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3"/>
    <p:sldMasterId id="2147483672" r:id="rId4"/>
  </p:sldMasterIdLst>
  <p:notesMasterIdLst>
    <p:notesMasterId r:id="rId48"/>
  </p:notesMasterIdLst>
  <p:sldIdLst>
    <p:sldId id="307" r:id="rId5"/>
    <p:sldId id="376" r:id="rId6"/>
    <p:sldId id="363" r:id="rId7"/>
    <p:sldId id="373" r:id="rId8"/>
    <p:sldId id="361" r:id="rId9"/>
    <p:sldId id="342" r:id="rId10"/>
    <p:sldId id="334" r:id="rId11"/>
    <p:sldId id="347" r:id="rId12"/>
    <p:sldId id="362" r:id="rId13"/>
    <p:sldId id="349" r:id="rId14"/>
    <p:sldId id="315" r:id="rId15"/>
    <p:sldId id="310" r:id="rId16"/>
    <p:sldId id="351" r:id="rId17"/>
    <p:sldId id="345" r:id="rId18"/>
    <p:sldId id="374" r:id="rId19"/>
    <p:sldId id="371" r:id="rId20"/>
    <p:sldId id="375" r:id="rId21"/>
    <p:sldId id="352" r:id="rId22"/>
    <p:sldId id="368" r:id="rId23"/>
    <p:sldId id="314" r:id="rId24"/>
    <p:sldId id="365" r:id="rId25"/>
    <p:sldId id="318" r:id="rId26"/>
    <p:sldId id="343" r:id="rId27"/>
    <p:sldId id="339" r:id="rId28"/>
    <p:sldId id="369" r:id="rId29"/>
    <p:sldId id="360" r:id="rId30"/>
    <p:sldId id="328" r:id="rId31"/>
    <p:sldId id="322" r:id="rId32"/>
    <p:sldId id="370" r:id="rId33"/>
    <p:sldId id="372" r:id="rId34"/>
    <p:sldId id="309" r:id="rId35"/>
    <p:sldId id="338" r:id="rId36"/>
    <p:sldId id="346" r:id="rId37"/>
    <p:sldId id="366" r:id="rId38"/>
    <p:sldId id="321" r:id="rId39"/>
    <p:sldId id="340" r:id="rId40"/>
    <p:sldId id="329" r:id="rId41"/>
    <p:sldId id="367" r:id="rId42"/>
    <p:sldId id="325" r:id="rId43"/>
    <p:sldId id="308" r:id="rId44"/>
    <p:sldId id="320" r:id="rId45"/>
    <p:sldId id="276" r:id="rId46"/>
    <p:sldId id="417" r:id="rId47"/>
  </p:sldIdLst>
  <p:sldSz cx="9144000" cy="5144770"/>
  <p:notesSz cx="6858000" cy="9144000"/>
  <p:custDataLst>
    <p:tags r:id="rId52"/>
  </p:custDataLst>
  <p:defaultTextStyle>
    <a:defPPr>
      <a:defRPr lang="en-US"/>
    </a:defPPr>
    <a:lvl1pPr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1pPr>
    <a:lvl2pPr marL="4572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2pPr>
    <a:lvl3pPr marL="9144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3pPr>
    <a:lvl4pPr marL="13716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4pPr>
    <a:lvl5pPr marL="18288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00FF"/>
    <a:srgbClr val="0000FF"/>
    <a:srgbClr val="000000"/>
    <a:srgbClr val="2180C1"/>
    <a:srgbClr val="0846AC"/>
    <a:srgbClr val="073E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6318" autoAdjust="0"/>
  </p:normalViewPr>
  <p:slideViewPr>
    <p:cSldViewPr showGuides="1">
      <p:cViewPr>
        <p:scale>
          <a:sx n="130" d="100"/>
          <a:sy n="130" d="100"/>
        </p:scale>
        <p:origin x="1032" y="354"/>
      </p:cViewPr>
      <p:guideLst>
        <p:guide orient="horz" pos="1621"/>
        <p:guide pos="2880"/>
      </p:guideLst>
    </p:cSldViewPr>
  </p:slideViewPr>
  <p:notesTextViewPr>
    <p:cViewPr>
      <p:scale>
        <a:sx n="66" d="100"/>
        <a:sy n="66"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notesMaster" Target="notesMasters/notesMaster1.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base" hangingPunct="1">
              <a:buClrTx/>
              <a:buSzTx/>
              <a:defRPr sz="1200">
                <a:latin typeface="Arial" panose="020B0604020202020204" pitchFamily="34" charset="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fontAlgn="base" hangingPunct="1">
              <a:buClrTx/>
              <a:buSzTx/>
              <a:defRPr sz="1200">
                <a:latin typeface="Arial" panose="020B0604020202020204" pitchFamily="34" charset="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fontAlgn="base" hangingPunct="1">
              <a:buClrTx/>
              <a:buSzTx/>
              <a:defRPr sz="1200">
                <a:latin typeface="Arial" panose="020B0604020202020204" pitchFamily="34" charset="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fontAlgn="base" hangingPunct="1">
              <a:buClrTx/>
              <a:buSzTx/>
              <a:defRPr sz="1200">
                <a:latin typeface="Arial" panose="020B0604020202020204" pitchFamily="34" charset="0"/>
                <a:ea typeface="宋体" panose="02010600030101010101" pitchFamily="2" charset="-122"/>
              </a:defRPr>
            </a:lvl1pPr>
          </a:lstStyle>
          <a:p>
            <a:fld id="{7719662A-79AC-4376-BC48-265D7BEA2843}"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56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56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56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56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56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spd="slow">
    <p:cover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56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5" name="Rectangle 131"/>
          <p:cNvSpPr>
            <a:spLocks noChangeArrowheads="1"/>
          </p:cNvSpPr>
          <p:nvPr userDrawn="1"/>
        </p:nvSpPr>
        <p:spPr bwMode="auto">
          <a:xfrm>
            <a:off x="0" y="846138"/>
            <a:ext cx="9145588" cy="4175125"/>
          </a:xfrm>
          <a:prstGeom prst="rect">
            <a:avLst/>
          </a:prstGeom>
          <a:solidFill>
            <a:schemeClr val="bg1"/>
          </a:solidFill>
          <a:ln>
            <a:noFill/>
          </a:ln>
          <a:effectLst>
            <a:prstShdw prst="shdw17" dist="17961" dir="2700000">
              <a:schemeClr val="bg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pic>
        <p:nvPicPr>
          <p:cNvPr id="1156" name="Picture 132" descr="01副本"/>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157" name="Line 133"/>
          <p:cNvSpPr>
            <a:spLocks noChangeShapeType="1"/>
          </p:cNvSpPr>
          <p:nvPr userDrawn="1"/>
        </p:nvSpPr>
        <p:spPr bwMode="auto">
          <a:xfrm>
            <a:off x="0" y="628650"/>
            <a:ext cx="7010400" cy="0"/>
          </a:xfrm>
          <a:prstGeom prst="line">
            <a:avLst/>
          </a:prstGeom>
          <a:noFill/>
          <a:ln w="9525">
            <a:solidFill>
              <a:srgbClr val="073E9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73E97">
                      <a:gamma/>
                      <a:shade val="60000"/>
                      <a:invGamma/>
                      <a:alpha val="50000"/>
                    </a:srgbClr>
                  </a:outerShdw>
                </a:effectLst>
              </a14:hiddenEffects>
            </a:ext>
          </a:extLst>
        </p:spPr>
        <p:txBody>
          <a:bodyPr/>
          <a:lstStyle/>
          <a:p>
            <a:endParaRPr lang="zh-CN" altLang="en-US"/>
          </a:p>
        </p:txBody>
      </p:sp>
      <p:pic>
        <p:nvPicPr>
          <p:cNvPr id="1161" name="Picture 137" descr="建设银行"/>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136525"/>
            <a:ext cx="2133600" cy="5238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57"/>
                                        </p:tgtEl>
                                        <p:attrNameLst>
                                          <p:attrName>style.visibility</p:attrName>
                                        </p:attrNameLst>
                                      </p:cBhvr>
                                      <p:to>
                                        <p:strVal val="visible"/>
                                      </p:to>
                                    </p:set>
                                    <p:animEffect transition="in" filter="wipe(left)">
                                      <p:cBhvr>
                                        <p:cTn id="7" dur="500"/>
                                        <p:tgtEl>
                                          <p:spTgt spid="1157"/>
                                        </p:tgtEl>
                                      </p:cBhvr>
                                    </p:animEffect>
                                  </p:childTnLst>
                                </p:cTn>
                              </p:par>
                              <p:par>
                                <p:cTn id="8" presetID="23" presetClass="entr" presetSubtype="16" fill="hold" nodeType="withEffect">
                                  <p:stCondLst>
                                    <p:cond delay="0"/>
                                  </p:stCondLst>
                                  <p:childTnLst>
                                    <p:set>
                                      <p:cBhvr>
                                        <p:cTn id="9" dur="1" fill="hold">
                                          <p:stCondLst>
                                            <p:cond delay="0"/>
                                          </p:stCondLst>
                                        </p:cTn>
                                        <p:tgtEl>
                                          <p:spTgt spid="1161"/>
                                        </p:tgtEl>
                                        <p:attrNameLst>
                                          <p:attrName>style.visibility</p:attrName>
                                        </p:attrNameLst>
                                      </p:cBhvr>
                                      <p:to>
                                        <p:strVal val="visible"/>
                                      </p:to>
                                    </p:set>
                                    <p:anim calcmode="lin" valueType="num">
                                      <p:cBhvr>
                                        <p:cTn id="10" dur="500" fill="hold"/>
                                        <p:tgtEl>
                                          <p:spTgt spid="1161"/>
                                        </p:tgtEl>
                                        <p:attrNameLst>
                                          <p:attrName>ppt_w</p:attrName>
                                        </p:attrNameLst>
                                      </p:cBhvr>
                                      <p:tavLst>
                                        <p:tav tm="0">
                                          <p:val>
                                            <p:fltVal val="0"/>
                                          </p:val>
                                        </p:tav>
                                        <p:tav tm="100000">
                                          <p:val>
                                            <p:strVal val="#ppt_w"/>
                                          </p:val>
                                        </p:tav>
                                      </p:tavLst>
                                    </p:anim>
                                    <p:anim calcmode="lin" valueType="num">
                                      <p:cBhvr>
                                        <p:cTn id="11" dur="500" fill="hold"/>
                                        <p:tgtEl>
                                          <p:spTgt spid="11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animBg="1"/>
    </p:bldLst>
  </p:timing>
  <p:txStyles>
    <p:titleStyle>
      <a:lvl1pPr algn="ctr" rtl="0" fontAlgn="base">
        <a:spcBef>
          <a:spcPct val="0"/>
        </a:spcBef>
        <a:spcAft>
          <a:spcPct val="0"/>
        </a:spcAft>
        <a:defRPr sz="3200" b="1">
          <a:solidFill>
            <a:srgbClr val="FFFFFF"/>
          </a:solidFill>
          <a:latin typeface="+mj-lt"/>
          <a:ea typeface="+mj-ea"/>
          <a:cs typeface="+mj-cs"/>
        </a:defRPr>
      </a:lvl1pPr>
      <a:lvl2pPr algn="ctr" rtl="0" fontAlgn="base">
        <a:spcBef>
          <a:spcPct val="0"/>
        </a:spcBef>
        <a:spcAft>
          <a:spcPct val="0"/>
        </a:spcAft>
        <a:defRPr sz="3200" b="1">
          <a:solidFill>
            <a:srgbClr val="FFFFFF"/>
          </a:solidFill>
          <a:latin typeface="Verdana" panose="020B0604030504040204" pitchFamily="34" charset="0"/>
        </a:defRPr>
      </a:lvl2pPr>
      <a:lvl3pPr algn="ctr" rtl="0" fontAlgn="base">
        <a:spcBef>
          <a:spcPct val="0"/>
        </a:spcBef>
        <a:spcAft>
          <a:spcPct val="0"/>
        </a:spcAft>
        <a:defRPr sz="3200" b="1">
          <a:solidFill>
            <a:srgbClr val="FFFFFF"/>
          </a:solidFill>
          <a:latin typeface="Verdana" panose="020B0604030504040204" pitchFamily="34" charset="0"/>
        </a:defRPr>
      </a:lvl3pPr>
      <a:lvl4pPr algn="ctr" rtl="0" fontAlgn="base">
        <a:spcBef>
          <a:spcPct val="0"/>
        </a:spcBef>
        <a:spcAft>
          <a:spcPct val="0"/>
        </a:spcAft>
        <a:defRPr sz="3200" b="1">
          <a:solidFill>
            <a:srgbClr val="FFFFFF"/>
          </a:solidFill>
          <a:latin typeface="Verdana" panose="020B0604030504040204" pitchFamily="34" charset="0"/>
        </a:defRPr>
      </a:lvl4pPr>
      <a:lvl5pPr algn="ctr" rtl="0" fontAlgn="base">
        <a:spcBef>
          <a:spcPct val="0"/>
        </a:spcBef>
        <a:spcAft>
          <a:spcPct val="0"/>
        </a:spcAft>
        <a:defRPr sz="3200" b="1">
          <a:solidFill>
            <a:srgbClr val="FFFFFF"/>
          </a:solidFill>
          <a:latin typeface="Verdana" panose="020B0604030504040204" pitchFamily="34" charset="0"/>
        </a:defRPr>
      </a:lvl5pPr>
      <a:lvl6pPr marL="457200" algn="ctr" rtl="0" fontAlgn="base">
        <a:spcBef>
          <a:spcPct val="0"/>
        </a:spcBef>
        <a:spcAft>
          <a:spcPct val="0"/>
        </a:spcAft>
        <a:defRPr sz="3200" b="1">
          <a:solidFill>
            <a:srgbClr val="FFFFFF"/>
          </a:solidFill>
          <a:latin typeface="Verdana" panose="020B0604030504040204" pitchFamily="34" charset="0"/>
        </a:defRPr>
      </a:lvl6pPr>
      <a:lvl7pPr marL="914400" algn="ctr" rtl="0" fontAlgn="base">
        <a:spcBef>
          <a:spcPct val="0"/>
        </a:spcBef>
        <a:spcAft>
          <a:spcPct val="0"/>
        </a:spcAft>
        <a:defRPr sz="3200" b="1">
          <a:solidFill>
            <a:srgbClr val="FFFFFF"/>
          </a:solidFill>
          <a:latin typeface="Verdana" panose="020B0604030504040204" pitchFamily="34" charset="0"/>
        </a:defRPr>
      </a:lvl7pPr>
      <a:lvl8pPr marL="1371600" algn="ctr" rtl="0" fontAlgn="base">
        <a:spcBef>
          <a:spcPct val="0"/>
        </a:spcBef>
        <a:spcAft>
          <a:spcPct val="0"/>
        </a:spcAft>
        <a:defRPr sz="3200" b="1">
          <a:solidFill>
            <a:srgbClr val="FFFFFF"/>
          </a:solidFill>
          <a:latin typeface="Verdana" panose="020B0604030504040204" pitchFamily="34" charset="0"/>
        </a:defRPr>
      </a:lvl8pPr>
      <a:lvl9pPr marL="1828800" algn="ctr" rtl="0" fontAlgn="base">
        <a:spcBef>
          <a:spcPct val="0"/>
        </a:spcBef>
        <a:spcAft>
          <a:spcPct val="0"/>
        </a:spcAft>
        <a:defRPr sz="3200" b="1">
          <a:solidFill>
            <a:srgbClr val="FFFFFF"/>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2pPr>
      <a:lvl3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3pPr>
      <a:lvl4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4pPr>
      <a:lvl5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9pPr>
    </p:titleStyle>
    <p:bodyStyle>
      <a:lvl1pPr marL="180975" indent="-180975" algn="l" rtl="0" fontAlgn="ctr">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fontAlgn="ctr">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defRPr>
      </a:lvl2pPr>
      <a:lvl3pPr marL="895350" indent="-174625" algn="l" rtl="0" fontAlgn="ctr">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fontAlgn="ctr">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604" name="Picture 196" descr="01副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extLst>
            <a:ext uri="{909E8E84-426E-40DD-AFC4-6F175D3DCCD1}">
              <a14:hiddenFill xmlns:a14="http://schemas.microsoft.com/office/drawing/2010/main">
                <a:solidFill>
                  <a:srgbClr val="FFFFFF"/>
                </a:solidFill>
              </a14:hiddenFill>
            </a:ext>
          </a:extLst>
        </p:spPr>
      </p:pic>
      <p:sp>
        <p:nvSpPr>
          <p:cNvPr id="145605" name="Text Box 197"/>
          <p:cNvSpPr txBox="1">
            <a:spLocks noChangeArrowheads="1"/>
          </p:cNvSpPr>
          <p:nvPr/>
        </p:nvSpPr>
        <p:spPr bwMode="ltGray">
          <a:xfrm>
            <a:off x="5006975" y="3687763"/>
            <a:ext cx="3886200" cy="325437"/>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0517"/>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buClrTx/>
              <a:buSzTx/>
            </a:pPr>
            <a:r>
              <a:rPr lang="zh-CN" altLang="en-US" sz="1600">
                <a:solidFill>
                  <a:srgbClr val="000000"/>
                </a:solidFill>
                <a:latin typeface="方正大黑简体" pitchFamily="65" charset="-122"/>
                <a:ea typeface="方正大黑简体" pitchFamily="65" charset="-122"/>
              </a:rPr>
              <a:t>哈尔滨市某某支行</a:t>
            </a:r>
            <a:endParaRPr lang="en-US" altLang="zh-CN" sz="1600">
              <a:solidFill>
                <a:srgbClr val="000000"/>
              </a:solidFill>
              <a:latin typeface="方正大黑简体" pitchFamily="65" charset="-122"/>
              <a:ea typeface="方正大黑简体" pitchFamily="65" charset="-122"/>
            </a:endParaRPr>
          </a:p>
        </p:txBody>
      </p:sp>
      <p:sp>
        <p:nvSpPr>
          <p:cNvPr id="145606" name="Text Box 198"/>
          <p:cNvSpPr txBox="1">
            <a:spLocks noChangeArrowheads="1"/>
          </p:cNvSpPr>
          <p:nvPr/>
        </p:nvSpPr>
        <p:spPr bwMode="ltGray">
          <a:xfrm>
            <a:off x="3924300" y="1419225"/>
            <a:ext cx="5030788" cy="387350"/>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eaLnBrk="1" hangingPunct="1">
              <a:buClrTx/>
              <a:buSzTx/>
            </a:pPr>
            <a:r>
              <a:rPr lang="zh-CN" altLang="en-US" sz="2000">
                <a:solidFill>
                  <a:srgbClr val="0846AC"/>
                </a:solidFill>
                <a:latin typeface="方正大黑简体" pitchFamily="65" charset="-122"/>
                <a:ea typeface="方正兰亭大黑_GBK" pitchFamily="2" charset="-122"/>
              </a:rPr>
              <a:t>建设银行专用动态</a:t>
            </a:r>
            <a:r>
              <a:rPr lang="en-US" altLang="zh-CN" sz="2000">
                <a:solidFill>
                  <a:srgbClr val="0846AC"/>
                </a:solidFill>
                <a:latin typeface="方正大黑简体" pitchFamily="65" charset="-122"/>
                <a:ea typeface="方正兰亭大黑_GBK" pitchFamily="2" charset="-122"/>
              </a:rPr>
              <a:t>PPT</a:t>
            </a:r>
            <a:r>
              <a:rPr lang="zh-CN" altLang="en-US" sz="2000">
                <a:solidFill>
                  <a:srgbClr val="0846AC"/>
                </a:solidFill>
                <a:latin typeface="方正大黑简体" pitchFamily="65" charset="-122"/>
                <a:ea typeface="方正兰亭大黑_GBK" pitchFamily="2" charset="-122"/>
              </a:rPr>
              <a:t>模板</a:t>
            </a:r>
            <a:endParaRPr lang="zh-CN" altLang="en-US" sz="2000">
              <a:solidFill>
                <a:srgbClr val="0846AC"/>
              </a:solidFill>
              <a:ea typeface="方正兰亭大黑_GBK" pitchFamily="2" charset="-122"/>
            </a:endParaRPr>
          </a:p>
        </p:txBody>
      </p:sp>
      <p:sp>
        <p:nvSpPr>
          <p:cNvPr id="145611" name="Text Box 203"/>
          <p:cNvSpPr txBox="1">
            <a:spLocks noChangeArrowheads="1"/>
          </p:cNvSpPr>
          <p:nvPr/>
        </p:nvSpPr>
        <p:spPr bwMode="ltGray">
          <a:xfrm>
            <a:off x="4284663" y="1817688"/>
            <a:ext cx="5030787" cy="538162"/>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3000">
                <a:solidFill>
                  <a:srgbClr val="000000"/>
                </a:solidFill>
                <a:latin typeface="方正大黑简体" pitchFamily="65" charset="-122"/>
                <a:ea typeface="方正兰亭大黑_GBK" pitchFamily="2" charset="-122"/>
              </a:rPr>
              <a:t>点击添加相关的文字标题</a:t>
            </a:r>
            <a:endParaRPr lang="zh-CN" altLang="en-US" sz="1600">
              <a:solidFill>
                <a:srgbClr val="000000"/>
              </a:solidFill>
              <a:ea typeface="方正兰亭大黑_GBK" pitchFamily="2" charset="-122"/>
            </a:endParaRPr>
          </a:p>
        </p:txBody>
      </p:sp>
      <p:pic>
        <p:nvPicPr>
          <p:cNvPr id="145603" name="Picture 195" descr="蓝条底02"/>
          <p:cNvPicPr>
            <a:picLocks noChangeAspect="1" noChangeArrowheads="1"/>
          </p:cNvPicPr>
          <p:nvPr/>
        </p:nvPicPr>
        <p:blipFill>
          <a:blip r:embed="rId2">
            <a:lum bright="-14000" contrast="4000"/>
            <a:extLst>
              <a:ext uri="{28A0092B-C50C-407E-A947-70E740481C1C}">
                <a14:useLocalDpi xmlns:a14="http://schemas.microsoft.com/office/drawing/2010/main" val="0"/>
              </a:ext>
            </a:extLst>
          </a:blip>
          <a:srcRect/>
          <a:stretch>
            <a:fillRect/>
          </a:stretch>
        </p:blipFill>
        <p:spPr bwMode="auto">
          <a:xfrm>
            <a:off x="0" y="3030538"/>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618" name="Picture 210" descr="建设银行大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9738"/>
            <a:ext cx="318293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45619" name="Picture 211" descr="建设银行大标y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3850"/>
            <a:ext cx="4572000" cy="4706938"/>
          </a:xfrm>
          <a:prstGeom prst="rect">
            <a:avLst/>
          </a:prstGeom>
          <a:noFill/>
          <a:extLst>
            <a:ext uri="{909E8E84-426E-40DD-AFC4-6F175D3DCCD1}">
              <a14:hiddenFill xmlns:a14="http://schemas.microsoft.com/office/drawing/2010/main">
                <a:solidFill>
                  <a:srgbClr val="FFFFFF"/>
                </a:solidFill>
              </a14:hiddenFill>
            </a:ext>
          </a:extLst>
        </p:spPr>
      </p:pic>
      <p:pic>
        <p:nvPicPr>
          <p:cNvPr id="145621" name="Picture 213" descr="建设银行"/>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211138"/>
            <a:ext cx="2819400"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45604"/>
                                        </p:tgtEl>
                                        <p:attrNameLst>
                                          <p:attrName>style.visibility</p:attrName>
                                        </p:attrNameLst>
                                      </p:cBhvr>
                                      <p:to>
                                        <p:strVal val="visible"/>
                                      </p:to>
                                    </p:set>
                                    <p:anim calcmode="lin" valueType="num">
                                      <p:cBhvr>
                                        <p:cTn id="7" dur="1000" fill="hold"/>
                                        <p:tgtEl>
                                          <p:spTgt spid="145604"/>
                                        </p:tgtEl>
                                        <p:attrNameLst>
                                          <p:attrName>ppt_w</p:attrName>
                                        </p:attrNameLst>
                                      </p:cBhvr>
                                      <p:tavLst>
                                        <p:tav tm="0">
                                          <p:val>
                                            <p:strVal val="4*#ppt_w"/>
                                          </p:val>
                                        </p:tav>
                                        <p:tav tm="100000">
                                          <p:val>
                                            <p:strVal val="#ppt_w"/>
                                          </p:val>
                                        </p:tav>
                                      </p:tavLst>
                                    </p:anim>
                                    <p:anim calcmode="lin" valueType="num">
                                      <p:cBhvr>
                                        <p:cTn id="8" dur="1000" fill="hold"/>
                                        <p:tgtEl>
                                          <p:spTgt spid="14560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45603"/>
                                        </p:tgtEl>
                                        <p:attrNameLst>
                                          <p:attrName>style.visibility</p:attrName>
                                        </p:attrNameLst>
                                      </p:cBhvr>
                                      <p:to>
                                        <p:strVal val="visible"/>
                                      </p:to>
                                    </p:set>
                                    <p:animEffect transition="in" filter="wipe(left)">
                                      <p:cBhvr>
                                        <p:cTn id="12" dur="500"/>
                                        <p:tgtEl>
                                          <p:spTgt spid="145603"/>
                                        </p:tgtEl>
                                      </p:cBhvr>
                                    </p:animEffect>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45619"/>
                                        </p:tgtEl>
                                        <p:attrNameLst>
                                          <p:attrName>style.visibility</p:attrName>
                                        </p:attrNameLst>
                                      </p:cBhvr>
                                      <p:to>
                                        <p:strVal val="visible"/>
                                      </p:to>
                                    </p:set>
                                    <p:anim calcmode="lin" valueType="num">
                                      <p:cBhvr>
                                        <p:cTn id="16" dur="2000" fill="hold"/>
                                        <p:tgtEl>
                                          <p:spTgt spid="145619"/>
                                        </p:tgtEl>
                                        <p:attrNameLst>
                                          <p:attrName>ppt_w</p:attrName>
                                        </p:attrNameLst>
                                      </p:cBhvr>
                                      <p:tavLst>
                                        <p:tav tm="0">
                                          <p:val>
                                            <p:fltVal val="0"/>
                                          </p:val>
                                        </p:tav>
                                        <p:tav tm="100000">
                                          <p:val>
                                            <p:strVal val="#ppt_w"/>
                                          </p:val>
                                        </p:tav>
                                      </p:tavLst>
                                    </p:anim>
                                    <p:anim calcmode="lin" valueType="num">
                                      <p:cBhvr>
                                        <p:cTn id="17" dur="2000" fill="hold"/>
                                        <p:tgtEl>
                                          <p:spTgt spid="145619"/>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100"/>
                                  </p:stCondLst>
                                  <p:childTnLst>
                                    <p:set>
                                      <p:cBhvr>
                                        <p:cTn id="19" dur="1" fill="hold">
                                          <p:stCondLst>
                                            <p:cond delay="0"/>
                                          </p:stCondLst>
                                        </p:cTn>
                                        <p:tgtEl>
                                          <p:spTgt spid="145618"/>
                                        </p:tgtEl>
                                        <p:attrNameLst>
                                          <p:attrName>style.visibility</p:attrName>
                                        </p:attrNameLst>
                                      </p:cBhvr>
                                      <p:to>
                                        <p:strVal val="visible"/>
                                      </p:to>
                                    </p:set>
                                    <p:animEffect transition="in" filter="fade">
                                      <p:cBhvr>
                                        <p:cTn id="20" dur="1000"/>
                                        <p:tgtEl>
                                          <p:spTgt spid="145618"/>
                                        </p:tgtEl>
                                      </p:cBhvr>
                                    </p:animEffect>
                                    <p:anim calcmode="lin" valueType="num">
                                      <p:cBhvr>
                                        <p:cTn id="21" dur="1000" fill="hold"/>
                                        <p:tgtEl>
                                          <p:spTgt spid="145618"/>
                                        </p:tgtEl>
                                        <p:attrNameLst>
                                          <p:attrName>ppt_x</p:attrName>
                                        </p:attrNameLst>
                                      </p:cBhvr>
                                      <p:tavLst>
                                        <p:tav tm="0">
                                          <p:val>
                                            <p:strVal val="#ppt_x"/>
                                          </p:val>
                                        </p:tav>
                                        <p:tav tm="100000">
                                          <p:val>
                                            <p:strVal val="#ppt_x"/>
                                          </p:val>
                                        </p:tav>
                                      </p:tavLst>
                                    </p:anim>
                                    <p:anim calcmode="lin" valueType="num">
                                      <p:cBhvr>
                                        <p:cTn id="22" dur="1000" fill="hold"/>
                                        <p:tgtEl>
                                          <p:spTgt spid="145618"/>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39" presetClass="entr" presetSubtype="0" accel="100000" fill="hold" nodeType="afterEffect">
                                  <p:stCondLst>
                                    <p:cond delay="0"/>
                                  </p:stCondLst>
                                  <p:childTnLst>
                                    <p:set>
                                      <p:cBhvr>
                                        <p:cTn id="25" dur="1" fill="hold">
                                          <p:stCondLst>
                                            <p:cond delay="0"/>
                                          </p:stCondLst>
                                        </p:cTn>
                                        <p:tgtEl>
                                          <p:spTgt spid="145621"/>
                                        </p:tgtEl>
                                        <p:attrNameLst>
                                          <p:attrName>style.visibility</p:attrName>
                                        </p:attrNameLst>
                                      </p:cBhvr>
                                      <p:to>
                                        <p:strVal val="visible"/>
                                      </p:to>
                                    </p:set>
                                    <p:anim calcmode="lin" valueType="num">
                                      <p:cBhvr>
                                        <p:cTn id="26" dur="500" fill="hold"/>
                                        <p:tgtEl>
                                          <p:spTgt spid="14562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4562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4562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45621"/>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3" presetClass="entr" presetSubtype="36" fill="hold" grpId="0" nodeType="afterEffect">
                                  <p:stCondLst>
                                    <p:cond delay="0"/>
                                  </p:stCondLst>
                                  <p:iterate type="lt">
                                    <p:tmPct val="10000"/>
                                  </p:iterate>
                                  <p:childTnLst>
                                    <p:set>
                                      <p:cBhvr>
                                        <p:cTn id="32" dur="1" fill="hold">
                                          <p:stCondLst>
                                            <p:cond delay="0"/>
                                          </p:stCondLst>
                                        </p:cTn>
                                        <p:tgtEl>
                                          <p:spTgt spid="145611"/>
                                        </p:tgtEl>
                                        <p:attrNameLst>
                                          <p:attrName>style.visibility</p:attrName>
                                        </p:attrNameLst>
                                      </p:cBhvr>
                                      <p:to>
                                        <p:strVal val="visible"/>
                                      </p:to>
                                    </p:set>
                                    <p:anim calcmode="lin" valueType="num">
                                      <p:cBhvr>
                                        <p:cTn id="33" dur="500" fill="hold"/>
                                        <p:tgtEl>
                                          <p:spTgt spid="145611"/>
                                        </p:tgtEl>
                                        <p:attrNameLst>
                                          <p:attrName>ppt_w</p:attrName>
                                        </p:attrNameLst>
                                      </p:cBhvr>
                                      <p:tavLst>
                                        <p:tav tm="0">
                                          <p:val>
                                            <p:strVal val="(6*min(max(#ppt_w*#ppt_h,.3),1)-7.4)/-.7*#ppt_w"/>
                                          </p:val>
                                        </p:tav>
                                        <p:tav tm="100000">
                                          <p:val>
                                            <p:strVal val="#ppt_w"/>
                                          </p:val>
                                        </p:tav>
                                      </p:tavLst>
                                    </p:anim>
                                    <p:anim calcmode="lin" valueType="num">
                                      <p:cBhvr>
                                        <p:cTn id="34" dur="500" fill="hold"/>
                                        <p:tgtEl>
                                          <p:spTgt spid="145611"/>
                                        </p:tgtEl>
                                        <p:attrNameLst>
                                          <p:attrName>ppt_h</p:attrName>
                                        </p:attrNameLst>
                                      </p:cBhvr>
                                      <p:tavLst>
                                        <p:tav tm="0">
                                          <p:val>
                                            <p:strVal val="(6*min(max(#ppt_w*#ppt_h,.3),1)-7.4)/-.7*#ppt_h"/>
                                          </p:val>
                                        </p:tav>
                                        <p:tav tm="100000">
                                          <p:val>
                                            <p:strVal val="#ppt_h"/>
                                          </p:val>
                                        </p:tav>
                                      </p:tavLst>
                                    </p:anim>
                                    <p:anim calcmode="lin" valueType="num">
                                      <p:cBhvr>
                                        <p:cTn id="35" dur="500" fill="hold"/>
                                        <p:tgtEl>
                                          <p:spTgt spid="145611"/>
                                        </p:tgtEl>
                                        <p:attrNameLst>
                                          <p:attrName>ppt_x</p:attrName>
                                        </p:attrNameLst>
                                      </p:cBhvr>
                                      <p:tavLst>
                                        <p:tav tm="0">
                                          <p:val>
                                            <p:fltVal val="0.5"/>
                                          </p:val>
                                        </p:tav>
                                        <p:tav tm="100000">
                                          <p:val>
                                            <p:strVal val="#ppt_x"/>
                                          </p:val>
                                        </p:tav>
                                      </p:tavLst>
                                    </p:anim>
                                    <p:anim calcmode="lin" valueType="num">
                                      <p:cBhvr>
                                        <p:cTn id="36" dur="500" fill="hold"/>
                                        <p:tgtEl>
                                          <p:spTgt spid="145611"/>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5099"/>
                            </p:stCondLst>
                            <p:childTnLst>
                              <p:par>
                                <p:cTn id="38" presetID="27" presetClass="entr" presetSubtype="0" fill="hold" grpId="1" nodeType="afterEffect">
                                  <p:stCondLst>
                                    <p:cond delay="0"/>
                                  </p:stCondLst>
                                  <p:iterate type="lt">
                                    <p:tmPct val="50000"/>
                                  </p:iterate>
                                  <p:childTnLst>
                                    <p:set>
                                      <p:cBhvr>
                                        <p:cTn id="39" dur="1" fill="hold">
                                          <p:stCondLst>
                                            <p:cond delay="0"/>
                                          </p:stCondLst>
                                        </p:cTn>
                                        <p:tgtEl>
                                          <p:spTgt spid="145611"/>
                                        </p:tgtEl>
                                        <p:attrNameLst>
                                          <p:attrName>style.visibility</p:attrName>
                                        </p:attrNameLst>
                                      </p:cBhvr>
                                      <p:to>
                                        <p:strVal val="visible"/>
                                      </p:to>
                                    </p:set>
                                    <p:anim calcmode="discrete" valueType="clr">
                                      <p:cBhvr override="childStyle">
                                        <p:cTn id="40" dur="80"/>
                                        <p:tgtEl>
                                          <p:spTgt spid="1456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45611"/>
                                        </p:tgtEl>
                                        <p:attrNameLst>
                                          <p:attrName>fillcolor</p:attrName>
                                        </p:attrNameLst>
                                      </p:cBhvr>
                                      <p:tavLst>
                                        <p:tav tm="0">
                                          <p:val>
                                            <p:clrVal>
                                              <a:schemeClr val="accent2"/>
                                            </p:clrVal>
                                          </p:val>
                                        </p:tav>
                                        <p:tav tm="50000">
                                          <p:val>
                                            <p:clrVal>
                                              <a:schemeClr val="hlink"/>
                                            </p:clrVal>
                                          </p:val>
                                        </p:tav>
                                      </p:tavLst>
                                    </p:anim>
                                    <p:set>
                                      <p:cBhvr>
                                        <p:cTn id="42" dur="80"/>
                                        <p:tgtEl>
                                          <p:spTgt spid="145611"/>
                                        </p:tgtEl>
                                        <p:attrNameLst>
                                          <p:attrName>fill.type</p:attrName>
                                        </p:attrNameLst>
                                      </p:cBhvr>
                                      <p:to>
                                        <p:strVal val="solid"/>
                                      </p:to>
                                    </p:set>
                                  </p:childTnLst>
                                </p:cTn>
                              </p:par>
                            </p:childTnLst>
                          </p:cTn>
                        </p:par>
                        <p:par>
                          <p:cTn id="43" fill="hold">
                            <p:stCondLst>
                              <p:cond delay="5579"/>
                            </p:stCondLst>
                            <p:childTnLst>
                              <p:par>
                                <p:cTn id="44" presetID="12" presetClass="entr" presetSubtype="4" fill="hold" grpId="0" nodeType="afterEffect">
                                  <p:stCondLst>
                                    <p:cond delay="0"/>
                                  </p:stCondLst>
                                  <p:childTnLst>
                                    <p:set>
                                      <p:cBhvr>
                                        <p:cTn id="45" dur="1" fill="hold">
                                          <p:stCondLst>
                                            <p:cond delay="0"/>
                                          </p:stCondLst>
                                        </p:cTn>
                                        <p:tgtEl>
                                          <p:spTgt spid="145606"/>
                                        </p:tgtEl>
                                        <p:attrNameLst>
                                          <p:attrName>style.visibility</p:attrName>
                                        </p:attrNameLst>
                                      </p:cBhvr>
                                      <p:to>
                                        <p:strVal val="visible"/>
                                      </p:to>
                                    </p:set>
                                    <p:animEffect transition="in" filter="slide(fromBottom)">
                                      <p:cBhvr>
                                        <p:cTn id="46" dur="500"/>
                                        <p:tgtEl>
                                          <p:spTgt spid="145606"/>
                                        </p:tgtEl>
                                      </p:cBhvr>
                                    </p:animEffect>
                                  </p:childTnLst>
                                </p:cTn>
                              </p:par>
                            </p:childTnLst>
                          </p:cTn>
                        </p:par>
                        <p:par>
                          <p:cTn id="47" fill="hold">
                            <p:stCondLst>
                              <p:cond delay="6079"/>
                            </p:stCondLst>
                            <p:childTnLst>
                              <p:par>
                                <p:cTn id="48" presetID="47" presetClass="entr" presetSubtype="0" fill="hold" grpId="0" nodeType="afterEffect">
                                  <p:stCondLst>
                                    <p:cond delay="0"/>
                                  </p:stCondLst>
                                  <p:childTnLst>
                                    <p:set>
                                      <p:cBhvr>
                                        <p:cTn id="49" dur="1" fill="hold">
                                          <p:stCondLst>
                                            <p:cond delay="0"/>
                                          </p:stCondLst>
                                        </p:cTn>
                                        <p:tgtEl>
                                          <p:spTgt spid="145605"/>
                                        </p:tgtEl>
                                        <p:attrNameLst>
                                          <p:attrName>style.visibility</p:attrName>
                                        </p:attrNameLst>
                                      </p:cBhvr>
                                      <p:to>
                                        <p:strVal val="visible"/>
                                      </p:to>
                                    </p:set>
                                    <p:animEffect transition="in" filter="fade">
                                      <p:cBhvr>
                                        <p:cTn id="50" dur="1000"/>
                                        <p:tgtEl>
                                          <p:spTgt spid="145605"/>
                                        </p:tgtEl>
                                      </p:cBhvr>
                                    </p:animEffect>
                                    <p:anim calcmode="lin" valueType="num">
                                      <p:cBhvr>
                                        <p:cTn id="51" dur="1000" fill="hold"/>
                                        <p:tgtEl>
                                          <p:spTgt spid="145605"/>
                                        </p:tgtEl>
                                        <p:attrNameLst>
                                          <p:attrName>ppt_x</p:attrName>
                                        </p:attrNameLst>
                                      </p:cBhvr>
                                      <p:tavLst>
                                        <p:tav tm="0">
                                          <p:val>
                                            <p:strVal val="#ppt_x"/>
                                          </p:val>
                                        </p:tav>
                                        <p:tav tm="100000">
                                          <p:val>
                                            <p:strVal val="#ppt_x"/>
                                          </p:val>
                                        </p:tav>
                                      </p:tavLst>
                                    </p:anim>
                                    <p:anim calcmode="lin" valueType="num">
                                      <p:cBhvr>
                                        <p:cTn id="52" dur="1000" fill="hold"/>
                                        <p:tgtEl>
                                          <p:spTgt spid="14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05" grpId="0"/>
      <p:bldP spid="145606" grpId="0"/>
      <p:bldP spid="145611" grpId="0"/>
      <p:bldP spid="145611"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1022" name="Text Box 30"/>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41244" name="Group 252"/>
          <p:cNvGrpSpPr/>
          <p:nvPr/>
        </p:nvGrpSpPr>
        <p:grpSpPr bwMode="auto">
          <a:xfrm>
            <a:off x="2538413" y="1200150"/>
            <a:ext cx="3906837" cy="2960688"/>
            <a:chOff x="1599" y="756"/>
            <a:chExt cx="2461" cy="1865"/>
          </a:xfrm>
        </p:grpSpPr>
        <p:sp>
          <p:nvSpPr>
            <p:cNvPr id="2" name="Freeform 2"/>
            <p:cNvSpPr/>
            <p:nvPr/>
          </p:nvSpPr>
          <p:spPr bwMode="blackWhite">
            <a:xfrm>
              <a:off x="2415" y="1008"/>
              <a:ext cx="787" cy="1613"/>
            </a:xfrm>
            <a:custGeom>
              <a:avLst/>
              <a:gdLst>
                <a:gd name="T0" fmla="*/ 623726 w 865"/>
                <a:gd name="T1" fmla="*/ 0 h 1828"/>
                <a:gd name="T2" fmla="*/ 809978 w 865"/>
                <a:gd name="T3" fmla="*/ 1159932 h 1828"/>
                <a:gd name="T4" fmla="*/ 809978 w 865"/>
                <a:gd name="T5" fmla="*/ 2155961 h 1828"/>
                <a:gd name="T6" fmla="*/ 935589 w 865"/>
                <a:gd name="T7" fmla="*/ 2155961 h 1828"/>
                <a:gd name="T8" fmla="*/ 1247452 w 865"/>
                <a:gd name="T9" fmla="*/ 2322666 h 1828"/>
                <a:gd name="T10" fmla="*/ 1247452 w 865"/>
                <a:gd name="T11" fmla="*/ 2559415 h 1828"/>
                <a:gd name="T12" fmla="*/ 0 w 865"/>
                <a:gd name="T13" fmla="*/ 2559415 h 1828"/>
                <a:gd name="T14" fmla="*/ 0 w 865"/>
                <a:gd name="T15" fmla="*/ 2345080 h 1828"/>
                <a:gd name="T16" fmla="*/ 248335 w 865"/>
                <a:gd name="T17" fmla="*/ 2179776 h 1828"/>
                <a:gd name="T18" fmla="*/ 394160 w 865"/>
                <a:gd name="T19" fmla="*/ 2179776 h 1828"/>
                <a:gd name="T20" fmla="*/ 394160 w 865"/>
                <a:gd name="T21" fmla="*/ 1159932 h 1828"/>
                <a:gd name="T22" fmla="*/ 623726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5"/>
                <a:gd name="T37" fmla="*/ 0 h 1828"/>
                <a:gd name="T38" fmla="*/ 865 w 865"/>
                <a:gd name="T39" fmla="*/ 1828 h 18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4100" b="1" kern="0">
                <a:solidFill>
                  <a:sysClr val="window" lastClr="FFFFFF"/>
                </a:solidFill>
              </a:endParaRPr>
            </a:p>
          </p:txBody>
        </p:sp>
        <p:sp>
          <p:nvSpPr>
            <p:cNvPr id="3" name="Freeform 3"/>
            <p:cNvSpPr/>
            <p:nvPr/>
          </p:nvSpPr>
          <p:spPr bwMode="blackWhite">
            <a:xfrm>
              <a:off x="1912" y="756"/>
              <a:ext cx="1856" cy="696"/>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4" name="Oval 4"/>
            <p:cNvSpPr>
              <a:spLocks noChangeArrowheads="1"/>
            </p:cNvSpPr>
            <p:nvPr/>
          </p:nvSpPr>
          <p:spPr bwMode="blackWhite">
            <a:xfrm>
              <a:off x="2760" y="986"/>
              <a:ext cx="97" cy="94"/>
            </a:xfrm>
            <a:prstGeom prst="ellipse">
              <a:avLst/>
            </a:prstGeom>
            <a:gradFill rotWithShape="1">
              <a:gsLst>
                <a:gs pos="0">
                  <a:srgbClr val="5F5F5F"/>
                </a:gs>
                <a:gs pos="100000">
                  <a:srgbClr val="5F5F5F">
                    <a:gamma/>
                    <a:shade val="46275"/>
                    <a:invGamma/>
                  </a:srgbClr>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4100" b="1" kern="0">
                <a:solidFill>
                  <a:sysClr val="window" lastClr="FFFFFF"/>
                </a:solidFill>
              </a:endParaRPr>
            </a:p>
          </p:txBody>
        </p:sp>
        <p:sp>
          <p:nvSpPr>
            <p:cNvPr id="5" name="Line 5"/>
            <p:cNvSpPr>
              <a:spLocks noChangeShapeType="1"/>
            </p:cNvSpPr>
            <p:nvPr/>
          </p:nvSpPr>
          <p:spPr bwMode="blackWhite">
            <a:xfrm>
              <a:off x="3706" y="844"/>
              <a:ext cx="334" cy="8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6" name="Line 6"/>
            <p:cNvSpPr>
              <a:spLocks noChangeShapeType="1"/>
            </p:cNvSpPr>
            <p:nvPr/>
          </p:nvSpPr>
          <p:spPr bwMode="blackWhite">
            <a:xfrm>
              <a:off x="3699" y="844"/>
              <a:ext cx="0" cy="79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7" name="Line 7"/>
            <p:cNvSpPr>
              <a:spLocks noChangeShapeType="1"/>
            </p:cNvSpPr>
            <p:nvPr/>
          </p:nvSpPr>
          <p:spPr bwMode="blackWhite">
            <a:xfrm flipH="1">
              <a:off x="3347" y="846"/>
              <a:ext cx="348" cy="77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8" name="Freeform 8"/>
            <p:cNvSpPr/>
            <p:nvPr/>
          </p:nvSpPr>
          <p:spPr bwMode="blackWhite">
            <a:xfrm>
              <a:off x="3305" y="1627"/>
              <a:ext cx="755" cy="242"/>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9" name="Line 9"/>
            <p:cNvSpPr>
              <a:spLocks noChangeShapeType="1"/>
            </p:cNvSpPr>
            <p:nvPr/>
          </p:nvSpPr>
          <p:spPr bwMode="blackWhite">
            <a:xfrm>
              <a:off x="1999" y="1418"/>
              <a:ext cx="334" cy="8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10" name="Line 10"/>
            <p:cNvSpPr>
              <a:spLocks noChangeShapeType="1"/>
            </p:cNvSpPr>
            <p:nvPr/>
          </p:nvSpPr>
          <p:spPr bwMode="blackWhite">
            <a:xfrm>
              <a:off x="1994" y="1418"/>
              <a:ext cx="0" cy="79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11" name="Line 11"/>
            <p:cNvSpPr>
              <a:spLocks noChangeShapeType="1"/>
            </p:cNvSpPr>
            <p:nvPr/>
          </p:nvSpPr>
          <p:spPr bwMode="blackWhite">
            <a:xfrm flipH="1">
              <a:off x="1636" y="1419"/>
              <a:ext cx="353" cy="78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12" name="Freeform 12"/>
            <p:cNvSpPr/>
            <p:nvPr/>
          </p:nvSpPr>
          <p:spPr bwMode="blackWhite">
            <a:xfrm>
              <a:off x="1599" y="2200"/>
              <a:ext cx="755" cy="243"/>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grpSp>
      <p:sp>
        <p:nvSpPr>
          <p:cNvPr id="341240" name="TextBox 53"/>
          <p:cNvSpPr txBox="1">
            <a:spLocks noChangeArrowheads="1"/>
          </p:cNvSpPr>
          <p:nvPr/>
        </p:nvSpPr>
        <p:spPr bwMode="auto">
          <a:xfrm>
            <a:off x="762000" y="2665413"/>
            <a:ext cx="176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4D4D4D"/>
                </a:solidFill>
                <a:latin typeface="微软雅黑" panose="020B0503020204020204" pitchFamily="34" charset="-122"/>
                <a:ea typeface="宋体" panose="02010600030101010101" pitchFamily="2" charset="-122"/>
              </a:rPr>
              <a:t>单击此处添加标题</a:t>
            </a:r>
            <a:endParaRPr lang="zh-CN" altLang="en-US" sz="1800">
              <a:solidFill>
                <a:srgbClr val="000000"/>
              </a:solidFill>
              <a:ea typeface="宋体" panose="02010600030101010101" pitchFamily="2" charset="-122"/>
            </a:endParaRPr>
          </a:p>
        </p:txBody>
      </p:sp>
      <p:sp>
        <p:nvSpPr>
          <p:cNvPr id="341241" name="TextBox 13"/>
          <p:cNvSpPr txBox="1">
            <a:spLocks noChangeArrowheads="1"/>
          </p:cNvSpPr>
          <p:nvPr/>
        </p:nvSpPr>
        <p:spPr bwMode="auto">
          <a:xfrm>
            <a:off x="762000" y="2995613"/>
            <a:ext cx="17637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100">
                <a:solidFill>
                  <a:srgbClr val="4D4D4D"/>
                </a:solidFill>
                <a:latin typeface="微软雅黑" panose="020B0503020204020204" pitchFamily="34" charset="-122"/>
              </a:rPr>
              <a:t>单击此处添加段落文本单击此处添加段落文本单击此处添加段落文本单击此处添加段落文本</a:t>
            </a:r>
            <a:endParaRPr lang="zh-CN" altLang="en-US" sz="1100">
              <a:solidFill>
                <a:srgbClr val="4D4D4D"/>
              </a:solidFill>
              <a:latin typeface="微软雅黑" panose="020B0503020204020204" pitchFamily="34" charset="-122"/>
            </a:endParaRPr>
          </a:p>
        </p:txBody>
      </p:sp>
      <p:sp>
        <p:nvSpPr>
          <p:cNvPr id="341242" name="TextBox 53"/>
          <p:cNvSpPr txBox="1">
            <a:spLocks noChangeArrowheads="1"/>
          </p:cNvSpPr>
          <p:nvPr/>
        </p:nvSpPr>
        <p:spPr bwMode="auto">
          <a:xfrm>
            <a:off x="6565900" y="1811338"/>
            <a:ext cx="176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4D4D4D"/>
                </a:solidFill>
                <a:latin typeface="微软雅黑" panose="020B0503020204020204" pitchFamily="34" charset="-122"/>
                <a:ea typeface="宋体" panose="02010600030101010101" pitchFamily="2" charset="-122"/>
              </a:rPr>
              <a:t>单击此处添加标题</a:t>
            </a:r>
            <a:endParaRPr lang="zh-CN" altLang="en-US" sz="1800">
              <a:solidFill>
                <a:srgbClr val="000000"/>
              </a:solidFill>
              <a:ea typeface="宋体" panose="02010600030101010101" pitchFamily="2" charset="-122"/>
            </a:endParaRPr>
          </a:p>
        </p:txBody>
      </p:sp>
      <p:sp>
        <p:nvSpPr>
          <p:cNvPr id="341243" name="TextBox 15"/>
          <p:cNvSpPr txBox="1">
            <a:spLocks noChangeArrowheads="1"/>
          </p:cNvSpPr>
          <p:nvPr/>
        </p:nvSpPr>
        <p:spPr bwMode="auto">
          <a:xfrm>
            <a:off x="6565900" y="2141538"/>
            <a:ext cx="17637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100">
                <a:solidFill>
                  <a:srgbClr val="4D4D4D"/>
                </a:solidFill>
                <a:latin typeface="微软雅黑" panose="020B0503020204020204" pitchFamily="34" charset="-122"/>
              </a:rPr>
              <a:t>单击此处添加段落文本单击此处添加段落文本单击此处添加段落文本单击此处添加段落文本</a:t>
            </a:r>
            <a:endParaRPr lang="zh-CN" altLang="en-US" sz="1100">
              <a:solidFill>
                <a:srgbClr val="4D4D4D"/>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41022"/>
                                        </p:tgtEl>
                                        <p:attrNameLst>
                                          <p:attrName>style.visibility</p:attrName>
                                        </p:attrNameLst>
                                      </p:cBhvr>
                                      <p:to>
                                        <p:strVal val="visible"/>
                                      </p:to>
                                    </p:set>
                                    <p:anim by="(-#ppt_w*2)" calcmode="lin" valueType="num">
                                      <p:cBhvr rctx="PPT">
                                        <p:cTn id="7" dur="250" autoRev="1" fill="hold">
                                          <p:stCondLst>
                                            <p:cond delay="0"/>
                                          </p:stCondLst>
                                        </p:cTn>
                                        <p:tgtEl>
                                          <p:spTgt spid="341022"/>
                                        </p:tgtEl>
                                        <p:attrNameLst>
                                          <p:attrName>ppt_w</p:attrName>
                                        </p:attrNameLst>
                                      </p:cBhvr>
                                    </p:anim>
                                    <p:anim by="(#ppt_w*0.50)" calcmode="lin" valueType="num">
                                      <p:cBhvr>
                                        <p:cTn id="8" dur="250" decel="50000" autoRev="1" fill="hold">
                                          <p:stCondLst>
                                            <p:cond delay="0"/>
                                          </p:stCondLst>
                                        </p:cTn>
                                        <p:tgtEl>
                                          <p:spTgt spid="341022"/>
                                        </p:tgtEl>
                                        <p:attrNameLst>
                                          <p:attrName>ppt_x</p:attrName>
                                        </p:attrNameLst>
                                      </p:cBhvr>
                                    </p:anim>
                                    <p:anim from="(-#ppt_h/2)" to="(#ppt_y)" calcmode="lin" valueType="num">
                                      <p:cBhvr>
                                        <p:cTn id="9" dur="500" fill="hold">
                                          <p:stCondLst>
                                            <p:cond delay="0"/>
                                          </p:stCondLst>
                                        </p:cTn>
                                        <p:tgtEl>
                                          <p:spTgt spid="341022"/>
                                        </p:tgtEl>
                                        <p:attrNameLst>
                                          <p:attrName>ppt_y</p:attrName>
                                        </p:attrNameLst>
                                      </p:cBhvr>
                                    </p:anim>
                                    <p:animRot by="21600000">
                                      <p:cBhvr>
                                        <p:cTn id="10" dur="500" fill="hold">
                                          <p:stCondLst>
                                            <p:cond delay="0"/>
                                          </p:stCondLst>
                                        </p:cTn>
                                        <p:tgtEl>
                                          <p:spTgt spid="341022"/>
                                        </p:tgtEl>
                                        <p:attrNameLst>
                                          <p:attrName>r</p:attrName>
                                        </p:attrNameLst>
                                      </p:cBhvr>
                                    </p:animRot>
                                  </p:childTnLst>
                                </p:cTn>
                              </p:par>
                            </p:childTnLst>
                          </p:cTn>
                        </p:par>
                        <p:par>
                          <p:cTn id="11" fill="hold">
                            <p:stCondLst>
                              <p:cond delay="899"/>
                            </p:stCondLst>
                            <p:childTnLst>
                              <p:par>
                                <p:cTn id="12" presetID="17" presetClass="entr" presetSubtype="10" fill="hold" nodeType="afterEffect">
                                  <p:stCondLst>
                                    <p:cond delay="0"/>
                                  </p:stCondLst>
                                  <p:childTnLst>
                                    <p:set>
                                      <p:cBhvr>
                                        <p:cTn id="13" dur="1" fill="hold">
                                          <p:stCondLst>
                                            <p:cond delay="0"/>
                                          </p:stCondLst>
                                        </p:cTn>
                                        <p:tgtEl>
                                          <p:spTgt spid="341244"/>
                                        </p:tgtEl>
                                        <p:attrNameLst>
                                          <p:attrName>style.visibility</p:attrName>
                                        </p:attrNameLst>
                                      </p:cBhvr>
                                      <p:to>
                                        <p:strVal val="visible"/>
                                      </p:to>
                                    </p:set>
                                    <p:anim calcmode="lin" valueType="num">
                                      <p:cBhvr>
                                        <p:cTn id="14" dur="500" fill="hold"/>
                                        <p:tgtEl>
                                          <p:spTgt spid="341244"/>
                                        </p:tgtEl>
                                        <p:attrNameLst>
                                          <p:attrName>ppt_w</p:attrName>
                                        </p:attrNameLst>
                                      </p:cBhvr>
                                      <p:tavLst>
                                        <p:tav tm="0">
                                          <p:val>
                                            <p:fltVal val="0"/>
                                          </p:val>
                                        </p:tav>
                                        <p:tav tm="100000">
                                          <p:val>
                                            <p:strVal val="#ppt_w"/>
                                          </p:val>
                                        </p:tav>
                                      </p:tavLst>
                                    </p:anim>
                                    <p:anim calcmode="lin" valueType="num">
                                      <p:cBhvr>
                                        <p:cTn id="15" dur="500" fill="hold"/>
                                        <p:tgtEl>
                                          <p:spTgt spid="341244"/>
                                        </p:tgtEl>
                                        <p:attrNameLst>
                                          <p:attrName>ppt_h</p:attrName>
                                        </p:attrNameLst>
                                      </p:cBhvr>
                                      <p:tavLst>
                                        <p:tav tm="0">
                                          <p:val>
                                            <p:strVal val="#ppt_h"/>
                                          </p:val>
                                        </p:tav>
                                        <p:tav tm="100000">
                                          <p:val>
                                            <p:strVal val="#ppt_h"/>
                                          </p:val>
                                        </p:tav>
                                      </p:tavLst>
                                    </p:anim>
                                  </p:childTnLst>
                                </p:cTn>
                              </p:par>
                            </p:childTnLst>
                          </p:cTn>
                        </p:par>
                        <p:par>
                          <p:cTn id="16" fill="hold">
                            <p:stCondLst>
                              <p:cond delay="1399"/>
                            </p:stCondLst>
                            <p:childTnLst>
                              <p:par>
                                <p:cTn id="17" presetID="47" presetClass="entr" presetSubtype="0" fill="hold" grpId="0" nodeType="afterEffect">
                                  <p:stCondLst>
                                    <p:cond delay="0"/>
                                  </p:stCondLst>
                                  <p:childTnLst>
                                    <p:set>
                                      <p:cBhvr>
                                        <p:cTn id="18" dur="1" fill="hold">
                                          <p:stCondLst>
                                            <p:cond delay="0"/>
                                          </p:stCondLst>
                                        </p:cTn>
                                        <p:tgtEl>
                                          <p:spTgt spid="341242"/>
                                        </p:tgtEl>
                                        <p:attrNameLst>
                                          <p:attrName>style.visibility</p:attrName>
                                        </p:attrNameLst>
                                      </p:cBhvr>
                                      <p:to>
                                        <p:strVal val="visible"/>
                                      </p:to>
                                    </p:set>
                                    <p:animEffect transition="in" filter="fade">
                                      <p:cBhvr>
                                        <p:cTn id="19" dur="1000"/>
                                        <p:tgtEl>
                                          <p:spTgt spid="341242"/>
                                        </p:tgtEl>
                                      </p:cBhvr>
                                    </p:animEffect>
                                    <p:anim calcmode="lin" valueType="num">
                                      <p:cBhvr>
                                        <p:cTn id="20" dur="1000" fill="hold"/>
                                        <p:tgtEl>
                                          <p:spTgt spid="341242"/>
                                        </p:tgtEl>
                                        <p:attrNameLst>
                                          <p:attrName>ppt_x</p:attrName>
                                        </p:attrNameLst>
                                      </p:cBhvr>
                                      <p:tavLst>
                                        <p:tav tm="0">
                                          <p:val>
                                            <p:strVal val="#ppt_x"/>
                                          </p:val>
                                        </p:tav>
                                        <p:tav tm="100000">
                                          <p:val>
                                            <p:strVal val="#ppt_x"/>
                                          </p:val>
                                        </p:tav>
                                      </p:tavLst>
                                    </p:anim>
                                    <p:anim calcmode="lin" valueType="num">
                                      <p:cBhvr>
                                        <p:cTn id="21" dur="1000" fill="hold"/>
                                        <p:tgtEl>
                                          <p:spTgt spid="34124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41243"/>
                                        </p:tgtEl>
                                        <p:attrNameLst>
                                          <p:attrName>style.visibility</p:attrName>
                                        </p:attrNameLst>
                                      </p:cBhvr>
                                      <p:to>
                                        <p:strVal val="visible"/>
                                      </p:to>
                                    </p:set>
                                    <p:animEffect transition="in" filter="fade">
                                      <p:cBhvr>
                                        <p:cTn id="24" dur="1000"/>
                                        <p:tgtEl>
                                          <p:spTgt spid="341243"/>
                                        </p:tgtEl>
                                      </p:cBhvr>
                                    </p:animEffect>
                                    <p:anim calcmode="lin" valueType="num">
                                      <p:cBhvr>
                                        <p:cTn id="25" dur="1000" fill="hold"/>
                                        <p:tgtEl>
                                          <p:spTgt spid="341243"/>
                                        </p:tgtEl>
                                        <p:attrNameLst>
                                          <p:attrName>ppt_x</p:attrName>
                                        </p:attrNameLst>
                                      </p:cBhvr>
                                      <p:tavLst>
                                        <p:tav tm="0">
                                          <p:val>
                                            <p:strVal val="#ppt_x"/>
                                          </p:val>
                                        </p:tav>
                                        <p:tav tm="100000">
                                          <p:val>
                                            <p:strVal val="#ppt_x"/>
                                          </p:val>
                                        </p:tav>
                                      </p:tavLst>
                                    </p:anim>
                                    <p:anim calcmode="lin" valueType="num">
                                      <p:cBhvr>
                                        <p:cTn id="26" dur="1000" fill="hold"/>
                                        <p:tgtEl>
                                          <p:spTgt spid="341243"/>
                                        </p:tgtEl>
                                        <p:attrNameLst>
                                          <p:attrName>ppt_y</p:attrName>
                                        </p:attrNameLst>
                                      </p:cBhvr>
                                      <p:tavLst>
                                        <p:tav tm="0">
                                          <p:val>
                                            <p:strVal val="#ppt_y-.1"/>
                                          </p:val>
                                        </p:tav>
                                        <p:tav tm="100000">
                                          <p:val>
                                            <p:strVal val="#ppt_y"/>
                                          </p:val>
                                        </p:tav>
                                      </p:tavLst>
                                    </p:anim>
                                  </p:childTnLst>
                                </p:cTn>
                              </p:par>
                            </p:childTnLst>
                          </p:cTn>
                        </p:par>
                        <p:par>
                          <p:cTn id="27" fill="hold">
                            <p:stCondLst>
                              <p:cond delay="2399"/>
                            </p:stCondLst>
                            <p:childTnLst>
                              <p:par>
                                <p:cTn id="28" presetID="42" presetClass="entr" presetSubtype="0" fill="hold" grpId="0" nodeType="afterEffect">
                                  <p:stCondLst>
                                    <p:cond delay="0"/>
                                  </p:stCondLst>
                                  <p:childTnLst>
                                    <p:set>
                                      <p:cBhvr>
                                        <p:cTn id="29" dur="1" fill="hold">
                                          <p:stCondLst>
                                            <p:cond delay="0"/>
                                          </p:stCondLst>
                                        </p:cTn>
                                        <p:tgtEl>
                                          <p:spTgt spid="341240"/>
                                        </p:tgtEl>
                                        <p:attrNameLst>
                                          <p:attrName>style.visibility</p:attrName>
                                        </p:attrNameLst>
                                      </p:cBhvr>
                                      <p:to>
                                        <p:strVal val="visible"/>
                                      </p:to>
                                    </p:set>
                                    <p:animEffect transition="in" filter="fade">
                                      <p:cBhvr>
                                        <p:cTn id="30" dur="1000"/>
                                        <p:tgtEl>
                                          <p:spTgt spid="341240"/>
                                        </p:tgtEl>
                                      </p:cBhvr>
                                    </p:animEffect>
                                    <p:anim calcmode="lin" valueType="num">
                                      <p:cBhvr>
                                        <p:cTn id="31" dur="1000" fill="hold"/>
                                        <p:tgtEl>
                                          <p:spTgt spid="341240"/>
                                        </p:tgtEl>
                                        <p:attrNameLst>
                                          <p:attrName>ppt_x</p:attrName>
                                        </p:attrNameLst>
                                      </p:cBhvr>
                                      <p:tavLst>
                                        <p:tav tm="0">
                                          <p:val>
                                            <p:strVal val="#ppt_x"/>
                                          </p:val>
                                        </p:tav>
                                        <p:tav tm="100000">
                                          <p:val>
                                            <p:strVal val="#ppt_x"/>
                                          </p:val>
                                        </p:tav>
                                      </p:tavLst>
                                    </p:anim>
                                    <p:anim calcmode="lin" valueType="num">
                                      <p:cBhvr>
                                        <p:cTn id="32" dur="1000" fill="hold"/>
                                        <p:tgtEl>
                                          <p:spTgt spid="3412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1241"/>
                                        </p:tgtEl>
                                        <p:attrNameLst>
                                          <p:attrName>style.visibility</p:attrName>
                                        </p:attrNameLst>
                                      </p:cBhvr>
                                      <p:to>
                                        <p:strVal val="visible"/>
                                      </p:to>
                                    </p:set>
                                    <p:animEffect transition="in" filter="fade">
                                      <p:cBhvr>
                                        <p:cTn id="35" dur="1000"/>
                                        <p:tgtEl>
                                          <p:spTgt spid="341241"/>
                                        </p:tgtEl>
                                      </p:cBhvr>
                                    </p:animEffect>
                                    <p:anim calcmode="lin" valueType="num">
                                      <p:cBhvr>
                                        <p:cTn id="36" dur="1000" fill="hold"/>
                                        <p:tgtEl>
                                          <p:spTgt spid="341241"/>
                                        </p:tgtEl>
                                        <p:attrNameLst>
                                          <p:attrName>ppt_x</p:attrName>
                                        </p:attrNameLst>
                                      </p:cBhvr>
                                      <p:tavLst>
                                        <p:tav tm="0">
                                          <p:val>
                                            <p:strVal val="#ppt_x"/>
                                          </p:val>
                                        </p:tav>
                                        <p:tav tm="100000">
                                          <p:val>
                                            <p:strVal val="#ppt_x"/>
                                          </p:val>
                                        </p:tav>
                                      </p:tavLst>
                                    </p:anim>
                                    <p:anim calcmode="lin" valueType="num">
                                      <p:cBhvr>
                                        <p:cTn id="37" dur="1000" fill="hold"/>
                                        <p:tgtEl>
                                          <p:spTgt spid="341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22" grpId="0"/>
      <p:bldP spid="341240" grpId="0"/>
      <p:bldP spid="341241" grpId="0"/>
      <p:bldP spid="341242" grpId="0"/>
      <p:bldP spid="34124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206" name="Text Box 30"/>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06352" name="组合 2"/>
          <p:cNvGrpSpPr/>
          <p:nvPr/>
        </p:nvGrpSpPr>
        <p:grpSpPr bwMode="auto">
          <a:xfrm>
            <a:off x="762000" y="2963863"/>
            <a:ext cx="1989138" cy="1022350"/>
            <a:chOff x="372480" y="3433051"/>
            <a:chExt cx="2136775" cy="1296794"/>
          </a:xfrm>
        </p:grpSpPr>
        <p:sp>
          <p:nvSpPr>
            <p:cNvPr id="59" name="Text Box 21"/>
            <p:cNvSpPr txBox="1">
              <a:spLocks noChangeArrowheads="1"/>
            </p:cNvSpPr>
            <p:nvPr/>
          </p:nvSpPr>
          <p:spPr bwMode="auto">
            <a:xfrm>
              <a:off x="375891" y="3433051"/>
              <a:ext cx="2077088" cy="465154"/>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800" b="1" i="0" kern="0" dirty="0" smtClean="0">
                  <a:solidFill>
                    <a:srgbClr val="646464"/>
                  </a:solidFill>
                </a:rPr>
                <a:t>此处添加内容</a:t>
              </a:r>
              <a:endParaRPr lang="zh-CN" altLang="en-US" sz="1800" b="1" i="0" kern="0" dirty="0" smtClean="0">
                <a:solidFill>
                  <a:srgbClr val="646464"/>
                </a:solidFill>
              </a:endParaRPr>
            </a:p>
          </p:txBody>
        </p:sp>
        <p:sp>
          <p:nvSpPr>
            <p:cNvPr id="60" name="Rectangle 22"/>
            <p:cNvSpPr>
              <a:spLocks noChangeArrowheads="1"/>
            </p:cNvSpPr>
            <p:nvPr/>
          </p:nvSpPr>
          <p:spPr bwMode="auto">
            <a:xfrm>
              <a:off x="372480" y="3964656"/>
              <a:ext cx="2136775" cy="765189"/>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p:txBody>
        </p:sp>
      </p:grpSp>
      <p:grpSp>
        <p:nvGrpSpPr>
          <p:cNvPr id="306355" name="组合 3"/>
          <p:cNvGrpSpPr/>
          <p:nvPr/>
        </p:nvGrpSpPr>
        <p:grpSpPr bwMode="auto">
          <a:xfrm>
            <a:off x="6088063" y="1506538"/>
            <a:ext cx="2057400" cy="1022350"/>
            <a:chOff x="6159072" y="1671754"/>
            <a:chExt cx="2136775" cy="1297178"/>
          </a:xfrm>
        </p:grpSpPr>
        <p:sp>
          <p:nvSpPr>
            <p:cNvPr id="57" name="Text Box 23"/>
            <p:cNvSpPr txBox="1">
              <a:spLocks noChangeArrowheads="1"/>
            </p:cNvSpPr>
            <p:nvPr/>
          </p:nvSpPr>
          <p:spPr bwMode="auto">
            <a:xfrm>
              <a:off x="6162369" y="1671754"/>
              <a:ext cx="2077420" cy="465291"/>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800" b="1" i="0" kern="0" dirty="0" smtClean="0">
                  <a:solidFill>
                    <a:srgbClr val="646464"/>
                  </a:solidFill>
                </a:rPr>
                <a:t>此处添加内容</a:t>
              </a:r>
              <a:endParaRPr lang="zh-CN" altLang="en-US" sz="1800" b="1" i="0" kern="0" dirty="0" smtClean="0">
                <a:solidFill>
                  <a:srgbClr val="646464"/>
                </a:solidFill>
              </a:endParaRPr>
            </a:p>
          </p:txBody>
        </p:sp>
        <p:sp>
          <p:nvSpPr>
            <p:cNvPr id="58" name="Rectangle 24"/>
            <p:cNvSpPr>
              <a:spLocks noChangeArrowheads="1"/>
            </p:cNvSpPr>
            <p:nvPr/>
          </p:nvSpPr>
          <p:spPr bwMode="auto">
            <a:xfrm>
              <a:off x="6159072" y="2203516"/>
              <a:ext cx="2136775" cy="765416"/>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p:txBody>
        </p:sp>
      </p:grpSp>
      <p:grpSp>
        <p:nvGrpSpPr>
          <p:cNvPr id="306358" name="组合 4"/>
          <p:cNvGrpSpPr/>
          <p:nvPr/>
        </p:nvGrpSpPr>
        <p:grpSpPr bwMode="auto">
          <a:xfrm>
            <a:off x="6553200" y="3027363"/>
            <a:ext cx="2057400" cy="1022350"/>
            <a:chOff x="6750106" y="3600192"/>
            <a:chExt cx="2136775" cy="1296794"/>
          </a:xfrm>
        </p:grpSpPr>
        <p:sp>
          <p:nvSpPr>
            <p:cNvPr id="55" name="Text Box 25"/>
            <p:cNvSpPr txBox="1">
              <a:spLocks noChangeArrowheads="1"/>
            </p:cNvSpPr>
            <p:nvPr/>
          </p:nvSpPr>
          <p:spPr bwMode="auto">
            <a:xfrm>
              <a:off x="6753403" y="3600192"/>
              <a:ext cx="2077420" cy="465154"/>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800" b="1" i="0" kern="0" dirty="0" smtClean="0">
                  <a:solidFill>
                    <a:srgbClr val="646464"/>
                  </a:solidFill>
                </a:rPr>
                <a:t>此处添加内容</a:t>
              </a:r>
              <a:endParaRPr lang="zh-CN" altLang="en-US" sz="1800" b="1" i="0" kern="0" dirty="0" smtClean="0">
                <a:solidFill>
                  <a:srgbClr val="646464"/>
                </a:solidFill>
              </a:endParaRPr>
            </a:p>
          </p:txBody>
        </p:sp>
        <p:sp>
          <p:nvSpPr>
            <p:cNvPr id="56" name="Rectangle 26"/>
            <p:cNvSpPr>
              <a:spLocks noChangeArrowheads="1"/>
            </p:cNvSpPr>
            <p:nvPr/>
          </p:nvSpPr>
          <p:spPr bwMode="auto">
            <a:xfrm>
              <a:off x="6750106" y="4131797"/>
              <a:ext cx="2136775" cy="765189"/>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p:txBody>
        </p:sp>
      </p:grpSp>
      <p:grpSp>
        <p:nvGrpSpPr>
          <p:cNvPr id="306361" name="组合 5"/>
          <p:cNvGrpSpPr/>
          <p:nvPr/>
        </p:nvGrpSpPr>
        <p:grpSpPr bwMode="auto">
          <a:xfrm>
            <a:off x="1127125" y="1190625"/>
            <a:ext cx="1990725" cy="1022350"/>
            <a:chOff x="836007" y="1185037"/>
            <a:chExt cx="2136775" cy="1295835"/>
          </a:xfrm>
        </p:grpSpPr>
        <p:sp>
          <p:nvSpPr>
            <p:cNvPr id="53" name="Text Box 25"/>
            <p:cNvSpPr txBox="1">
              <a:spLocks noChangeArrowheads="1"/>
            </p:cNvSpPr>
            <p:nvPr/>
          </p:nvSpPr>
          <p:spPr bwMode="auto">
            <a:xfrm>
              <a:off x="839415" y="1185037"/>
              <a:ext cx="2077137" cy="464811"/>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800" b="1" i="0" kern="0" dirty="0" smtClean="0">
                  <a:solidFill>
                    <a:srgbClr val="646464"/>
                  </a:solidFill>
                </a:rPr>
                <a:t>此处添加内容</a:t>
              </a:r>
              <a:endParaRPr lang="zh-CN" altLang="en-US" sz="1800" b="1" i="0" kern="0" dirty="0" smtClean="0">
                <a:solidFill>
                  <a:srgbClr val="646464"/>
                </a:solidFill>
              </a:endParaRPr>
            </a:p>
          </p:txBody>
        </p:sp>
        <p:sp>
          <p:nvSpPr>
            <p:cNvPr id="54" name="Rectangle 26"/>
            <p:cNvSpPr>
              <a:spLocks noChangeArrowheads="1"/>
            </p:cNvSpPr>
            <p:nvPr/>
          </p:nvSpPr>
          <p:spPr bwMode="auto">
            <a:xfrm>
              <a:off x="836007" y="1716249"/>
              <a:ext cx="2136775" cy="764623"/>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a:p>
              <a:pPr marL="263525" indent="-263525" algn="l" eaLnBrk="1" fontAlgn="auto" hangingPunct="1">
                <a:lnSpc>
                  <a:spcPct val="120000"/>
                </a:lnSpc>
                <a:spcBef>
                  <a:spcPts val="0"/>
                </a:spcBef>
                <a:spcAft>
                  <a:spcPts val="0"/>
                </a:spcAft>
                <a:buClrTx/>
                <a:buSzTx/>
                <a:buFontTx/>
                <a:buChar char="•"/>
                <a:defRPr/>
              </a:pPr>
              <a:r>
                <a:rPr lang="zh-CN" altLang="en-US" kern="0" dirty="0">
                  <a:solidFill>
                    <a:srgbClr val="646464"/>
                  </a:solidFill>
                  <a:latin typeface="+mn-lt"/>
                </a:rPr>
                <a:t>单击添加段落文字</a:t>
              </a:r>
              <a:endParaRPr lang="zh-CN" altLang="en-US" kern="0" dirty="0">
                <a:solidFill>
                  <a:srgbClr val="646464"/>
                </a:solidFill>
                <a:latin typeface="+mn-lt"/>
              </a:endParaRPr>
            </a:p>
          </p:txBody>
        </p:sp>
      </p:grpSp>
      <p:grpSp>
        <p:nvGrpSpPr>
          <p:cNvPr id="306365" name="Group 9"/>
          <p:cNvGrpSpPr/>
          <p:nvPr/>
        </p:nvGrpSpPr>
        <p:grpSpPr bwMode="auto">
          <a:xfrm rot="-4622526">
            <a:off x="4379119" y="1645444"/>
            <a:ext cx="128587" cy="1038225"/>
            <a:chOff x="0" y="0"/>
            <a:chExt cx="68" cy="636"/>
          </a:xfrm>
        </p:grpSpPr>
        <p:sp>
          <p:nvSpPr>
            <p:cNvPr id="51"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52"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368" name="组合 8"/>
          <p:cNvGrpSpPr/>
          <p:nvPr/>
        </p:nvGrpSpPr>
        <p:grpSpPr bwMode="auto">
          <a:xfrm>
            <a:off x="3159125" y="1538288"/>
            <a:ext cx="1238250" cy="957262"/>
            <a:chOff x="2833396" y="1626381"/>
            <a:chExt cx="1570838" cy="1213956"/>
          </a:xfrm>
        </p:grpSpPr>
        <p:sp>
          <p:nvSpPr>
            <p:cNvPr id="47" name="Oval 7"/>
            <p:cNvSpPr>
              <a:spLocks noChangeArrowheads="1"/>
            </p:cNvSpPr>
            <p:nvPr/>
          </p:nvSpPr>
          <p:spPr bwMode="auto">
            <a:xfrm flipV="1">
              <a:off x="2833396" y="2540451"/>
              <a:ext cx="1570838" cy="299886"/>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nvGrpSpPr>
            <p:cNvPr id="306370" name="组合 47"/>
            <p:cNvGrpSpPr/>
            <p:nvPr/>
          </p:nvGrpSpPr>
          <p:grpSpPr bwMode="auto">
            <a:xfrm>
              <a:off x="3119129" y="1626381"/>
              <a:ext cx="1067910" cy="1066313"/>
              <a:chOff x="3052219" y="1218471"/>
              <a:chExt cx="1170019" cy="1168270"/>
            </a:xfrm>
          </p:grpSpPr>
          <p:sp>
            <p:nvSpPr>
              <p:cNvPr id="49" name="Oval 17"/>
              <p:cNvSpPr>
                <a:spLocks noChangeArrowheads="1"/>
              </p:cNvSpPr>
              <p:nvPr/>
            </p:nvSpPr>
            <p:spPr bwMode="auto">
              <a:xfrm>
                <a:off x="3052482" y="1218471"/>
                <a:ext cx="1169421" cy="1169016"/>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50" name="未知"/>
              <p:cNvSpPr/>
              <p:nvPr/>
            </p:nvSpPr>
            <p:spPr bwMode="auto">
              <a:xfrm>
                <a:off x="3187076" y="1244939"/>
                <a:ext cx="900234" cy="438932"/>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grpSp>
        <p:nvGrpSpPr>
          <p:cNvPr id="306373" name="Group 9"/>
          <p:cNvGrpSpPr/>
          <p:nvPr/>
        </p:nvGrpSpPr>
        <p:grpSpPr bwMode="auto">
          <a:xfrm rot="-4622526">
            <a:off x="4150519" y="2470944"/>
            <a:ext cx="261937" cy="1038225"/>
            <a:chOff x="0" y="0"/>
            <a:chExt cx="68" cy="636"/>
          </a:xfrm>
        </p:grpSpPr>
        <p:sp>
          <p:nvSpPr>
            <p:cNvPr id="45"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6"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376" name="Group 12"/>
          <p:cNvGrpSpPr/>
          <p:nvPr/>
        </p:nvGrpSpPr>
        <p:grpSpPr bwMode="auto">
          <a:xfrm rot="-6154422">
            <a:off x="4148931" y="1948657"/>
            <a:ext cx="142875" cy="1039812"/>
            <a:chOff x="0" y="0"/>
            <a:chExt cx="68" cy="636"/>
          </a:xfrm>
        </p:grpSpPr>
        <p:sp>
          <p:nvSpPr>
            <p:cNvPr id="43" name="Rectangle 13"/>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4" name="Rectangle 14"/>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379" name="组合 11"/>
          <p:cNvGrpSpPr/>
          <p:nvPr/>
        </p:nvGrpSpPr>
        <p:grpSpPr bwMode="auto">
          <a:xfrm>
            <a:off x="4254500" y="1797050"/>
            <a:ext cx="1589088" cy="1041400"/>
            <a:chOff x="4222238" y="1954213"/>
            <a:chExt cx="2015817" cy="1321354"/>
          </a:xfrm>
        </p:grpSpPr>
        <p:sp>
          <p:nvSpPr>
            <p:cNvPr id="40" name="Oval 7"/>
            <p:cNvSpPr>
              <a:spLocks noChangeArrowheads="1"/>
            </p:cNvSpPr>
            <p:nvPr/>
          </p:nvSpPr>
          <p:spPr bwMode="auto">
            <a:xfrm flipV="1">
              <a:off x="4222238" y="2933143"/>
              <a:ext cx="2015817" cy="342424"/>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1" name="Oval 17"/>
            <p:cNvSpPr>
              <a:spLocks noChangeArrowheads="1"/>
            </p:cNvSpPr>
            <p:nvPr/>
          </p:nvSpPr>
          <p:spPr bwMode="auto">
            <a:xfrm>
              <a:off x="4558544" y="1954213"/>
              <a:ext cx="1170019" cy="1168270"/>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2" name="未知"/>
            <p:cNvSpPr/>
            <p:nvPr/>
          </p:nvSpPr>
          <p:spPr bwMode="auto">
            <a:xfrm>
              <a:off x="4693468" y="1980399"/>
              <a:ext cx="900170" cy="439108"/>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383" name="组合 12"/>
          <p:cNvGrpSpPr/>
          <p:nvPr/>
        </p:nvGrpSpPr>
        <p:grpSpPr bwMode="auto">
          <a:xfrm>
            <a:off x="4445000" y="2509838"/>
            <a:ext cx="2063750" cy="1692275"/>
            <a:chOff x="4463894" y="3193197"/>
            <a:chExt cx="2617944" cy="2145185"/>
          </a:xfrm>
        </p:grpSpPr>
        <p:grpSp>
          <p:nvGrpSpPr>
            <p:cNvPr id="306384" name="组合 27"/>
            <p:cNvGrpSpPr/>
            <p:nvPr/>
          </p:nvGrpSpPr>
          <p:grpSpPr bwMode="auto">
            <a:xfrm>
              <a:off x="4463894" y="3193197"/>
              <a:ext cx="2617944" cy="2145185"/>
              <a:chOff x="4463894" y="2858615"/>
              <a:chExt cx="2617944" cy="2145185"/>
            </a:xfrm>
          </p:grpSpPr>
          <p:sp>
            <p:nvSpPr>
              <p:cNvPr id="37" name="Oval 8"/>
              <p:cNvSpPr>
                <a:spLocks noChangeArrowheads="1"/>
              </p:cNvSpPr>
              <p:nvPr/>
            </p:nvSpPr>
            <p:spPr bwMode="auto">
              <a:xfrm flipV="1">
                <a:off x="4463894" y="45586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38" name="Oval 19"/>
              <p:cNvSpPr>
                <a:spLocks noChangeArrowheads="1"/>
              </p:cNvSpPr>
              <p:nvPr/>
            </p:nvSpPr>
            <p:spPr bwMode="auto">
              <a:xfrm>
                <a:off x="4828393" y="2858615"/>
                <a:ext cx="1931237" cy="1931674"/>
              </a:xfrm>
              <a:prstGeom prst="ellipse">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Arial" panose="020B0604020202020204" pitchFamily="34" charset="0"/>
                </a:endParaRPr>
              </a:p>
            </p:txBody>
          </p:sp>
          <p:sp>
            <p:nvSpPr>
              <p:cNvPr id="39" name="未知"/>
              <p:cNvSpPr/>
              <p:nvPr/>
            </p:nvSpPr>
            <p:spPr bwMode="auto">
              <a:xfrm>
                <a:off x="5049911" y="2902887"/>
                <a:ext cx="1490214" cy="72646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388" name="Group 12"/>
            <p:cNvGrpSpPr/>
            <p:nvPr/>
          </p:nvGrpSpPr>
          <p:grpSpPr bwMode="auto">
            <a:xfrm rot="-1693754" flipH="1" flipV="1">
              <a:off x="5100199" y="4695479"/>
              <a:ext cx="1685651" cy="407681"/>
              <a:chOff x="2532" y="1051"/>
              <a:chExt cx="837" cy="233"/>
            </a:xfrm>
          </p:grpSpPr>
          <p:grpSp>
            <p:nvGrpSpPr>
              <p:cNvPr id="306389" name="Group 13"/>
              <p:cNvGrpSpPr/>
              <p:nvPr/>
            </p:nvGrpSpPr>
            <p:grpSpPr bwMode="auto">
              <a:xfrm>
                <a:off x="2532" y="1051"/>
                <a:ext cx="743" cy="185"/>
                <a:chOff x="1565" y="2568"/>
                <a:chExt cx="1118" cy="279"/>
              </a:xfrm>
            </p:grpSpPr>
            <p:sp>
              <p:nvSpPr>
                <p:cNvPr id="34"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35"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36"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393" name="Group 18"/>
              <p:cNvGrpSpPr/>
              <p:nvPr/>
            </p:nvGrpSpPr>
            <p:grpSpPr bwMode="auto">
              <a:xfrm rot="1353540">
                <a:off x="2776" y="1118"/>
                <a:ext cx="593" cy="166"/>
                <a:chOff x="1701" y="2568"/>
                <a:chExt cx="892" cy="249"/>
              </a:xfrm>
            </p:grpSpPr>
            <p:sp>
              <p:nvSpPr>
                <p:cNvPr id="32"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33"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grpSp>
      <p:grpSp>
        <p:nvGrpSpPr>
          <p:cNvPr id="306396" name="组合 13"/>
          <p:cNvGrpSpPr/>
          <p:nvPr/>
        </p:nvGrpSpPr>
        <p:grpSpPr bwMode="auto">
          <a:xfrm>
            <a:off x="2547938" y="2192338"/>
            <a:ext cx="1476375" cy="1274762"/>
            <a:chOff x="2057400" y="2790345"/>
            <a:chExt cx="1872837" cy="1615436"/>
          </a:xfrm>
        </p:grpSpPr>
        <p:grpSp>
          <p:nvGrpSpPr>
            <p:cNvPr id="306397" name="组合 14"/>
            <p:cNvGrpSpPr/>
            <p:nvPr/>
          </p:nvGrpSpPr>
          <p:grpSpPr bwMode="auto">
            <a:xfrm>
              <a:off x="2057400" y="2790345"/>
              <a:ext cx="1872837" cy="1615436"/>
              <a:chOff x="2057400" y="2455763"/>
              <a:chExt cx="1872837" cy="1615436"/>
            </a:xfrm>
          </p:grpSpPr>
          <p:sp>
            <p:nvSpPr>
              <p:cNvPr id="25" name="Oval 6"/>
              <p:cNvSpPr>
                <a:spLocks noChangeArrowheads="1"/>
              </p:cNvSpPr>
              <p:nvPr/>
            </p:nvSpPr>
            <p:spPr bwMode="auto">
              <a:xfrm flipV="1">
                <a:off x="2057400" y="3644176"/>
                <a:ext cx="1872837" cy="42702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6" name="Oval 15"/>
              <p:cNvSpPr>
                <a:spLocks noChangeArrowheads="1"/>
              </p:cNvSpPr>
              <p:nvPr/>
            </p:nvSpPr>
            <p:spPr bwMode="auto">
              <a:xfrm>
                <a:off x="2286974" y="2455763"/>
                <a:ext cx="1427786" cy="1426331"/>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7" name="未知"/>
              <p:cNvSpPr/>
              <p:nvPr/>
            </p:nvSpPr>
            <p:spPr bwMode="auto">
              <a:xfrm>
                <a:off x="2452105" y="2495998"/>
                <a:ext cx="1101550" cy="535126"/>
              </a:xfrm>
              <a:custGeom>
                <a:avLst/>
                <a:gdLst>
                  <a:gd name="T0" fmla="*/ 539 w 1321"/>
                  <a:gd name="T1" fmla="*/ 150 h 712"/>
                  <a:gd name="T2" fmla="*/ 545 w 1321"/>
                  <a:gd name="T3" fmla="*/ 165 h 712"/>
                  <a:gd name="T4" fmla="*/ 547 w 1321"/>
                  <a:gd name="T5" fmla="*/ 180 h 712"/>
                  <a:gd name="T6" fmla="*/ 545 w 1321"/>
                  <a:gd name="T7" fmla="*/ 193 h 712"/>
                  <a:gd name="T8" fmla="*/ 537 w 1321"/>
                  <a:gd name="T9" fmla="*/ 205 h 712"/>
                  <a:gd name="T10" fmla="*/ 527 w 1321"/>
                  <a:gd name="T11" fmla="*/ 216 h 712"/>
                  <a:gd name="T12" fmla="*/ 513 w 1321"/>
                  <a:gd name="T13" fmla="*/ 226 h 712"/>
                  <a:gd name="T14" fmla="*/ 495 w 1321"/>
                  <a:gd name="T15" fmla="*/ 235 h 712"/>
                  <a:gd name="T16" fmla="*/ 475 w 1321"/>
                  <a:gd name="T17" fmla="*/ 242 h 712"/>
                  <a:gd name="T18" fmla="*/ 452 w 1321"/>
                  <a:gd name="T19" fmla="*/ 249 h 712"/>
                  <a:gd name="T20" fmla="*/ 427 w 1321"/>
                  <a:gd name="T21" fmla="*/ 255 h 712"/>
                  <a:gd name="T22" fmla="*/ 400 w 1321"/>
                  <a:gd name="T23" fmla="*/ 259 h 712"/>
                  <a:gd name="T24" fmla="*/ 371 w 1321"/>
                  <a:gd name="T25" fmla="*/ 263 h 712"/>
                  <a:gd name="T26" fmla="*/ 341 w 1321"/>
                  <a:gd name="T27" fmla="*/ 265 h 712"/>
                  <a:gd name="T28" fmla="*/ 329 w 1321"/>
                  <a:gd name="T29" fmla="*/ 266 h 712"/>
                  <a:gd name="T30" fmla="*/ 197 w 1321"/>
                  <a:gd name="T31" fmla="*/ 266 h 712"/>
                  <a:gd name="T32" fmla="*/ 195 w 1321"/>
                  <a:gd name="T33" fmla="*/ 266 h 712"/>
                  <a:gd name="T34" fmla="*/ 169 w 1321"/>
                  <a:gd name="T35" fmla="*/ 265 h 712"/>
                  <a:gd name="T36" fmla="*/ 144 w 1321"/>
                  <a:gd name="T37" fmla="*/ 263 h 712"/>
                  <a:gd name="T38" fmla="*/ 120 w 1321"/>
                  <a:gd name="T39" fmla="*/ 260 h 712"/>
                  <a:gd name="T40" fmla="*/ 97 w 1321"/>
                  <a:gd name="T41" fmla="*/ 257 h 712"/>
                  <a:gd name="T42" fmla="*/ 77 w 1321"/>
                  <a:gd name="T43" fmla="*/ 253 h 712"/>
                  <a:gd name="T44" fmla="*/ 58 w 1321"/>
                  <a:gd name="T45" fmla="*/ 248 h 712"/>
                  <a:gd name="T46" fmla="*/ 42 w 1321"/>
                  <a:gd name="T47" fmla="*/ 242 h 712"/>
                  <a:gd name="T48" fmla="*/ 28 w 1321"/>
                  <a:gd name="T49" fmla="*/ 235 h 712"/>
                  <a:gd name="T50" fmla="*/ 16 w 1321"/>
                  <a:gd name="T51" fmla="*/ 227 h 712"/>
                  <a:gd name="T52" fmla="*/ 7 w 1321"/>
                  <a:gd name="T53" fmla="*/ 218 h 712"/>
                  <a:gd name="T54" fmla="*/ 2 w 1321"/>
                  <a:gd name="T55" fmla="*/ 207 h 712"/>
                  <a:gd name="T56" fmla="*/ 0 w 1321"/>
                  <a:gd name="T57" fmla="*/ 196 h 712"/>
                  <a:gd name="T58" fmla="*/ 0 w 1321"/>
                  <a:gd name="T59" fmla="*/ 194 h 712"/>
                  <a:gd name="T60" fmla="*/ 2 w 1321"/>
                  <a:gd name="T61" fmla="*/ 182 h 712"/>
                  <a:gd name="T62" fmla="*/ 7 w 1321"/>
                  <a:gd name="T63" fmla="*/ 167 h 712"/>
                  <a:gd name="T64" fmla="*/ 21 w 1321"/>
                  <a:gd name="T65" fmla="*/ 138 h 712"/>
                  <a:gd name="T66" fmla="*/ 39 w 1321"/>
                  <a:gd name="T67" fmla="*/ 112 h 712"/>
                  <a:gd name="T68" fmla="*/ 61 w 1321"/>
                  <a:gd name="T69" fmla="*/ 88 h 712"/>
                  <a:gd name="T70" fmla="*/ 84 w 1321"/>
                  <a:gd name="T71" fmla="*/ 66 h 712"/>
                  <a:gd name="T72" fmla="*/ 112 w 1321"/>
                  <a:gd name="T73" fmla="*/ 47 h 712"/>
                  <a:gd name="T74" fmla="*/ 141 w 1321"/>
                  <a:gd name="T75" fmla="*/ 31 h 712"/>
                  <a:gd name="T76" fmla="*/ 172 w 1321"/>
                  <a:gd name="T77" fmla="*/ 18 h 712"/>
                  <a:gd name="T78" fmla="*/ 206 w 1321"/>
                  <a:gd name="T79" fmla="*/ 8 h 712"/>
                  <a:gd name="T80" fmla="*/ 241 w 1321"/>
                  <a:gd name="T81" fmla="*/ 2 h 712"/>
                  <a:gd name="T82" fmla="*/ 276 w 1321"/>
                  <a:gd name="T83" fmla="*/ 0 h 712"/>
                  <a:gd name="T84" fmla="*/ 276 w 1321"/>
                  <a:gd name="T85" fmla="*/ 0 h 712"/>
                  <a:gd name="T86" fmla="*/ 314 w 1321"/>
                  <a:gd name="T87" fmla="*/ 2 h 712"/>
                  <a:gd name="T88" fmla="*/ 351 w 1321"/>
                  <a:gd name="T89" fmla="*/ 9 h 712"/>
                  <a:gd name="T90" fmla="*/ 386 w 1321"/>
                  <a:gd name="T91" fmla="*/ 20 h 712"/>
                  <a:gd name="T92" fmla="*/ 418 w 1321"/>
                  <a:gd name="T93" fmla="*/ 34 h 712"/>
                  <a:gd name="T94" fmla="*/ 448 w 1321"/>
                  <a:gd name="T95" fmla="*/ 51 h 712"/>
                  <a:gd name="T96" fmla="*/ 476 w 1321"/>
                  <a:gd name="T97" fmla="*/ 72 h 712"/>
                  <a:gd name="T98" fmla="*/ 500 w 1321"/>
                  <a:gd name="T99" fmla="*/ 96 h 712"/>
                  <a:gd name="T100" fmla="*/ 521 w 1321"/>
                  <a:gd name="T101" fmla="*/ 121 h 712"/>
                  <a:gd name="T102" fmla="*/ 539 w 1321"/>
                  <a:gd name="T103" fmla="*/ 150 h 712"/>
                  <a:gd name="T104" fmla="*/ 539 w 1321"/>
                  <a:gd name="T105" fmla="*/ 15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401" name="Group 12"/>
            <p:cNvGrpSpPr/>
            <p:nvPr/>
          </p:nvGrpSpPr>
          <p:grpSpPr bwMode="auto">
            <a:xfrm rot="-1693754" flipH="1" flipV="1">
              <a:off x="2344350" y="3842707"/>
              <a:ext cx="1449051" cy="373020"/>
              <a:chOff x="2532" y="1051"/>
              <a:chExt cx="891" cy="264"/>
            </a:xfrm>
          </p:grpSpPr>
          <p:grpSp>
            <p:nvGrpSpPr>
              <p:cNvPr id="306402" name="Group 13"/>
              <p:cNvGrpSpPr/>
              <p:nvPr/>
            </p:nvGrpSpPr>
            <p:grpSpPr bwMode="auto">
              <a:xfrm>
                <a:off x="2532" y="1051"/>
                <a:ext cx="743" cy="185"/>
                <a:chOff x="1565" y="2568"/>
                <a:chExt cx="1118" cy="279"/>
              </a:xfrm>
            </p:grpSpPr>
            <p:sp>
              <p:nvSpPr>
                <p:cNvPr id="22"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3"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4"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306406" name="Group 18"/>
              <p:cNvGrpSpPr/>
              <p:nvPr/>
            </p:nvGrpSpPr>
            <p:grpSpPr bwMode="auto">
              <a:xfrm rot="1353540">
                <a:off x="2770" y="1129"/>
                <a:ext cx="653" cy="186"/>
                <a:chOff x="1701" y="2568"/>
                <a:chExt cx="982" cy="279"/>
              </a:xfrm>
            </p:grpSpPr>
            <p:sp>
              <p:nvSpPr>
                <p:cNvPr id="19"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0"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1"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gr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6206"/>
                                        </p:tgtEl>
                                        <p:attrNameLst>
                                          <p:attrName>style.visibility</p:attrName>
                                        </p:attrNameLst>
                                      </p:cBhvr>
                                      <p:to>
                                        <p:strVal val="visible"/>
                                      </p:to>
                                    </p:set>
                                    <p:anim by="(-#ppt_w*2)" calcmode="lin" valueType="num">
                                      <p:cBhvr rctx="PPT">
                                        <p:cTn id="7" dur="250" autoRev="1" fill="hold">
                                          <p:stCondLst>
                                            <p:cond delay="0"/>
                                          </p:stCondLst>
                                        </p:cTn>
                                        <p:tgtEl>
                                          <p:spTgt spid="306206"/>
                                        </p:tgtEl>
                                        <p:attrNameLst>
                                          <p:attrName>ppt_w</p:attrName>
                                        </p:attrNameLst>
                                      </p:cBhvr>
                                    </p:anim>
                                    <p:anim by="(#ppt_w*0.50)" calcmode="lin" valueType="num">
                                      <p:cBhvr>
                                        <p:cTn id="8" dur="250" decel="50000" autoRev="1" fill="hold">
                                          <p:stCondLst>
                                            <p:cond delay="0"/>
                                          </p:stCondLst>
                                        </p:cTn>
                                        <p:tgtEl>
                                          <p:spTgt spid="306206"/>
                                        </p:tgtEl>
                                        <p:attrNameLst>
                                          <p:attrName>ppt_x</p:attrName>
                                        </p:attrNameLst>
                                      </p:cBhvr>
                                    </p:anim>
                                    <p:anim from="(-#ppt_h/2)" to="(#ppt_y)" calcmode="lin" valueType="num">
                                      <p:cBhvr>
                                        <p:cTn id="9" dur="500" fill="hold">
                                          <p:stCondLst>
                                            <p:cond delay="0"/>
                                          </p:stCondLst>
                                        </p:cTn>
                                        <p:tgtEl>
                                          <p:spTgt spid="306206"/>
                                        </p:tgtEl>
                                        <p:attrNameLst>
                                          <p:attrName>ppt_y</p:attrName>
                                        </p:attrNameLst>
                                      </p:cBhvr>
                                    </p:anim>
                                    <p:animRot by="21600000">
                                      <p:cBhvr>
                                        <p:cTn id="10" dur="500" fill="hold">
                                          <p:stCondLst>
                                            <p:cond delay="0"/>
                                          </p:stCondLst>
                                        </p:cTn>
                                        <p:tgtEl>
                                          <p:spTgt spid="306206"/>
                                        </p:tgtEl>
                                        <p:attrNameLst>
                                          <p:attrName>r</p:attrName>
                                        </p:attrNameLst>
                                      </p:cBhvr>
                                    </p:animRot>
                                  </p:childTnLst>
                                </p:cTn>
                              </p:par>
                            </p:childTnLst>
                          </p:cTn>
                        </p:par>
                        <p:par>
                          <p:cTn id="11" fill="hold">
                            <p:stCondLst>
                              <p:cond delay="899"/>
                            </p:stCondLst>
                            <p:childTnLst>
                              <p:par>
                                <p:cTn id="12" presetID="47" presetClass="entr" presetSubtype="0" fill="hold" nodeType="afterEffect">
                                  <p:stCondLst>
                                    <p:cond delay="0"/>
                                  </p:stCondLst>
                                  <p:childTnLst>
                                    <p:set>
                                      <p:cBhvr>
                                        <p:cTn id="13" dur="1" fill="hold">
                                          <p:stCondLst>
                                            <p:cond delay="0"/>
                                          </p:stCondLst>
                                        </p:cTn>
                                        <p:tgtEl>
                                          <p:spTgt spid="306368"/>
                                        </p:tgtEl>
                                        <p:attrNameLst>
                                          <p:attrName>style.visibility</p:attrName>
                                        </p:attrNameLst>
                                      </p:cBhvr>
                                      <p:to>
                                        <p:strVal val="visible"/>
                                      </p:to>
                                    </p:set>
                                    <p:animEffect transition="in" filter="fade">
                                      <p:cBhvr>
                                        <p:cTn id="14" dur="1000"/>
                                        <p:tgtEl>
                                          <p:spTgt spid="306368"/>
                                        </p:tgtEl>
                                      </p:cBhvr>
                                    </p:animEffect>
                                    <p:anim calcmode="lin" valueType="num">
                                      <p:cBhvr>
                                        <p:cTn id="15" dur="1000" fill="hold"/>
                                        <p:tgtEl>
                                          <p:spTgt spid="306368"/>
                                        </p:tgtEl>
                                        <p:attrNameLst>
                                          <p:attrName>ppt_x</p:attrName>
                                        </p:attrNameLst>
                                      </p:cBhvr>
                                      <p:tavLst>
                                        <p:tav tm="0">
                                          <p:val>
                                            <p:strVal val="#ppt_x"/>
                                          </p:val>
                                        </p:tav>
                                        <p:tav tm="100000">
                                          <p:val>
                                            <p:strVal val="#ppt_x"/>
                                          </p:val>
                                        </p:tav>
                                      </p:tavLst>
                                    </p:anim>
                                    <p:anim calcmode="lin" valueType="num">
                                      <p:cBhvr>
                                        <p:cTn id="16" dur="1000" fill="hold"/>
                                        <p:tgtEl>
                                          <p:spTgt spid="306368"/>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500"/>
                                  </p:stCondLst>
                                  <p:childTnLst>
                                    <p:set>
                                      <p:cBhvr>
                                        <p:cTn id="18" dur="1" fill="hold">
                                          <p:stCondLst>
                                            <p:cond delay="0"/>
                                          </p:stCondLst>
                                        </p:cTn>
                                        <p:tgtEl>
                                          <p:spTgt spid="306365"/>
                                        </p:tgtEl>
                                        <p:attrNameLst>
                                          <p:attrName>style.visibility</p:attrName>
                                        </p:attrNameLst>
                                      </p:cBhvr>
                                      <p:to>
                                        <p:strVal val="visible"/>
                                      </p:to>
                                    </p:set>
                                    <p:animEffect transition="in" filter="wipe(left)">
                                      <p:cBhvr>
                                        <p:cTn id="19" dur="500"/>
                                        <p:tgtEl>
                                          <p:spTgt spid="306365"/>
                                        </p:tgtEl>
                                      </p:cBhvr>
                                    </p:animEffect>
                                  </p:childTnLst>
                                </p:cTn>
                              </p:par>
                              <p:par>
                                <p:cTn id="20" presetID="47" presetClass="entr" presetSubtype="0" fill="hold" nodeType="withEffect">
                                  <p:stCondLst>
                                    <p:cond delay="400"/>
                                  </p:stCondLst>
                                  <p:childTnLst>
                                    <p:set>
                                      <p:cBhvr>
                                        <p:cTn id="21" dur="1" fill="hold">
                                          <p:stCondLst>
                                            <p:cond delay="0"/>
                                          </p:stCondLst>
                                        </p:cTn>
                                        <p:tgtEl>
                                          <p:spTgt spid="306379"/>
                                        </p:tgtEl>
                                        <p:attrNameLst>
                                          <p:attrName>style.visibility</p:attrName>
                                        </p:attrNameLst>
                                      </p:cBhvr>
                                      <p:to>
                                        <p:strVal val="visible"/>
                                      </p:to>
                                    </p:set>
                                    <p:animEffect transition="in" filter="fade">
                                      <p:cBhvr>
                                        <p:cTn id="22" dur="1000"/>
                                        <p:tgtEl>
                                          <p:spTgt spid="306379"/>
                                        </p:tgtEl>
                                      </p:cBhvr>
                                    </p:animEffect>
                                    <p:anim calcmode="lin" valueType="num">
                                      <p:cBhvr>
                                        <p:cTn id="23" dur="1000" fill="hold"/>
                                        <p:tgtEl>
                                          <p:spTgt spid="306379"/>
                                        </p:tgtEl>
                                        <p:attrNameLst>
                                          <p:attrName>ppt_x</p:attrName>
                                        </p:attrNameLst>
                                      </p:cBhvr>
                                      <p:tavLst>
                                        <p:tav tm="0">
                                          <p:val>
                                            <p:strVal val="#ppt_x"/>
                                          </p:val>
                                        </p:tav>
                                        <p:tav tm="100000">
                                          <p:val>
                                            <p:strVal val="#ppt_x"/>
                                          </p:val>
                                        </p:tav>
                                      </p:tavLst>
                                    </p:anim>
                                    <p:anim calcmode="lin" valueType="num">
                                      <p:cBhvr>
                                        <p:cTn id="24" dur="1000" fill="hold"/>
                                        <p:tgtEl>
                                          <p:spTgt spid="306379"/>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900"/>
                                  </p:stCondLst>
                                  <p:childTnLst>
                                    <p:set>
                                      <p:cBhvr>
                                        <p:cTn id="26" dur="1" fill="hold">
                                          <p:stCondLst>
                                            <p:cond delay="0"/>
                                          </p:stCondLst>
                                        </p:cTn>
                                        <p:tgtEl>
                                          <p:spTgt spid="306376"/>
                                        </p:tgtEl>
                                        <p:attrNameLst>
                                          <p:attrName>style.visibility</p:attrName>
                                        </p:attrNameLst>
                                      </p:cBhvr>
                                      <p:to>
                                        <p:strVal val="visible"/>
                                      </p:to>
                                    </p:set>
                                    <p:animEffect transition="in" filter="wipe(left)">
                                      <p:cBhvr>
                                        <p:cTn id="27" dur="500"/>
                                        <p:tgtEl>
                                          <p:spTgt spid="306376"/>
                                        </p:tgtEl>
                                      </p:cBhvr>
                                    </p:animEffect>
                                  </p:childTnLst>
                                </p:cTn>
                              </p:par>
                              <p:par>
                                <p:cTn id="28" presetID="47" presetClass="entr" presetSubtype="0" fill="hold" nodeType="withEffect">
                                  <p:stCondLst>
                                    <p:cond delay="800"/>
                                  </p:stCondLst>
                                  <p:childTnLst>
                                    <p:set>
                                      <p:cBhvr>
                                        <p:cTn id="29" dur="1" fill="hold">
                                          <p:stCondLst>
                                            <p:cond delay="0"/>
                                          </p:stCondLst>
                                        </p:cTn>
                                        <p:tgtEl>
                                          <p:spTgt spid="306396"/>
                                        </p:tgtEl>
                                        <p:attrNameLst>
                                          <p:attrName>style.visibility</p:attrName>
                                        </p:attrNameLst>
                                      </p:cBhvr>
                                      <p:to>
                                        <p:strVal val="visible"/>
                                      </p:to>
                                    </p:set>
                                    <p:animEffect transition="in" filter="fade">
                                      <p:cBhvr>
                                        <p:cTn id="30" dur="1000"/>
                                        <p:tgtEl>
                                          <p:spTgt spid="306396"/>
                                        </p:tgtEl>
                                      </p:cBhvr>
                                    </p:animEffect>
                                    <p:anim calcmode="lin" valueType="num">
                                      <p:cBhvr>
                                        <p:cTn id="31" dur="1000" fill="hold"/>
                                        <p:tgtEl>
                                          <p:spTgt spid="306396"/>
                                        </p:tgtEl>
                                        <p:attrNameLst>
                                          <p:attrName>ppt_x</p:attrName>
                                        </p:attrNameLst>
                                      </p:cBhvr>
                                      <p:tavLst>
                                        <p:tav tm="0">
                                          <p:val>
                                            <p:strVal val="#ppt_x"/>
                                          </p:val>
                                        </p:tav>
                                        <p:tav tm="100000">
                                          <p:val>
                                            <p:strVal val="#ppt_x"/>
                                          </p:val>
                                        </p:tav>
                                      </p:tavLst>
                                    </p:anim>
                                    <p:anim calcmode="lin" valueType="num">
                                      <p:cBhvr>
                                        <p:cTn id="32" dur="1000" fill="hold"/>
                                        <p:tgtEl>
                                          <p:spTgt spid="306396"/>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1400"/>
                                  </p:stCondLst>
                                  <p:childTnLst>
                                    <p:set>
                                      <p:cBhvr>
                                        <p:cTn id="34" dur="1" fill="hold">
                                          <p:stCondLst>
                                            <p:cond delay="0"/>
                                          </p:stCondLst>
                                        </p:cTn>
                                        <p:tgtEl>
                                          <p:spTgt spid="306373"/>
                                        </p:tgtEl>
                                        <p:attrNameLst>
                                          <p:attrName>style.visibility</p:attrName>
                                        </p:attrNameLst>
                                      </p:cBhvr>
                                      <p:to>
                                        <p:strVal val="visible"/>
                                      </p:to>
                                    </p:set>
                                    <p:animEffect transition="in" filter="wipe(left)">
                                      <p:cBhvr>
                                        <p:cTn id="35" dur="500"/>
                                        <p:tgtEl>
                                          <p:spTgt spid="306373"/>
                                        </p:tgtEl>
                                      </p:cBhvr>
                                    </p:animEffect>
                                  </p:childTnLst>
                                </p:cTn>
                              </p:par>
                              <p:par>
                                <p:cTn id="36" presetID="47" presetClass="entr" presetSubtype="0" fill="hold" nodeType="withEffect">
                                  <p:stCondLst>
                                    <p:cond delay="1300"/>
                                  </p:stCondLst>
                                  <p:childTnLst>
                                    <p:set>
                                      <p:cBhvr>
                                        <p:cTn id="37" dur="1" fill="hold">
                                          <p:stCondLst>
                                            <p:cond delay="0"/>
                                          </p:stCondLst>
                                        </p:cTn>
                                        <p:tgtEl>
                                          <p:spTgt spid="306383"/>
                                        </p:tgtEl>
                                        <p:attrNameLst>
                                          <p:attrName>style.visibility</p:attrName>
                                        </p:attrNameLst>
                                      </p:cBhvr>
                                      <p:to>
                                        <p:strVal val="visible"/>
                                      </p:to>
                                    </p:set>
                                    <p:animEffect transition="in" filter="fade">
                                      <p:cBhvr>
                                        <p:cTn id="38" dur="1000"/>
                                        <p:tgtEl>
                                          <p:spTgt spid="306383"/>
                                        </p:tgtEl>
                                      </p:cBhvr>
                                    </p:animEffect>
                                    <p:anim calcmode="lin" valueType="num">
                                      <p:cBhvr>
                                        <p:cTn id="39" dur="1000" fill="hold"/>
                                        <p:tgtEl>
                                          <p:spTgt spid="306383"/>
                                        </p:tgtEl>
                                        <p:attrNameLst>
                                          <p:attrName>ppt_x</p:attrName>
                                        </p:attrNameLst>
                                      </p:cBhvr>
                                      <p:tavLst>
                                        <p:tav tm="0">
                                          <p:val>
                                            <p:strVal val="#ppt_x"/>
                                          </p:val>
                                        </p:tav>
                                        <p:tav tm="100000">
                                          <p:val>
                                            <p:strVal val="#ppt_x"/>
                                          </p:val>
                                        </p:tav>
                                      </p:tavLst>
                                    </p:anim>
                                    <p:anim calcmode="lin" valueType="num">
                                      <p:cBhvr>
                                        <p:cTn id="40" dur="1000" fill="hold"/>
                                        <p:tgtEl>
                                          <p:spTgt spid="306383"/>
                                        </p:tgtEl>
                                        <p:attrNameLst>
                                          <p:attrName>ppt_y</p:attrName>
                                        </p:attrNameLst>
                                      </p:cBhvr>
                                      <p:tavLst>
                                        <p:tav tm="0">
                                          <p:val>
                                            <p:strVal val="#ppt_y-.1"/>
                                          </p:val>
                                        </p:tav>
                                        <p:tav tm="100000">
                                          <p:val>
                                            <p:strVal val="#ppt_y"/>
                                          </p:val>
                                        </p:tav>
                                      </p:tavLst>
                                    </p:anim>
                                  </p:childTnLst>
                                </p:cTn>
                              </p:par>
                            </p:childTnLst>
                          </p:cTn>
                        </p:par>
                        <p:par>
                          <p:cTn id="41" fill="hold">
                            <p:stCondLst>
                              <p:cond delay="1899"/>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306361"/>
                                        </p:tgtEl>
                                        <p:attrNameLst>
                                          <p:attrName>style.visibility</p:attrName>
                                        </p:attrNameLst>
                                      </p:cBhvr>
                                      <p:to>
                                        <p:strVal val="visible"/>
                                      </p:to>
                                    </p:set>
                                    <p:anim calcmode="lin" valueType="num">
                                      <p:cBhvr>
                                        <p:cTn id="44" dur="1000" fill="hold"/>
                                        <p:tgtEl>
                                          <p:spTgt spid="306361"/>
                                        </p:tgtEl>
                                        <p:attrNameLst>
                                          <p:attrName>ppt_w</p:attrName>
                                        </p:attrNameLst>
                                      </p:cBhvr>
                                      <p:tavLst>
                                        <p:tav tm="0">
                                          <p:val>
                                            <p:fltVal val="0"/>
                                          </p:val>
                                        </p:tav>
                                        <p:tav tm="100000">
                                          <p:val>
                                            <p:strVal val="#ppt_w"/>
                                          </p:val>
                                        </p:tav>
                                      </p:tavLst>
                                    </p:anim>
                                    <p:anim calcmode="lin" valueType="num">
                                      <p:cBhvr>
                                        <p:cTn id="45" dur="1000" fill="hold"/>
                                        <p:tgtEl>
                                          <p:spTgt spid="306361"/>
                                        </p:tgtEl>
                                        <p:attrNameLst>
                                          <p:attrName>ppt_h</p:attrName>
                                        </p:attrNameLst>
                                      </p:cBhvr>
                                      <p:tavLst>
                                        <p:tav tm="0">
                                          <p:val>
                                            <p:fltVal val="0"/>
                                          </p:val>
                                        </p:tav>
                                        <p:tav tm="100000">
                                          <p:val>
                                            <p:strVal val="#ppt_h"/>
                                          </p:val>
                                        </p:tav>
                                      </p:tavLst>
                                    </p:anim>
                                    <p:anim calcmode="lin" valueType="num">
                                      <p:cBhvr>
                                        <p:cTn id="46" dur="1000" fill="hold"/>
                                        <p:tgtEl>
                                          <p:spTgt spid="306361"/>
                                        </p:tgtEl>
                                        <p:attrNameLst>
                                          <p:attrName>style.rotation</p:attrName>
                                        </p:attrNameLst>
                                      </p:cBhvr>
                                      <p:tavLst>
                                        <p:tav tm="0">
                                          <p:val>
                                            <p:fltVal val="90"/>
                                          </p:val>
                                        </p:tav>
                                        <p:tav tm="100000">
                                          <p:val>
                                            <p:fltVal val="0"/>
                                          </p:val>
                                        </p:tav>
                                      </p:tavLst>
                                    </p:anim>
                                    <p:animEffect transition="in" filter="fade">
                                      <p:cBhvr>
                                        <p:cTn id="47" dur="1000"/>
                                        <p:tgtEl>
                                          <p:spTgt spid="306361"/>
                                        </p:tgtEl>
                                      </p:cBhvr>
                                    </p:animEffect>
                                  </p:childTnLst>
                                </p:cTn>
                              </p:par>
                              <p:par>
                                <p:cTn id="48" presetID="31" presetClass="entr" presetSubtype="0" fill="hold" nodeType="withEffect">
                                  <p:stCondLst>
                                    <p:cond delay="600"/>
                                  </p:stCondLst>
                                  <p:iterate type="lt">
                                    <p:tmPct val="5000"/>
                                  </p:iterate>
                                  <p:childTnLst>
                                    <p:set>
                                      <p:cBhvr>
                                        <p:cTn id="49" dur="1" fill="hold">
                                          <p:stCondLst>
                                            <p:cond delay="0"/>
                                          </p:stCondLst>
                                        </p:cTn>
                                        <p:tgtEl>
                                          <p:spTgt spid="306352"/>
                                        </p:tgtEl>
                                        <p:attrNameLst>
                                          <p:attrName>style.visibility</p:attrName>
                                        </p:attrNameLst>
                                      </p:cBhvr>
                                      <p:to>
                                        <p:strVal val="visible"/>
                                      </p:to>
                                    </p:set>
                                    <p:anim calcmode="lin" valueType="num">
                                      <p:cBhvr>
                                        <p:cTn id="50" dur="1000" fill="hold"/>
                                        <p:tgtEl>
                                          <p:spTgt spid="306352"/>
                                        </p:tgtEl>
                                        <p:attrNameLst>
                                          <p:attrName>ppt_w</p:attrName>
                                        </p:attrNameLst>
                                      </p:cBhvr>
                                      <p:tavLst>
                                        <p:tav tm="0">
                                          <p:val>
                                            <p:fltVal val="0"/>
                                          </p:val>
                                        </p:tav>
                                        <p:tav tm="100000">
                                          <p:val>
                                            <p:strVal val="#ppt_w"/>
                                          </p:val>
                                        </p:tav>
                                      </p:tavLst>
                                    </p:anim>
                                    <p:anim calcmode="lin" valueType="num">
                                      <p:cBhvr>
                                        <p:cTn id="51" dur="1000" fill="hold"/>
                                        <p:tgtEl>
                                          <p:spTgt spid="306352"/>
                                        </p:tgtEl>
                                        <p:attrNameLst>
                                          <p:attrName>ppt_h</p:attrName>
                                        </p:attrNameLst>
                                      </p:cBhvr>
                                      <p:tavLst>
                                        <p:tav tm="0">
                                          <p:val>
                                            <p:fltVal val="0"/>
                                          </p:val>
                                        </p:tav>
                                        <p:tav tm="100000">
                                          <p:val>
                                            <p:strVal val="#ppt_h"/>
                                          </p:val>
                                        </p:tav>
                                      </p:tavLst>
                                    </p:anim>
                                    <p:anim calcmode="lin" valueType="num">
                                      <p:cBhvr>
                                        <p:cTn id="52" dur="1000" fill="hold"/>
                                        <p:tgtEl>
                                          <p:spTgt spid="306352"/>
                                        </p:tgtEl>
                                        <p:attrNameLst>
                                          <p:attrName>style.rotation</p:attrName>
                                        </p:attrNameLst>
                                      </p:cBhvr>
                                      <p:tavLst>
                                        <p:tav tm="0">
                                          <p:val>
                                            <p:fltVal val="90"/>
                                          </p:val>
                                        </p:tav>
                                        <p:tav tm="100000">
                                          <p:val>
                                            <p:fltVal val="0"/>
                                          </p:val>
                                        </p:tav>
                                      </p:tavLst>
                                    </p:anim>
                                    <p:animEffect transition="in" filter="fade">
                                      <p:cBhvr>
                                        <p:cTn id="53" dur="1000"/>
                                        <p:tgtEl>
                                          <p:spTgt spid="306352"/>
                                        </p:tgtEl>
                                      </p:cBhvr>
                                    </p:animEffect>
                                  </p:childTnLst>
                                </p:cTn>
                              </p:par>
                              <p:par>
                                <p:cTn id="54" presetID="31" presetClass="entr" presetSubtype="0" fill="hold" nodeType="withEffect">
                                  <p:stCondLst>
                                    <p:cond delay="1200"/>
                                  </p:stCondLst>
                                  <p:iterate type="lt">
                                    <p:tmPct val="5000"/>
                                  </p:iterate>
                                  <p:childTnLst>
                                    <p:set>
                                      <p:cBhvr>
                                        <p:cTn id="55" dur="1" fill="hold">
                                          <p:stCondLst>
                                            <p:cond delay="0"/>
                                          </p:stCondLst>
                                        </p:cTn>
                                        <p:tgtEl>
                                          <p:spTgt spid="306355"/>
                                        </p:tgtEl>
                                        <p:attrNameLst>
                                          <p:attrName>style.visibility</p:attrName>
                                        </p:attrNameLst>
                                      </p:cBhvr>
                                      <p:to>
                                        <p:strVal val="visible"/>
                                      </p:to>
                                    </p:set>
                                    <p:anim calcmode="lin" valueType="num">
                                      <p:cBhvr>
                                        <p:cTn id="56" dur="1000" fill="hold"/>
                                        <p:tgtEl>
                                          <p:spTgt spid="306355"/>
                                        </p:tgtEl>
                                        <p:attrNameLst>
                                          <p:attrName>ppt_w</p:attrName>
                                        </p:attrNameLst>
                                      </p:cBhvr>
                                      <p:tavLst>
                                        <p:tav tm="0">
                                          <p:val>
                                            <p:fltVal val="0"/>
                                          </p:val>
                                        </p:tav>
                                        <p:tav tm="100000">
                                          <p:val>
                                            <p:strVal val="#ppt_w"/>
                                          </p:val>
                                        </p:tav>
                                      </p:tavLst>
                                    </p:anim>
                                    <p:anim calcmode="lin" valueType="num">
                                      <p:cBhvr>
                                        <p:cTn id="57" dur="1000" fill="hold"/>
                                        <p:tgtEl>
                                          <p:spTgt spid="306355"/>
                                        </p:tgtEl>
                                        <p:attrNameLst>
                                          <p:attrName>ppt_h</p:attrName>
                                        </p:attrNameLst>
                                      </p:cBhvr>
                                      <p:tavLst>
                                        <p:tav tm="0">
                                          <p:val>
                                            <p:fltVal val="0"/>
                                          </p:val>
                                        </p:tav>
                                        <p:tav tm="100000">
                                          <p:val>
                                            <p:strVal val="#ppt_h"/>
                                          </p:val>
                                        </p:tav>
                                      </p:tavLst>
                                    </p:anim>
                                    <p:anim calcmode="lin" valueType="num">
                                      <p:cBhvr>
                                        <p:cTn id="58" dur="1000" fill="hold"/>
                                        <p:tgtEl>
                                          <p:spTgt spid="306355"/>
                                        </p:tgtEl>
                                        <p:attrNameLst>
                                          <p:attrName>style.rotation</p:attrName>
                                        </p:attrNameLst>
                                      </p:cBhvr>
                                      <p:tavLst>
                                        <p:tav tm="0">
                                          <p:val>
                                            <p:fltVal val="90"/>
                                          </p:val>
                                        </p:tav>
                                        <p:tav tm="100000">
                                          <p:val>
                                            <p:fltVal val="0"/>
                                          </p:val>
                                        </p:tav>
                                      </p:tavLst>
                                    </p:anim>
                                    <p:animEffect transition="in" filter="fade">
                                      <p:cBhvr>
                                        <p:cTn id="59" dur="1000"/>
                                        <p:tgtEl>
                                          <p:spTgt spid="306355"/>
                                        </p:tgtEl>
                                      </p:cBhvr>
                                    </p:animEffect>
                                  </p:childTnLst>
                                </p:cTn>
                              </p:par>
                              <p:par>
                                <p:cTn id="60" presetID="31" presetClass="entr" presetSubtype="0" fill="hold" nodeType="withEffect">
                                  <p:stCondLst>
                                    <p:cond delay="1600"/>
                                  </p:stCondLst>
                                  <p:iterate type="lt">
                                    <p:tmPct val="5000"/>
                                  </p:iterate>
                                  <p:childTnLst>
                                    <p:set>
                                      <p:cBhvr>
                                        <p:cTn id="61" dur="1" fill="hold">
                                          <p:stCondLst>
                                            <p:cond delay="0"/>
                                          </p:stCondLst>
                                        </p:cTn>
                                        <p:tgtEl>
                                          <p:spTgt spid="306358"/>
                                        </p:tgtEl>
                                        <p:attrNameLst>
                                          <p:attrName>style.visibility</p:attrName>
                                        </p:attrNameLst>
                                      </p:cBhvr>
                                      <p:to>
                                        <p:strVal val="visible"/>
                                      </p:to>
                                    </p:set>
                                    <p:anim calcmode="lin" valueType="num">
                                      <p:cBhvr>
                                        <p:cTn id="62" dur="1000" fill="hold"/>
                                        <p:tgtEl>
                                          <p:spTgt spid="306358"/>
                                        </p:tgtEl>
                                        <p:attrNameLst>
                                          <p:attrName>ppt_w</p:attrName>
                                        </p:attrNameLst>
                                      </p:cBhvr>
                                      <p:tavLst>
                                        <p:tav tm="0">
                                          <p:val>
                                            <p:fltVal val="0"/>
                                          </p:val>
                                        </p:tav>
                                        <p:tav tm="100000">
                                          <p:val>
                                            <p:strVal val="#ppt_w"/>
                                          </p:val>
                                        </p:tav>
                                      </p:tavLst>
                                    </p:anim>
                                    <p:anim calcmode="lin" valueType="num">
                                      <p:cBhvr>
                                        <p:cTn id="63" dur="1000" fill="hold"/>
                                        <p:tgtEl>
                                          <p:spTgt spid="306358"/>
                                        </p:tgtEl>
                                        <p:attrNameLst>
                                          <p:attrName>ppt_h</p:attrName>
                                        </p:attrNameLst>
                                      </p:cBhvr>
                                      <p:tavLst>
                                        <p:tav tm="0">
                                          <p:val>
                                            <p:fltVal val="0"/>
                                          </p:val>
                                        </p:tav>
                                        <p:tav tm="100000">
                                          <p:val>
                                            <p:strVal val="#ppt_h"/>
                                          </p:val>
                                        </p:tav>
                                      </p:tavLst>
                                    </p:anim>
                                    <p:anim calcmode="lin" valueType="num">
                                      <p:cBhvr>
                                        <p:cTn id="64" dur="1000" fill="hold"/>
                                        <p:tgtEl>
                                          <p:spTgt spid="306358"/>
                                        </p:tgtEl>
                                        <p:attrNameLst>
                                          <p:attrName>style.rotation</p:attrName>
                                        </p:attrNameLst>
                                      </p:cBhvr>
                                      <p:tavLst>
                                        <p:tav tm="0">
                                          <p:val>
                                            <p:fltVal val="90"/>
                                          </p:val>
                                        </p:tav>
                                        <p:tav tm="100000">
                                          <p:val>
                                            <p:fltVal val="0"/>
                                          </p:val>
                                        </p:tav>
                                      </p:tavLst>
                                    </p:anim>
                                    <p:animEffect transition="in" filter="fade">
                                      <p:cBhvr>
                                        <p:cTn id="65" dur="1000"/>
                                        <p:tgtEl>
                                          <p:spTgt spid="30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86" name="Text Box 30"/>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2" name="Freeform 26"/>
          <p:cNvSpPr/>
          <p:nvPr/>
        </p:nvSpPr>
        <p:spPr bwMode="gray">
          <a:xfrm flipH="1">
            <a:off x="2276475" y="950913"/>
            <a:ext cx="2062163" cy="1728787"/>
          </a:xfrm>
          <a:custGeom>
            <a:avLst/>
            <a:gdLst>
              <a:gd name="T0" fmla="*/ 0 w 2062472"/>
              <a:gd name="T1" fmla="*/ 0 h 1728788"/>
              <a:gd name="T2" fmla="*/ 2062472 w 2062472"/>
              <a:gd name="T3" fmla="*/ 1728788 h 1728788"/>
            </a:gdLst>
            <a:ahLst/>
            <a:cxnLst/>
            <a:rect l="T0" t="T1" r="T2" b="T3"/>
            <a:pathLst>
              <a:path w="2062472" h="1728788">
                <a:moveTo>
                  <a:pt x="1495298" y="0"/>
                </a:moveTo>
                <a:cubicBezTo>
                  <a:pt x="748599" y="0"/>
                  <a:pt x="3488" y="0"/>
                  <a:pt x="3488" y="0"/>
                </a:cubicBezTo>
                <a:cubicBezTo>
                  <a:pt x="3488" y="70"/>
                  <a:pt x="1588" y="370274"/>
                  <a:pt x="0" y="825191"/>
                </a:cubicBezTo>
                <a:cubicBezTo>
                  <a:pt x="474918" y="879678"/>
                  <a:pt x="852296" y="1254707"/>
                  <a:pt x="910486" y="1728788"/>
                </a:cubicBezTo>
                <a:cubicBezTo>
                  <a:pt x="1534856" y="1728788"/>
                  <a:pt x="2062472" y="1728788"/>
                  <a:pt x="2062472" y="1728788"/>
                </a:cubicBezTo>
                <a:cubicBezTo>
                  <a:pt x="2062472" y="1728685"/>
                  <a:pt x="2059294" y="1133608"/>
                  <a:pt x="2057706" y="540246"/>
                </a:cubicBezTo>
                <a:cubicBezTo>
                  <a:pt x="2048174" y="257260"/>
                  <a:pt x="1843228" y="0"/>
                  <a:pt x="1495298"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ln>
        </p:spPr>
        <p:txBody>
          <a:bodyPr wrap="none" anchor="ct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3" name="Freeform 26"/>
          <p:cNvSpPr/>
          <p:nvPr/>
        </p:nvSpPr>
        <p:spPr bwMode="gray">
          <a:xfrm flipH="1">
            <a:off x="3427413" y="1778000"/>
            <a:ext cx="911225" cy="903288"/>
          </a:xfrm>
          <a:custGeom>
            <a:avLst/>
            <a:gdLst>
              <a:gd name="T0" fmla="*/ 0 w 911764"/>
              <a:gd name="T1" fmla="*/ 0 h 903597"/>
              <a:gd name="T2" fmla="*/ 911764 w 911764"/>
              <a:gd name="T3" fmla="*/ 903597 h 903597"/>
            </a:gdLst>
            <a:ahLst/>
            <a:cxnLst/>
            <a:rect l="T0" t="T1" r="T2" b="T3"/>
            <a:pathLst>
              <a:path w="911764" h="903597">
                <a:moveTo>
                  <a:pt x="1278" y="0"/>
                </a:moveTo>
                <a:cubicBezTo>
                  <a:pt x="802" y="133383"/>
                  <a:pt x="360" y="274049"/>
                  <a:pt x="0" y="414803"/>
                </a:cubicBezTo>
                <a:cubicBezTo>
                  <a:pt x="0" y="744096"/>
                  <a:pt x="228776" y="893307"/>
                  <a:pt x="481383" y="903597"/>
                </a:cubicBezTo>
                <a:cubicBezTo>
                  <a:pt x="626469" y="903597"/>
                  <a:pt x="771556" y="903597"/>
                  <a:pt x="911764" y="903597"/>
                </a:cubicBezTo>
                <a:cubicBezTo>
                  <a:pt x="853574" y="429516"/>
                  <a:pt x="476196" y="54487"/>
                  <a:pt x="1278" y="0"/>
                </a:cubicBezTo>
                <a:close/>
              </a:path>
            </a:pathLst>
          </a:cu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28575">
                <a:solidFill>
                  <a:srgbClr val="000000"/>
                </a:solidFill>
                <a:round/>
              </a14:hiddenLine>
            </a:ext>
          </a:ex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301539" name="Text Box 31"/>
          <p:cNvSpPr txBox="1">
            <a:spLocks noChangeArrowheads="1"/>
          </p:cNvSpPr>
          <p:nvPr/>
        </p:nvSpPr>
        <p:spPr bwMode="white">
          <a:xfrm>
            <a:off x="2511425" y="11255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buClrTx/>
              <a:buSzTx/>
            </a:pPr>
            <a:r>
              <a:rPr lang="zh-CN" altLang="en-US" sz="1600">
                <a:solidFill>
                  <a:srgbClr val="888888"/>
                </a:solidFill>
                <a:latin typeface="微软雅黑" panose="020B0503020204020204" pitchFamily="34" charset="-122"/>
                <a:cs typeface="Arial" panose="020B0604020202020204" pitchFamily="34" charset="0"/>
              </a:rPr>
              <a:t>点击此处添加文本说明文字</a:t>
            </a:r>
            <a:endParaRPr lang="en-US" altLang="zh-CN" sz="1600">
              <a:solidFill>
                <a:srgbClr val="888888"/>
              </a:solidFill>
              <a:latin typeface="微软雅黑" panose="020B0503020204020204" pitchFamily="34" charset="-122"/>
              <a:cs typeface="Arial" panose="020B0604020202020204" pitchFamily="34" charset="0"/>
            </a:endParaRPr>
          </a:p>
        </p:txBody>
      </p:sp>
      <p:sp>
        <p:nvSpPr>
          <p:cNvPr id="5" name="Rectangle 35"/>
          <p:cNvSpPr>
            <a:spLocks noChangeArrowheads="1"/>
          </p:cNvSpPr>
          <p:nvPr/>
        </p:nvSpPr>
        <p:spPr bwMode="gray">
          <a:xfrm>
            <a:off x="3763963" y="2073275"/>
            <a:ext cx="365125" cy="519113"/>
          </a:xfrm>
          <a:prstGeom prst="rect">
            <a:avLst/>
          </a:prstGeom>
          <a:noFill/>
          <a:ln>
            <a:noFill/>
          </a:ln>
          <a:effectLst/>
        </p:spPr>
        <p:txBody>
          <a:bodyPr wrap="none">
            <a:spAutoFit/>
          </a:bodyPr>
          <a:lstStyle/>
          <a:p>
            <a:pPr eaLnBrk="1" fontAlgn="base" hangingPunct="1">
              <a:buClrTx/>
              <a:buSzTx/>
            </a:pPr>
            <a:r>
              <a:rPr lang="en-US" altLang="zh-CN" sz="2800" b="1">
                <a:solidFill>
                  <a:srgbClr val="FFFFFF"/>
                </a:solidFill>
                <a:latin typeface="Calibri" panose="020F0502020204030204" pitchFamily="34" charset="0"/>
                <a:cs typeface="Arial" panose="020B0604020202020204" pitchFamily="34" charset="0"/>
              </a:rPr>
              <a:t>1</a:t>
            </a:r>
            <a:endParaRPr lang="en-US" altLang="zh-CN" sz="2800" b="1">
              <a:solidFill>
                <a:srgbClr val="FFFFFF"/>
              </a:solidFill>
              <a:latin typeface="Calibri" panose="020F0502020204030204" pitchFamily="34" charset="0"/>
              <a:cs typeface="Arial" panose="020B0604020202020204" pitchFamily="34" charset="0"/>
            </a:endParaRPr>
          </a:p>
        </p:txBody>
      </p:sp>
      <p:sp>
        <p:nvSpPr>
          <p:cNvPr id="6" name="Freeform 27"/>
          <p:cNvSpPr/>
          <p:nvPr/>
        </p:nvSpPr>
        <p:spPr bwMode="gray">
          <a:xfrm>
            <a:off x="4591050" y="958850"/>
            <a:ext cx="2062163" cy="1728788"/>
          </a:xfrm>
          <a:custGeom>
            <a:avLst/>
            <a:gdLst>
              <a:gd name="T0" fmla="*/ 0 w 2062472"/>
              <a:gd name="T1" fmla="*/ 0 h 1728788"/>
              <a:gd name="T2" fmla="*/ 2062472 w 2062472"/>
              <a:gd name="T3" fmla="*/ 1728788 h 1728788"/>
            </a:gdLst>
            <a:ahLst/>
            <a:cxnLst/>
            <a:rect l="T0" t="T1" r="T2" b="T3"/>
            <a:pathLst>
              <a:path w="2062472" h="1728788">
                <a:moveTo>
                  <a:pt x="3488" y="0"/>
                </a:moveTo>
                <a:cubicBezTo>
                  <a:pt x="3488" y="0"/>
                  <a:pt x="748599" y="0"/>
                  <a:pt x="1495298" y="0"/>
                </a:cubicBezTo>
                <a:cubicBezTo>
                  <a:pt x="1843228" y="0"/>
                  <a:pt x="2048174" y="257260"/>
                  <a:pt x="2057706" y="540246"/>
                </a:cubicBezTo>
                <a:cubicBezTo>
                  <a:pt x="2059295" y="1133591"/>
                  <a:pt x="2062472" y="1728650"/>
                  <a:pt x="2062472" y="1728788"/>
                </a:cubicBezTo>
                <a:cubicBezTo>
                  <a:pt x="2062472" y="1728788"/>
                  <a:pt x="1535751" y="1728788"/>
                  <a:pt x="912075" y="1728788"/>
                </a:cubicBezTo>
                <a:cubicBezTo>
                  <a:pt x="853819" y="1254176"/>
                  <a:pt x="475662" y="878838"/>
                  <a:pt x="0" y="824948"/>
                </a:cubicBezTo>
                <a:cubicBezTo>
                  <a:pt x="1589" y="370147"/>
                  <a:pt x="3488" y="77"/>
                  <a:pt x="3488"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ln>
        </p:spPr>
        <p:txBody>
          <a:bodyPr wrap="none" anchor="ct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7" name="Freeform 27"/>
          <p:cNvSpPr/>
          <p:nvPr/>
        </p:nvSpPr>
        <p:spPr bwMode="gray">
          <a:xfrm>
            <a:off x="4587875" y="1785938"/>
            <a:ext cx="912813" cy="903287"/>
          </a:xfrm>
          <a:custGeom>
            <a:avLst/>
            <a:gdLst>
              <a:gd name="T0" fmla="*/ 0 w 913353"/>
              <a:gd name="T1" fmla="*/ 0 h 903840"/>
              <a:gd name="T2" fmla="*/ 913353 w 913353"/>
              <a:gd name="T3" fmla="*/ 903840 h 903840"/>
            </a:gdLst>
            <a:ahLst/>
            <a:cxnLst/>
            <a:rect l="T0" t="T1" r="T2" b="T3"/>
            <a:pathLst>
              <a:path w="913353" h="903840">
                <a:moveTo>
                  <a:pt x="1278" y="0"/>
                </a:moveTo>
                <a:cubicBezTo>
                  <a:pt x="476940" y="53890"/>
                  <a:pt x="855097" y="429228"/>
                  <a:pt x="913353" y="903840"/>
                </a:cubicBezTo>
                <a:cubicBezTo>
                  <a:pt x="772653" y="903840"/>
                  <a:pt x="627018" y="903840"/>
                  <a:pt x="481383" y="903840"/>
                </a:cubicBezTo>
                <a:cubicBezTo>
                  <a:pt x="228776" y="893550"/>
                  <a:pt x="0" y="744339"/>
                  <a:pt x="0" y="415046"/>
                </a:cubicBezTo>
                <a:cubicBezTo>
                  <a:pt x="361" y="274207"/>
                  <a:pt x="803" y="133456"/>
                  <a:pt x="1278" y="0"/>
                </a:cubicBezTo>
                <a:close/>
              </a:path>
            </a:pathLst>
          </a:cu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28575">
                <a:solidFill>
                  <a:srgbClr val="000000"/>
                </a:solidFill>
                <a:round/>
              </a14:hiddenLine>
            </a:ext>
          </a:ex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8" name="Rectangle 36"/>
          <p:cNvSpPr>
            <a:spLocks noChangeArrowheads="1"/>
          </p:cNvSpPr>
          <p:nvPr/>
        </p:nvSpPr>
        <p:spPr bwMode="gray">
          <a:xfrm>
            <a:off x="4867275" y="2073275"/>
            <a:ext cx="365125" cy="519113"/>
          </a:xfrm>
          <a:prstGeom prst="rect">
            <a:avLst/>
          </a:prstGeom>
          <a:noFill/>
          <a:ln>
            <a:noFill/>
          </a:ln>
          <a:effectLst/>
        </p:spPr>
        <p:txBody>
          <a:bodyPr wrap="none">
            <a:spAutoFit/>
          </a:bodyPr>
          <a:lstStyle/>
          <a:p>
            <a:pPr eaLnBrk="1" fontAlgn="base" hangingPunct="1">
              <a:buClrTx/>
              <a:buSzTx/>
            </a:pPr>
            <a:r>
              <a:rPr lang="en-US" altLang="zh-CN" sz="2800" b="1">
                <a:solidFill>
                  <a:srgbClr val="FFFFFF"/>
                </a:solidFill>
                <a:latin typeface="Calibri" panose="020F0502020204030204" pitchFamily="34" charset="0"/>
                <a:cs typeface="Arial" panose="020B0604020202020204" pitchFamily="34" charset="0"/>
              </a:rPr>
              <a:t>2</a:t>
            </a:r>
            <a:endParaRPr lang="en-US" altLang="zh-CN" sz="2800" b="1">
              <a:solidFill>
                <a:srgbClr val="FFFFFF"/>
              </a:solidFill>
              <a:latin typeface="Calibri" panose="020F0502020204030204" pitchFamily="34" charset="0"/>
              <a:cs typeface="Arial" panose="020B0604020202020204" pitchFamily="34" charset="0"/>
            </a:endParaRPr>
          </a:p>
        </p:txBody>
      </p:sp>
      <p:sp>
        <p:nvSpPr>
          <p:cNvPr id="301544" name="Text Box 31"/>
          <p:cNvSpPr txBox="1">
            <a:spLocks noChangeArrowheads="1"/>
          </p:cNvSpPr>
          <p:nvPr/>
        </p:nvSpPr>
        <p:spPr bwMode="white">
          <a:xfrm>
            <a:off x="4838700" y="11255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buClrTx/>
              <a:buSzTx/>
            </a:pPr>
            <a:r>
              <a:rPr lang="zh-CN" altLang="en-US" sz="1600">
                <a:solidFill>
                  <a:srgbClr val="888888"/>
                </a:solidFill>
                <a:latin typeface="微软雅黑" panose="020B0503020204020204" pitchFamily="34" charset="-122"/>
                <a:cs typeface="Arial" panose="020B0604020202020204" pitchFamily="34" charset="0"/>
              </a:rPr>
              <a:t>点击此处添加文本说明文字</a:t>
            </a:r>
            <a:endParaRPr lang="en-US" altLang="zh-CN" sz="1600">
              <a:solidFill>
                <a:srgbClr val="888888"/>
              </a:solidFill>
              <a:latin typeface="微软雅黑" panose="020B0503020204020204" pitchFamily="34" charset="-122"/>
              <a:cs typeface="Arial" panose="020B0604020202020204" pitchFamily="34" charset="0"/>
            </a:endParaRPr>
          </a:p>
        </p:txBody>
      </p:sp>
      <p:sp>
        <p:nvSpPr>
          <p:cNvPr id="10" name="Freeform 29"/>
          <p:cNvSpPr/>
          <p:nvPr/>
        </p:nvSpPr>
        <p:spPr bwMode="gray">
          <a:xfrm flipH="1">
            <a:off x="4581525" y="2974975"/>
            <a:ext cx="2063750" cy="1728788"/>
          </a:xfrm>
          <a:custGeom>
            <a:avLst/>
            <a:gdLst>
              <a:gd name="T0" fmla="*/ 0 w 2063750"/>
              <a:gd name="T1" fmla="*/ 0 h 1728787"/>
              <a:gd name="T2" fmla="*/ 2063750 w 2063750"/>
              <a:gd name="T3" fmla="*/ 1728787 h 1728787"/>
            </a:gdLst>
            <a:ahLst/>
            <a:cxnLst/>
            <a:rect l="T0" t="T1" r="T2" b="T3"/>
            <a:pathLst>
              <a:path w="2063750" h="1728787">
                <a:moveTo>
                  <a:pt x="1154271" y="0"/>
                </a:moveTo>
                <a:cubicBezTo>
                  <a:pt x="537963" y="0"/>
                  <a:pt x="4766" y="0"/>
                  <a:pt x="4766" y="0"/>
                </a:cubicBezTo>
                <a:cubicBezTo>
                  <a:pt x="4766" y="41"/>
                  <a:pt x="1589" y="619160"/>
                  <a:pt x="0" y="1239993"/>
                </a:cubicBezTo>
                <a:cubicBezTo>
                  <a:pt x="0" y="1569286"/>
                  <a:pt x="228776" y="1718497"/>
                  <a:pt x="481383" y="1728787"/>
                </a:cubicBezTo>
                <a:cubicBezTo>
                  <a:pt x="1272567" y="1728787"/>
                  <a:pt x="2063750" y="1728787"/>
                  <a:pt x="2063750" y="1728787"/>
                </a:cubicBezTo>
                <a:cubicBezTo>
                  <a:pt x="2063750" y="1728708"/>
                  <a:pt x="2061676" y="1340233"/>
                  <a:pt x="2060054" y="878071"/>
                </a:cubicBezTo>
                <a:cubicBezTo>
                  <a:pt x="1594063" y="824270"/>
                  <a:pt x="1222154" y="461794"/>
                  <a:pt x="1154271"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ln>
        </p:spPr>
        <p:txBody>
          <a:bodyPr wrap="none" anchor="ct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11" name="Freeform 29"/>
          <p:cNvSpPr/>
          <p:nvPr/>
        </p:nvSpPr>
        <p:spPr bwMode="gray">
          <a:xfrm flipH="1">
            <a:off x="4584700" y="2974975"/>
            <a:ext cx="904875" cy="877888"/>
          </a:xfrm>
          <a:custGeom>
            <a:avLst/>
            <a:gdLst>
              <a:gd name="T0" fmla="*/ 0 w 905783"/>
              <a:gd name="T1" fmla="*/ 0 h 878071"/>
              <a:gd name="T2" fmla="*/ 905783 w 905783"/>
              <a:gd name="T3" fmla="*/ 878071 h 878071"/>
            </a:gdLst>
            <a:ahLst/>
            <a:cxnLst/>
            <a:rect l="T0" t="T1" r="T2" b="T3"/>
            <a:pathLst>
              <a:path w="905783" h="878071">
                <a:moveTo>
                  <a:pt x="342305" y="0"/>
                </a:moveTo>
                <a:cubicBezTo>
                  <a:pt x="227259" y="0"/>
                  <a:pt x="112251" y="0"/>
                  <a:pt x="0" y="0"/>
                </a:cubicBezTo>
                <a:cubicBezTo>
                  <a:pt x="67883" y="461794"/>
                  <a:pt x="439792" y="824270"/>
                  <a:pt x="905783" y="878071"/>
                </a:cubicBezTo>
                <a:cubicBezTo>
                  <a:pt x="905382" y="768217"/>
                  <a:pt x="905018" y="654200"/>
                  <a:pt x="904713" y="540246"/>
                </a:cubicBezTo>
                <a:cubicBezTo>
                  <a:pt x="895181" y="257260"/>
                  <a:pt x="690235" y="0"/>
                  <a:pt x="342305" y="0"/>
                </a:cubicBezTo>
                <a:close/>
              </a:path>
            </a:pathLst>
          </a:cu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28575">
                <a:solidFill>
                  <a:srgbClr val="000000"/>
                </a:solidFill>
                <a:round/>
              </a14:hiddenLine>
            </a:ext>
          </a:ex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12" name="Rectangle 38"/>
          <p:cNvSpPr>
            <a:spLocks noChangeArrowheads="1"/>
          </p:cNvSpPr>
          <p:nvPr/>
        </p:nvSpPr>
        <p:spPr bwMode="gray">
          <a:xfrm>
            <a:off x="4867275" y="3121025"/>
            <a:ext cx="365125" cy="519113"/>
          </a:xfrm>
          <a:prstGeom prst="rect">
            <a:avLst/>
          </a:prstGeom>
          <a:noFill/>
          <a:ln>
            <a:noFill/>
          </a:ln>
          <a:effectLst/>
        </p:spPr>
        <p:txBody>
          <a:bodyPr wrap="none">
            <a:spAutoFit/>
          </a:bodyPr>
          <a:lstStyle/>
          <a:p>
            <a:pPr eaLnBrk="1" fontAlgn="base" hangingPunct="1">
              <a:buClrTx/>
              <a:buSzTx/>
            </a:pPr>
            <a:r>
              <a:rPr lang="en-US" altLang="zh-CN" sz="2800" b="1">
                <a:solidFill>
                  <a:srgbClr val="FFFFFF"/>
                </a:solidFill>
                <a:latin typeface="Calibri" panose="020F0502020204030204" pitchFamily="34" charset="0"/>
                <a:cs typeface="Arial" panose="020B0604020202020204" pitchFamily="34" charset="0"/>
              </a:rPr>
              <a:t>3</a:t>
            </a:r>
            <a:endParaRPr lang="en-US" altLang="zh-CN" sz="2800" b="1">
              <a:solidFill>
                <a:srgbClr val="FFFFFF"/>
              </a:solidFill>
              <a:latin typeface="Calibri" panose="020F0502020204030204" pitchFamily="34" charset="0"/>
              <a:cs typeface="Arial" panose="020B0604020202020204" pitchFamily="34" charset="0"/>
            </a:endParaRPr>
          </a:p>
        </p:txBody>
      </p:sp>
      <p:sp>
        <p:nvSpPr>
          <p:cNvPr id="301548" name="Text Box 31"/>
          <p:cNvSpPr txBox="1">
            <a:spLocks noChangeArrowheads="1"/>
          </p:cNvSpPr>
          <p:nvPr/>
        </p:nvSpPr>
        <p:spPr bwMode="white">
          <a:xfrm>
            <a:off x="4838700" y="37290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buClrTx/>
              <a:buSzTx/>
            </a:pPr>
            <a:r>
              <a:rPr lang="zh-CN" altLang="en-US" sz="1600">
                <a:solidFill>
                  <a:srgbClr val="888888"/>
                </a:solidFill>
                <a:latin typeface="微软雅黑" panose="020B0503020204020204" pitchFamily="34" charset="-122"/>
                <a:cs typeface="Arial" panose="020B0604020202020204" pitchFamily="34" charset="0"/>
              </a:rPr>
              <a:t>点击此处添加文本说明文字</a:t>
            </a:r>
            <a:endParaRPr lang="en-US" altLang="zh-CN" sz="1600">
              <a:solidFill>
                <a:srgbClr val="888888"/>
              </a:solidFill>
              <a:latin typeface="微软雅黑" panose="020B0503020204020204" pitchFamily="34" charset="-122"/>
              <a:cs typeface="Arial" panose="020B0604020202020204" pitchFamily="34" charset="0"/>
            </a:endParaRPr>
          </a:p>
        </p:txBody>
      </p:sp>
      <p:sp>
        <p:nvSpPr>
          <p:cNvPr id="14" name="Freeform 28"/>
          <p:cNvSpPr/>
          <p:nvPr/>
        </p:nvSpPr>
        <p:spPr bwMode="gray">
          <a:xfrm>
            <a:off x="2270125" y="2978150"/>
            <a:ext cx="2063750" cy="1728788"/>
          </a:xfrm>
          <a:custGeom>
            <a:avLst/>
            <a:gdLst>
              <a:gd name="T0" fmla="*/ 0 w 2063750"/>
              <a:gd name="T1" fmla="*/ 0 h 1728787"/>
              <a:gd name="T2" fmla="*/ 2063750 w 2063750"/>
              <a:gd name="T3" fmla="*/ 1728787 h 1728787"/>
            </a:gdLst>
            <a:ahLst/>
            <a:cxnLst/>
            <a:rect l="T0" t="T1" r="T2" b="T3"/>
            <a:pathLst>
              <a:path w="2063750" h="1728787">
                <a:moveTo>
                  <a:pt x="4766" y="0"/>
                </a:moveTo>
                <a:cubicBezTo>
                  <a:pt x="4766" y="0"/>
                  <a:pt x="538879" y="0"/>
                  <a:pt x="1155860" y="0"/>
                </a:cubicBezTo>
                <a:cubicBezTo>
                  <a:pt x="1223664" y="461267"/>
                  <a:pt x="1594802" y="823441"/>
                  <a:pt x="2060053" y="877828"/>
                </a:cubicBezTo>
                <a:cubicBezTo>
                  <a:pt x="2061675" y="1340121"/>
                  <a:pt x="2063750" y="1728749"/>
                  <a:pt x="2063750" y="1728787"/>
                </a:cubicBezTo>
                <a:cubicBezTo>
                  <a:pt x="2063750" y="1728787"/>
                  <a:pt x="1272567" y="1728787"/>
                  <a:pt x="481383" y="1728787"/>
                </a:cubicBezTo>
                <a:cubicBezTo>
                  <a:pt x="228776" y="1718497"/>
                  <a:pt x="0" y="1569286"/>
                  <a:pt x="0" y="1239993"/>
                </a:cubicBezTo>
                <a:cubicBezTo>
                  <a:pt x="1589" y="619162"/>
                  <a:pt x="4766" y="45"/>
                  <a:pt x="4766"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ln>
        </p:spPr>
        <p:txBody>
          <a:bodyPr wrap="none" anchor="ct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15" name="Freeform 28"/>
          <p:cNvSpPr/>
          <p:nvPr/>
        </p:nvSpPr>
        <p:spPr bwMode="gray">
          <a:xfrm>
            <a:off x="3430588" y="2974975"/>
            <a:ext cx="903287" cy="877888"/>
          </a:xfrm>
          <a:custGeom>
            <a:avLst/>
            <a:gdLst>
              <a:gd name="T0" fmla="*/ 0 w 904193"/>
              <a:gd name="T1" fmla="*/ 0 h 877828"/>
              <a:gd name="T2" fmla="*/ 904193 w 904193"/>
              <a:gd name="T3" fmla="*/ 877828 h 877828"/>
            </a:gdLst>
            <a:ahLst/>
            <a:cxnLst/>
            <a:rect l="T0" t="T1" r="T2" b="T3"/>
            <a:pathLst>
              <a:path w="904193" h="877828">
                <a:moveTo>
                  <a:pt x="0" y="0"/>
                </a:moveTo>
                <a:cubicBezTo>
                  <a:pt x="111747" y="0"/>
                  <a:pt x="226213" y="0"/>
                  <a:pt x="340716" y="0"/>
                </a:cubicBezTo>
                <a:cubicBezTo>
                  <a:pt x="688646" y="0"/>
                  <a:pt x="893592" y="257260"/>
                  <a:pt x="903124" y="540246"/>
                </a:cubicBezTo>
                <a:cubicBezTo>
                  <a:pt x="903429" y="654116"/>
                  <a:pt x="903792" y="768049"/>
                  <a:pt x="904193" y="877828"/>
                </a:cubicBezTo>
                <a:cubicBezTo>
                  <a:pt x="438942" y="823441"/>
                  <a:pt x="67804" y="461267"/>
                  <a:pt x="0" y="0"/>
                </a:cubicBezTo>
                <a:close/>
              </a:path>
            </a:pathLst>
          </a:cu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28575">
                <a:solidFill>
                  <a:srgbClr val="000000"/>
                </a:solidFill>
                <a:round/>
              </a14:hiddenLine>
            </a:ext>
          </a:ex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sp>
        <p:nvSpPr>
          <p:cNvPr id="16" name="Rectangle 37"/>
          <p:cNvSpPr>
            <a:spLocks noChangeArrowheads="1"/>
          </p:cNvSpPr>
          <p:nvPr/>
        </p:nvSpPr>
        <p:spPr bwMode="gray">
          <a:xfrm>
            <a:off x="3751263" y="3121025"/>
            <a:ext cx="365125" cy="519113"/>
          </a:xfrm>
          <a:prstGeom prst="rect">
            <a:avLst/>
          </a:prstGeom>
          <a:noFill/>
          <a:ln>
            <a:noFill/>
          </a:ln>
          <a:effectLst/>
        </p:spPr>
        <p:txBody>
          <a:bodyPr wrap="none">
            <a:spAutoFit/>
          </a:bodyPr>
          <a:lstStyle/>
          <a:p>
            <a:pPr eaLnBrk="1" fontAlgn="base" hangingPunct="1">
              <a:buClrTx/>
              <a:buSzTx/>
            </a:pPr>
            <a:r>
              <a:rPr lang="en-US" altLang="zh-CN" sz="2800" b="1">
                <a:solidFill>
                  <a:srgbClr val="FFFFFF"/>
                </a:solidFill>
                <a:latin typeface="Calibri" panose="020F0502020204030204" pitchFamily="34" charset="0"/>
                <a:cs typeface="Arial" panose="020B0604020202020204" pitchFamily="34" charset="0"/>
              </a:rPr>
              <a:t>4</a:t>
            </a:r>
            <a:endParaRPr lang="en-US" altLang="zh-CN" sz="2800" b="1">
              <a:solidFill>
                <a:srgbClr val="FFFFFF"/>
              </a:solidFill>
              <a:latin typeface="Calibri" panose="020F0502020204030204" pitchFamily="34" charset="0"/>
              <a:cs typeface="Arial" panose="020B0604020202020204" pitchFamily="34" charset="0"/>
            </a:endParaRPr>
          </a:p>
        </p:txBody>
      </p:sp>
      <p:sp>
        <p:nvSpPr>
          <p:cNvPr id="301552" name="Text Box 31"/>
          <p:cNvSpPr txBox="1">
            <a:spLocks noChangeArrowheads="1"/>
          </p:cNvSpPr>
          <p:nvPr/>
        </p:nvSpPr>
        <p:spPr bwMode="white">
          <a:xfrm>
            <a:off x="2516188" y="3729038"/>
            <a:ext cx="15795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buClrTx/>
              <a:buSzTx/>
            </a:pPr>
            <a:r>
              <a:rPr lang="zh-CN" altLang="en-US" sz="1600">
                <a:solidFill>
                  <a:srgbClr val="888888"/>
                </a:solidFill>
                <a:latin typeface="微软雅黑" panose="020B0503020204020204" pitchFamily="34" charset="-122"/>
                <a:cs typeface="Arial" panose="020B0604020202020204" pitchFamily="34" charset="0"/>
              </a:rPr>
              <a:t>点击此处添加文本说明文字</a:t>
            </a:r>
            <a:endParaRPr lang="en-US" altLang="zh-CN" sz="1600">
              <a:solidFill>
                <a:srgbClr val="888888"/>
              </a:solidFill>
              <a:latin typeface="微软雅黑" panose="020B0503020204020204" pitchFamily="34" charset="-122"/>
              <a:cs typeface="Arial" panose="020B0604020202020204" pitchFamily="34"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1086"/>
                                        </p:tgtEl>
                                        <p:attrNameLst>
                                          <p:attrName>style.visibility</p:attrName>
                                        </p:attrNameLst>
                                      </p:cBhvr>
                                      <p:to>
                                        <p:strVal val="visible"/>
                                      </p:to>
                                    </p:set>
                                    <p:anim by="(-#ppt_w*2)" calcmode="lin" valueType="num">
                                      <p:cBhvr rctx="PPT">
                                        <p:cTn id="7" dur="250" autoRev="1" fill="hold">
                                          <p:stCondLst>
                                            <p:cond delay="0"/>
                                          </p:stCondLst>
                                        </p:cTn>
                                        <p:tgtEl>
                                          <p:spTgt spid="301086"/>
                                        </p:tgtEl>
                                        <p:attrNameLst>
                                          <p:attrName>ppt_w</p:attrName>
                                        </p:attrNameLst>
                                      </p:cBhvr>
                                    </p:anim>
                                    <p:anim by="(#ppt_w*0.50)" calcmode="lin" valueType="num">
                                      <p:cBhvr>
                                        <p:cTn id="8" dur="250" decel="50000" autoRev="1" fill="hold">
                                          <p:stCondLst>
                                            <p:cond delay="0"/>
                                          </p:stCondLst>
                                        </p:cTn>
                                        <p:tgtEl>
                                          <p:spTgt spid="301086"/>
                                        </p:tgtEl>
                                        <p:attrNameLst>
                                          <p:attrName>ppt_x</p:attrName>
                                        </p:attrNameLst>
                                      </p:cBhvr>
                                    </p:anim>
                                    <p:anim from="(-#ppt_h/2)" to="(#ppt_y)" calcmode="lin" valueType="num">
                                      <p:cBhvr>
                                        <p:cTn id="9" dur="500" fill="hold">
                                          <p:stCondLst>
                                            <p:cond delay="0"/>
                                          </p:stCondLst>
                                        </p:cTn>
                                        <p:tgtEl>
                                          <p:spTgt spid="301086"/>
                                        </p:tgtEl>
                                        <p:attrNameLst>
                                          <p:attrName>ppt_y</p:attrName>
                                        </p:attrNameLst>
                                      </p:cBhvr>
                                    </p:anim>
                                    <p:animRot by="21600000">
                                      <p:cBhvr>
                                        <p:cTn id="10" dur="500" fill="hold">
                                          <p:stCondLst>
                                            <p:cond delay="0"/>
                                          </p:stCondLst>
                                        </p:cTn>
                                        <p:tgtEl>
                                          <p:spTgt spid="301086"/>
                                        </p:tgtEl>
                                        <p:attrNameLst>
                                          <p:attrName>r</p:attrName>
                                        </p:attrNameLst>
                                      </p:cBhvr>
                                    </p:animRot>
                                  </p:childTnLst>
                                </p:cTn>
                              </p:par>
                            </p:childTnLst>
                          </p:cTn>
                        </p:par>
                        <p:par>
                          <p:cTn id="11" fill="hold">
                            <p:stCondLst>
                              <p:cond delay="899"/>
                            </p:stCondLst>
                            <p:childTnLst>
                              <p:par>
                                <p:cTn id="12" presetID="23" presetClass="entr" presetSubtype="52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ppt_x</p:attrName>
                                        </p:attrNameLst>
                                      </p:cBhvr>
                                      <p:tavLst>
                                        <p:tav tm="0">
                                          <p:val>
                                            <p:fltVal val="0.5"/>
                                          </p:val>
                                        </p:tav>
                                        <p:tav tm="100000">
                                          <p:val>
                                            <p:strVal val="#ppt_x"/>
                                          </p:val>
                                        </p:tav>
                                      </p:tavLst>
                                    </p:anim>
                                    <p:anim calcmode="lin" valueType="num">
                                      <p:cBhvr>
                                        <p:cTn id="23" dur="500" fill="hold"/>
                                        <p:tgtEl>
                                          <p:spTgt spid="14"/>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ppt_x</p:attrName>
                                        </p:attrNameLst>
                                      </p:cBhvr>
                                      <p:tavLst>
                                        <p:tav tm="0">
                                          <p:val>
                                            <p:fltVal val="0.5"/>
                                          </p:val>
                                        </p:tav>
                                        <p:tav tm="100000">
                                          <p:val>
                                            <p:strVal val="#ppt_x"/>
                                          </p:val>
                                        </p:tav>
                                      </p:tavLst>
                                    </p:anim>
                                    <p:anim calcmode="lin" valueType="num">
                                      <p:cBhvr>
                                        <p:cTn id="35" dur="500" fill="hold"/>
                                        <p:tgtEl>
                                          <p:spTgt spid="6"/>
                                        </p:tgtEl>
                                        <p:attrNameLst>
                                          <p:attrName>ppt_y</p:attrName>
                                        </p:attrNameLst>
                                      </p:cBhvr>
                                      <p:tavLst>
                                        <p:tav tm="0">
                                          <p:val>
                                            <p:fltVal val="0.5"/>
                                          </p:val>
                                        </p:tav>
                                        <p:tav tm="100000">
                                          <p:val>
                                            <p:strVal val="#ppt_y"/>
                                          </p:val>
                                        </p:tav>
                                      </p:tavLst>
                                    </p:anim>
                                  </p:childTnLst>
                                </p:cTn>
                              </p:par>
                            </p:childTnLst>
                          </p:cTn>
                        </p:par>
                        <p:par>
                          <p:cTn id="36" fill="hold">
                            <p:stCondLst>
                              <p:cond delay="1399"/>
                            </p:stCondLst>
                            <p:childTnLst>
                              <p:par>
                                <p:cTn id="37" presetID="9"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1000"/>
                                        <p:tgtEl>
                                          <p:spTgt spid="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1000"/>
                                        <p:tgtEl>
                                          <p:spTgt spid="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1000"/>
                                        <p:tgtEl>
                                          <p:spTgt spid="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1000"/>
                                        <p:tgtEl>
                                          <p:spTgt spid="11"/>
                                        </p:tgtEl>
                                      </p:cBhvr>
                                    </p:animEffect>
                                  </p:childTnLst>
                                </p:cTn>
                              </p:par>
                            </p:childTnLst>
                          </p:cTn>
                        </p:par>
                        <p:par>
                          <p:cTn id="49" fill="hold">
                            <p:stCondLst>
                              <p:cond delay="2399"/>
                            </p:stCondLst>
                            <p:childTnLst>
                              <p:par>
                                <p:cTn id="50" presetID="49" presetClass="entr" presetSubtype="0" decel="10000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 calcmode="lin" valueType="num">
                                      <p:cBhvr>
                                        <p:cTn id="54" dur="500" fill="hold"/>
                                        <p:tgtEl>
                                          <p:spTgt spid="5"/>
                                        </p:tgtEl>
                                        <p:attrNameLst>
                                          <p:attrName>style.rotation</p:attrName>
                                        </p:attrNameLst>
                                      </p:cBhvr>
                                      <p:tavLst>
                                        <p:tav tm="0">
                                          <p:val>
                                            <p:fltVal val="360"/>
                                          </p:val>
                                        </p:tav>
                                        <p:tav tm="100000">
                                          <p:val>
                                            <p:fltVal val="0"/>
                                          </p:val>
                                        </p:tav>
                                      </p:tavLst>
                                    </p:anim>
                                    <p:animEffect transition="in" filter="fade">
                                      <p:cBhvr>
                                        <p:cTn id="55" dur="500"/>
                                        <p:tgtEl>
                                          <p:spTgt spid="5"/>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 calcmode="lin" valueType="num">
                                      <p:cBhvr>
                                        <p:cTn id="60" dur="500" fill="hold"/>
                                        <p:tgtEl>
                                          <p:spTgt spid="8"/>
                                        </p:tgtEl>
                                        <p:attrNameLst>
                                          <p:attrName>style.rotation</p:attrName>
                                        </p:attrNameLst>
                                      </p:cBhvr>
                                      <p:tavLst>
                                        <p:tav tm="0">
                                          <p:val>
                                            <p:fltVal val="360"/>
                                          </p:val>
                                        </p:tav>
                                        <p:tav tm="100000">
                                          <p:val>
                                            <p:fltVal val="0"/>
                                          </p:val>
                                        </p:tav>
                                      </p:tavLst>
                                    </p:anim>
                                    <p:animEffect transition="in" filter="fade">
                                      <p:cBhvr>
                                        <p:cTn id="61" dur="500"/>
                                        <p:tgtEl>
                                          <p:spTgt spid="8"/>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360"/>
                                          </p:val>
                                        </p:tav>
                                        <p:tav tm="100000">
                                          <p:val>
                                            <p:fltVal val="0"/>
                                          </p:val>
                                        </p:tav>
                                      </p:tavLst>
                                    </p:anim>
                                    <p:animEffect transition="in" filter="fade">
                                      <p:cBhvr>
                                        <p:cTn id="73" dur="500"/>
                                        <p:tgtEl>
                                          <p:spTgt spid="16"/>
                                        </p:tgtEl>
                                      </p:cBhvr>
                                    </p:animEffect>
                                  </p:childTnLst>
                                </p:cTn>
                              </p:par>
                            </p:childTnLst>
                          </p:cTn>
                        </p:par>
                        <p:par>
                          <p:cTn id="74" fill="hold">
                            <p:stCondLst>
                              <p:cond delay="2899"/>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301539"/>
                                        </p:tgtEl>
                                        <p:attrNameLst>
                                          <p:attrName>style.visibility</p:attrName>
                                        </p:attrNameLst>
                                      </p:cBhvr>
                                      <p:to>
                                        <p:strVal val="visible"/>
                                      </p:to>
                                    </p:set>
                                    <p:anim calcmode="discrete" valueType="clr">
                                      <p:cBhvr override="childStyle">
                                        <p:cTn id="77" dur="80"/>
                                        <p:tgtEl>
                                          <p:spTgt spid="30153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01539"/>
                                        </p:tgtEl>
                                        <p:attrNameLst>
                                          <p:attrName>fillcolor</p:attrName>
                                        </p:attrNameLst>
                                      </p:cBhvr>
                                      <p:tavLst>
                                        <p:tav tm="0">
                                          <p:val>
                                            <p:clrVal>
                                              <a:schemeClr val="accent2"/>
                                            </p:clrVal>
                                          </p:val>
                                        </p:tav>
                                        <p:tav tm="50000">
                                          <p:val>
                                            <p:clrVal>
                                              <a:schemeClr val="hlink"/>
                                            </p:clrVal>
                                          </p:val>
                                        </p:tav>
                                      </p:tavLst>
                                    </p:anim>
                                    <p:set>
                                      <p:cBhvr>
                                        <p:cTn id="79" dur="80"/>
                                        <p:tgtEl>
                                          <p:spTgt spid="301539"/>
                                        </p:tgtEl>
                                        <p:attrNameLst>
                                          <p:attrName>fill.type</p:attrName>
                                        </p:attrNameLst>
                                      </p:cBhvr>
                                      <p:to>
                                        <p:strVal val="solid"/>
                                      </p:to>
                                    </p:set>
                                  </p:childTnLst>
                                </p:cTn>
                              </p:par>
                              <p:par>
                                <p:cTn id="80" presetID="27" presetClass="entr" presetSubtype="0" fill="hold" grpId="0" nodeType="withEffect">
                                  <p:stCondLst>
                                    <p:cond delay="200"/>
                                  </p:stCondLst>
                                  <p:iterate type="lt">
                                    <p:tmPct val="50000"/>
                                  </p:iterate>
                                  <p:childTnLst>
                                    <p:set>
                                      <p:cBhvr>
                                        <p:cTn id="81" dur="1" fill="hold">
                                          <p:stCondLst>
                                            <p:cond delay="0"/>
                                          </p:stCondLst>
                                        </p:cTn>
                                        <p:tgtEl>
                                          <p:spTgt spid="301544"/>
                                        </p:tgtEl>
                                        <p:attrNameLst>
                                          <p:attrName>style.visibility</p:attrName>
                                        </p:attrNameLst>
                                      </p:cBhvr>
                                      <p:to>
                                        <p:strVal val="visible"/>
                                      </p:to>
                                    </p:set>
                                    <p:anim calcmode="discrete" valueType="clr">
                                      <p:cBhvr override="childStyle">
                                        <p:cTn id="82" dur="80"/>
                                        <p:tgtEl>
                                          <p:spTgt spid="301544"/>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301544"/>
                                        </p:tgtEl>
                                        <p:attrNameLst>
                                          <p:attrName>fillcolor</p:attrName>
                                        </p:attrNameLst>
                                      </p:cBhvr>
                                      <p:tavLst>
                                        <p:tav tm="0">
                                          <p:val>
                                            <p:clrVal>
                                              <a:schemeClr val="accent2"/>
                                            </p:clrVal>
                                          </p:val>
                                        </p:tav>
                                        <p:tav tm="50000">
                                          <p:val>
                                            <p:clrVal>
                                              <a:schemeClr val="hlink"/>
                                            </p:clrVal>
                                          </p:val>
                                        </p:tav>
                                      </p:tavLst>
                                    </p:anim>
                                    <p:set>
                                      <p:cBhvr>
                                        <p:cTn id="84" dur="80"/>
                                        <p:tgtEl>
                                          <p:spTgt spid="301544"/>
                                        </p:tgtEl>
                                        <p:attrNameLst>
                                          <p:attrName>fill.type</p:attrName>
                                        </p:attrNameLst>
                                      </p:cBhvr>
                                      <p:to>
                                        <p:strVal val="solid"/>
                                      </p:to>
                                    </p:set>
                                  </p:childTnLst>
                                </p:cTn>
                              </p:par>
                              <p:par>
                                <p:cTn id="85" presetID="27" presetClass="entr" presetSubtype="0" fill="hold" grpId="0" nodeType="withEffect">
                                  <p:stCondLst>
                                    <p:cond delay="400"/>
                                  </p:stCondLst>
                                  <p:iterate type="lt">
                                    <p:tmPct val="50000"/>
                                  </p:iterate>
                                  <p:childTnLst>
                                    <p:set>
                                      <p:cBhvr>
                                        <p:cTn id="86" dur="1" fill="hold">
                                          <p:stCondLst>
                                            <p:cond delay="0"/>
                                          </p:stCondLst>
                                        </p:cTn>
                                        <p:tgtEl>
                                          <p:spTgt spid="301548"/>
                                        </p:tgtEl>
                                        <p:attrNameLst>
                                          <p:attrName>style.visibility</p:attrName>
                                        </p:attrNameLst>
                                      </p:cBhvr>
                                      <p:to>
                                        <p:strVal val="visible"/>
                                      </p:to>
                                    </p:set>
                                    <p:anim calcmode="discrete" valueType="clr">
                                      <p:cBhvr override="childStyle">
                                        <p:cTn id="87" dur="80"/>
                                        <p:tgtEl>
                                          <p:spTgt spid="301548"/>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301548"/>
                                        </p:tgtEl>
                                        <p:attrNameLst>
                                          <p:attrName>fillcolor</p:attrName>
                                        </p:attrNameLst>
                                      </p:cBhvr>
                                      <p:tavLst>
                                        <p:tav tm="0">
                                          <p:val>
                                            <p:clrVal>
                                              <a:schemeClr val="accent2"/>
                                            </p:clrVal>
                                          </p:val>
                                        </p:tav>
                                        <p:tav tm="50000">
                                          <p:val>
                                            <p:clrVal>
                                              <a:schemeClr val="hlink"/>
                                            </p:clrVal>
                                          </p:val>
                                        </p:tav>
                                      </p:tavLst>
                                    </p:anim>
                                    <p:set>
                                      <p:cBhvr>
                                        <p:cTn id="89" dur="80"/>
                                        <p:tgtEl>
                                          <p:spTgt spid="301548"/>
                                        </p:tgtEl>
                                        <p:attrNameLst>
                                          <p:attrName>fill.type</p:attrName>
                                        </p:attrNameLst>
                                      </p:cBhvr>
                                      <p:to>
                                        <p:strVal val="solid"/>
                                      </p:to>
                                    </p:set>
                                  </p:childTnLst>
                                </p:cTn>
                              </p:par>
                              <p:par>
                                <p:cTn id="90" presetID="27" presetClass="entr" presetSubtype="0" fill="hold" grpId="0" nodeType="withEffect">
                                  <p:stCondLst>
                                    <p:cond delay="600"/>
                                  </p:stCondLst>
                                  <p:iterate type="lt">
                                    <p:tmPct val="50000"/>
                                  </p:iterate>
                                  <p:childTnLst>
                                    <p:set>
                                      <p:cBhvr>
                                        <p:cTn id="91" dur="1" fill="hold">
                                          <p:stCondLst>
                                            <p:cond delay="0"/>
                                          </p:stCondLst>
                                        </p:cTn>
                                        <p:tgtEl>
                                          <p:spTgt spid="301552"/>
                                        </p:tgtEl>
                                        <p:attrNameLst>
                                          <p:attrName>style.visibility</p:attrName>
                                        </p:attrNameLst>
                                      </p:cBhvr>
                                      <p:to>
                                        <p:strVal val="visible"/>
                                      </p:to>
                                    </p:set>
                                    <p:anim calcmode="discrete" valueType="clr">
                                      <p:cBhvr override="childStyle">
                                        <p:cTn id="92" dur="80"/>
                                        <p:tgtEl>
                                          <p:spTgt spid="301552"/>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301552"/>
                                        </p:tgtEl>
                                        <p:attrNameLst>
                                          <p:attrName>fillcolor</p:attrName>
                                        </p:attrNameLst>
                                      </p:cBhvr>
                                      <p:tavLst>
                                        <p:tav tm="0">
                                          <p:val>
                                            <p:clrVal>
                                              <a:schemeClr val="accent2"/>
                                            </p:clrVal>
                                          </p:val>
                                        </p:tav>
                                        <p:tav tm="50000">
                                          <p:val>
                                            <p:clrVal>
                                              <a:schemeClr val="hlink"/>
                                            </p:clrVal>
                                          </p:val>
                                        </p:tav>
                                      </p:tavLst>
                                    </p:anim>
                                    <p:set>
                                      <p:cBhvr>
                                        <p:cTn id="94" dur="80"/>
                                        <p:tgtEl>
                                          <p:spTgt spid="3015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86" grpId="0"/>
      <p:bldP spid="2" grpId="0" animBg="1"/>
      <p:bldP spid="3" grpId="0" animBg="1"/>
      <p:bldP spid="301539" grpId="0"/>
      <p:bldP spid="5" grpId="0"/>
      <p:bldP spid="6" grpId="0" animBg="1"/>
      <p:bldP spid="7" grpId="0" animBg="1"/>
      <p:bldP spid="8" grpId="0"/>
      <p:bldP spid="301544" grpId="0"/>
      <p:bldP spid="10" grpId="0" animBg="1"/>
      <p:bldP spid="11" grpId="0" animBg="1"/>
      <p:bldP spid="12" grpId="0"/>
      <p:bldP spid="301548" grpId="0"/>
      <p:bldP spid="14" grpId="0" animBg="1"/>
      <p:bldP spid="15" grpId="0" animBg="1"/>
      <p:bldP spid="16" grpId="0"/>
      <p:bldP spid="30155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56" name="Text Box 16"/>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6" name="平行四边形 5"/>
          <p:cNvSpPr/>
          <p:nvPr/>
        </p:nvSpPr>
        <p:spPr bwMode="auto">
          <a:xfrm flipH="1">
            <a:off x="1638965" y="2374958"/>
            <a:ext cx="2204673" cy="1443077"/>
          </a:xfrm>
          <a:prstGeom prst="parallelogram">
            <a:avLst>
              <a:gd name="adj" fmla="val 87273"/>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8" name="平行四边形 7"/>
          <p:cNvSpPr/>
          <p:nvPr/>
        </p:nvSpPr>
        <p:spPr bwMode="auto">
          <a:xfrm flipH="1">
            <a:off x="4648243" y="2362258"/>
            <a:ext cx="2204461" cy="1443077"/>
          </a:xfrm>
          <a:prstGeom prst="parallelogram">
            <a:avLst>
              <a:gd name="adj" fmla="val 87273"/>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343194" name="TextBox 61"/>
          <p:cNvSpPr txBox="1">
            <a:spLocks noChangeArrowheads="1"/>
          </p:cNvSpPr>
          <p:nvPr/>
        </p:nvSpPr>
        <p:spPr bwMode="auto">
          <a:xfrm>
            <a:off x="1587500"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a:solidFill>
                  <a:srgbClr val="7D7D7D"/>
                </a:solidFill>
                <a:latin typeface="微软雅黑" panose="020B0503020204020204" pitchFamily="34" charset="-122"/>
              </a:rPr>
              <a:t>此处输入文本</a:t>
            </a:r>
            <a:endParaRPr lang="zh-CN" altLang="en-US">
              <a:solidFill>
                <a:srgbClr val="7D7D7D"/>
              </a:solidFill>
              <a:latin typeface="微软雅黑" panose="020B0503020204020204" pitchFamily="34" charset="-122"/>
            </a:endParaRPr>
          </a:p>
        </p:txBody>
      </p:sp>
      <p:sp>
        <p:nvSpPr>
          <p:cNvPr id="7" name="平行四边形 6"/>
          <p:cNvSpPr/>
          <p:nvPr/>
        </p:nvSpPr>
        <p:spPr bwMode="auto">
          <a:xfrm flipH="1">
            <a:off x="3149488" y="2362258"/>
            <a:ext cx="2203819" cy="1443077"/>
          </a:xfrm>
          <a:prstGeom prst="parallelogram">
            <a:avLst>
              <a:gd name="adj" fmla="val 87273"/>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3" name="平行四边形 2"/>
          <p:cNvSpPr>
            <a:spLocks noChangeArrowheads="1"/>
          </p:cNvSpPr>
          <p:nvPr/>
        </p:nvSpPr>
        <p:spPr bwMode="auto">
          <a:xfrm>
            <a:off x="1406525" y="2362200"/>
            <a:ext cx="1189038" cy="1443038"/>
          </a:xfrm>
          <a:prstGeom prst="parallelogram">
            <a:avLst>
              <a:gd name="adj" fmla="val 20417"/>
            </a:avLst>
          </a:prstGeom>
          <a:gradFill rotWithShape="1">
            <a:gsLst>
              <a:gs pos="0">
                <a:srgbClr val="2180C1"/>
              </a:gs>
              <a:gs pos="100000">
                <a:srgbClr val="0846AC"/>
              </a:gs>
            </a:gsLst>
            <a:lin ang="5400000" scaled="1"/>
          </a:gradFill>
          <a:ln>
            <a:noFill/>
          </a:ln>
          <a:effectLst>
            <a:outerShdw sy="23000" kx="-1199993" algn="bl" rotWithShape="0">
              <a:srgbClr val="000000">
                <a:alpha val="20000"/>
              </a:srgbClr>
            </a:outerShdw>
          </a:effectLst>
          <a:extLst>
            <a:ext uri="{91240B29-F687-4F45-9708-019B960494DF}">
              <a14:hiddenLine xmlns:a14="http://schemas.microsoft.com/office/drawing/2010/main" w="3175">
                <a:solidFill>
                  <a:srgbClr val="7DADFF"/>
                </a:solidFill>
                <a:miter lim="800000"/>
                <a:headEnd/>
                <a:tailEnd/>
              </a14:hiddenLine>
            </a:ext>
          </a:ex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4" name="平行四边形 3"/>
          <p:cNvSpPr>
            <a:spLocks noChangeArrowheads="1"/>
          </p:cNvSpPr>
          <p:nvPr/>
        </p:nvSpPr>
        <p:spPr bwMode="auto">
          <a:xfrm>
            <a:off x="2906713" y="2362200"/>
            <a:ext cx="1187450" cy="1506538"/>
          </a:xfrm>
          <a:prstGeom prst="parallelogram">
            <a:avLst>
              <a:gd name="adj" fmla="val 20417"/>
            </a:avLst>
          </a:prstGeom>
          <a:gradFill rotWithShape="1">
            <a:gsLst>
              <a:gs pos="0">
                <a:srgbClr val="2180C1"/>
              </a:gs>
              <a:gs pos="100000">
                <a:srgbClr val="0846AC"/>
              </a:gs>
            </a:gsLst>
            <a:lin ang="5400000" scaled="1"/>
          </a:gradFill>
          <a:ln>
            <a:noFill/>
          </a:ln>
          <a:effectLst>
            <a:outerShdw sy="23000" kx="-1199993" algn="bl" rotWithShape="0">
              <a:srgbClr val="000000">
                <a:alpha val="20000"/>
              </a:srgbClr>
            </a:outerShdw>
          </a:effectLst>
          <a:extLst>
            <a:ext uri="{91240B29-F687-4F45-9708-019B960494DF}">
              <a14:hiddenLine xmlns:a14="http://schemas.microsoft.com/office/drawing/2010/main" w="3175">
                <a:solidFill>
                  <a:srgbClr val="7DADFF"/>
                </a:solidFill>
                <a:miter lim="800000"/>
                <a:headEnd/>
                <a:tailEnd/>
              </a14:hiddenLine>
            </a:ext>
          </a:ex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343202" name="TextBox 61"/>
          <p:cNvSpPr txBox="1">
            <a:spLocks noChangeArrowheads="1"/>
          </p:cNvSpPr>
          <p:nvPr/>
        </p:nvSpPr>
        <p:spPr bwMode="auto">
          <a:xfrm>
            <a:off x="3082925"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a:solidFill>
                  <a:srgbClr val="7D7D7D"/>
                </a:solidFill>
                <a:latin typeface="微软雅黑" panose="020B0503020204020204" pitchFamily="34" charset="-122"/>
              </a:rPr>
              <a:t>此处输入文本</a:t>
            </a:r>
            <a:endParaRPr lang="zh-CN" altLang="en-US">
              <a:solidFill>
                <a:srgbClr val="7D7D7D"/>
              </a:solidFill>
              <a:latin typeface="微软雅黑" panose="020B0503020204020204" pitchFamily="34" charset="-122"/>
            </a:endParaRPr>
          </a:p>
        </p:txBody>
      </p:sp>
      <p:sp>
        <p:nvSpPr>
          <p:cNvPr id="5" name="平行四边形 4"/>
          <p:cNvSpPr>
            <a:spLocks noChangeArrowheads="1"/>
          </p:cNvSpPr>
          <p:nvPr/>
        </p:nvSpPr>
        <p:spPr bwMode="auto">
          <a:xfrm>
            <a:off x="4405313" y="2362200"/>
            <a:ext cx="1189037" cy="1506538"/>
          </a:xfrm>
          <a:prstGeom prst="parallelogram">
            <a:avLst>
              <a:gd name="adj" fmla="val 20417"/>
            </a:avLst>
          </a:prstGeom>
          <a:gradFill rotWithShape="1">
            <a:gsLst>
              <a:gs pos="0">
                <a:srgbClr val="2180C1"/>
              </a:gs>
              <a:gs pos="100000">
                <a:srgbClr val="0846AC"/>
              </a:gs>
            </a:gsLst>
            <a:lin ang="5400000" scaled="1"/>
          </a:gradFill>
          <a:ln>
            <a:noFill/>
          </a:ln>
          <a:effectLst>
            <a:outerShdw sy="23000" kx="-1199993" algn="bl" rotWithShape="0">
              <a:srgbClr val="000000">
                <a:alpha val="20000"/>
              </a:srgbClr>
            </a:outerShdw>
          </a:effectLst>
          <a:extLst>
            <a:ext uri="{91240B29-F687-4F45-9708-019B960494DF}">
              <a14:hiddenLine xmlns:a14="http://schemas.microsoft.com/office/drawing/2010/main" w="3175">
                <a:solidFill>
                  <a:srgbClr val="7DADFF"/>
                </a:solidFill>
                <a:miter lim="800000"/>
                <a:headEnd/>
                <a:tailEnd/>
              </a14:hiddenLine>
            </a:ext>
          </a:ex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343205" name="TextBox 61"/>
          <p:cNvSpPr txBox="1">
            <a:spLocks noChangeArrowheads="1"/>
          </p:cNvSpPr>
          <p:nvPr/>
        </p:nvSpPr>
        <p:spPr bwMode="auto">
          <a:xfrm>
            <a:off x="4564063"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a:solidFill>
                  <a:srgbClr val="7D7D7D"/>
                </a:solidFill>
                <a:latin typeface="微软雅黑" panose="020B0503020204020204" pitchFamily="34" charset="-122"/>
              </a:rPr>
              <a:t>此处输入文本</a:t>
            </a:r>
            <a:endParaRPr lang="zh-CN" altLang="en-US">
              <a:solidFill>
                <a:srgbClr val="7D7D7D"/>
              </a:solidFill>
              <a:latin typeface="微软雅黑" panose="020B0503020204020204" pitchFamily="34" charset="-122"/>
            </a:endParaRPr>
          </a:p>
        </p:txBody>
      </p:sp>
      <p:sp>
        <p:nvSpPr>
          <p:cNvPr id="2" name="矩形 17"/>
          <p:cNvSpPr>
            <a:spLocks noChangeArrowheads="1"/>
          </p:cNvSpPr>
          <p:nvPr/>
        </p:nvSpPr>
        <p:spPr bwMode="auto">
          <a:xfrm>
            <a:off x="5903913" y="854075"/>
            <a:ext cx="1552575" cy="2951163"/>
          </a:xfrm>
          <a:custGeom>
            <a:avLst/>
            <a:gdLst>
              <a:gd name="T0" fmla="*/ 0 w 1809407"/>
              <a:gd name="T1" fmla="*/ 0 h 3440675"/>
              <a:gd name="T2" fmla="*/ 1809407 w 1809407"/>
              <a:gd name="T3" fmla="*/ 3440675 h 3440675"/>
            </a:gdLst>
            <a:ahLst/>
            <a:cxnLst/>
            <a:rect l="T0" t="T1" r="T2" b="T3"/>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gradFill rotWithShape="1">
            <a:gsLst>
              <a:gs pos="0">
                <a:srgbClr val="2180C1"/>
              </a:gs>
              <a:gs pos="100000">
                <a:srgbClr val="0846AC"/>
              </a:gs>
            </a:gsLst>
            <a:lin ang="5400000" scaled="1"/>
          </a:gradFill>
          <a:ln>
            <a:noFill/>
          </a:ln>
          <a:effectLst>
            <a:outerShdw sy="23000" kx="-1199993" algn="bl" rotWithShape="0">
              <a:srgbClr val="000000">
                <a:alpha val="20000"/>
              </a:srgbClr>
            </a:outerShdw>
          </a:effectLst>
          <a:extLst>
            <a:ext uri="{91240B29-F687-4F45-9708-019B960494DF}">
              <a14:hiddenLine xmlns:a14="http://schemas.microsoft.com/office/drawing/2010/main" w="3175">
                <a:solidFill>
                  <a:srgbClr val="7DADFF"/>
                </a:solidFill>
                <a:miter lim="800000"/>
                <a:headEnd/>
                <a:tailEnd/>
              </a14:hiddenLine>
            </a:ext>
          </a:ex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16" name="TextBox 32"/>
          <p:cNvSpPr txBox="1">
            <a:spLocks noChangeArrowheads="1"/>
          </p:cNvSpPr>
          <p:nvPr/>
        </p:nvSpPr>
        <p:spPr bwMode="auto">
          <a:xfrm rot="610177">
            <a:off x="6354763" y="1622425"/>
            <a:ext cx="458787" cy="1920875"/>
          </a:xfrm>
          <a:prstGeom prst="rect">
            <a:avLst/>
          </a:prstGeom>
          <a:noFill/>
          <a:ln w="9525">
            <a:noFill/>
            <a:miter lim="800000"/>
          </a:ln>
        </p:spPr>
        <p:txBody>
          <a:bodyPr vert="eaVert" wrap="none">
            <a:spAutoFit/>
          </a:bodyPr>
          <a:lstStyle/>
          <a:p>
            <a:pPr algn="l" eaLnBrk="1" fontAlgn="auto" hangingPunct="1">
              <a:spcBef>
                <a:spcPts val="0"/>
              </a:spcBef>
              <a:spcAft>
                <a:spcPts val="0"/>
              </a:spcAft>
              <a:buClrTx/>
              <a:buSzTx/>
              <a:defRPr/>
            </a:pPr>
            <a:r>
              <a:rPr lang="zh-CN" altLang="en-US" sz="1800" kern="0" dirty="0">
                <a:solidFill>
                  <a:sysClr val="window" lastClr="FFFFFF"/>
                </a:solidFill>
              </a:rPr>
              <a:t>单击此处输入文本</a:t>
            </a:r>
            <a:endParaRPr lang="zh-CN" altLang="en-US" sz="1800" kern="0" dirty="0">
              <a:solidFill>
                <a:sysClr val="window" lastClr="FFFFFF"/>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43056"/>
                                        </p:tgtEl>
                                        <p:attrNameLst>
                                          <p:attrName>style.visibility</p:attrName>
                                        </p:attrNameLst>
                                      </p:cBhvr>
                                      <p:to>
                                        <p:strVal val="visible"/>
                                      </p:to>
                                    </p:set>
                                    <p:anim by="(-#ppt_w*2)" calcmode="lin" valueType="num">
                                      <p:cBhvr rctx="PPT">
                                        <p:cTn id="7" dur="250" autoRev="1" fill="hold">
                                          <p:stCondLst>
                                            <p:cond delay="0"/>
                                          </p:stCondLst>
                                        </p:cTn>
                                        <p:tgtEl>
                                          <p:spTgt spid="343056"/>
                                        </p:tgtEl>
                                        <p:attrNameLst>
                                          <p:attrName>ppt_w</p:attrName>
                                        </p:attrNameLst>
                                      </p:cBhvr>
                                    </p:anim>
                                    <p:anim by="(#ppt_w*0.50)" calcmode="lin" valueType="num">
                                      <p:cBhvr>
                                        <p:cTn id="8" dur="250" decel="50000" autoRev="1" fill="hold">
                                          <p:stCondLst>
                                            <p:cond delay="0"/>
                                          </p:stCondLst>
                                        </p:cTn>
                                        <p:tgtEl>
                                          <p:spTgt spid="343056"/>
                                        </p:tgtEl>
                                        <p:attrNameLst>
                                          <p:attrName>ppt_x</p:attrName>
                                        </p:attrNameLst>
                                      </p:cBhvr>
                                    </p:anim>
                                    <p:anim from="(-#ppt_h/2)" to="(#ppt_y)" calcmode="lin" valueType="num">
                                      <p:cBhvr>
                                        <p:cTn id="9" dur="500" fill="hold">
                                          <p:stCondLst>
                                            <p:cond delay="0"/>
                                          </p:stCondLst>
                                        </p:cTn>
                                        <p:tgtEl>
                                          <p:spTgt spid="343056"/>
                                        </p:tgtEl>
                                        <p:attrNameLst>
                                          <p:attrName>ppt_y</p:attrName>
                                        </p:attrNameLst>
                                      </p:cBhvr>
                                    </p:anim>
                                    <p:animRot by="21600000">
                                      <p:cBhvr>
                                        <p:cTn id="10" dur="500" fill="hold">
                                          <p:stCondLst>
                                            <p:cond delay="0"/>
                                          </p:stCondLst>
                                        </p:cTn>
                                        <p:tgtEl>
                                          <p:spTgt spid="343056"/>
                                        </p:tgtEl>
                                        <p:attrNameLst>
                                          <p:attrName>r</p:attrName>
                                        </p:attrNameLst>
                                      </p:cBhvr>
                                    </p:animRot>
                                  </p:childTnLst>
                                </p:cTn>
                              </p:par>
                            </p:childTnLst>
                          </p:cTn>
                        </p:par>
                        <p:par>
                          <p:cTn id="11" fill="hold">
                            <p:stCondLst>
                              <p:cond delay="899"/>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1399"/>
                            </p:stCondLst>
                            <p:childTnLst>
                              <p:par>
                                <p:cTn id="16" presetID="2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1899"/>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2399"/>
                            </p:stCondLst>
                            <p:childTnLst>
                              <p:par>
                                <p:cTn id="24" presetID="2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2899"/>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3399"/>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3899"/>
                            </p:stCondLst>
                            <p:childTnLst>
                              <p:par>
                                <p:cTn id="36" presetID="22" presetClass="entr" presetSubtype="4"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par>
                          <p:cTn id="39" fill="hold">
                            <p:stCondLst>
                              <p:cond delay="4399"/>
                            </p:stCondLst>
                            <p:childTnLst>
                              <p:par>
                                <p:cTn id="40" presetID="12" presetClass="entr" presetSubtype="4" fill="hold" grpId="0" nodeType="afterEffect">
                                  <p:stCondLst>
                                    <p:cond delay="0"/>
                                  </p:stCondLst>
                                  <p:childTnLst>
                                    <p:set>
                                      <p:cBhvr>
                                        <p:cTn id="41" dur="1" fill="hold">
                                          <p:stCondLst>
                                            <p:cond delay="0"/>
                                          </p:stCondLst>
                                        </p:cTn>
                                        <p:tgtEl>
                                          <p:spTgt spid="343194"/>
                                        </p:tgtEl>
                                        <p:attrNameLst>
                                          <p:attrName>style.visibility</p:attrName>
                                        </p:attrNameLst>
                                      </p:cBhvr>
                                      <p:to>
                                        <p:strVal val="visible"/>
                                      </p:to>
                                    </p:set>
                                    <p:animEffect transition="in" filter="slide(fromBottom)">
                                      <p:cBhvr>
                                        <p:cTn id="42" dur="500"/>
                                        <p:tgtEl>
                                          <p:spTgt spid="343194"/>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43202"/>
                                        </p:tgtEl>
                                        <p:attrNameLst>
                                          <p:attrName>style.visibility</p:attrName>
                                        </p:attrNameLst>
                                      </p:cBhvr>
                                      <p:to>
                                        <p:strVal val="visible"/>
                                      </p:to>
                                    </p:set>
                                    <p:animEffect transition="in" filter="slide(fromBottom)">
                                      <p:cBhvr>
                                        <p:cTn id="45" dur="500"/>
                                        <p:tgtEl>
                                          <p:spTgt spid="343202"/>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43205"/>
                                        </p:tgtEl>
                                        <p:attrNameLst>
                                          <p:attrName>style.visibility</p:attrName>
                                        </p:attrNameLst>
                                      </p:cBhvr>
                                      <p:to>
                                        <p:strVal val="visible"/>
                                      </p:to>
                                    </p:set>
                                    <p:animEffect transition="in" filter="slide(fromBottom)">
                                      <p:cBhvr>
                                        <p:cTn id="48" dur="500"/>
                                        <p:tgtEl>
                                          <p:spTgt spid="343205"/>
                                        </p:tgtEl>
                                      </p:cBhvr>
                                    </p:animEffect>
                                  </p:childTnLst>
                                </p:cTn>
                              </p:par>
                            </p:childTnLst>
                          </p:cTn>
                        </p:par>
                        <p:par>
                          <p:cTn id="49" fill="hold">
                            <p:stCondLst>
                              <p:cond delay="48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6"/>
                                        </p:tgtEl>
                                        <p:attrNameLst>
                                          <p:attrName>ppt_y</p:attrName>
                                        </p:attrNameLst>
                                      </p:cBhvr>
                                      <p:tavLst>
                                        <p:tav tm="0">
                                          <p:val>
                                            <p:strVal val="#ppt_y"/>
                                          </p:val>
                                        </p:tav>
                                        <p:tav tm="100000">
                                          <p:val>
                                            <p:strVal val="#ppt_y"/>
                                          </p:val>
                                        </p:tav>
                                      </p:tavLst>
                                    </p:anim>
                                    <p:anim calcmode="lin" valueType="num">
                                      <p:cBhvr>
                                        <p:cTn id="5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6" grpId="0"/>
      <p:bldP spid="343194" grpId="0"/>
      <p:bldP spid="3" grpId="0" animBg="1"/>
      <p:bldP spid="4" grpId="0" animBg="1"/>
      <p:bldP spid="343202" grpId="0"/>
      <p:bldP spid="5" grpId="0" animBg="1"/>
      <p:bldP spid="343205" grpId="0"/>
      <p:bldP spid="2"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954" name="Text Box 58"/>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2" name="组合 27"/>
          <p:cNvGrpSpPr/>
          <p:nvPr/>
        </p:nvGrpSpPr>
        <p:grpSpPr bwMode="auto">
          <a:xfrm>
            <a:off x="1222375" y="1362075"/>
            <a:ext cx="2754313" cy="2752725"/>
            <a:chOff x="1222375" y="1492250"/>
            <a:chExt cx="2754313" cy="2752725"/>
          </a:xfrm>
        </p:grpSpPr>
        <p:grpSp>
          <p:nvGrpSpPr>
            <p:cNvPr id="337070" name="组合 1"/>
            <p:cNvGrpSpPr/>
            <p:nvPr/>
          </p:nvGrpSpPr>
          <p:grpSpPr bwMode="auto">
            <a:xfrm>
              <a:off x="1222375" y="1492250"/>
              <a:ext cx="2754313" cy="2752725"/>
              <a:chOff x="817310" y="2201172"/>
              <a:chExt cx="3060000" cy="3060000"/>
            </a:xfrm>
          </p:grpSpPr>
          <p:sp>
            <p:nvSpPr>
              <p:cNvPr id="3" name="椭圆 2"/>
              <p:cNvSpPr>
                <a:spLocks noChangeAspect="1"/>
              </p:cNvSpPr>
              <p:nvPr/>
            </p:nvSpPr>
            <p:spPr>
              <a:xfrm>
                <a:off x="817310" y="2201172"/>
                <a:ext cx="3060000" cy="3060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p>
            </p:txBody>
          </p:sp>
          <p:sp>
            <p:nvSpPr>
              <p:cNvPr id="4" name="椭圆 3"/>
              <p:cNvSpPr>
                <a:spLocks noChangeAspect="1"/>
              </p:cNvSpPr>
              <p:nvPr/>
            </p:nvSpPr>
            <p:spPr bwMode="auto">
              <a:xfrm>
                <a:off x="1051881" y="2435878"/>
                <a:ext cx="2590858" cy="2590588"/>
              </a:xfrm>
              <a:prstGeom prst="ellipse">
                <a:avLst/>
              </a:prstGeom>
              <a:solidFill>
                <a:srgbClr val="FFFFFF">
                  <a:alpha val="25098"/>
                </a:srgbClr>
              </a:solidFill>
              <a:ln w="76200" algn="ctr">
                <a:solidFill>
                  <a:srgbClr val="595959">
                    <a:alpha val="25098"/>
                  </a:srgbClr>
                </a:solidFill>
                <a:round/>
              </a:ln>
            </p:spPr>
            <p:txBody>
              <a:bodyPr anchor="ctr"/>
              <a:lstStyle/>
              <a:p>
                <a:pPr eaLnBrk="1" fontAlgn="auto" hangingPunct="1">
                  <a:spcBef>
                    <a:spcPts val="0"/>
                  </a:spcBef>
                  <a:spcAft>
                    <a:spcPts val="0"/>
                  </a:spcAft>
                  <a:buClrTx/>
                  <a:buSzTx/>
                  <a:defRPr/>
                </a:pPr>
                <a:endParaRPr lang="zh-CN" altLang="en-US" sz="1800">
                  <a:solidFill>
                    <a:schemeClr val="lt1"/>
                  </a:solidFill>
                  <a:latin typeface="+mn-lt"/>
                  <a:ea typeface="+mn-ea"/>
                </a:endParaRPr>
              </a:p>
            </p:txBody>
          </p:sp>
        </p:grpSp>
        <p:sp>
          <p:nvSpPr>
            <p:cNvPr id="26" name="Rectangle 13"/>
            <p:cNvSpPr>
              <a:spLocks noChangeArrowheads="1"/>
            </p:cNvSpPr>
            <p:nvPr/>
          </p:nvSpPr>
          <p:spPr bwMode="auto">
            <a:xfrm>
              <a:off x="1912938" y="2514600"/>
              <a:ext cx="1373187" cy="701675"/>
            </a:xfrm>
            <a:prstGeom prst="rect">
              <a:avLst/>
            </a:prstGeom>
            <a:noFill/>
            <a:ln w="9525">
              <a:noFill/>
              <a:miter lim="800000"/>
            </a:ln>
            <a:effectLst/>
          </p:spPr>
          <p:txBody>
            <a:bodyPr>
              <a:spAutoFit/>
            </a:bodyPr>
            <a:lstStyle/>
            <a:p>
              <a:pPr eaLnBrk="1" fontAlgn="auto" hangingPunct="1">
                <a:spcBef>
                  <a:spcPts val="0"/>
                </a:spcBef>
                <a:spcAft>
                  <a:spcPts val="0"/>
                </a:spcAft>
                <a:buClrTx/>
                <a:buSzTx/>
                <a:defRPr/>
              </a:pPr>
              <a:r>
                <a:rPr lang="zh-CN" altLang="en-US" sz="2000" dirty="0">
                  <a:solidFill>
                    <a:schemeClr val="tx1">
                      <a:lumMod val="75000"/>
                      <a:lumOff val="25000"/>
                    </a:schemeClr>
                  </a:solidFill>
                </a:rPr>
                <a:t>单击此处添加标题</a:t>
              </a:r>
              <a:endParaRPr lang="zh-CN" altLang="en-US" sz="2000" dirty="0">
                <a:solidFill>
                  <a:schemeClr val="tx1">
                    <a:lumMod val="75000"/>
                    <a:lumOff val="25000"/>
                  </a:schemeClr>
                </a:solidFill>
              </a:endParaRPr>
            </a:p>
          </p:txBody>
        </p:sp>
      </p:grpSp>
      <p:grpSp>
        <p:nvGrpSpPr>
          <p:cNvPr id="9" name="组合 31"/>
          <p:cNvGrpSpPr/>
          <p:nvPr/>
        </p:nvGrpSpPr>
        <p:grpSpPr bwMode="auto">
          <a:xfrm>
            <a:off x="3549650" y="1377950"/>
            <a:ext cx="4371975" cy="388938"/>
            <a:chOff x="3549650" y="1508125"/>
            <a:chExt cx="4371975" cy="388938"/>
          </a:xfrm>
        </p:grpSpPr>
        <p:sp>
          <p:nvSpPr>
            <p:cNvPr id="337075" name="矩形 6"/>
            <p:cNvSpPr/>
            <p:nvPr/>
          </p:nvSpPr>
          <p:spPr bwMode="auto">
            <a:xfrm>
              <a:off x="3549650" y="1508125"/>
              <a:ext cx="4371975" cy="388938"/>
            </a:xfrm>
            <a:prstGeom prst="rect">
              <a:avLst/>
            </a:prstGeom>
            <a:solidFill>
              <a:srgbClr val="0846AC"/>
            </a:solidFill>
            <a:ln w="12700" algn="ctr">
              <a:solidFill>
                <a:srgbClr val="FFFFFF"/>
              </a:solidFill>
              <a:miter lim="800000"/>
            </a:ln>
          </p:spPr>
          <p:txBody>
            <a:bodyPr wrap="none" anchor="ctr"/>
            <a:lstStyle/>
            <a:p>
              <a:endParaRPr lang="zh-CN" altLang="en-US" sz="2000">
                <a:solidFill>
                  <a:schemeClr val="tx2"/>
                </a:solidFill>
                <a:latin typeface="Calibri" panose="020F0502020204030204" pitchFamily="34" charset="0"/>
              </a:endParaRPr>
            </a:p>
          </p:txBody>
        </p:sp>
        <p:sp>
          <p:nvSpPr>
            <p:cNvPr id="337076" name="TextBox 146"/>
            <p:cNvSpPr txBox="1">
              <a:spLocks noChangeArrowheads="1"/>
            </p:cNvSpPr>
            <p:nvPr/>
          </p:nvSpPr>
          <p:spPr bwMode="auto">
            <a:xfrm>
              <a:off x="3743325" y="1563688"/>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a:solidFill>
                    <a:srgbClr val="FFFFFF"/>
                  </a:solidFill>
                  <a:latin typeface="微软雅黑" panose="020B0503020204020204" pitchFamily="34" charset="-122"/>
                </a:rPr>
                <a:t>单击此处添加标题</a:t>
              </a:r>
              <a:endParaRPr lang="en-US" altLang="zh-CN">
                <a:solidFill>
                  <a:srgbClr val="FFFFFF"/>
                </a:solidFill>
                <a:latin typeface="微软雅黑" panose="020B0503020204020204" pitchFamily="34" charset="-122"/>
              </a:endParaRPr>
            </a:p>
          </p:txBody>
        </p:sp>
      </p:grpSp>
      <p:sp>
        <p:nvSpPr>
          <p:cNvPr id="18" name="TextBox 146"/>
          <p:cNvSpPr txBox="1">
            <a:spLocks noChangeArrowheads="1"/>
          </p:cNvSpPr>
          <p:nvPr/>
        </p:nvSpPr>
        <p:spPr bwMode="auto">
          <a:xfrm>
            <a:off x="3889375" y="1824038"/>
            <a:ext cx="4032250" cy="304800"/>
          </a:xfrm>
          <a:prstGeom prst="rect">
            <a:avLst/>
          </a:prstGeom>
          <a:noFill/>
          <a:ln w="9525" algn="ctr">
            <a:noFill/>
            <a:miter lim="800000"/>
          </a:ln>
          <a:effectLst/>
        </p:spPr>
        <p:txBody>
          <a:bodyPr>
            <a:spAutoFit/>
          </a:bodyPr>
          <a:lstStyle/>
          <a:p>
            <a:pPr algn="l" eaLnBrk="1" fontAlgn="auto" hangingPunct="1">
              <a:spcBef>
                <a:spcPts val="0"/>
              </a:spcBef>
              <a:spcAft>
                <a:spcPts val="0"/>
              </a:spcAft>
              <a:buClrTx/>
              <a:buSzTx/>
              <a:defRPr/>
            </a:pPr>
            <a:r>
              <a:rPr lang="zh-CN" altLang="en-US" dirty="0">
                <a:solidFill>
                  <a:schemeClr val="tx1">
                    <a:lumMod val="75000"/>
                    <a:lumOff val="25000"/>
                  </a:schemeClr>
                </a:solidFill>
              </a:rPr>
              <a:t>单击添加文本 </a:t>
            </a: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grpSp>
        <p:nvGrpSpPr>
          <p:cNvPr id="11" name="组合 32"/>
          <p:cNvGrpSpPr/>
          <p:nvPr/>
        </p:nvGrpSpPr>
        <p:grpSpPr bwMode="auto">
          <a:xfrm>
            <a:off x="4192588" y="2544763"/>
            <a:ext cx="3729037" cy="388937"/>
            <a:chOff x="4192588" y="2674938"/>
            <a:chExt cx="3729037" cy="388937"/>
          </a:xfrm>
        </p:grpSpPr>
        <p:sp>
          <p:nvSpPr>
            <p:cNvPr id="6" name="矩形 5"/>
            <p:cNvSpPr/>
            <p:nvPr/>
          </p:nvSpPr>
          <p:spPr bwMode="auto">
            <a:xfrm>
              <a:off x="4192588" y="2674938"/>
              <a:ext cx="3729037" cy="388937"/>
            </a:xfrm>
            <a:prstGeom prst="rect">
              <a:avLst/>
            </a:prstGeom>
            <a:solidFill>
              <a:srgbClr val="7F7F7F">
                <a:alpha val="79999"/>
              </a:srgbClr>
            </a:solidFill>
            <a:ln w="12700" algn="ctr">
              <a:solidFill>
                <a:srgbClr val="FFFFFF"/>
              </a:solidFill>
              <a:round/>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337080" name="TextBox 146"/>
            <p:cNvSpPr txBox="1">
              <a:spLocks noChangeArrowheads="1"/>
            </p:cNvSpPr>
            <p:nvPr/>
          </p:nvSpPr>
          <p:spPr bwMode="auto">
            <a:xfrm>
              <a:off x="4448175" y="2730500"/>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a:solidFill>
                    <a:srgbClr val="FFFFFF"/>
                  </a:solidFill>
                  <a:latin typeface="微软雅黑" panose="020B0503020204020204" pitchFamily="34" charset="-122"/>
                </a:rPr>
                <a:t>单击此处添加标题</a:t>
              </a:r>
              <a:endParaRPr lang="en-US" altLang="zh-CN">
                <a:solidFill>
                  <a:srgbClr val="FFFFFF"/>
                </a:solidFill>
                <a:latin typeface="微软雅黑" panose="020B0503020204020204" pitchFamily="34" charset="-122"/>
              </a:endParaRPr>
            </a:p>
          </p:txBody>
        </p:sp>
      </p:grpSp>
      <p:sp>
        <p:nvSpPr>
          <p:cNvPr id="20" name="TextBox 146"/>
          <p:cNvSpPr txBox="1">
            <a:spLocks noChangeArrowheads="1"/>
          </p:cNvSpPr>
          <p:nvPr/>
        </p:nvSpPr>
        <p:spPr bwMode="auto">
          <a:xfrm>
            <a:off x="4257675" y="2984500"/>
            <a:ext cx="3663950" cy="304800"/>
          </a:xfrm>
          <a:prstGeom prst="rect">
            <a:avLst/>
          </a:prstGeom>
          <a:noFill/>
          <a:ln w="9525" algn="ctr">
            <a:noFill/>
            <a:miter lim="800000"/>
          </a:ln>
          <a:effectLst/>
        </p:spPr>
        <p:txBody>
          <a:bodyPr>
            <a:spAutoFit/>
          </a:bodyPr>
          <a:lstStyle/>
          <a:p>
            <a:pPr algn="l" eaLnBrk="1" fontAlgn="auto" hangingPunct="1">
              <a:spcBef>
                <a:spcPts val="0"/>
              </a:spcBef>
              <a:spcAft>
                <a:spcPts val="0"/>
              </a:spcAft>
              <a:buClrTx/>
              <a:buSzTx/>
              <a:defRPr/>
            </a:pPr>
            <a:r>
              <a:rPr lang="zh-CN" altLang="en-US" dirty="0">
                <a:solidFill>
                  <a:schemeClr val="tx1">
                    <a:lumMod val="75000"/>
                    <a:lumOff val="25000"/>
                  </a:schemeClr>
                </a:solidFill>
              </a:rPr>
              <a:t>单击添加文本 </a:t>
            </a: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grpSp>
        <p:nvGrpSpPr>
          <p:cNvPr id="12" name="组合 33"/>
          <p:cNvGrpSpPr/>
          <p:nvPr/>
        </p:nvGrpSpPr>
        <p:grpSpPr bwMode="auto">
          <a:xfrm>
            <a:off x="3549650" y="3719513"/>
            <a:ext cx="4371975" cy="388937"/>
            <a:chOff x="3549650" y="3849688"/>
            <a:chExt cx="4371975" cy="388937"/>
          </a:xfrm>
        </p:grpSpPr>
        <p:sp>
          <p:nvSpPr>
            <p:cNvPr id="5" name="矩形 4"/>
            <p:cNvSpPr/>
            <p:nvPr/>
          </p:nvSpPr>
          <p:spPr bwMode="auto">
            <a:xfrm>
              <a:off x="3549650" y="3849688"/>
              <a:ext cx="4371975" cy="388937"/>
            </a:xfrm>
            <a:prstGeom prst="rect">
              <a:avLst/>
            </a:prstGeom>
            <a:solidFill>
              <a:srgbClr val="595959">
                <a:alpha val="79999"/>
              </a:srgbClr>
            </a:solidFill>
            <a:ln w="12700" algn="ctr">
              <a:solidFill>
                <a:srgbClr val="FFFFFF"/>
              </a:solidFill>
              <a:round/>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337084" name="TextBox 146"/>
            <p:cNvSpPr txBox="1">
              <a:spLocks noChangeArrowheads="1"/>
            </p:cNvSpPr>
            <p:nvPr/>
          </p:nvSpPr>
          <p:spPr bwMode="auto">
            <a:xfrm>
              <a:off x="3743325" y="3905250"/>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a:solidFill>
                    <a:srgbClr val="FFFFFF"/>
                  </a:solidFill>
                  <a:latin typeface="微软雅黑" panose="020B0503020204020204" pitchFamily="34" charset="-122"/>
                </a:rPr>
                <a:t>单击此处添加标题</a:t>
              </a:r>
              <a:endParaRPr lang="en-US" altLang="zh-CN">
                <a:solidFill>
                  <a:srgbClr val="FFFFFF"/>
                </a:solidFill>
                <a:latin typeface="微软雅黑" panose="020B0503020204020204" pitchFamily="34" charset="-122"/>
              </a:endParaRPr>
            </a:p>
          </p:txBody>
        </p:sp>
      </p:grpSp>
      <p:sp>
        <p:nvSpPr>
          <p:cNvPr id="22" name="TextBox 146"/>
          <p:cNvSpPr txBox="1">
            <a:spLocks noChangeArrowheads="1"/>
          </p:cNvSpPr>
          <p:nvPr/>
        </p:nvSpPr>
        <p:spPr bwMode="auto">
          <a:xfrm>
            <a:off x="3743325" y="4165600"/>
            <a:ext cx="4030663" cy="304800"/>
          </a:xfrm>
          <a:prstGeom prst="rect">
            <a:avLst/>
          </a:prstGeom>
          <a:noFill/>
          <a:ln w="9525" algn="ctr">
            <a:noFill/>
            <a:miter lim="800000"/>
          </a:ln>
          <a:effectLst/>
        </p:spPr>
        <p:txBody>
          <a:bodyPr>
            <a:spAutoFit/>
          </a:bodyPr>
          <a:lstStyle/>
          <a:p>
            <a:pPr algn="l" eaLnBrk="1" fontAlgn="auto" hangingPunct="1">
              <a:spcBef>
                <a:spcPts val="0"/>
              </a:spcBef>
              <a:spcAft>
                <a:spcPts val="0"/>
              </a:spcAft>
              <a:buClrTx/>
              <a:buSzTx/>
              <a:defRPr/>
            </a:pPr>
            <a:r>
              <a:rPr lang="zh-CN" altLang="en-US" dirty="0">
                <a:solidFill>
                  <a:schemeClr val="tx1">
                    <a:lumMod val="75000"/>
                    <a:lumOff val="25000"/>
                  </a:schemeClr>
                </a:solidFill>
              </a:rPr>
              <a:t>单击添加文本 </a:t>
            </a: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grpSp>
        <p:nvGrpSpPr>
          <p:cNvPr id="13" name="组合 28"/>
          <p:cNvGrpSpPr/>
          <p:nvPr/>
        </p:nvGrpSpPr>
        <p:grpSpPr bwMode="auto">
          <a:xfrm>
            <a:off x="2873375" y="1201738"/>
            <a:ext cx="747713" cy="741362"/>
            <a:chOff x="2873375" y="1331913"/>
            <a:chExt cx="747713" cy="741362"/>
          </a:xfrm>
        </p:grpSpPr>
        <p:grpSp>
          <p:nvGrpSpPr>
            <p:cNvPr id="337087" name="组合 10"/>
            <p:cNvGrpSpPr/>
            <p:nvPr/>
          </p:nvGrpSpPr>
          <p:grpSpPr bwMode="auto">
            <a:xfrm>
              <a:off x="2876550" y="1331913"/>
              <a:ext cx="741363" cy="741362"/>
              <a:chOff x="1026678" y="2401342"/>
              <a:chExt cx="823237" cy="823237"/>
            </a:xfrm>
          </p:grpSpPr>
          <p:sp>
            <p:nvSpPr>
              <p:cNvPr id="337088" name="椭圆 11"/>
              <p:cNvSpPr>
                <a:spLocks noChangeAspect="1"/>
              </p:cNvSpPr>
              <p:nvPr/>
            </p:nvSpPr>
            <p:spPr bwMode="auto">
              <a:xfrm>
                <a:off x="1026678" y="2401342"/>
                <a:ext cx="823237" cy="823237"/>
              </a:xfrm>
              <a:prstGeom prst="ellipse">
                <a:avLst/>
              </a:prstGeom>
              <a:solidFill>
                <a:srgbClr val="FFFFFF"/>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en-US" sz="2000">
                  <a:solidFill>
                    <a:schemeClr val="tx2"/>
                  </a:solidFill>
                  <a:latin typeface="Calibri" panose="020F0502020204030204" pitchFamily="34" charset="0"/>
                </a:endParaRPr>
              </a:p>
            </p:txBody>
          </p:sp>
          <p:sp>
            <p:nvSpPr>
              <p:cNvPr id="337089" name="椭圆 12"/>
              <p:cNvSpPr>
                <a:spLocks noChangeAspect="1"/>
              </p:cNvSpPr>
              <p:nvPr/>
            </p:nvSpPr>
            <p:spPr bwMode="auto">
              <a:xfrm>
                <a:off x="1078298" y="2452963"/>
                <a:ext cx="720000" cy="720000"/>
              </a:xfrm>
              <a:prstGeom prst="ellipse">
                <a:avLst/>
              </a:prstGeom>
              <a:solidFill>
                <a:srgbClr val="0846AC"/>
              </a:solidFill>
              <a:ln>
                <a:noFill/>
              </a:ln>
              <a:extLst>
                <a:ext uri="{91240B29-F687-4F45-9708-019B960494DF}">
                  <a14:hiddenLine xmlns:a14="http://schemas.microsoft.com/office/drawing/2010/main" w="12700">
                    <a:solidFill>
                      <a:srgbClr val="285376"/>
                    </a:solidFill>
                    <a:miter lim="800000"/>
                    <a:headEnd/>
                    <a:tailEnd/>
                  </a14:hiddenLine>
                </a:ext>
              </a:extLst>
            </p:spPr>
            <p:txBody>
              <a:bodyPr wrap="none" anchor="ctr"/>
              <a:lstStyle/>
              <a:p>
                <a:endParaRPr lang="zh-CN" altLang="en-US" sz="2000">
                  <a:solidFill>
                    <a:schemeClr val="tx2"/>
                  </a:solidFill>
                  <a:latin typeface="Calibri" panose="020F0502020204030204" pitchFamily="34" charset="0"/>
                </a:endParaRPr>
              </a:p>
            </p:txBody>
          </p:sp>
        </p:grpSp>
        <p:sp>
          <p:nvSpPr>
            <p:cNvPr id="337090" name="Rectangle 13"/>
            <p:cNvSpPr>
              <a:spLocks noChangeArrowheads="1"/>
            </p:cNvSpPr>
            <p:nvPr/>
          </p:nvSpPr>
          <p:spPr bwMode="auto">
            <a:xfrm>
              <a:off x="2873375" y="15033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buClrTx/>
                <a:buSzTx/>
              </a:pPr>
              <a:r>
                <a:rPr lang="en-US" altLang="zh-CN" sz="2000">
                  <a:solidFill>
                    <a:srgbClr val="FFFFFF"/>
                  </a:solidFill>
                </a:rPr>
                <a:t>1</a:t>
              </a:r>
              <a:endParaRPr lang="zh-CN" altLang="en-US" sz="2000">
                <a:solidFill>
                  <a:srgbClr val="FFFFFF"/>
                </a:solidFill>
              </a:endParaRPr>
            </a:p>
          </p:txBody>
        </p:sp>
      </p:grpSp>
      <p:grpSp>
        <p:nvGrpSpPr>
          <p:cNvPr id="15" name="组合 29"/>
          <p:cNvGrpSpPr/>
          <p:nvPr/>
        </p:nvGrpSpPr>
        <p:grpSpPr bwMode="auto">
          <a:xfrm>
            <a:off x="3581400" y="2368550"/>
            <a:ext cx="747713" cy="739775"/>
            <a:chOff x="3581400" y="2498725"/>
            <a:chExt cx="747713" cy="739775"/>
          </a:xfrm>
        </p:grpSpPr>
        <p:grpSp>
          <p:nvGrpSpPr>
            <p:cNvPr id="337092" name="组合 7"/>
            <p:cNvGrpSpPr/>
            <p:nvPr/>
          </p:nvGrpSpPr>
          <p:grpSpPr bwMode="auto">
            <a:xfrm>
              <a:off x="3584575" y="2498725"/>
              <a:ext cx="739775" cy="739775"/>
              <a:chOff x="4396580" y="2306605"/>
              <a:chExt cx="822211" cy="822211"/>
            </a:xfrm>
          </p:grpSpPr>
          <p:sp>
            <p:nvSpPr>
              <p:cNvPr id="337093" name="椭圆 8"/>
              <p:cNvSpPr>
                <a:spLocks noChangeAspect="1"/>
              </p:cNvSpPr>
              <p:nvPr/>
            </p:nvSpPr>
            <p:spPr bwMode="auto">
              <a:xfrm>
                <a:off x="4396580" y="2306605"/>
                <a:ext cx="822211" cy="822211"/>
              </a:xfrm>
              <a:prstGeom prst="ellipse">
                <a:avLst/>
              </a:prstGeom>
              <a:solidFill>
                <a:srgbClr val="FFFFFF"/>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en-US" sz="2000">
                  <a:solidFill>
                    <a:schemeClr val="tx2"/>
                  </a:solidFill>
                  <a:latin typeface="Calibri" panose="020F0502020204030204" pitchFamily="34" charset="0"/>
                </a:endParaRPr>
              </a:p>
            </p:txBody>
          </p:sp>
          <p:sp>
            <p:nvSpPr>
              <p:cNvPr id="10" name="椭圆 9"/>
              <p:cNvSpPr>
                <a:spLocks noChangeAspect="1"/>
              </p:cNvSpPr>
              <p:nvPr/>
            </p:nvSpPr>
            <p:spPr>
              <a:xfrm>
                <a:off x="4447748" y="2357773"/>
                <a:ext cx="719876" cy="719876"/>
              </a:xfrm>
              <a:prstGeom prst="ellipse">
                <a:avLst/>
              </a:prstGeom>
              <a:solidFill>
                <a:schemeClr val="bg1">
                  <a:lumMod val="50000"/>
                  <a:alpha val="80000"/>
                </a:schemeClr>
              </a:solidFill>
              <a:ln w="12700" algn="ctr">
                <a:solidFill>
                  <a:schemeClr val="bg1">
                    <a:lumMod val="50000"/>
                  </a:schemeClr>
                </a:solidFill>
                <a:round/>
              </a:ln>
              <a:effectLst/>
            </p:spPr>
            <p:txBody>
              <a:bodyPr wrap="none" anchor="ctr"/>
              <a:lstStyle/>
              <a:p>
                <a:pPr>
                  <a:spcBef>
                    <a:spcPts val="0"/>
                  </a:spcBef>
                  <a:spcAft>
                    <a:spcPts val="0"/>
                  </a:spcAft>
                  <a:defRPr/>
                </a:pPr>
                <a:endParaRPr lang="zh-CN" altLang="en-US" sz="2000">
                  <a:solidFill>
                    <a:schemeClr val="tx2"/>
                  </a:solidFill>
                  <a:latin typeface="+mn-lt"/>
                </a:endParaRPr>
              </a:p>
            </p:txBody>
          </p:sp>
        </p:grpSp>
        <p:sp>
          <p:nvSpPr>
            <p:cNvPr id="337095" name="Rectangle 13"/>
            <p:cNvSpPr>
              <a:spLocks noChangeArrowheads="1"/>
            </p:cNvSpPr>
            <p:nvPr/>
          </p:nvSpPr>
          <p:spPr bwMode="auto">
            <a:xfrm>
              <a:off x="3581400" y="2668588"/>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buClrTx/>
                <a:buSzTx/>
              </a:pPr>
              <a:r>
                <a:rPr lang="en-US" altLang="zh-CN" sz="2000">
                  <a:solidFill>
                    <a:srgbClr val="FFFFFF"/>
                  </a:solidFill>
                </a:rPr>
                <a:t>2</a:t>
              </a:r>
              <a:endParaRPr lang="zh-CN" altLang="en-US" sz="2000">
                <a:solidFill>
                  <a:srgbClr val="FFFFFF"/>
                </a:solidFill>
              </a:endParaRPr>
            </a:p>
          </p:txBody>
        </p:sp>
      </p:grpSp>
      <p:grpSp>
        <p:nvGrpSpPr>
          <p:cNvPr id="19" name="组合 30"/>
          <p:cNvGrpSpPr/>
          <p:nvPr/>
        </p:nvGrpSpPr>
        <p:grpSpPr bwMode="auto">
          <a:xfrm>
            <a:off x="2873375" y="3543300"/>
            <a:ext cx="747713" cy="739775"/>
            <a:chOff x="2873375" y="3673475"/>
            <a:chExt cx="747713" cy="739775"/>
          </a:xfrm>
        </p:grpSpPr>
        <p:grpSp>
          <p:nvGrpSpPr>
            <p:cNvPr id="337097" name="组合 13"/>
            <p:cNvGrpSpPr/>
            <p:nvPr/>
          </p:nvGrpSpPr>
          <p:grpSpPr bwMode="auto">
            <a:xfrm>
              <a:off x="2878138" y="3673475"/>
              <a:ext cx="739775" cy="739775"/>
              <a:chOff x="4396507" y="3324383"/>
              <a:chExt cx="822355" cy="822355"/>
            </a:xfrm>
          </p:grpSpPr>
          <p:sp>
            <p:nvSpPr>
              <p:cNvPr id="337098" name="椭圆 14"/>
              <p:cNvSpPr>
                <a:spLocks noChangeAspect="1"/>
              </p:cNvSpPr>
              <p:nvPr/>
            </p:nvSpPr>
            <p:spPr bwMode="auto">
              <a:xfrm>
                <a:off x="4396507" y="3324383"/>
                <a:ext cx="822355" cy="822355"/>
              </a:xfrm>
              <a:prstGeom prst="ellipse">
                <a:avLst/>
              </a:prstGeom>
              <a:solidFill>
                <a:srgbClr val="FFFFFF"/>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endParaRPr lang="zh-CN" altLang="en-US" sz="2000">
                  <a:solidFill>
                    <a:schemeClr val="tx2"/>
                  </a:solidFill>
                  <a:latin typeface="Calibri" panose="020F0502020204030204" pitchFamily="34" charset="0"/>
                </a:endParaRPr>
              </a:p>
            </p:txBody>
          </p:sp>
          <p:sp>
            <p:nvSpPr>
              <p:cNvPr id="16" name="椭圆 15"/>
              <p:cNvSpPr>
                <a:spLocks noChangeAspect="1"/>
              </p:cNvSpPr>
              <p:nvPr/>
            </p:nvSpPr>
            <p:spPr>
              <a:xfrm>
                <a:off x="4447683" y="3375560"/>
                <a:ext cx="720002" cy="720002"/>
              </a:xfrm>
              <a:prstGeom prst="ellipse">
                <a:avLst/>
              </a:prstGeom>
              <a:solidFill>
                <a:schemeClr val="tx1">
                  <a:lumMod val="65000"/>
                  <a:lumOff val="35000"/>
                  <a:alpha val="80000"/>
                </a:schemeClr>
              </a:solidFill>
              <a:ln w="12700" algn="ctr">
                <a:solidFill>
                  <a:schemeClr val="tx1">
                    <a:lumMod val="65000"/>
                    <a:lumOff val="35000"/>
                  </a:schemeClr>
                </a:solidFill>
                <a:miter lim="800000"/>
              </a:ln>
              <a:effectLst/>
            </p:spPr>
            <p:txBody>
              <a:bodyPr wrap="none" anchor="ctr"/>
              <a:lstStyle/>
              <a:p>
                <a:pPr>
                  <a:spcBef>
                    <a:spcPts val="0"/>
                  </a:spcBef>
                  <a:spcAft>
                    <a:spcPts val="0"/>
                  </a:spcAft>
                  <a:defRPr/>
                </a:pPr>
                <a:endParaRPr lang="zh-CN" altLang="en-US" sz="2000">
                  <a:solidFill>
                    <a:schemeClr val="tx2"/>
                  </a:solidFill>
                  <a:latin typeface="+mn-lt"/>
                </a:endParaRPr>
              </a:p>
            </p:txBody>
          </p:sp>
        </p:grpSp>
        <p:sp>
          <p:nvSpPr>
            <p:cNvPr id="337100" name="Rectangle 13"/>
            <p:cNvSpPr>
              <a:spLocks noChangeArrowheads="1"/>
            </p:cNvSpPr>
            <p:nvPr/>
          </p:nvSpPr>
          <p:spPr bwMode="auto">
            <a:xfrm>
              <a:off x="2873375" y="3843338"/>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buClrTx/>
                <a:buSzTx/>
              </a:pPr>
              <a:r>
                <a:rPr lang="en-US" altLang="zh-CN" sz="2000">
                  <a:solidFill>
                    <a:srgbClr val="FFFFFF"/>
                  </a:solidFill>
                </a:rPr>
                <a:t>3</a:t>
              </a:r>
              <a:endParaRPr lang="zh-CN" altLang="en-US" sz="2000">
                <a:solidFill>
                  <a:srgbClr val="FFFFFF"/>
                </a:solidFill>
              </a:endParaRP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6954"/>
                                        </p:tgtEl>
                                        <p:attrNameLst>
                                          <p:attrName>style.visibility</p:attrName>
                                        </p:attrNameLst>
                                      </p:cBhvr>
                                      <p:to>
                                        <p:strVal val="visible"/>
                                      </p:to>
                                    </p:set>
                                    <p:anim by="(-#ppt_w*2)" calcmode="lin" valueType="num">
                                      <p:cBhvr rctx="PPT">
                                        <p:cTn id="7" dur="250" autoRev="1" fill="hold">
                                          <p:stCondLst>
                                            <p:cond delay="0"/>
                                          </p:stCondLst>
                                        </p:cTn>
                                        <p:tgtEl>
                                          <p:spTgt spid="336954"/>
                                        </p:tgtEl>
                                        <p:attrNameLst>
                                          <p:attrName>ppt_w</p:attrName>
                                        </p:attrNameLst>
                                      </p:cBhvr>
                                    </p:anim>
                                    <p:anim by="(#ppt_w*0.50)" calcmode="lin" valueType="num">
                                      <p:cBhvr>
                                        <p:cTn id="8" dur="250" decel="50000" autoRev="1" fill="hold">
                                          <p:stCondLst>
                                            <p:cond delay="0"/>
                                          </p:stCondLst>
                                        </p:cTn>
                                        <p:tgtEl>
                                          <p:spTgt spid="336954"/>
                                        </p:tgtEl>
                                        <p:attrNameLst>
                                          <p:attrName>ppt_x</p:attrName>
                                        </p:attrNameLst>
                                      </p:cBhvr>
                                    </p:anim>
                                    <p:anim from="(-#ppt_h/2)" to="(#ppt_y)" calcmode="lin" valueType="num">
                                      <p:cBhvr>
                                        <p:cTn id="9" dur="500" fill="hold">
                                          <p:stCondLst>
                                            <p:cond delay="0"/>
                                          </p:stCondLst>
                                        </p:cTn>
                                        <p:tgtEl>
                                          <p:spTgt spid="336954"/>
                                        </p:tgtEl>
                                        <p:attrNameLst>
                                          <p:attrName>ppt_y</p:attrName>
                                        </p:attrNameLst>
                                      </p:cBhvr>
                                    </p:anim>
                                    <p:animRot by="21600000">
                                      <p:cBhvr>
                                        <p:cTn id="10" dur="500" fill="hold">
                                          <p:stCondLst>
                                            <p:cond delay="0"/>
                                          </p:stCondLst>
                                        </p:cTn>
                                        <p:tgtEl>
                                          <p:spTgt spid="336954"/>
                                        </p:tgtEl>
                                        <p:attrNameLst>
                                          <p:attrName>r</p:attrName>
                                        </p:attrNameLst>
                                      </p:cBhvr>
                                    </p:animRot>
                                  </p:childTnLst>
                                </p:cTn>
                              </p:par>
                            </p:childTnLst>
                          </p:cTn>
                        </p:par>
                        <p:par>
                          <p:cTn id="11" fill="hold">
                            <p:stCondLst>
                              <p:cond delay="899"/>
                            </p:stCondLst>
                            <p:childTnLst>
                              <p:par>
                                <p:cTn id="12" presetID="50"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par>
                          <p:cTn id="17" fill="hold">
                            <p:stCondLst>
                              <p:cond delay="1899"/>
                            </p:stCondLst>
                            <p:childTnLst>
                              <p:par>
                                <p:cTn id="18" presetID="1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3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5"/>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6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899"/>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22" presetClass="entr" presetSubtype="8"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3399"/>
                            </p:stCondLst>
                            <p:childTnLst>
                              <p:par>
                                <p:cTn id="47" presetID="12" presetClass="entr" presetSubtype="1"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lide(fromTop)">
                                      <p:cBhvr>
                                        <p:cTn id="49" dur="500"/>
                                        <p:tgtEl>
                                          <p:spTgt spid="18"/>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lide(fromTop)">
                                      <p:cBhvr>
                                        <p:cTn id="52" dur="500"/>
                                        <p:tgtEl>
                                          <p:spTgt spid="20"/>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slide(fromTop)">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54" grpId="0"/>
      <p:bldP spid="18"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5400000">
            <a:off x="415925" y="179387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 name="Freeform 6"/>
          <p:cNvSpPr/>
          <p:nvPr/>
        </p:nvSpPr>
        <p:spPr bwMode="auto">
          <a:xfrm rot="5400000">
            <a:off x="3171825" y="179387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6" name="Freeform 7"/>
          <p:cNvSpPr/>
          <p:nvPr/>
        </p:nvSpPr>
        <p:spPr bwMode="auto">
          <a:xfrm rot="5400000">
            <a:off x="5926138" y="1793875"/>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403481" name="WordArt 8"/>
          <p:cNvSpPr>
            <a:spLocks noChangeArrowheads="1" noChangeShapeType="1" noTextEdit="1"/>
          </p:cNvSpPr>
          <p:nvPr/>
        </p:nvSpPr>
        <p:spPr bwMode="auto">
          <a:xfrm>
            <a:off x="1709738" y="142875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0846AC"/>
                </a:solidFill>
                <a:latin typeface="Arial" panose="020B0604020202020204"/>
                <a:cs typeface="Arial" panose="020B0604020202020204"/>
              </a:rPr>
              <a:t>1</a:t>
            </a:r>
            <a:endParaRPr lang="zh-CN" altLang="en-US" sz="3600" b="1" kern="10">
              <a:solidFill>
                <a:srgbClr val="0846AC"/>
              </a:solidFill>
              <a:latin typeface="Arial" panose="020B0604020202020204"/>
              <a:cs typeface="Arial" panose="020B0604020202020204"/>
            </a:endParaRPr>
          </a:p>
        </p:txBody>
      </p:sp>
      <p:sp>
        <p:nvSpPr>
          <p:cNvPr id="403482" name="WordArt 9"/>
          <p:cNvSpPr>
            <a:spLocks noChangeArrowheads="1" noChangeShapeType="1" noTextEdit="1"/>
          </p:cNvSpPr>
          <p:nvPr/>
        </p:nvSpPr>
        <p:spPr bwMode="auto">
          <a:xfrm>
            <a:off x="4460875" y="142875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2</a:t>
            </a:r>
            <a:endParaRPr lang="zh-CN" altLang="en-US" sz="3600" b="1" kern="10">
              <a:solidFill>
                <a:srgbClr val="A6A6A6"/>
              </a:solidFill>
              <a:latin typeface="Arial" panose="020B0604020202020204"/>
              <a:cs typeface="Arial" panose="020B0604020202020204"/>
            </a:endParaRPr>
          </a:p>
        </p:txBody>
      </p:sp>
      <p:sp>
        <p:nvSpPr>
          <p:cNvPr id="403483" name="WordArt 10"/>
          <p:cNvSpPr>
            <a:spLocks noChangeArrowheads="1" noChangeShapeType="1" noTextEdit="1"/>
          </p:cNvSpPr>
          <p:nvPr/>
        </p:nvSpPr>
        <p:spPr bwMode="auto">
          <a:xfrm>
            <a:off x="7215188" y="142875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3</a:t>
            </a:r>
            <a:endParaRPr lang="zh-CN" altLang="en-US" sz="3600" b="1" kern="10">
              <a:solidFill>
                <a:srgbClr val="A6A6A6"/>
              </a:solidFill>
              <a:latin typeface="Arial" panose="020B0604020202020204"/>
              <a:cs typeface="Arial" panose="020B0604020202020204"/>
            </a:endParaRPr>
          </a:p>
        </p:txBody>
      </p:sp>
      <p:sp>
        <p:nvSpPr>
          <p:cNvPr id="403484" name="Rectangle 11"/>
          <p:cNvSpPr>
            <a:spLocks noChangeArrowheads="1"/>
          </p:cNvSpPr>
          <p:nvPr/>
        </p:nvSpPr>
        <p:spPr bwMode="auto">
          <a:xfrm>
            <a:off x="858838" y="249396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base" hangingPunct="1">
              <a:spcBef>
                <a:spcPct val="50000"/>
              </a:spcBef>
              <a:buClrTx/>
              <a:buSzTx/>
            </a:pPr>
            <a:r>
              <a:rPr lang="zh-CN" altLang="en-US" sz="1600" b="1">
                <a:solidFill>
                  <a:srgbClr val="FFFFFF"/>
                </a:solidFill>
              </a:rPr>
              <a:t>单击此处添加文字</a:t>
            </a:r>
            <a:endParaRPr lang="zh-CN" altLang="en-US" sz="1600" b="1">
              <a:solidFill>
                <a:srgbClr val="FFFFFF"/>
              </a:solidFill>
            </a:endParaRPr>
          </a:p>
          <a:p>
            <a:pPr eaLnBrk="1" fontAlgn="base" hangingPunct="1">
              <a:spcBef>
                <a:spcPct val="50000"/>
              </a:spcBef>
              <a:buClrTx/>
              <a:buSzTx/>
            </a:pPr>
            <a:r>
              <a:rPr lang="zh-CN" altLang="en-US" sz="1600" b="1">
                <a:solidFill>
                  <a:srgbClr val="FFFFFF"/>
                </a:solidFill>
              </a:rPr>
              <a:t>单击此处添加文字</a:t>
            </a:r>
            <a:endParaRPr lang="zh-CN" altLang="en-US" sz="1600" b="1">
              <a:solidFill>
                <a:srgbClr val="FFFFFF"/>
              </a:solidFill>
            </a:endParaRPr>
          </a:p>
          <a:p>
            <a:pPr eaLnBrk="1" fontAlgn="base" hangingPunct="1">
              <a:spcBef>
                <a:spcPct val="50000"/>
              </a:spcBef>
              <a:buClrTx/>
              <a:buSzTx/>
            </a:pPr>
            <a:r>
              <a:rPr lang="zh-CN" altLang="en-US" sz="1600" b="1">
                <a:solidFill>
                  <a:srgbClr val="FFFFFF"/>
                </a:solidFill>
              </a:rPr>
              <a:t>单击此处添加文字</a:t>
            </a:r>
            <a:endParaRPr lang="zh-CN" altLang="en-US" sz="1600" b="1">
              <a:solidFill>
                <a:srgbClr val="FFFFFF"/>
              </a:solidFill>
            </a:endParaRPr>
          </a:p>
        </p:txBody>
      </p:sp>
      <p:sp>
        <p:nvSpPr>
          <p:cNvPr id="403485" name="Rectangle 12"/>
          <p:cNvSpPr>
            <a:spLocks noChangeArrowheads="1"/>
          </p:cNvSpPr>
          <p:nvPr/>
        </p:nvSpPr>
        <p:spPr bwMode="auto">
          <a:xfrm>
            <a:off x="3614738" y="249396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base" hangingPunct="1">
              <a:spcBef>
                <a:spcPct val="50000"/>
              </a:spcBef>
              <a:buClrTx/>
              <a:buSzTx/>
            </a:pPr>
            <a:r>
              <a:rPr lang="zh-CN" altLang="en-US" sz="1600" b="1">
                <a:solidFill>
                  <a:srgbClr val="333333"/>
                </a:solidFill>
              </a:rPr>
              <a:t>单击此处添加文字</a:t>
            </a:r>
            <a:endParaRPr lang="zh-CN" altLang="en-US" sz="1600" b="1">
              <a:solidFill>
                <a:srgbClr val="333333"/>
              </a:solidFill>
            </a:endParaRPr>
          </a:p>
          <a:p>
            <a:pPr eaLnBrk="1" fontAlgn="base" hangingPunct="1">
              <a:spcBef>
                <a:spcPct val="50000"/>
              </a:spcBef>
              <a:buClrTx/>
              <a:buSzTx/>
            </a:pPr>
            <a:r>
              <a:rPr lang="zh-CN" altLang="en-US" sz="1600" b="1">
                <a:solidFill>
                  <a:srgbClr val="333333"/>
                </a:solidFill>
              </a:rPr>
              <a:t>单击此处添加文字</a:t>
            </a:r>
            <a:endParaRPr lang="zh-CN" altLang="en-US" sz="1600" b="1">
              <a:solidFill>
                <a:srgbClr val="333333"/>
              </a:solidFill>
            </a:endParaRPr>
          </a:p>
          <a:p>
            <a:pPr eaLnBrk="1" fontAlgn="base" hangingPunct="1">
              <a:spcBef>
                <a:spcPct val="50000"/>
              </a:spcBef>
              <a:buClrTx/>
              <a:buSzTx/>
            </a:pPr>
            <a:r>
              <a:rPr lang="zh-CN" altLang="en-US" sz="1600" b="1">
                <a:solidFill>
                  <a:srgbClr val="333333"/>
                </a:solidFill>
              </a:rPr>
              <a:t>单击此处添加文字</a:t>
            </a:r>
            <a:endParaRPr lang="zh-CN" altLang="en-US" sz="1600" b="1">
              <a:solidFill>
                <a:srgbClr val="333333"/>
              </a:solidFill>
            </a:endParaRPr>
          </a:p>
        </p:txBody>
      </p:sp>
      <p:sp>
        <p:nvSpPr>
          <p:cNvPr id="403486" name="Rectangle 13"/>
          <p:cNvSpPr>
            <a:spLocks noChangeArrowheads="1"/>
          </p:cNvSpPr>
          <p:nvPr/>
        </p:nvSpPr>
        <p:spPr bwMode="auto">
          <a:xfrm>
            <a:off x="6369050" y="249396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base" hangingPunct="1">
              <a:spcBef>
                <a:spcPct val="50000"/>
              </a:spcBef>
              <a:buClrTx/>
              <a:buSzTx/>
            </a:pPr>
            <a:r>
              <a:rPr lang="zh-CN" altLang="en-US" sz="1600" b="1">
                <a:solidFill>
                  <a:srgbClr val="333333"/>
                </a:solidFill>
              </a:rPr>
              <a:t>单击此处添加文字</a:t>
            </a:r>
            <a:endParaRPr lang="zh-CN" altLang="en-US" sz="1600" b="1">
              <a:solidFill>
                <a:srgbClr val="333333"/>
              </a:solidFill>
            </a:endParaRPr>
          </a:p>
          <a:p>
            <a:pPr eaLnBrk="1" fontAlgn="base" hangingPunct="1">
              <a:spcBef>
                <a:spcPct val="50000"/>
              </a:spcBef>
              <a:buClrTx/>
              <a:buSzTx/>
            </a:pPr>
            <a:r>
              <a:rPr lang="zh-CN" altLang="en-US" sz="1600" b="1">
                <a:solidFill>
                  <a:srgbClr val="333333"/>
                </a:solidFill>
              </a:rPr>
              <a:t>单击此处添加文字</a:t>
            </a:r>
            <a:endParaRPr lang="zh-CN" altLang="en-US" sz="1600" b="1">
              <a:solidFill>
                <a:srgbClr val="333333"/>
              </a:solidFill>
            </a:endParaRPr>
          </a:p>
          <a:p>
            <a:pPr eaLnBrk="1" fontAlgn="base" hangingPunct="1">
              <a:spcBef>
                <a:spcPct val="50000"/>
              </a:spcBef>
              <a:buClrTx/>
              <a:buSzTx/>
            </a:pPr>
            <a:r>
              <a:rPr lang="zh-CN" altLang="en-US" sz="1600" b="1">
                <a:solidFill>
                  <a:srgbClr val="333333"/>
                </a:solidFill>
              </a:rPr>
              <a:t>单击此处添加文字</a:t>
            </a:r>
            <a:endParaRPr lang="zh-CN" altLang="en-US" sz="1600" b="1">
              <a:solidFill>
                <a:srgbClr val="333333"/>
              </a:solidFill>
            </a:endParaRPr>
          </a:p>
        </p:txBody>
      </p:sp>
      <p:sp>
        <p:nvSpPr>
          <p:cNvPr id="403488" name="Text Box 32"/>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3488"/>
                                        </p:tgtEl>
                                        <p:attrNameLst>
                                          <p:attrName>style.visibility</p:attrName>
                                        </p:attrNameLst>
                                      </p:cBhvr>
                                      <p:to>
                                        <p:strVal val="visible"/>
                                      </p:to>
                                    </p:set>
                                    <p:anim by="(-#ppt_w*2)" calcmode="lin" valueType="num">
                                      <p:cBhvr rctx="PPT">
                                        <p:cTn id="7" dur="250" autoRev="1" fill="hold">
                                          <p:stCondLst>
                                            <p:cond delay="0"/>
                                          </p:stCondLst>
                                        </p:cTn>
                                        <p:tgtEl>
                                          <p:spTgt spid="403488"/>
                                        </p:tgtEl>
                                        <p:attrNameLst>
                                          <p:attrName>ppt_w</p:attrName>
                                        </p:attrNameLst>
                                      </p:cBhvr>
                                    </p:anim>
                                    <p:anim by="(#ppt_w*0.50)" calcmode="lin" valueType="num">
                                      <p:cBhvr>
                                        <p:cTn id="8" dur="250" decel="50000" autoRev="1" fill="hold">
                                          <p:stCondLst>
                                            <p:cond delay="0"/>
                                          </p:stCondLst>
                                        </p:cTn>
                                        <p:tgtEl>
                                          <p:spTgt spid="403488"/>
                                        </p:tgtEl>
                                        <p:attrNameLst>
                                          <p:attrName>ppt_x</p:attrName>
                                        </p:attrNameLst>
                                      </p:cBhvr>
                                    </p:anim>
                                    <p:anim from="(-#ppt_h/2)" to="(#ppt_y)" calcmode="lin" valueType="num">
                                      <p:cBhvr>
                                        <p:cTn id="9" dur="500" fill="hold">
                                          <p:stCondLst>
                                            <p:cond delay="0"/>
                                          </p:stCondLst>
                                        </p:cTn>
                                        <p:tgtEl>
                                          <p:spTgt spid="403488"/>
                                        </p:tgtEl>
                                        <p:attrNameLst>
                                          <p:attrName>ppt_y</p:attrName>
                                        </p:attrNameLst>
                                      </p:cBhvr>
                                    </p:anim>
                                    <p:animRot by="21600000">
                                      <p:cBhvr>
                                        <p:cTn id="10" dur="500" fill="hold">
                                          <p:stCondLst>
                                            <p:cond delay="0"/>
                                          </p:stCondLst>
                                        </p:cTn>
                                        <p:tgtEl>
                                          <p:spTgt spid="403488"/>
                                        </p:tgtEl>
                                        <p:attrNameLst>
                                          <p:attrName>r</p:attrName>
                                        </p:attrNameLst>
                                      </p:cBhvr>
                                    </p:animRot>
                                  </p:childTnLst>
                                </p:cTn>
                              </p:par>
                            </p:childTnLst>
                          </p:cTn>
                        </p:par>
                        <p:par>
                          <p:cTn id="11" fill="hold">
                            <p:stCondLst>
                              <p:cond delay="899"/>
                            </p:stCondLst>
                            <p:childTnLst>
                              <p:par>
                                <p:cTn id="12" presetID="4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399"/>
                            </p:stCondLst>
                            <p:childTnLst>
                              <p:par>
                                <p:cTn id="18" presetID="49" presetClass="entr" presetSubtype="0" decel="100000" fill="hold" grpId="0" nodeType="afterEffect">
                                  <p:stCondLst>
                                    <p:cond delay="0"/>
                                  </p:stCondLst>
                                  <p:childTnLst>
                                    <p:set>
                                      <p:cBhvr>
                                        <p:cTn id="19" dur="1" fill="hold">
                                          <p:stCondLst>
                                            <p:cond delay="0"/>
                                          </p:stCondLst>
                                        </p:cTn>
                                        <p:tgtEl>
                                          <p:spTgt spid="403481"/>
                                        </p:tgtEl>
                                        <p:attrNameLst>
                                          <p:attrName>style.visibility</p:attrName>
                                        </p:attrNameLst>
                                      </p:cBhvr>
                                      <p:to>
                                        <p:strVal val="visible"/>
                                      </p:to>
                                    </p:set>
                                    <p:anim calcmode="lin" valueType="num">
                                      <p:cBhvr>
                                        <p:cTn id="20" dur="500" fill="hold"/>
                                        <p:tgtEl>
                                          <p:spTgt spid="403481"/>
                                        </p:tgtEl>
                                        <p:attrNameLst>
                                          <p:attrName>ppt_w</p:attrName>
                                        </p:attrNameLst>
                                      </p:cBhvr>
                                      <p:tavLst>
                                        <p:tav tm="0">
                                          <p:val>
                                            <p:fltVal val="0"/>
                                          </p:val>
                                        </p:tav>
                                        <p:tav tm="100000">
                                          <p:val>
                                            <p:strVal val="#ppt_w"/>
                                          </p:val>
                                        </p:tav>
                                      </p:tavLst>
                                    </p:anim>
                                    <p:anim calcmode="lin" valueType="num">
                                      <p:cBhvr>
                                        <p:cTn id="21" dur="500" fill="hold"/>
                                        <p:tgtEl>
                                          <p:spTgt spid="403481"/>
                                        </p:tgtEl>
                                        <p:attrNameLst>
                                          <p:attrName>ppt_h</p:attrName>
                                        </p:attrNameLst>
                                      </p:cBhvr>
                                      <p:tavLst>
                                        <p:tav tm="0">
                                          <p:val>
                                            <p:fltVal val="0"/>
                                          </p:val>
                                        </p:tav>
                                        <p:tav tm="100000">
                                          <p:val>
                                            <p:strVal val="#ppt_h"/>
                                          </p:val>
                                        </p:tav>
                                      </p:tavLst>
                                    </p:anim>
                                    <p:anim calcmode="lin" valueType="num">
                                      <p:cBhvr>
                                        <p:cTn id="22" dur="500" fill="hold"/>
                                        <p:tgtEl>
                                          <p:spTgt spid="403481"/>
                                        </p:tgtEl>
                                        <p:attrNameLst>
                                          <p:attrName>style.rotation</p:attrName>
                                        </p:attrNameLst>
                                      </p:cBhvr>
                                      <p:tavLst>
                                        <p:tav tm="0">
                                          <p:val>
                                            <p:fltVal val="360"/>
                                          </p:val>
                                        </p:tav>
                                        <p:tav tm="100000">
                                          <p:val>
                                            <p:fltVal val="0"/>
                                          </p:val>
                                        </p:tav>
                                      </p:tavLst>
                                    </p:anim>
                                    <p:animEffect transition="in" filter="fade">
                                      <p:cBhvr>
                                        <p:cTn id="23" dur="500"/>
                                        <p:tgtEl>
                                          <p:spTgt spid="403481"/>
                                        </p:tgtEl>
                                      </p:cBhvr>
                                    </p:animEffect>
                                  </p:childTnLst>
                                </p:cTn>
                              </p:par>
                            </p:childTnLst>
                          </p:cTn>
                        </p:par>
                        <p:par>
                          <p:cTn id="24" fill="hold">
                            <p:stCondLst>
                              <p:cond delay="1899"/>
                            </p:stCondLst>
                            <p:childTnLst>
                              <p:par>
                                <p:cTn id="25" presetID="22" presetClass="entr" presetSubtype="8" fill="hold" grpId="0" nodeType="afterEffect">
                                  <p:stCondLst>
                                    <p:cond delay="0"/>
                                  </p:stCondLst>
                                  <p:childTnLst>
                                    <p:set>
                                      <p:cBhvr>
                                        <p:cTn id="26" dur="1" fill="hold">
                                          <p:stCondLst>
                                            <p:cond delay="0"/>
                                          </p:stCondLst>
                                        </p:cTn>
                                        <p:tgtEl>
                                          <p:spTgt spid="403484"/>
                                        </p:tgtEl>
                                        <p:attrNameLst>
                                          <p:attrName>style.visibility</p:attrName>
                                        </p:attrNameLst>
                                      </p:cBhvr>
                                      <p:to>
                                        <p:strVal val="visible"/>
                                      </p:to>
                                    </p:set>
                                    <p:animEffect transition="in" filter="wipe(left)">
                                      <p:cBhvr>
                                        <p:cTn id="27" dur="500"/>
                                        <p:tgtEl>
                                          <p:spTgt spid="403484"/>
                                        </p:tgtEl>
                                      </p:cBhvr>
                                    </p:animEffect>
                                  </p:childTnLst>
                                </p:cTn>
                              </p:par>
                            </p:childTnLst>
                          </p:cTn>
                        </p:par>
                        <p:par>
                          <p:cTn id="28" fill="hold">
                            <p:stCondLst>
                              <p:cond delay="2399"/>
                            </p:stCondLst>
                            <p:childTnLst>
                              <p:par>
                                <p:cTn id="29" presetID="47"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899"/>
                            </p:stCondLst>
                            <p:childTnLst>
                              <p:par>
                                <p:cTn id="35" presetID="49" presetClass="entr" presetSubtype="0" decel="100000" fill="hold" grpId="0" nodeType="afterEffect">
                                  <p:stCondLst>
                                    <p:cond delay="0"/>
                                  </p:stCondLst>
                                  <p:childTnLst>
                                    <p:set>
                                      <p:cBhvr>
                                        <p:cTn id="36" dur="1" fill="hold">
                                          <p:stCondLst>
                                            <p:cond delay="0"/>
                                          </p:stCondLst>
                                        </p:cTn>
                                        <p:tgtEl>
                                          <p:spTgt spid="403482"/>
                                        </p:tgtEl>
                                        <p:attrNameLst>
                                          <p:attrName>style.visibility</p:attrName>
                                        </p:attrNameLst>
                                      </p:cBhvr>
                                      <p:to>
                                        <p:strVal val="visible"/>
                                      </p:to>
                                    </p:set>
                                    <p:anim calcmode="lin" valueType="num">
                                      <p:cBhvr>
                                        <p:cTn id="37" dur="500" fill="hold"/>
                                        <p:tgtEl>
                                          <p:spTgt spid="403482"/>
                                        </p:tgtEl>
                                        <p:attrNameLst>
                                          <p:attrName>ppt_w</p:attrName>
                                        </p:attrNameLst>
                                      </p:cBhvr>
                                      <p:tavLst>
                                        <p:tav tm="0">
                                          <p:val>
                                            <p:fltVal val="0"/>
                                          </p:val>
                                        </p:tav>
                                        <p:tav tm="100000">
                                          <p:val>
                                            <p:strVal val="#ppt_w"/>
                                          </p:val>
                                        </p:tav>
                                      </p:tavLst>
                                    </p:anim>
                                    <p:anim calcmode="lin" valueType="num">
                                      <p:cBhvr>
                                        <p:cTn id="38" dur="500" fill="hold"/>
                                        <p:tgtEl>
                                          <p:spTgt spid="403482"/>
                                        </p:tgtEl>
                                        <p:attrNameLst>
                                          <p:attrName>ppt_h</p:attrName>
                                        </p:attrNameLst>
                                      </p:cBhvr>
                                      <p:tavLst>
                                        <p:tav tm="0">
                                          <p:val>
                                            <p:fltVal val="0"/>
                                          </p:val>
                                        </p:tav>
                                        <p:tav tm="100000">
                                          <p:val>
                                            <p:strVal val="#ppt_h"/>
                                          </p:val>
                                        </p:tav>
                                      </p:tavLst>
                                    </p:anim>
                                    <p:anim calcmode="lin" valueType="num">
                                      <p:cBhvr>
                                        <p:cTn id="39" dur="500" fill="hold"/>
                                        <p:tgtEl>
                                          <p:spTgt spid="403482"/>
                                        </p:tgtEl>
                                        <p:attrNameLst>
                                          <p:attrName>style.rotation</p:attrName>
                                        </p:attrNameLst>
                                      </p:cBhvr>
                                      <p:tavLst>
                                        <p:tav tm="0">
                                          <p:val>
                                            <p:fltVal val="360"/>
                                          </p:val>
                                        </p:tav>
                                        <p:tav tm="100000">
                                          <p:val>
                                            <p:fltVal val="0"/>
                                          </p:val>
                                        </p:tav>
                                      </p:tavLst>
                                    </p:anim>
                                    <p:animEffect transition="in" filter="fade">
                                      <p:cBhvr>
                                        <p:cTn id="40" dur="500"/>
                                        <p:tgtEl>
                                          <p:spTgt spid="403482"/>
                                        </p:tgtEl>
                                      </p:cBhvr>
                                    </p:animEffect>
                                  </p:childTnLst>
                                </p:cTn>
                              </p:par>
                            </p:childTnLst>
                          </p:cTn>
                        </p:par>
                        <p:par>
                          <p:cTn id="41" fill="hold">
                            <p:stCondLst>
                              <p:cond delay="3399"/>
                            </p:stCondLst>
                            <p:childTnLst>
                              <p:par>
                                <p:cTn id="42" presetID="42" presetClass="entr" presetSubtype="0" fill="hold" grpId="0" nodeType="afterEffect">
                                  <p:stCondLst>
                                    <p:cond delay="0"/>
                                  </p:stCondLst>
                                  <p:childTnLst>
                                    <p:set>
                                      <p:cBhvr>
                                        <p:cTn id="43" dur="1" fill="hold">
                                          <p:stCondLst>
                                            <p:cond delay="0"/>
                                          </p:stCondLst>
                                        </p:cTn>
                                        <p:tgtEl>
                                          <p:spTgt spid="403485"/>
                                        </p:tgtEl>
                                        <p:attrNameLst>
                                          <p:attrName>style.visibility</p:attrName>
                                        </p:attrNameLst>
                                      </p:cBhvr>
                                      <p:to>
                                        <p:strVal val="visible"/>
                                      </p:to>
                                    </p:set>
                                    <p:animEffect transition="in" filter="fade">
                                      <p:cBhvr>
                                        <p:cTn id="44" dur="1000"/>
                                        <p:tgtEl>
                                          <p:spTgt spid="403485"/>
                                        </p:tgtEl>
                                      </p:cBhvr>
                                    </p:animEffect>
                                    <p:anim calcmode="lin" valueType="num">
                                      <p:cBhvr>
                                        <p:cTn id="45" dur="1000" fill="hold"/>
                                        <p:tgtEl>
                                          <p:spTgt spid="403485"/>
                                        </p:tgtEl>
                                        <p:attrNameLst>
                                          <p:attrName>ppt_x</p:attrName>
                                        </p:attrNameLst>
                                      </p:cBhvr>
                                      <p:tavLst>
                                        <p:tav tm="0">
                                          <p:val>
                                            <p:strVal val="#ppt_x"/>
                                          </p:val>
                                        </p:tav>
                                        <p:tav tm="100000">
                                          <p:val>
                                            <p:strVal val="#ppt_x"/>
                                          </p:val>
                                        </p:tav>
                                      </p:tavLst>
                                    </p:anim>
                                    <p:anim calcmode="lin" valueType="num">
                                      <p:cBhvr>
                                        <p:cTn id="46" dur="1000" fill="hold"/>
                                        <p:tgtEl>
                                          <p:spTgt spid="403485"/>
                                        </p:tgtEl>
                                        <p:attrNameLst>
                                          <p:attrName>ppt_y</p:attrName>
                                        </p:attrNameLst>
                                      </p:cBhvr>
                                      <p:tavLst>
                                        <p:tav tm="0">
                                          <p:val>
                                            <p:strVal val="#ppt_y+.1"/>
                                          </p:val>
                                        </p:tav>
                                        <p:tav tm="100000">
                                          <p:val>
                                            <p:strVal val="#ppt_y"/>
                                          </p:val>
                                        </p:tav>
                                      </p:tavLst>
                                    </p:anim>
                                  </p:childTnLst>
                                </p:cTn>
                              </p:par>
                            </p:childTnLst>
                          </p:cTn>
                        </p:par>
                        <p:par>
                          <p:cTn id="47" fill="hold">
                            <p:stCondLst>
                              <p:cond delay="4399"/>
                            </p:stCondLst>
                            <p:childTnLst>
                              <p:par>
                                <p:cTn id="48" presetID="47"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childTnLst>
                          </p:cTn>
                        </p:par>
                        <p:par>
                          <p:cTn id="53" fill="hold">
                            <p:stCondLst>
                              <p:cond delay="4899"/>
                            </p:stCondLst>
                            <p:childTnLst>
                              <p:par>
                                <p:cTn id="54" presetID="49" presetClass="entr" presetSubtype="0" decel="100000" fill="hold" grpId="0" nodeType="afterEffect">
                                  <p:stCondLst>
                                    <p:cond delay="0"/>
                                  </p:stCondLst>
                                  <p:childTnLst>
                                    <p:set>
                                      <p:cBhvr>
                                        <p:cTn id="55" dur="1" fill="hold">
                                          <p:stCondLst>
                                            <p:cond delay="0"/>
                                          </p:stCondLst>
                                        </p:cTn>
                                        <p:tgtEl>
                                          <p:spTgt spid="403483"/>
                                        </p:tgtEl>
                                        <p:attrNameLst>
                                          <p:attrName>style.visibility</p:attrName>
                                        </p:attrNameLst>
                                      </p:cBhvr>
                                      <p:to>
                                        <p:strVal val="visible"/>
                                      </p:to>
                                    </p:set>
                                    <p:anim calcmode="lin" valueType="num">
                                      <p:cBhvr>
                                        <p:cTn id="56" dur="500" fill="hold"/>
                                        <p:tgtEl>
                                          <p:spTgt spid="403483"/>
                                        </p:tgtEl>
                                        <p:attrNameLst>
                                          <p:attrName>ppt_w</p:attrName>
                                        </p:attrNameLst>
                                      </p:cBhvr>
                                      <p:tavLst>
                                        <p:tav tm="0">
                                          <p:val>
                                            <p:fltVal val="0"/>
                                          </p:val>
                                        </p:tav>
                                        <p:tav tm="100000">
                                          <p:val>
                                            <p:strVal val="#ppt_w"/>
                                          </p:val>
                                        </p:tav>
                                      </p:tavLst>
                                    </p:anim>
                                    <p:anim calcmode="lin" valueType="num">
                                      <p:cBhvr>
                                        <p:cTn id="57" dur="500" fill="hold"/>
                                        <p:tgtEl>
                                          <p:spTgt spid="403483"/>
                                        </p:tgtEl>
                                        <p:attrNameLst>
                                          <p:attrName>ppt_h</p:attrName>
                                        </p:attrNameLst>
                                      </p:cBhvr>
                                      <p:tavLst>
                                        <p:tav tm="0">
                                          <p:val>
                                            <p:fltVal val="0"/>
                                          </p:val>
                                        </p:tav>
                                        <p:tav tm="100000">
                                          <p:val>
                                            <p:strVal val="#ppt_h"/>
                                          </p:val>
                                        </p:tav>
                                      </p:tavLst>
                                    </p:anim>
                                    <p:anim calcmode="lin" valueType="num">
                                      <p:cBhvr>
                                        <p:cTn id="58" dur="500" fill="hold"/>
                                        <p:tgtEl>
                                          <p:spTgt spid="403483"/>
                                        </p:tgtEl>
                                        <p:attrNameLst>
                                          <p:attrName>style.rotation</p:attrName>
                                        </p:attrNameLst>
                                      </p:cBhvr>
                                      <p:tavLst>
                                        <p:tav tm="0">
                                          <p:val>
                                            <p:fltVal val="360"/>
                                          </p:val>
                                        </p:tav>
                                        <p:tav tm="100000">
                                          <p:val>
                                            <p:fltVal val="0"/>
                                          </p:val>
                                        </p:tav>
                                      </p:tavLst>
                                    </p:anim>
                                    <p:animEffect transition="in" filter="fade">
                                      <p:cBhvr>
                                        <p:cTn id="59" dur="500"/>
                                        <p:tgtEl>
                                          <p:spTgt spid="403483"/>
                                        </p:tgtEl>
                                      </p:cBhvr>
                                    </p:animEffect>
                                  </p:childTnLst>
                                </p:cTn>
                              </p:par>
                            </p:childTnLst>
                          </p:cTn>
                        </p:par>
                        <p:par>
                          <p:cTn id="60" fill="hold">
                            <p:stCondLst>
                              <p:cond delay="5399"/>
                            </p:stCondLst>
                            <p:childTnLst>
                              <p:par>
                                <p:cTn id="61" presetID="12" presetClass="entr" presetSubtype="2" fill="hold" grpId="0" nodeType="afterEffect">
                                  <p:stCondLst>
                                    <p:cond delay="0"/>
                                  </p:stCondLst>
                                  <p:childTnLst>
                                    <p:set>
                                      <p:cBhvr>
                                        <p:cTn id="62" dur="1" fill="hold">
                                          <p:stCondLst>
                                            <p:cond delay="0"/>
                                          </p:stCondLst>
                                        </p:cTn>
                                        <p:tgtEl>
                                          <p:spTgt spid="403486"/>
                                        </p:tgtEl>
                                        <p:attrNameLst>
                                          <p:attrName>style.visibility</p:attrName>
                                        </p:attrNameLst>
                                      </p:cBhvr>
                                      <p:to>
                                        <p:strVal val="visible"/>
                                      </p:to>
                                    </p:set>
                                    <p:animEffect transition="in" filter="slide(fromRight)">
                                      <p:cBhvr>
                                        <p:cTn id="63" dur="500"/>
                                        <p:tgtEl>
                                          <p:spTgt spid="40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03481" grpId="0" animBg="1"/>
      <p:bldP spid="403482" grpId="0" animBg="1"/>
      <p:bldP spid="403483" grpId="0" animBg="1"/>
      <p:bldP spid="403484" grpId="0"/>
      <p:bldP spid="403485" grpId="0"/>
      <p:bldP spid="403486" grpId="0"/>
      <p:bldP spid="4034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612" name="Text Box 228"/>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16" name="左右箭头 15"/>
          <p:cNvSpPr>
            <a:spLocks noChangeArrowheads="1"/>
          </p:cNvSpPr>
          <p:nvPr/>
        </p:nvSpPr>
        <p:spPr bwMode="auto">
          <a:xfrm rot="5400000">
            <a:off x="2762250" y="2449513"/>
            <a:ext cx="3136900" cy="577850"/>
          </a:xfrm>
          <a:prstGeom prst="leftRightArrow">
            <a:avLst>
              <a:gd name="adj1" fmla="val 68981"/>
              <a:gd name="adj2" fmla="val 48606"/>
            </a:avLst>
          </a:prstGeom>
          <a:gradFill rotWithShape="0">
            <a:gsLst>
              <a:gs pos="0">
                <a:srgbClr val="F9F9F9"/>
              </a:gs>
              <a:gs pos="44000">
                <a:srgbClr val="F9F9F9"/>
              </a:gs>
              <a:gs pos="100000">
                <a:srgbClr val="D7D7D7"/>
              </a:gs>
            </a:gsLst>
            <a:lin ang="0"/>
          </a:gradFill>
          <a:ln w="3175" algn="ctr">
            <a:solidFill>
              <a:srgbClr val="EAEAEA"/>
            </a:solidFill>
            <a:miter lim="800000"/>
          </a:ln>
          <a:effectLst>
            <a:outerShdw dist="38100" dir="2700000" algn="tl" rotWithShape="0">
              <a:srgbClr val="000000">
                <a:alpha val="39999"/>
              </a:srgbClr>
            </a:outerShdw>
          </a:effectLst>
        </p:spPr>
        <p:txBody>
          <a:bodyPr rot="10800000" vert="eaVert"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17" name="左右箭头 16"/>
          <p:cNvSpPr/>
          <p:nvPr/>
        </p:nvSpPr>
        <p:spPr>
          <a:xfrm>
            <a:off x="2762250" y="1608138"/>
            <a:ext cx="3136900" cy="577850"/>
          </a:xfrm>
          <a:prstGeom prst="leftRightArrow">
            <a:avLst>
              <a:gd name="adj1" fmla="val 68978"/>
              <a:gd name="adj2" fmla="val 485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18" name="左右箭头 17"/>
          <p:cNvSpPr/>
          <p:nvPr/>
        </p:nvSpPr>
        <p:spPr>
          <a:xfrm>
            <a:off x="2762250" y="3316288"/>
            <a:ext cx="3136900" cy="577850"/>
          </a:xfrm>
          <a:prstGeom prst="leftRightArrow">
            <a:avLst>
              <a:gd name="adj1" fmla="val 68978"/>
              <a:gd name="adj2" fmla="val 485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19" name="左右箭头 18"/>
          <p:cNvSpPr>
            <a:spLocks noChangeArrowheads="1"/>
          </p:cNvSpPr>
          <p:nvPr/>
        </p:nvSpPr>
        <p:spPr bwMode="auto">
          <a:xfrm rot="5400000">
            <a:off x="1901032" y="2448719"/>
            <a:ext cx="3136900" cy="579437"/>
          </a:xfrm>
          <a:prstGeom prst="leftRightArrow">
            <a:avLst>
              <a:gd name="adj1" fmla="val 68981"/>
              <a:gd name="adj2" fmla="val 48473"/>
            </a:avLst>
          </a:prstGeom>
          <a:gradFill rotWithShape="1">
            <a:gsLst>
              <a:gs pos="0">
                <a:srgbClr val="0846AC"/>
              </a:gs>
              <a:gs pos="100000">
                <a:srgbClr val="2180C1"/>
              </a:gs>
            </a:gsLst>
            <a:lin ang="5400000" scaled="1"/>
          </a:gradFill>
          <a:ln w="3175" algn="ctr">
            <a:solidFill>
              <a:srgbClr val="7DADFF"/>
            </a:solidFill>
            <a:miter lim="800000"/>
          </a:ln>
          <a:effectLst>
            <a:outerShdw dist="38100" dir="2700000" algn="tl" rotWithShape="0">
              <a:srgbClr val="000000">
                <a:alpha val="39999"/>
              </a:srgbClr>
            </a:outerShdw>
          </a:effectLst>
        </p:spPr>
        <p:txBody>
          <a:bodyPr rot="10800000" vert="eaVert"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20" name="左右箭头 19"/>
          <p:cNvSpPr>
            <a:spLocks noChangeArrowheads="1"/>
          </p:cNvSpPr>
          <p:nvPr/>
        </p:nvSpPr>
        <p:spPr bwMode="auto">
          <a:xfrm rot="5400000">
            <a:off x="3623469" y="2448719"/>
            <a:ext cx="3136900" cy="579438"/>
          </a:xfrm>
          <a:prstGeom prst="leftRightArrow">
            <a:avLst>
              <a:gd name="adj1" fmla="val 68981"/>
              <a:gd name="adj2" fmla="val 48473"/>
            </a:avLst>
          </a:prstGeom>
          <a:gradFill rotWithShape="1">
            <a:gsLst>
              <a:gs pos="0">
                <a:srgbClr val="0846AC"/>
              </a:gs>
              <a:gs pos="100000">
                <a:srgbClr val="2180C1"/>
              </a:gs>
            </a:gsLst>
            <a:lin ang="5400000" scaled="1"/>
          </a:gradFill>
          <a:ln w="3175" algn="ctr">
            <a:solidFill>
              <a:srgbClr val="7DADFF"/>
            </a:solidFill>
            <a:miter lim="800000"/>
          </a:ln>
          <a:effectLst>
            <a:outerShdw dist="38100" dir="2700000" algn="tl" rotWithShape="0">
              <a:srgbClr val="000000">
                <a:alpha val="39999"/>
              </a:srgbClr>
            </a:outerShdw>
          </a:effectLst>
        </p:spPr>
        <p:txBody>
          <a:bodyPr rot="10800000" vert="eaVert"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21" name="左右箭头 20"/>
          <p:cNvSpPr>
            <a:spLocks noChangeArrowheads="1"/>
          </p:cNvSpPr>
          <p:nvPr/>
        </p:nvSpPr>
        <p:spPr bwMode="auto">
          <a:xfrm>
            <a:off x="2762250" y="2422525"/>
            <a:ext cx="3136900" cy="577850"/>
          </a:xfrm>
          <a:prstGeom prst="leftRightArrow">
            <a:avLst>
              <a:gd name="adj1" fmla="val 68981"/>
              <a:gd name="adj2" fmla="val 48581"/>
            </a:avLst>
          </a:prstGeom>
          <a:gradFill rotWithShape="1">
            <a:gsLst>
              <a:gs pos="0">
                <a:srgbClr val="2180C1"/>
              </a:gs>
              <a:gs pos="100000">
                <a:srgbClr val="0846AC"/>
              </a:gs>
            </a:gsLst>
            <a:lin ang="5400000" scaled="1"/>
          </a:gradFill>
          <a:ln w="3175" algn="ctr">
            <a:solidFill>
              <a:srgbClr val="7DADFF"/>
            </a:solidFill>
            <a:miter lim="800000"/>
          </a:ln>
          <a:effectLst>
            <a:outerShdw dist="38100" dir="2700000" algn="tl" rotWithShape="0">
              <a:srgbClr val="000000">
                <a:alpha val="39999"/>
              </a:srgbClr>
            </a:outerShdw>
          </a:effec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22" name="矩形 21"/>
          <p:cNvSpPr/>
          <p:nvPr/>
        </p:nvSpPr>
        <p:spPr>
          <a:xfrm>
            <a:off x="4133850" y="2173288"/>
            <a:ext cx="401638" cy="1231900"/>
          </a:xfrm>
          <a:prstGeom prst="rect">
            <a:avLst/>
          </a:prstGeom>
          <a:gradFill>
            <a:gsLst>
              <a:gs pos="33000">
                <a:srgbClr val="F9F9F9"/>
              </a:gs>
              <a:gs pos="100000">
                <a:srgbClr val="D7D7D7"/>
              </a:gs>
            </a:gsLst>
            <a:lin ang="5400000" scaled="0"/>
          </a:gradFill>
          <a:ln w="3175" cap="flat" cmpd="sng" algn="ctr">
            <a:noFill/>
            <a:prstDash val="solid"/>
          </a:ln>
          <a:effectLst>
            <a:outerShdw blurRad="63500" dist="139700" sx="40000" sy="40000" algn="ctr"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2000" kern="0">
              <a:solidFill>
                <a:srgbClr val="4D4D4D"/>
              </a:solidFill>
            </a:endParaRPr>
          </a:p>
        </p:txBody>
      </p:sp>
      <p:sp>
        <p:nvSpPr>
          <p:cNvPr id="4" name="TextBox 18"/>
          <p:cNvSpPr txBox="1">
            <a:spLocks noChangeArrowheads="1"/>
          </p:cNvSpPr>
          <p:nvPr/>
        </p:nvSpPr>
        <p:spPr bwMode="auto">
          <a:xfrm>
            <a:off x="3021013" y="82073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5" name="TextBox 20"/>
          <p:cNvSpPr txBox="1">
            <a:spLocks noChangeArrowheads="1"/>
          </p:cNvSpPr>
          <p:nvPr/>
        </p:nvSpPr>
        <p:spPr bwMode="auto">
          <a:xfrm>
            <a:off x="3883025" y="82073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6" name="TextBox 21"/>
          <p:cNvSpPr txBox="1">
            <a:spLocks noChangeArrowheads="1"/>
          </p:cNvSpPr>
          <p:nvPr/>
        </p:nvSpPr>
        <p:spPr bwMode="auto">
          <a:xfrm>
            <a:off x="4743450" y="82073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7" name="TextBox 22"/>
          <p:cNvSpPr txBox="1">
            <a:spLocks noChangeArrowheads="1"/>
          </p:cNvSpPr>
          <p:nvPr/>
        </p:nvSpPr>
        <p:spPr bwMode="auto">
          <a:xfrm>
            <a:off x="3021013" y="447833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8" name="TextBox 23"/>
          <p:cNvSpPr txBox="1">
            <a:spLocks noChangeArrowheads="1"/>
          </p:cNvSpPr>
          <p:nvPr/>
        </p:nvSpPr>
        <p:spPr bwMode="auto">
          <a:xfrm>
            <a:off x="3886200" y="447833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9" name="TextBox 24"/>
          <p:cNvSpPr txBox="1">
            <a:spLocks noChangeArrowheads="1"/>
          </p:cNvSpPr>
          <p:nvPr/>
        </p:nvSpPr>
        <p:spPr bwMode="auto">
          <a:xfrm>
            <a:off x="4743450" y="447833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10" name="TextBox 25"/>
          <p:cNvSpPr txBox="1">
            <a:spLocks noChangeArrowheads="1"/>
          </p:cNvSpPr>
          <p:nvPr/>
        </p:nvSpPr>
        <p:spPr bwMode="auto">
          <a:xfrm>
            <a:off x="6038850" y="1770063"/>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11" name="TextBox 26"/>
          <p:cNvSpPr txBox="1">
            <a:spLocks noChangeArrowheads="1"/>
          </p:cNvSpPr>
          <p:nvPr/>
        </p:nvSpPr>
        <p:spPr bwMode="auto">
          <a:xfrm>
            <a:off x="6038850" y="2574925"/>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12" name="TextBox 27"/>
          <p:cNvSpPr txBox="1">
            <a:spLocks noChangeArrowheads="1"/>
          </p:cNvSpPr>
          <p:nvPr/>
        </p:nvSpPr>
        <p:spPr bwMode="auto">
          <a:xfrm>
            <a:off x="6038850" y="346868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13" name="TextBox 28"/>
          <p:cNvSpPr txBox="1">
            <a:spLocks noChangeArrowheads="1"/>
          </p:cNvSpPr>
          <p:nvPr/>
        </p:nvSpPr>
        <p:spPr bwMode="auto">
          <a:xfrm>
            <a:off x="1676400" y="1770063"/>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14" name="TextBox 29"/>
          <p:cNvSpPr txBox="1">
            <a:spLocks noChangeArrowheads="1"/>
          </p:cNvSpPr>
          <p:nvPr/>
        </p:nvSpPr>
        <p:spPr bwMode="auto">
          <a:xfrm>
            <a:off x="1676400" y="2574925"/>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
        <p:nvSpPr>
          <p:cNvPr id="15" name="TextBox 30"/>
          <p:cNvSpPr txBox="1">
            <a:spLocks noChangeArrowheads="1"/>
          </p:cNvSpPr>
          <p:nvPr/>
        </p:nvSpPr>
        <p:spPr bwMode="auto">
          <a:xfrm>
            <a:off x="1676400" y="3468688"/>
            <a:ext cx="895350" cy="304800"/>
          </a:xfrm>
          <a:prstGeom prst="rect">
            <a:avLst/>
          </a:prstGeom>
          <a:noFill/>
          <a:ln w="9525">
            <a:noFill/>
            <a:miter lim="800000"/>
          </a:ln>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a:solidFill>
                  <a:srgbClr val="4D4D4D"/>
                </a:solidFill>
                <a:latin typeface="微软雅黑" panose="020B0503020204020204" pitchFamily="34" charset="-122"/>
              </a:rPr>
              <a:t>文本内容</a:t>
            </a:r>
            <a:endParaRPr lang="zh-CN" altLang="en-US">
              <a:solidFill>
                <a:srgbClr val="4D4D4D"/>
              </a:solidFill>
              <a:latin typeface="微软雅黑" panose="020B0503020204020204" pitchFamily="34" charset="-122"/>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0612"/>
                                        </p:tgtEl>
                                        <p:attrNameLst>
                                          <p:attrName>style.visibility</p:attrName>
                                        </p:attrNameLst>
                                      </p:cBhvr>
                                      <p:to>
                                        <p:strVal val="visible"/>
                                      </p:to>
                                    </p:set>
                                    <p:anim by="(-#ppt_w*2)" calcmode="lin" valueType="num">
                                      <p:cBhvr rctx="PPT">
                                        <p:cTn id="7" dur="250" autoRev="1" fill="hold">
                                          <p:stCondLst>
                                            <p:cond delay="0"/>
                                          </p:stCondLst>
                                        </p:cTn>
                                        <p:tgtEl>
                                          <p:spTgt spid="400612"/>
                                        </p:tgtEl>
                                        <p:attrNameLst>
                                          <p:attrName>ppt_w</p:attrName>
                                        </p:attrNameLst>
                                      </p:cBhvr>
                                    </p:anim>
                                    <p:anim by="(#ppt_w*0.50)" calcmode="lin" valueType="num">
                                      <p:cBhvr>
                                        <p:cTn id="8" dur="250" decel="50000" autoRev="1" fill="hold">
                                          <p:stCondLst>
                                            <p:cond delay="0"/>
                                          </p:stCondLst>
                                        </p:cTn>
                                        <p:tgtEl>
                                          <p:spTgt spid="400612"/>
                                        </p:tgtEl>
                                        <p:attrNameLst>
                                          <p:attrName>ppt_x</p:attrName>
                                        </p:attrNameLst>
                                      </p:cBhvr>
                                    </p:anim>
                                    <p:anim from="(-#ppt_h/2)" to="(#ppt_y)" calcmode="lin" valueType="num">
                                      <p:cBhvr>
                                        <p:cTn id="9" dur="500" fill="hold">
                                          <p:stCondLst>
                                            <p:cond delay="0"/>
                                          </p:stCondLst>
                                        </p:cTn>
                                        <p:tgtEl>
                                          <p:spTgt spid="400612"/>
                                        </p:tgtEl>
                                        <p:attrNameLst>
                                          <p:attrName>ppt_y</p:attrName>
                                        </p:attrNameLst>
                                      </p:cBhvr>
                                    </p:anim>
                                    <p:animRot by="21600000">
                                      <p:cBhvr>
                                        <p:cTn id="10" dur="500" fill="hold">
                                          <p:stCondLst>
                                            <p:cond delay="0"/>
                                          </p:stCondLst>
                                        </p:cTn>
                                        <p:tgtEl>
                                          <p:spTgt spid="400612"/>
                                        </p:tgtEl>
                                        <p:attrNameLst>
                                          <p:attrName>r</p:attrName>
                                        </p:attrNameLst>
                                      </p:cBhvr>
                                    </p:animRot>
                                  </p:childTnLst>
                                </p:cTn>
                              </p:par>
                            </p:childTnLst>
                          </p:cTn>
                        </p:par>
                        <p:par>
                          <p:cTn id="11" fill="hold">
                            <p:stCondLst>
                              <p:cond delay="899"/>
                            </p:stCondLst>
                            <p:childTnLst>
                              <p:par>
                                <p:cTn id="12" presetID="16" presetClass="entr" presetSubtype="37"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Vertical)">
                                      <p:cBhvr>
                                        <p:cTn id="14" dur="1000"/>
                                        <p:tgtEl>
                                          <p:spTgt spid="17"/>
                                        </p:tgtEl>
                                      </p:cBhvr>
                                    </p:animEffect>
                                  </p:childTnLst>
                                </p:cTn>
                              </p:par>
                            </p:childTnLst>
                          </p:cTn>
                        </p:par>
                        <p:par>
                          <p:cTn id="15" fill="hold">
                            <p:stCondLst>
                              <p:cond delay="1899"/>
                            </p:stCondLst>
                            <p:childTnLst>
                              <p:par>
                                <p:cTn id="16" presetID="16" presetClass="entr" presetSubtype="4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outHorizontal)">
                                      <p:cBhvr>
                                        <p:cTn id="18" dur="1000"/>
                                        <p:tgtEl>
                                          <p:spTgt spid="20"/>
                                        </p:tgtEl>
                                      </p:cBhvr>
                                    </p:animEffect>
                                  </p:childTnLst>
                                </p:cTn>
                              </p:par>
                            </p:childTnLst>
                          </p:cTn>
                        </p:par>
                        <p:par>
                          <p:cTn id="19" fill="hold">
                            <p:stCondLst>
                              <p:cond delay="2899"/>
                            </p:stCondLst>
                            <p:childTnLst>
                              <p:par>
                                <p:cTn id="20" presetID="16" presetClass="entr" presetSubtype="37"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1000"/>
                                        <p:tgtEl>
                                          <p:spTgt spid="21"/>
                                        </p:tgtEl>
                                      </p:cBhvr>
                                    </p:animEffect>
                                  </p:childTnLst>
                                </p:cTn>
                              </p:par>
                            </p:childTnLst>
                          </p:cTn>
                        </p:par>
                        <p:par>
                          <p:cTn id="23" fill="hold">
                            <p:stCondLst>
                              <p:cond delay="3899"/>
                            </p:stCondLst>
                            <p:childTnLst>
                              <p:par>
                                <p:cTn id="24" presetID="16" presetClass="entr" presetSubtype="4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outHorizontal)">
                                      <p:cBhvr>
                                        <p:cTn id="26" dur="1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par>
                          <p:cTn id="30" fill="hold">
                            <p:stCondLst>
                              <p:cond delay="4899"/>
                            </p:stCondLst>
                            <p:childTnLst>
                              <p:par>
                                <p:cTn id="31" presetID="16" presetClass="entr" presetSubtype="37"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1000"/>
                                        <p:tgtEl>
                                          <p:spTgt spid="18"/>
                                        </p:tgtEl>
                                      </p:cBhvr>
                                    </p:animEffect>
                                  </p:childTnLst>
                                </p:cTn>
                              </p:par>
                            </p:childTnLst>
                          </p:cTn>
                        </p:par>
                        <p:par>
                          <p:cTn id="34" fill="hold">
                            <p:stCondLst>
                              <p:cond delay="5899"/>
                            </p:stCondLst>
                            <p:childTnLst>
                              <p:par>
                                <p:cTn id="35" presetID="16" presetClass="entr" presetSubtype="4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Horizontal)">
                                      <p:cBhvr>
                                        <p:cTn id="37" dur="1000"/>
                                        <p:tgtEl>
                                          <p:spTgt spid="19"/>
                                        </p:tgtEl>
                                      </p:cBhvr>
                                    </p:animEffect>
                                  </p:childTnLst>
                                </p:cTn>
                              </p:par>
                            </p:childTnLst>
                          </p:cTn>
                        </p:par>
                        <p:par>
                          <p:cTn id="38" fill="hold">
                            <p:stCondLst>
                              <p:cond delay="6899"/>
                            </p:stCondLst>
                            <p:childTnLst>
                              <p:par>
                                <p:cTn id="39" presetID="49" presetClass="entr" presetSubtype="0" decel="10000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360"/>
                                          </p:val>
                                        </p:tav>
                                        <p:tav tm="100000">
                                          <p:val>
                                            <p:fltVal val="0"/>
                                          </p:val>
                                        </p:tav>
                                      </p:tavLst>
                                    </p:anim>
                                    <p:animEffect transition="in" filter="fade">
                                      <p:cBhvr>
                                        <p:cTn id="44" dur="500"/>
                                        <p:tgtEl>
                                          <p:spTgt spid="4"/>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 calcmode="lin" valueType="num">
                                      <p:cBhvr>
                                        <p:cTn id="49" dur="500" fill="hold"/>
                                        <p:tgtEl>
                                          <p:spTgt spid="5"/>
                                        </p:tgtEl>
                                        <p:attrNameLst>
                                          <p:attrName>style.rotation</p:attrName>
                                        </p:attrNameLst>
                                      </p:cBhvr>
                                      <p:tavLst>
                                        <p:tav tm="0">
                                          <p:val>
                                            <p:fltVal val="360"/>
                                          </p:val>
                                        </p:tav>
                                        <p:tav tm="100000">
                                          <p:val>
                                            <p:fltVal val="0"/>
                                          </p:val>
                                        </p:tav>
                                      </p:tavLst>
                                    </p:anim>
                                    <p:animEffect transition="in" filter="fade">
                                      <p:cBhvr>
                                        <p:cTn id="50" dur="500"/>
                                        <p:tgtEl>
                                          <p:spTgt spid="5"/>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style.rotation</p:attrName>
                                        </p:attrNameLst>
                                      </p:cBhvr>
                                      <p:tavLst>
                                        <p:tav tm="0">
                                          <p:val>
                                            <p:fltVal val="360"/>
                                          </p:val>
                                        </p:tav>
                                        <p:tav tm="100000">
                                          <p:val>
                                            <p:fltVal val="0"/>
                                          </p:val>
                                        </p:tav>
                                      </p:tavLst>
                                    </p:anim>
                                    <p:animEffect transition="in" filter="fade">
                                      <p:cBhvr>
                                        <p:cTn id="56" dur="500"/>
                                        <p:tgtEl>
                                          <p:spTgt spid="6"/>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360"/>
                                          </p:val>
                                        </p:tav>
                                        <p:tav tm="100000">
                                          <p:val>
                                            <p:fltVal val="0"/>
                                          </p:val>
                                        </p:tav>
                                      </p:tavLst>
                                    </p:anim>
                                    <p:animEffect transition="in" filter="fade">
                                      <p:cBhvr>
                                        <p:cTn id="74" dur="500"/>
                                        <p:tgtEl>
                                          <p:spTgt spid="12"/>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 calcmode="lin" valueType="num">
                                      <p:cBhvr>
                                        <p:cTn id="79" dur="500" fill="hold"/>
                                        <p:tgtEl>
                                          <p:spTgt spid="7"/>
                                        </p:tgtEl>
                                        <p:attrNameLst>
                                          <p:attrName>style.rotation</p:attrName>
                                        </p:attrNameLst>
                                      </p:cBhvr>
                                      <p:tavLst>
                                        <p:tav tm="0">
                                          <p:val>
                                            <p:fltVal val="360"/>
                                          </p:val>
                                        </p:tav>
                                        <p:tav tm="100000">
                                          <p:val>
                                            <p:fltVal val="0"/>
                                          </p:val>
                                        </p:tav>
                                      </p:tavLst>
                                    </p:anim>
                                    <p:animEffect transition="in" filter="fade">
                                      <p:cBhvr>
                                        <p:cTn id="80" dur="500"/>
                                        <p:tgtEl>
                                          <p:spTgt spid="7"/>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 calcmode="lin" valueType="num">
                                      <p:cBhvr>
                                        <p:cTn id="85" dur="500" fill="hold"/>
                                        <p:tgtEl>
                                          <p:spTgt spid="8"/>
                                        </p:tgtEl>
                                        <p:attrNameLst>
                                          <p:attrName>style.rotation</p:attrName>
                                        </p:attrNameLst>
                                      </p:cBhvr>
                                      <p:tavLst>
                                        <p:tav tm="0">
                                          <p:val>
                                            <p:fltVal val="360"/>
                                          </p:val>
                                        </p:tav>
                                        <p:tav tm="100000">
                                          <p:val>
                                            <p:fltVal val="0"/>
                                          </p:val>
                                        </p:tav>
                                      </p:tavLst>
                                    </p:anim>
                                    <p:animEffect transition="in" filter="fade">
                                      <p:cBhvr>
                                        <p:cTn id="86" dur="500"/>
                                        <p:tgtEl>
                                          <p:spTgt spid="8"/>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 calcmode="lin" valueType="num">
                                      <p:cBhvr>
                                        <p:cTn id="91" dur="500" fill="hold"/>
                                        <p:tgtEl>
                                          <p:spTgt spid="9"/>
                                        </p:tgtEl>
                                        <p:attrNameLst>
                                          <p:attrName>style.rotation</p:attrName>
                                        </p:attrNameLst>
                                      </p:cBhvr>
                                      <p:tavLst>
                                        <p:tav tm="0">
                                          <p:val>
                                            <p:fltVal val="360"/>
                                          </p:val>
                                        </p:tav>
                                        <p:tav tm="100000">
                                          <p:val>
                                            <p:fltVal val="0"/>
                                          </p:val>
                                        </p:tav>
                                      </p:tavLst>
                                    </p:anim>
                                    <p:animEffect transition="in" filter="fade">
                                      <p:cBhvr>
                                        <p:cTn id="92" dur="500"/>
                                        <p:tgtEl>
                                          <p:spTgt spid="9"/>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 calcmode="lin" valueType="num">
                                      <p:cBhvr>
                                        <p:cTn id="97" dur="500" fill="hold"/>
                                        <p:tgtEl>
                                          <p:spTgt spid="13"/>
                                        </p:tgtEl>
                                        <p:attrNameLst>
                                          <p:attrName>style.rotation</p:attrName>
                                        </p:attrNameLst>
                                      </p:cBhvr>
                                      <p:tavLst>
                                        <p:tav tm="0">
                                          <p:val>
                                            <p:fltVal val="360"/>
                                          </p:val>
                                        </p:tav>
                                        <p:tav tm="100000">
                                          <p:val>
                                            <p:fltVal val="0"/>
                                          </p:val>
                                        </p:tav>
                                      </p:tavLst>
                                    </p:anim>
                                    <p:animEffect transition="in" filter="fade">
                                      <p:cBhvr>
                                        <p:cTn id="98" dur="500"/>
                                        <p:tgtEl>
                                          <p:spTgt spid="13"/>
                                        </p:tgtEl>
                                      </p:cBhvr>
                                    </p:animEffect>
                                  </p:childTnLst>
                                </p:cTn>
                              </p:par>
                              <p:par>
                                <p:cTn id="99" presetID="49" presetClass="entr" presetSubtype="0" decel="10000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p:cTn id="101" dur="500" fill="hold"/>
                                        <p:tgtEl>
                                          <p:spTgt spid="14"/>
                                        </p:tgtEl>
                                        <p:attrNameLst>
                                          <p:attrName>ppt_w</p:attrName>
                                        </p:attrNameLst>
                                      </p:cBhvr>
                                      <p:tavLst>
                                        <p:tav tm="0">
                                          <p:val>
                                            <p:fltVal val="0"/>
                                          </p:val>
                                        </p:tav>
                                        <p:tav tm="100000">
                                          <p:val>
                                            <p:strVal val="#ppt_w"/>
                                          </p:val>
                                        </p:tav>
                                      </p:tavLst>
                                    </p:anim>
                                    <p:anim calcmode="lin" valueType="num">
                                      <p:cBhvr>
                                        <p:cTn id="102" dur="500" fill="hold"/>
                                        <p:tgtEl>
                                          <p:spTgt spid="14"/>
                                        </p:tgtEl>
                                        <p:attrNameLst>
                                          <p:attrName>ppt_h</p:attrName>
                                        </p:attrNameLst>
                                      </p:cBhvr>
                                      <p:tavLst>
                                        <p:tav tm="0">
                                          <p:val>
                                            <p:fltVal val="0"/>
                                          </p:val>
                                        </p:tav>
                                        <p:tav tm="100000">
                                          <p:val>
                                            <p:strVal val="#ppt_h"/>
                                          </p:val>
                                        </p:tav>
                                      </p:tavLst>
                                    </p:anim>
                                    <p:anim calcmode="lin" valueType="num">
                                      <p:cBhvr>
                                        <p:cTn id="103" dur="500" fill="hold"/>
                                        <p:tgtEl>
                                          <p:spTgt spid="14"/>
                                        </p:tgtEl>
                                        <p:attrNameLst>
                                          <p:attrName>style.rotation</p:attrName>
                                        </p:attrNameLst>
                                      </p:cBhvr>
                                      <p:tavLst>
                                        <p:tav tm="0">
                                          <p:val>
                                            <p:fltVal val="360"/>
                                          </p:val>
                                        </p:tav>
                                        <p:tav tm="100000">
                                          <p:val>
                                            <p:fltVal val="0"/>
                                          </p:val>
                                        </p:tav>
                                      </p:tavLst>
                                    </p:anim>
                                    <p:animEffect transition="in" filter="fade">
                                      <p:cBhvr>
                                        <p:cTn id="104" dur="500"/>
                                        <p:tgtEl>
                                          <p:spTgt spid="14"/>
                                        </p:tgtEl>
                                      </p:cBhvr>
                                    </p:animEffect>
                                  </p:childTnLst>
                                </p:cTn>
                              </p:par>
                              <p:par>
                                <p:cTn id="105" presetID="49" presetClass="entr" presetSubtype="0" decel="10000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360"/>
                                          </p:val>
                                        </p:tav>
                                        <p:tav tm="100000">
                                          <p:val>
                                            <p:fltVal val="0"/>
                                          </p:val>
                                        </p:tav>
                                      </p:tavLst>
                                    </p:anim>
                                    <p:animEffect transition="in" filter="fade">
                                      <p:cBhvr>
                                        <p:cTn id="1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612" grpId="0"/>
      <p:bldP spid="16" grpId="0" animBg="1"/>
      <p:bldP spid="17" grpId="0" animBg="1"/>
      <p:bldP spid="18" grpId="0" animBg="1"/>
      <p:bldP spid="19" grpId="0" animBg="1"/>
      <p:bldP spid="20" grpId="0" animBg="1"/>
      <p:bldP spid="21" grpId="0" animBg="1"/>
      <p:bldP spid="22"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520" name="Text Box 40"/>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404685" name="Group 205"/>
          <p:cNvGrpSpPr/>
          <p:nvPr/>
        </p:nvGrpSpPr>
        <p:grpSpPr bwMode="auto">
          <a:xfrm>
            <a:off x="1293813" y="1419225"/>
            <a:ext cx="3157537" cy="2878138"/>
            <a:chOff x="815" y="894"/>
            <a:chExt cx="1989" cy="1813"/>
          </a:xfrm>
        </p:grpSpPr>
        <p:sp>
          <p:nvSpPr>
            <p:cNvPr id="2"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200" kern="0" dirty="0">
                <a:solidFill>
                  <a:srgbClr val="4D4D4D"/>
                </a:solidFill>
              </a:endParaRPr>
            </a:p>
          </p:txBody>
        </p:sp>
        <p:sp>
          <p:nvSpPr>
            <p:cNvPr id="3"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200" kern="0" dirty="0">
                <a:solidFill>
                  <a:srgbClr val="4D4D4D"/>
                </a:solidFill>
              </a:endParaRPr>
            </a:p>
          </p:txBody>
        </p:sp>
        <p:sp>
          <p:nvSpPr>
            <p:cNvPr id="4"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200" kern="0" dirty="0">
                <a:solidFill>
                  <a:srgbClr val="4D4D4D"/>
                </a:solidFill>
              </a:endParaRPr>
            </a:p>
          </p:txBody>
        </p:sp>
        <p:sp>
          <p:nvSpPr>
            <p:cNvPr id="6"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200" kern="0" dirty="0">
                <a:solidFill>
                  <a:srgbClr val="4D4D4D"/>
                </a:solidFill>
              </a:endParaRPr>
            </a:p>
          </p:txBody>
        </p:sp>
        <p:sp>
          <p:nvSpPr>
            <p:cNvPr id="7"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200" kern="0" dirty="0">
                <a:solidFill>
                  <a:srgbClr val="4D4D4D"/>
                </a:solidFill>
              </a:endParaRPr>
            </a:p>
          </p:txBody>
        </p:sp>
      </p:grpSp>
      <p:sp>
        <p:nvSpPr>
          <p:cNvPr id="8" name="AutoShape 24"/>
          <p:cNvSpPr>
            <a:spLocks noChangeArrowheads="1"/>
          </p:cNvSpPr>
          <p:nvPr/>
        </p:nvSpPr>
        <p:spPr bwMode="auto">
          <a:xfrm rot="16200000" flipH="1">
            <a:off x="2212975" y="1544638"/>
            <a:ext cx="271463" cy="490537"/>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9" name="Freeform 25"/>
          <p:cNvSpPr/>
          <p:nvPr/>
        </p:nvSpPr>
        <p:spPr bwMode="auto">
          <a:xfrm>
            <a:off x="3714750" y="2089150"/>
            <a:ext cx="766763" cy="495300"/>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0" name="Freeform 26"/>
          <p:cNvSpPr/>
          <p:nvPr/>
        </p:nvSpPr>
        <p:spPr bwMode="auto">
          <a:xfrm>
            <a:off x="3332163" y="3035300"/>
            <a:ext cx="769937" cy="498475"/>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1" name="Freeform 27"/>
          <p:cNvSpPr/>
          <p:nvPr/>
        </p:nvSpPr>
        <p:spPr bwMode="auto">
          <a:xfrm>
            <a:off x="3881438" y="1139825"/>
            <a:ext cx="766762" cy="501650"/>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2" name="Rectangle 28"/>
          <p:cNvSpPr>
            <a:spLocks noChangeArrowheads="1"/>
          </p:cNvSpPr>
          <p:nvPr/>
        </p:nvSpPr>
        <p:spPr bwMode="auto">
          <a:xfrm>
            <a:off x="2233613" y="1049338"/>
            <a:ext cx="227012" cy="538162"/>
          </a:xfrm>
          <a:prstGeom prst="rect">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3" name="AutoShape 29"/>
          <p:cNvSpPr>
            <a:spLocks noChangeArrowheads="1"/>
          </p:cNvSpPr>
          <p:nvPr/>
        </p:nvSpPr>
        <p:spPr bwMode="auto">
          <a:xfrm rot="16200000" flipH="1">
            <a:off x="2765425" y="1544638"/>
            <a:ext cx="271463" cy="490537"/>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4" name="Rectangle 30"/>
          <p:cNvSpPr>
            <a:spLocks noChangeArrowheads="1"/>
          </p:cNvSpPr>
          <p:nvPr/>
        </p:nvSpPr>
        <p:spPr bwMode="auto">
          <a:xfrm>
            <a:off x="2786063" y="1049338"/>
            <a:ext cx="228600" cy="538162"/>
          </a:xfrm>
          <a:prstGeom prst="rect">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5" name="AutoShape 31"/>
          <p:cNvSpPr>
            <a:spLocks noChangeArrowheads="1"/>
          </p:cNvSpPr>
          <p:nvPr/>
        </p:nvSpPr>
        <p:spPr bwMode="auto">
          <a:xfrm rot="16200000" flipH="1">
            <a:off x="3309144" y="1547019"/>
            <a:ext cx="271463" cy="485775"/>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6" name="Rectangle 32"/>
          <p:cNvSpPr>
            <a:spLocks noChangeArrowheads="1"/>
          </p:cNvSpPr>
          <p:nvPr/>
        </p:nvSpPr>
        <p:spPr bwMode="auto">
          <a:xfrm>
            <a:off x="3328988" y="1049338"/>
            <a:ext cx="230187" cy="538162"/>
          </a:xfrm>
          <a:prstGeom prst="rect">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7" name="AutoShape 33"/>
          <p:cNvSpPr>
            <a:spLocks noChangeArrowheads="1"/>
          </p:cNvSpPr>
          <p:nvPr/>
        </p:nvSpPr>
        <p:spPr bwMode="auto">
          <a:xfrm rot="16200000" flipH="1">
            <a:off x="2411413" y="2466975"/>
            <a:ext cx="274638" cy="490537"/>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8" name="Rectangle 34"/>
          <p:cNvSpPr>
            <a:spLocks noChangeArrowheads="1"/>
          </p:cNvSpPr>
          <p:nvPr/>
        </p:nvSpPr>
        <p:spPr bwMode="auto">
          <a:xfrm>
            <a:off x="2436813" y="1990725"/>
            <a:ext cx="225425" cy="536575"/>
          </a:xfrm>
          <a:prstGeom prst="rect">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9" name="AutoShape 35"/>
          <p:cNvSpPr>
            <a:spLocks noChangeArrowheads="1"/>
          </p:cNvSpPr>
          <p:nvPr/>
        </p:nvSpPr>
        <p:spPr bwMode="auto">
          <a:xfrm rot="16200000" flipH="1">
            <a:off x="2959100" y="2466976"/>
            <a:ext cx="276225" cy="488950"/>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20" name="Rectangle 36"/>
          <p:cNvSpPr>
            <a:spLocks noChangeArrowheads="1"/>
          </p:cNvSpPr>
          <p:nvPr/>
        </p:nvSpPr>
        <p:spPr bwMode="auto">
          <a:xfrm>
            <a:off x="2982913" y="1990725"/>
            <a:ext cx="228600" cy="536575"/>
          </a:xfrm>
          <a:prstGeom prst="rect">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21" name="AutoShape 37"/>
          <p:cNvSpPr>
            <a:spLocks noChangeArrowheads="1"/>
          </p:cNvSpPr>
          <p:nvPr/>
        </p:nvSpPr>
        <p:spPr bwMode="auto">
          <a:xfrm rot="16200000" flipH="1">
            <a:off x="2685257" y="3366294"/>
            <a:ext cx="274637" cy="485775"/>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22" name="Rectangle 38"/>
          <p:cNvSpPr>
            <a:spLocks noChangeArrowheads="1"/>
          </p:cNvSpPr>
          <p:nvPr/>
        </p:nvSpPr>
        <p:spPr bwMode="auto">
          <a:xfrm>
            <a:off x="2709863" y="2886075"/>
            <a:ext cx="228600" cy="538163"/>
          </a:xfrm>
          <a:prstGeom prst="rect">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404690" name="Rectangle 39"/>
          <p:cNvSpPr>
            <a:spLocks noChangeArrowheads="1"/>
          </p:cNvSpPr>
          <p:nvPr/>
        </p:nvSpPr>
        <p:spPr bwMode="auto">
          <a:xfrm>
            <a:off x="5105400" y="1658938"/>
            <a:ext cx="3024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buClrTx/>
              <a:buSzTx/>
            </a:pPr>
            <a:r>
              <a:rPr lang="zh-CN" altLang="en-US" sz="1600" b="1">
                <a:solidFill>
                  <a:srgbClr val="285376"/>
                </a:solidFill>
                <a:latin typeface="宋体" panose="02010600030101010101" pitchFamily="2" charset="-122"/>
                <a:ea typeface="宋体" panose="02010600030101010101" pitchFamily="2" charset="-122"/>
              </a:rPr>
              <a:t>单击此处添加标题文字</a:t>
            </a:r>
            <a:endParaRPr lang="zh-CN" altLang="en-US" sz="1600" b="1">
              <a:solidFill>
                <a:srgbClr val="285376"/>
              </a:solidFill>
              <a:latin typeface="宋体" panose="02010600030101010101" pitchFamily="2" charset="-122"/>
              <a:ea typeface="宋体" panose="02010600030101010101" pitchFamily="2" charset="-122"/>
            </a:endParaRPr>
          </a:p>
        </p:txBody>
      </p:sp>
      <p:sp>
        <p:nvSpPr>
          <p:cNvPr id="404691" name="Rectangle 40"/>
          <p:cNvSpPr>
            <a:spLocks noChangeArrowheads="1"/>
          </p:cNvSpPr>
          <p:nvPr/>
        </p:nvSpPr>
        <p:spPr bwMode="auto">
          <a:xfrm>
            <a:off x="5105400" y="1930400"/>
            <a:ext cx="3024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a:t>
            </a:r>
            <a:endParaRPr lang="zh-CN" altLang="en-US" sz="1000">
              <a:latin typeface="宋体" panose="02010600030101010101" pitchFamily="2" charset="-122"/>
              <a:ea typeface="宋体" panose="02010600030101010101" pitchFamily="2" charset="-122"/>
            </a:endParaRPr>
          </a:p>
        </p:txBody>
      </p:sp>
      <p:sp>
        <p:nvSpPr>
          <p:cNvPr id="404692" name="Rectangle 41"/>
          <p:cNvSpPr>
            <a:spLocks noChangeArrowheads="1"/>
          </p:cNvSpPr>
          <p:nvPr/>
        </p:nvSpPr>
        <p:spPr bwMode="auto">
          <a:xfrm>
            <a:off x="5105400" y="2836863"/>
            <a:ext cx="3024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buClrTx/>
              <a:buSzTx/>
            </a:pPr>
            <a:r>
              <a:rPr lang="zh-CN" altLang="en-US" sz="1600" b="1">
                <a:solidFill>
                  <a:srgbClr val="5F5F5F"/>
                </a:solidFill>
                <a:latin typeface="宋体" panose="02010600030101010101" pitchFamily="2" charset="-122"/>
                <a:ea typeface="宋体" panose="02010600030101010101" pitchFamily="2" charset="-122"/>
              </a:rPr>
              <a:t>单击此处添加标题文字</a:t>
            </a:r>
            <a:endParaRPr lang="zh-CN" altLang="en-US" sz="1600" b="1">
              <a:solidFill>
                <a:srgbClr val="5F5F5F"/>
              </a:solidFill>
              <a:latin typeface="宋体" panose="02010600030101010101" pitchFamily="2" charset="-122"/>
              <a:ea typeface="宋体" panose="02010600030101010101" pitchFamily="2" charset="-122"/>
            </a:endParaRPr>
          </a:p>
        </p:txBody>
      </p:sp>
      <p:sp>
        <p:nvSpPr>
          <p:cNvPr id="404693" name="Rectangle 42"/>
          <p:cNvSpPr>
            <a:spLocks noChangeArrowheads="1"/>
          </p:cNvSpPr>
          <p:nvPr/>
        </p:nvSpPr>
        <p:spPr bwMode="auto">
          <a:xfrm>
            <a:off x="5105400" y="3106738"/>
            <a:ext cx="3024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a:t>
            </a:r>
            <a:endParaRPr lang="zh-CN" altLang="en-US" sz="1000">
              <a:latin typeface="宋体" panose="02010600030101010101" pitchFamily="2" charset="-122"/>
              <a:ea typeface="宋体" panose="02010600030101010101" pitchFamily="2" charset="-122"/>
            </a:endParaRPr>
          </a:p>
        </p:txBody>
      </p:sp>
      <p:sp>
        <p:nvSpPr>
          <p:cNvPr id="5" name="AutoShape 21"/>
          <p:cNvSpPr>
            <a:spLocks noChangeArrowheads="1"/>
          </p:cNvSpPr>
          <p:nvPr/>
        </p:nvSpPr>
        <p:spPr bwMode="auto">
          <a:xfrm rot="16200000" flipH="1">
            <a:off x="1575594" y="1066006"/>
            <a:ext cx="433388" cy="473075"/>
          </a:xfrm>
          <a:prstGeom prst="rightArrow">
            <a:avLst>
              <a:gd name="adj1" fmla="val 50000"/>
              <a:gd name="adj2" fmla="val 29014"/>
            </a:avLst>
          </a:pr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vert="eaVert"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4520"/>
                                        </p:tgtEl>
                                        <p:attrNameLst>
                                          <p:attrName>style.visibility</p:attrName>
                                        </p:attrNameLst>
                                      </p:cBhvr>
                                      <p:to>
                                        <p:strVal val="visible"/>
                                      </p:to>
                                    </p:set>
                                    <p:anim by="(-#ppt_w*2)" calcmode="lin" valueType="num">
                                      <p:cBhvr rctx="PPT">
                                        <p:cTn id="7" dur="250" autoRev="1" fill="hold">
                                          <p:stCondLst>
                                            <p:cond delay="0"/>
                                          </p:stCondLst>
                                        </p:cTn>
                                        <p:tgtEl>
                                          <p:spTgt spid="404520"/>
                                        </p:tgtEl>
                                        <p:attrNameLst>
                                          <p:attrName>ppt_w</p:attrName>
                                        </p:attrNameLst>
                                      </p:cBhvr>
                                    </p:anim>
                                    <p:anim by="(#ppt_w*0.50)" calcmode="lin" valueType="num">
                                      <p:cBhvr>
                                        <p:cTn id="8" dur="250" decel="50000" autoRev="1" fill="hold">
                                          <p:stCondLst>
                                            <p:cond delay="0"/>
                                          </p:stCondLst>
                                        </p:cTn>
                                        <p:tgtEl>
                                          <p:spTgt spid="404520"/>
                                        </p:tgtEl>
                                        <p:attrNameLst>
                                          <p:attrName>ppt_x</p:attrName>
                                        </p:attrNameLst>
                                      </p:cBhvr>
                                    </p:anim>
                                    <p:anim from="(-#ppt_h/2)" to="(#ppt_y)" calcmode="lin" valueType="num">
                                      <p:cBhvr>
                                        <p:cTn id="9" dur="500" fill="hold">
                                          <p:stCondLst>
                                            <p:cond delay="0"/>
                                          </p:stCondLst>
                                        </p:cTn>
                                        <p:tgtEl>
                                          <p:spTgt spid="404520"/>
                                        </p:tgtEl>
                                        <p:attrNameLst>
                                          <p:attrName>ppt_y</p:attrName>
                                        </p:attrNameLst>
                                      </p:cBhvr>
                                    </p:anim>
                                    <p:animRot by="21600000">
                                      <p:cBhvr>
                                        <p:cTn id="10" dur="500" fill="hold">
                                          <p:stCondLst>
                                            <p:cond delay="0"/>
                                          </p:stCondLst>
                                        </p:cTn>
                                        <p:tgtEl>
                                          <p:spTgt spid="404520"/>
                                        </p:tgtEl>
                                        <p:attrNameLst>
                                          <p:attrName>r</p:attrName>
                                        </p:attrNameLst>
                                      </p:cBhvr>
                                    </p:animRot>
                                  </p:childTnLst>
                                </p:cTn>
                              </p:par>
                            </p:childTnLst>
                          </p:cTn>
                        </p:par>
                        <p:par>
                          <p:cTn id="11" fill="hold">
                            <p:stCondLst>
                              <p:cond delay="899"/>
                            </p:stCondLst>
                            <p:childTnLst>
                              <p:par>
                                <p:cTn id="12" presetID="42" presetClass="entr" presetSubtype="0" fill="hold" nodeType="afterEffect">
                                  <p:stCondLst>
                                    <p:cond delay="0"/>
                                  </p:stCondLst>
                                  <p:childTnLst>
                                    <p:set>
                                      <p:cBhvr>
                                        <p:cTn id="13" dur="1" fill="hold">
                                          <p:stCondLst>
                                            <p:cond delay="0"/>
                                          </p:stCondLst>
                                        </p:cTn>
                                        <p:tgtEl>
                                          <p:spTgt spid="404685"/>
                                        </p:tgtEl>
                                        <p:attrNameLst>
                                          <p:attrName>style.visibility</p:attrName>
                                        </p:attrNameLst>
                                      </p:cBhvr>
                                      <p:to>
                                        <p:strVal val="visible"/>
                                      </p:to>
                                    </p:set>
                                    <p:animEffect transition="in" filter="fade">
                                      <p:cBhvr>
                                        <p:cTn id="14" dur="1000"/>
                                        <p:tgtEl>
                                          <p:spTgt spid="404685"/>
                                        </p:tgtEl>
                                      </p:cBhvr>
                                    </p:animEffect>
                                    <p:anim calcmode="lin" valueType="num">
                                      <p:cBhvr>
                                        <p:cTn id="15" dur="1000" fill="hold"/>
                                        <p:tgtEl>
                                          <p:spTgt spid="404685"/>
                                        </p:tgtEl>
                                        <p:attrNameLst>
                                          <p:attrName>ppt_x</p:attrName>
                                        </p:attrNameLst>
                                      </p:cBhvr>
                                      <p:tavLst>
                                        <p:tav tm="0">
                                          <p:val>
                                            <p:strVal val="#ppt_x"/>
                                          </p:val>
                                        </p:tav>
                                        <p:tav tm="100000">
                                          <p:val>
                                            <p:strVal val="#ppt_x"/>
                                          </p:val>
                                        </p:tav>
                                      </p:tavLst>
                                    </p:anim>
                                    <p:anim calcmode="lin" valueType="num">
                                      <p:cBhvr>
                                        <p:cTn id="16" dur="1000" fill="hold"/>
                                        <p:tgtEl>
                                          <p:spTgt spid="404685"/>
                                        </p:tgtEl>
                                        <p:attrNameLst>
                                          <p:attrName>ppt_y</p:attrName>
                                        </p:attrNameLst>
                                      </p:cBhvr>
                                      <p:tavLst>
                                        <p:tav tm="0">
                                          <p:val>
                                            <p:strVal val="#ppt_y+.1"/>
                                          </p:val>
                                        </p:tav>
                                        <p:tav tm="100000">
                                          <p:val>
                                            <p:strVal val="#ppt_y"/>
                                          </p:val>
                                        </p:tav>
                                      </p:tavLst>
                                    </p:anim>
                                  </p:childTnLst>
                                </p:cTn>
                              </p:par>
                            </p:childTnLst>
                          </p:cTn>
                        </p:par>
                        <p:par>
                          <p:cTn id="17" fill="hold">
                            <p:stCondLst>
                              <p:cond delay="1899"/>
                            </p:stCondLst>
                            <p:childTnLst>
                              <p:par>
                                <p:cTn id="18" presetID="4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par>
                          <p:cTn id="83" fill="hold">
                            <p:stCondLst>
                              <p:cond delay="2899"/>
                            </p:stCondLst>
                            <p:childTnLst>
                              <p:par>
                                <p:cTn id="84" presetID="22" presetClass="entr" presetSubtype="8"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500"/>
                                        <p:tgtEl>
                                          <p:spTgt spid="1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500"/>
                                        <p:tgtEl>
                                          <p:spTgt spid="9"/>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500"/>
                                        <p:tgtEl>
                                          <p:spTgt spid="10"/>
                                        </p:tgtEl>
                                      </p:cBhvr>
                                    </p:animEffect>
                                  </p:childTnLst>
                                </p:cTn>
                              </p:par>
                            </p:childTnLst>
                          </p:cTn>
                        </p:par>
                        <p:par>
                          <p:cTn id="93" fill="hold">
                            <p:stCondLst>
                              <p:cond delay="3399"/>
                            </p:stCondLst>
                            <p:childTnLst>
                              <p:par>
                                <p:cTn id="94" presetID="22" presetClass="entr" presetSubtype="8" fill="hold" grpId="0" nodeType="afterEffect">
                                  <p:stCondLst>
                                    <p:cond delay="0"/>
                                  </p:stCondLst>
                                  <p:childTnLst>
                                    <p:set>
                                      <p:cBhvr>
                                        <p:cTn id="95" dur="1" fill="hold">
                                          <p:stCondLst>
                                            <p:cond delay="0"/>
                                          </p:stCondLst>
                                        </p:cTn>
                                        <p:tgtEl>
                                          <p:spTgt spid="404690"/>
                                        </p:tgtEl>
                                        <p:attrNameLst>
                                          <p:attrName>style.visibility</p:attrName>
                                        </p:attrNameLst>
                                      </p:cBhvr>
                                      <p:to>
                                        <p:strVal val="visible"/>
                                      </p:to>
                                    </p:set>
                                    <p:animEffect transition="in" filter="wipe(left)">
                                      <p:cBhvr>
                                        <p:cTn id="96" dur="500"/>
                                        <p:tgtEl>
                                          <p:spTgt spid="404690"/>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04691"/>
                                        </p:tgtEl>
                                        <p:attrNameLst>
                                          <p:attrName>style.visibility</p:attrName>
                                        </p:attrNameLst>
                                      </p:cBhvr>
                                      <p:to>
                                        <p:strVal val="visible"/>
                                      </p:to>
                                    </p:set>
                                    <p:animEffect transition="in" filter="wipe(left)">
                                      <p:cBhvr>
                                        <p:cTn id="99" dur="500"/>
                                        <p:tgtEl>
                                          <p:spTgt spid="40469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04692"/>
                                        </p:tgtEl>
                                        <p:attrNameLst>
                                          <p:attrName>style.visibility</p:attrName>
                                        </p:attrNameLst>
                                      </p:cBhvr>
                                      <p:to>
                                        <p:strVal val="visible"/>
                                      </p:to>
                                    </p:set>
                                    <p:animEffect transition="in" filter="wipe(left)">
                                      <p:cBhvr>
                                        <p:cTn id="102" dur="500"/>
                                        <p:tgtEl>
                                          <p:spTgt spid="40469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04693"/>
                                        </p:tgtEl>
                                        <p:attrNameLst>
                                          <p:attrName>style.visibility</p:attrName>
                                        </p:attrNameLst>
                                      </p:cBhvr>
                                      <p:to>
                                        <p:strVal val="visible"/>
                                      </p:to>
                                    </p:set>
                                    <p:animEffect transition="in" filter="wipe(left)">
                                      <p:cBhvr>
                                        <p:cTn id="105" dur="500"/>
                                        <p:tgtEl>
                                          <p:spTgt spid="40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520"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04690" grpId="0"/>
      <p:bldP spid="404691" grpId="0"/>
      <p:bldP spid="404692" grpId="0"/>
      <p:bldP spid="40469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76" name="Text Box 12"/>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 name="Freeform 4"/>
          <p:cNvSpPr/>
          <p:nvPr/>
        </p:nvSpPr>
        <p:spPr bwMode="blackWhite">
          <a:xfrm>
            <a:off x="1447800" y="973138"/>
            <a:ext cx="5137150" cy="1254125"/>
          </a:xfrm>
          <a:custGeom>
            <a:avLst/>
            <a:gdLst>
              <a:gd name="T0" fmla="*/ 0 w 3559"/>
              <a:gd name="T1" fmla="*/ 496 h 896"/>
              <a:gd name="T2" fmla="*/ 2943 w 3559"/>
              <a:gd name="T3" fmla="*/ 496 h 896"/>
              <a:gd name="T4" fmla="*/ 2663 w 3559"/>
              <a:gd name="T5" fmla="*/ 0 h 896"/>
              <a:gd name="T6" fmla="*/ 3063 w 3559"/>
              <a:gd name="T7" fmla="*/ 0 h 896"/>
              <a:gd name="T8" fmla="*/ 3558 w 3559"/>
              <a:gd name="T9" fmla="*/ 895 h 896"/>
              <a:gd name="T10" fmla="*/ 0 w 3559"/>
              <a:gd name="T11" fmla="*/ 895 h 896"/>
            </a:gdLst>
            <a:ahLst/>
            <a:cxnLst>
              <a:cxn ang="0">
                <a:pos x="T0" y="T1"/>
              </a:cxn>
              <a:cxn ang="0">
                <a:pos x="T2" y="T3"/>
              </a:cxn>
              <a:cxn ang="0">
                <a:pos x="T4" y="T5"/>
              </a:cxn>
              <a:cxn ang="0">
                <a:pos x="T6" y="T7"/>
              </a:cxn>
              <a:cxn ang="0">
                <a:pos x="T8" y="T9"/>
              </a:cxn>
              <a:cxn ang="0">
                <a:pos x="T10" y="T11"/>
              </a:cxn>
            </a:cxnLst>
            <a:rect l="0" t="0" r="r" b="b"/>
            <a:pathLst>
              <a:path w="3559" h="896">
                <a:moveTo>
                  <a:pt x="0" y="496"/>
                </a:moveTo>
                <a:lnTo>
                  <a:pt x="2943" y="496"/>
                </a:lnTo>
                <a:lnTo>
                  <a:pt x="2663" y="0"/>
                </a:lnTo>
                <a:lnTo>
                  <a:pt x="3063" y="0"/>
                </a:lnTo>
                <a:lnTo>
                  <a:pt x="3558" y="895"/>
                </a:lnTo>
                <a:lnTo>
                  <a:pt x="0" y="895"/>
                </a:lnTo>
              </a:path>
            </a:pathLst>
          </a:custGeom>
          <a:gradFill>
            <a:gsLst>
              <a:gs pos="64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4" name="Freeform 5"/>
          <p:cNvSpPr/>
          <p:nvPr/>
        </p:nvSpPr>
        <p:spPr bwMode="blackWhite">
          <a:xfrm>
            <a:off x="1447800" y="3055938"/>
            <a:ext cx="5137150" cy="1254125"/>
          </a:xfrm>
          <a:custGeom>
            <a:avLst/>
            <a:gdLst>
              <a:gd name="T0" fmla="*/ 0 w 3559"/>
              <a:gd name="T1" fmla="*/ 399 h 896"/>
              <a:gd name="T2" fmla="*/ 2943 w 3559"/>
              <a:gd name="T3" fmla="*/ 399 h 896"/>
              <a:gd name="T4" fmla="*/ 2687 w 3559"/>
              <a:gd name="T5" fmla="*/ 895 h 896"/>
              <a:gd name="T6" fmla="*/ 3087 w 3559"/>
              <a:gd name="T7" fmla="*/ 895 h 896"/>
              <a:gd name="T8" fmla="*/ 3558 w 3559"/>
              <a:gd name="T9" fmla="*/ 0 h 896"/>
              <a:gd name="T10" fmla="*/ 0 w 3559"/>
              <a:gd name="T11" fmla="*/ 0 h 896"/>
            </a:gdLst>
            <a:ahLst/>
            <a:cxnLst>
              <a:cxn ang="0">
                <a:pos x="T0" y="T1"/>
              </a:cxn>
              <a:cxn ang="0">
                <a:pos x="T2" y="T3"/>
              </a:cxn>
              <a:cxn ang="0">
                <a:pos x="T4" y="T5"/>
              </a:cxn>
              <a:cxn ang="0">
                <a:pos x="T6" y="T7"/>
              </a:cxn>
              <a:cxn ang="0">
                <a:pos x="T8" y="T9"/>
              </a:cxn>
              <a:cxn ang="0">
                <a:pos x="T10" y="T11"/>
              </a:cxn>
            </a:cxnLst>
            <a:rect l="0" t="0" r="r" b="b"/>
            <a:pathLst>
              <a:path w="3559" h="896">
                <a:moveTo>
                  <a:pt x="0" y="399"/>
                </a:moveTo>
                <a:lnTo>
                  <a:pt x="2943" y="399"/>
                </a:lnTo>
                <a:lnTo>
                  <a:pt x="2687" y="895"/>
                </a:lnTo>
                <a:lnTo>
                  <a:pt x="3087" y="895"/>
                </a:lnTo>
                <a:lnTo>
                  <a:pt x="3558" y="0"/>
                </a:lnTo>
                <a:lnTo>
                  <a:pt x="0" y="0"/>
                </a:lnTo>
              </a:path>
            </a:pathLst>
          </a:custGeom>
          <a:gradFill>
            <a:gsLst>
              <a:gs pos="3000">
                <a:srgbClr val="F9F9F9"/>
              </a:gs>
              <a:gs pos="56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5" name="Freeform 6"/>
          <p:cNvSpPr/>
          <p:nvPr/>
        </p:nvSpPr>
        <p:spPr bwMode="blackWhite">
          <a:xfrm>
            <a:off x="1447800" y="973138"/>
            <a:ext cx="6153150" cy="3336925"/>
          </a:xfrm>
          <a:custGeom>
            <a:avLst/>
            <a:gdLst>
              <a:gd name="T0" fmla="*/ 0 w 4263"/>
              <a:gd name="T1" fmla="*/ 1388271 h 2383"/>
              <a:gd name="T2" fmla="*/ 5411816 w 4263"/>
              <a:gd name="T3" fmla="*/ 1388271 h 2383"/>
              <a:gd name="T4" fmla="*/ 4628186 w 4263"/>
              <a:gd name="T5" fmla="*/ 0 h 2383"/>
              <a:gd name="T6" fmla="*/ 5238638 w 4263"/>
              <a:gd name="T7" fmla="*/ 0 h 2383"/>
              <a:gd name="T8" fmla="*/ 6150711 w 4263"/>
              <a:gd name="T9" fmla="*/ 1690861 h 2383"/>
              <a:gd name="T10" fmla="*/ 5238638 w 4263"/>
              <a:gd name="T11" fmla="*/ 3336894 h 2383"/>
              <a:gd name="T12" fmla="*/ 4696014 w 4263"/>
              <a:gd name="T13" fmla="*/ 3336894 h 2383"/>
              <a:gd name="T14" fmla="*/ 5446452 w 4263"/>
              <a:gd name="T15" fmla="*/ 1948623 h 2383"/>
              <a:gd name="T16" fmla="*/ 0 w 4263"/>
              <a:gd name="T17" fmla="*/ 19486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gradFill rotWithShape="1">
            <a:gsLst>
              <a:gs pos="0">
                <a:srgbClr val="2180C1"/>
              </a:gs>
              <a:gs pos="100000">
                <a:srgbClr val="0846AC"/>
              </a:gs>
            </a:gsLst>
            <a:lin ang="5400000" scaled="1"/>
          </a:gradFill>
          <a:ln w="3175" algn="ctr">
            <a:solidFill>
              <a:srgbClr val="D7D7D7"/>
            </a:solidFill>
            <a:miter lim="800000"/>
          </a:ln>
          <a:effectLst>
            <a:outerShdw dist="38100" dir="2700000" algn="tl" rotWithShape="0">
              <a:srgbClr val="000000">
                <a:alpha val="39999"/>
              </a:srgbClr>
            </a:outerShdw>
          </a:effectLst>
        </p:spPr>
        <p:txBody>
          <a:bodyPr lIns="93296" tIns="46648" rIns="93296" bIns="46648" anchor="ctr"/>
          <a:lstStyle/>
          <a:p>
            <a:pPr algn="l" eaLnBrk="1" fontAlgn="auto" hangingPunct="1">
              <a:lnSpc>
                <a:spcPct val="120000"/>
              </a:lnSpc>
              <a:spcBef>
                <a:spcPts val="0"/>
              </a:spcBef>
              <a:spcAft>
                <a:spcPts val="0"/>
              </a:spcAft>
              <a:buClrTx/>
              <a:buSzTx/>
              <a:defRPr/>
            </a:pPr>
            <a:endParaRPr lang="zh-CN" altLang="en-US" sz="1200" kern="0">
              <a:solidFill>
                <a:srgbClr val="F9F9F9"/>
              </a:solidFill>
            </a:endParaRPr>
          </a:p>
        </p:txBody>
      </p:sp>
      <p:sp>
        <p:nvSpPr>
          <p:cNvPr id="6" name="TextBox 53"/>
          <p:cNvSpPr txBox="1">
            <a:spLocks noChangeArrowheads="1"/>
          </p:cNvSpPr>
          <p:nvPr/>
        </p:nvSpPr>
        <p:spPr bwMode="auto">
          <a:xfrm>
            <a:off x="1858963" y="2471738"/>
            <a:ext cx="1447800" cy="274637"/>
          </a:xfrm>
          <a:prstGeom prst="rect">
            <a:avLst/>
          </a:prstGeom>
          <a:noFill/>
          <a:ln>
            <a:noFill/>
          </a:ln>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latin typeface="微软雅黑" panose="020B0503020204020204" pitchFamily="34" charset="-122"/>
                <a:ea typeface="宋体" panose="02010600030101010101" pitchFamily="2" charset="-122"/>
              </a:rPr>
              <a:t>单击此处添加标题</a:t>
            </a:r>
            <a:endParaRPr lang="zh-CN" altLang="en-US" sz="1800">
              <a:solidFill>
                <a:srgbClr val="FFFFFF"/>
              </a:solidFill>
              <a:ea typeface="宋体" panose="02010600030101010101" pitchFamily="2" charset="-122"/>
            </a:endParaRPr>
          </a:p>
        </p:txBody>
      </p:sp>
      <p:sp>
        <p:nvSpPr>
          <p:cNvPr id="7" name="TextBox 53"/>
          <p:cNvSpPr txBox="1">
            <a:spLocks noChangeArrowheads="1"/>
          </p:cNvSpPr>
          <p:nvPr/>
        </p:nvSpPr>
        <p:spPr bwMode="auto">
          <a:xfrm>
            <a:off x="1858963" y="1835150"/>
            <a:ext cx="1447800" cy="274638"/>
          </a:xfrm>
          <a:prstGeom prst="rect">
            <a:avLst/>
          </a:prstGeom>
          <a:noFill/>
          <a:ln>
            <a:noFill/>
          </a:ln>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5F5F5F"/>
                </a:solidFill>
                <a:latin typeface="微软雅黑" panose="020B0503020204020204" pitchFamily="34" charset="-122"/>
                <a:ea typeface="宋体" panose="02010600030101010101" pitchFamily="2" charset="-122"/>
              </a:rPr>
              <a:t>单击此处添加标题</a:t>
            </a:r>
            <a:endParaRPr lang="zh-CN" altLang="en-US" sz="1800">
              <a:solidFill>
                <a:srgbClr val="5F5F5F"/>
              </a:solidFill>
              <a:ea typeface="宋体" panose="02010600030101010101" pitchFamily="2" charset="-122"/>
            </a:endParaRPr>
          </a:p>
        </p:txBody>
      </p:sp>
      <p:sp>
        <p:nvSpPr>
          <p:cNvPr id="8" name="TextBox 53"/>
          <p:cNvSpPr txBox="1">
            <a:spLocks noChangeArrowheads="1"/>
          </p:cNvSpPr>
          <p:nvPr/>
        </p:nvSpPr>
        <p:spPr bwMode="auto">
          <a:xfrm>
            <a:off x="1858963" y="3184525"/>
            <a:ext cx="1447800" cy="274638"/>
          </a:xfrm>
          <a:prstGeom prst="rect">
            <a:avLst/>
          </a:prstGeom>
          <a:noFill/>
          <a:ln>
            <a:noFill/>
          </a:ln>
        </p:spPr>
        <p:txBody>
          <a:bodyPr lIns="93296" tIns="46648" rIns="93296" bIns="46648">
            <a:spAutoFit/>
          </a:bodyPr>
          <a:lstStyle>
            <a:lvl1pPr algn="l" defTabSz="932180" fontAlgn="base">
              <a:defRPr>
                <a:solidFill>
                  <a:schemeClr val="tx1"/>
                </a:solidFill>
                <a:latin typeface="Arial" panose="020B0604020202020204" pitchFamily="34" charset="0"/>
              </a:defRPr>
            </a:lvl1pPr>
            <a:lvl2pPr marL="742950" indent="-285750" algn="l" defTabSz="932180" fontAlgn="base">
              <a:defRPr>
                <a:solidFill>
                  <a:schemeClr val="tx1"/>
                </a:solidFill>
                <a:latin typeface="Arial" panose="020B0604020202020204" pitchFamily="34" charset="0"/>
              </a:defRPr>
            </a:lvl2pPr>
            <a:lvl3pPr marL="1143000" indent="-228600" algn="l" defTabSz="932180" fontAlgn="base">
              <a:defRPr>
                <a:solidFill>
                  <a:schemeClr val="tx1"/>
                </a:solidFill>
                <a:latin typeface="Arial" panose="020B0604020202020204" pitchFamily="34" charset="0"/>
              </a:defRPr>
            </a:lvl3pPr>
            <a:lvl4pPr marL="1600200" indent="-228600" algn="l" defTabSz="932180" fontAlgn="base">
              <a:defRPr>
                <a:solidFill>
                  <a:schemeClr val="tx1"/>
                </a:solidFill>
                <a:latin typeface="Arial" panose="020B0604020202020204" pitchFamily="34" charset="0"/>
              </a:defRPr>
            </a:lvl4pPr>
            <a:lvl5pPr marL="2057400" indent="-228600" algn="l" defTabSz="932180" fontAlgn="base">
              <a:defRPr>
                <a:solidFill>
                  <a:schemeClr val="tx1"/>
                </a:solidFill>
                <a:latin typeface="Arial" panose="020B0604020202020204" pitchFamily="34" charset="0"/>
              </a:defRPr>
            </a:lvl5pPr>
            <a:lvl6pPr marL="2514600" indent="-228600" defTabSz="932180" fontAlgn="base">
              <a:spcBef>
                <a:spcPct val="0"/>
              </a:spcBef>
              <a:spcAft>
                <a:spcPct val="0"/>
              </a:spcAft>
              <a:defRPr>
                <a:solidFill>
                  <a:schemeClr val="tx1"/>
                </a:solidFill>
                <a:latin typeface="Arial" panose="020B0604020202020204" pitchFamily="34" charset="0"/>
              </a:defRPr>
            </a:lvl6pPr>
            <a:lvl7pPr marL="2971800" indent="-228600" defTabSz="932180" fontAlgn="base">
              <a:spcBef>
                <a:spcPct val="0"/>
              </a:spcBef>
              <a:spcAft>
                <a:spcPct val="0"/>
              </a:spcAft>
              <a:defRPr>
                <a:solidFill>
                  <a:schemeClr val="tx1"/>
                </a:solidFill>
                <a:latin typeface="Arial" panose="020B0604020202020204" pitchFamily="34" charset="0"/>
              </a:defRPr>
            </a:lvl7pPr>
            <a:lvl8pPr marL="3429000" indent="-228600" defTabSz="932180" fontAlgn="base">
              <a:spcBef>
                <a:spcPct val="0"/>
              </a:spcBef>
              <a:spcAft>
                <a:spcPct val="0"/>
              </a:spcAft>
              <a:defRPr>
                <a:solidFill>
                  <a:schemeClr val="tx1"/>
                </a:solidFill>
                <a:latin typeface="Arial" panose="020B0604020202020204" pitchFamily="34" charset="0"/>
              </a:defRPr>
            </a:lvl8pPr>
            <a:lvl9pPr marL="3886200" indent="-228600" defTabSz="93218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5F5F5F"/>
                </a:solidFill>
                <a:latin typeface="微软雅黑" panose="020B0503020204020204" pitchFamily="34" charset="-122"/>
                <a:ea typeface="宋体" panose="02010600030101010101" pitchFamily="2" charset="-122"/>
              </a:rPr>
              <a:t>单击此处添加标题</a:t>
            </a:r>
            <a:endParaRPr lang="zh-CN" altLang="en-US" sz="1800">
              <a:solidFill>
                <a:srgbClr val="5F5F5F"/>
              </a:solidFill>
              <a:ea typeface="宋体" panose="0201060003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44076"/>
                                        </p:tgtEl>
                                        <p:attrNameLst>
                                          <p:attrName>style.visibility</p:attrName>
                                        </p:attrNameLst>
                                      </p:cBhvr>
                                      <p:to>
                                        <p:strVal val="visible"/>
                                      </p:to>
                                    </p:set>
                                    <p:anim by="(-#ppt_w*2)" calcmode="lin" valueType="num">
                                      <p:cBhvr rctx="PPT">
                                        <p:cTn id="7" dur="250" autoRev="1" fill="hold">
                                          <p:stCondLst>
                                            <p:cond delay="0"/>
                                          </p:stCondLst>
                                        </p:cTn>
                                        <p:tgtEl>
                                          <p:spTgt spid="344076"/>
                                        </p:tgtEl>
                                        <p:attrNameLst>
                                          <p:attrName>ppt_w</p:attrName>
                                        </p:attrNameLst>
                                      </p:cBhvr>
                                    </p:anim>
                                    <p:anim by="(#ppt_w*0.50)" calcmode="lin" valueType="num">
                                      <p:cBhvr>
                                        <p:cTn id="8" dur="250" decel="50000" autoRev="1" fill="hold">
                                          <p:stCondLst>
                                            <p:cond delay="0"/>
                                          </p:stCondLst>
                                        </p:cTn>
                                        <p:tgtEl>
                                          <p:spTgt spid="344076"/>
                                        </p:tgtEl>
                                        <p:attrNameLst>
                                          <p:attrName>ppt_x</p:attrName>
                                        </p:attrNameLst>
                                      </p:cBhvr>
                                    </p:anim>
                                    <p:anim from="(-#ppt_h/2)" to="(#ppt_y)" calcmode="lin" valueType="num">
                                      <p:cBhvr>
                                        <p:cTn id="9" dur="500" fill="hold">
                                          <p:stCondLst>
                                            <p:cond delay="0"/>
                                          </p:stCondLst>
                                        </p:cTn>
                                        <p:tgtEl>
                                          <p:spTgt spid="344076"/>
                                        </p:tgtEl>
                                        <p:attrNameLst>
                                          <p:attrName>ppt_y</p:attrName>
                                        </p:attrNameLst>
                                      </p:cBhvr>
                                    </p:anim>
                                    <p:animRot by="21600000">
                                      <p:cBhvr>
                                        <p:cTn id="10" dur="500" fill="hold">
                                          <p:stCondLst>
                                            <p:cond delay="0"/>
                                          </p:stCondLst>
                                        </p:cTn>
                                        <p:tgtEl>
                                          <p:spTgt spid="344076"/>
                                        </p:tgtEl>
                                        <p:attrNameLst>
                                          <p:attrName>r</p:attrName>
                                        </p:attrNameLst>
                                      </p:cBhvr>
                                    </p:animRot>
                                  </p:childTnLst>
                                </p:cTn>
                              </p:par>
                            </p:childTnLst>
                          </p:cTn>
                        </p:par>
                        <p:par>
                          <p:cTn id="11" fill="hold">
                            <p:stCondLst>
                              <p:cond delay="899"/>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399"/>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8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6" grpId="0"/>
      <p:bldP spid="3" grpId="0" animBg="1"/>
      <p:bldP spid="4" grpId="0" animBg="1"/>
      <p:bldP spid="5" grpId="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80"/>
          <p:cNvGrpSpPr/>
          <p:nvPr/>
        </p:nvGrpSpPr>
        <p:grpSpPr>
          <a:xfrm>
            <a:off x="3924745" y="1169210"/>
            <a:ext cx="1045602" cy="1332549"/>
            <a:chOff x="3829623" y="1066801"/>
            <a:chExt cx="1810894" cy="2367305"/>
          </a:xfrm>
          <a:effectLst>
            <a:outerShdw blurRad="50800" dist="38100" dir="2700000" algn="tl" rotWithShape="0">
              <a:prstClr val="black">
                <a:alpha val="40000"/>
              </a:prstClr>
            </a:outerShdw>
          </a:effectLst>
        </p:grpSpPr>
        <p:sp>
          <p:nvSpPr>
            <p:cNvPr id="3" name="Rectangle 101"/>
            <p:cNvSpPr>
              <a:spLocks noChangeArrowheads="1"/>
            </p:cNvSpPr>
            <p:nvPr/>
          </p:nvSpPr>
          <p:spPr bwMode="auto">
            <a:xfrm>
              <a:off x="3829623" y="1076868"/>
              <a:ext cx="1805361" cy="2354627"/>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6350">
              <a:solidFill>
                <a:schemeClr val="bg1">
                  <a:lumMod val="50000"/>
                </a:schemeClr>
              </a:solidFill>
              <a:miter lim="800000"/>
            </a:ln>
          </p:spPr>
          <p:txBody>
            <a:bodyPr/>
            <a:lstStyle/>
            <a:p>
              <a:pPr algn="l" eaLnBrk="1" fontAlgn="auto" hangingPunct="1">
                <a:spcBef>
                  <a:spcPts val="0"/>
                </a:spcBef>
                <a:spcAft>
                  <a:spcPts val="0"/>
                </a:spcAft>
                <a:buClrTx/>
                <a:buSzTx/>
                <a:defRPr/>
              </a:pPr>
              <a:r>
                <a:rPr lang="uk-UA" sz="1800" dirty="0">
                  <a:latin typeface="+mn-lt"/>
                  <a:ea typeface="+mn-ea"/>
                </a:rPr>
                <a:t>                                </a:t>
              </a:r>
              <a:endParaRPr lang="en-US" sz="1800" dirty="0">
                <a:latin typeface="+mn-lt"/>
                <a:ea typeface="+mn-ea"/>
              </a:endParaRPr>
            </a:p>
          </p:txBody>
        </p:sp>
        <p:sp>
          <p:nvSpPr>
            <p:cNvPr id="4" name="Freeform 102"/>
            <p:cNvSpPr/>
            <p:nvPr/>
          </p:nvSpPr>
          <p:spPr bwMode="auto">
            <a:xfrm>
              <a:off x="3829623" y="1076881"/>
              <a:ext cx="1805361" cy="2357225"/>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25400">
              <a:solidFill>
                <a:schemeClr val="bg1">
                  <a:lumMod val="50000"/>
                </a:schemeClr>
              </a:solid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 name="Rectangle 103"/>
            <p:cNvSpPr>
              <a:spLocks noChangeArrowheads="1"/>
            </p:cNvSpPr>
            <p:nvPr/>
          </p:nvSpPr>
          <p:spPr bwMode="auto">
            <a:xfrm>
              <a:off x="3829986" y="1066801"/>
              <a:ext cx="1810531" cy="271319"/>
            </a:xfrm>
            <a:prstGeom prst="rect">
              <a:avLst/>
            </a:prstGeom>
            <a:gradFill>
              <a:gsLst>
                <a:gs pos="0">
                  <a:schemeClr val="accent2"/>
                </a:gs>
                <a:gs pos="62000">
                  <a:schemeClr val="accent1"/>
                </a:gs>
                <a:gs pos="100000">
                  <a:schemeClr val="accent2"/>
                </a:gs>
              </a:gsLst>
              <a:lin ang="0" scaled="0"/>
            </a:gradFill>
            <a:ln w="25400">
              <a:solidFill>
                <a:srgbClr val="4D4D4D"/>
              </a:soli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 name="Rectangle 105"/>
            <p:cNvSpPr>
              <a:spLocks noChangeArrowheads="1"/>
            </p:cNvSpPr>
            <p:nvPr/>
          </p:nvSpPr>
          <p:spPr bwMode="auto">
            <a:xfrm>
              <a:off x="4162318" y="1504175"/>
              <a:ext cx="1090857" cy="1161732"/>
            </a:xfrm>
            <a:prstGeom prst="rect">
              <a:avLst/>
            </a:prstGeom>
            <a:gradFill flip="none" rotWithShape="1">
              <a:gsLst>
                <a:gs pos="100000">
                  <a:schemeClr val="bg1">
                    <a:lumMod val="85000"/>
                  </a:schemeClr>
                </a:gs>
                <a:gs pos="0">
                  <a:schemeClr val="bg1">
                    <a:lumMod val="95000"/>
                  </a:schemeClr>
                </a:gs>
              </a:gsLst>
              <a:lin ang="16200000" scaled="1"/>
              <a:tileRect/>
            </a:gradFill>
            <a:ln w="57150">
              <a:gradFill>
                <a:gsLst>
                  <a:gs pos="0">
                    <a:schemeClr val="accent1"/>
                  </a:gs>
                  <a:gs pos="100000">
                    <a:schemeClr val="accent2"/>
                  </a:gs>
                </a:gsLst>
                <a:lin ang="5400000" scaled="0"/>
              </a:gra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grpSp>
          <p:nvGrpSpPr>
            <p:cNvPr id="7" name="Group 213"/>
            <p:cNvGrpSpPr/>
            <p:nvPr/>
          </p:nvGrpSpPr>
          <p:grpSpPr>
            <a:xfrm>
              <a:off x="4334859" y="1542624"/>
              <a:ext cx="740061" cy="1109761"/>
              <a:chOff x="5257800" y="3352800"/>
              <a:chExt cx="1360262" cy="2035118"/>
            </a:xfrm>
          </p:grpSpPr>
          <p:sp>
            <p:nvSpPr>
              <p:cNvPr id="13" name="Freeform 15"/>
              <p:cNvSpPr/>
              <p:nvPr/>
            </p:nvSpPr>
            <p:spPr bwMode="auto">
              <a:xfrm>
                <a:off x="5257800" y="4228006"/>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4" name="Freeform 18"/>
              <p:cNvSpPr/>
              <p:nvPr/>
            </p:nvSpPr>
            <p:spPr bwMode="auto">
              <a:xfrm>
                <a:off x="5706701" y="4131598"/>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5" name="Freeform 19"/>
              <p:cNvSpPr/>
              <p:nvPr/>
            </p:nvSpPr>
            <p:spPr bwMode="auto">
              <a:xfrm>
                <a:off x="5813654" y="4559410"/>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40000">
                    <a:srgbClr val="414142">
                      <a:shade val="67500"/>
                      <a:satMod val="115000"/>
                    </a:srgbClr>
                  </a:gs>
                  <a:gs pos="77000">
                    <a:srgbClr val="414142">
                      <a:shade val="100000"/>
                      <a:satMod val="115000"/>
                    </a:srgbClr>
                  </a:gs>
                </a:gsLst>
                <a:lin ang="162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6" name="Freeform 20"/>
              <p:cNvSpPr/>
              <p:nvPr/>
            </p:nvSpPr>
            <p:spPr bwMode="auto">
              <a:xfrm>
                <a:off x="5837756" y="4292780"/>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100000">
                    <a:schemeClr val="bg1">
                      <a:lumMod val="50000"/>
                      <a:shade val="67500"/>
                      <a:satMod val="115000"/>
                    </a:schemeClr>
                  </a:gs>
                  <a:gs pos="0">
                    <a:schemeClr val="tx1">
                      <a:lumMod val="50000"/>
                    </a:schemeClr>
                  </a:gs>
                </a:gsLst>
                <a:lin ang="162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7" name="Freeform 21"/>
              <p:cNvSpPr/>
              <p:nvPr/>
            </p:nvSpPr>
            <p:spPr bwMode="auto">
              <a:xfrm>
                <a:off x="5693143" y="4086407"/>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8" name="Freeform 22"/>
              <p:cNvSpPr/>
              <p:nvPr/>
            </p:nvSpPr>
            <p:spPr bwMode="auto">
              <a:xfrm>
                <a:off x="5425008" y="3898109"/>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rgbClr val="C49A6B"/>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9" name="Freeform 23"/>
              <p:cNvSpPr/>
              <p:nvPr/>
            </p:nvSpPr>
            <p:spPr bwMode="auto">
              <a:xfrm>
                <a:off x="6322810" y="3901122"/>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rgbClr val="C49A6B"/>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20" name="Freeform 24"/>
              <p:cNvSpPr/>
              <p:nvPr/>
            </p:nvSpPr>
            <p:spPr bwMode="auto">
              <a:xfrm>
                <a:off x="5521416" y="3480843"/>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rgbClr val="C49A6B"/>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21" name="Freeform 24"/>
              <p:cNvSpPr/>
              <p:nvPr/>
            </p:nvSpPr>
            <p:spPr bwMode="auto">
              <a:xfrm>
                <a:off x="5589315"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86000">
                    <a:srgbClr val="FFC000">
                      <a:shade val="67500"/>
                      <a:satMod val="115000"/>
                      <a:alpha val="3000"/>
                    </a:srgbClr>
                  </a:gs>
                  <a:gs pos="0">
                    <a:schemeClr val="bg1">
                      <a:alpha val="59000"/>
                    </a:schemeClr>
                  </a:gs>
                </a:gsLst>
                <a:path path="circle">
                  <a:fillToRect l="50000" t="50000" r="50000" b="50000"/>
                </a:path>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22" name="Freeform 25"/>
              <p:cNvSpPr/>
              <p:nvPr/>
            </p:nvSpPr>
            <p:spPr bwMode="auto">
              <a:xfrm>
                <a:off x="5521416" y="3352800"/>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grpSp>
        <p:cxnSp>
          <p:nvCxnSpPr>
            <p:cNvPr id="8" name="Straight Connector 7"/>
            <p:cNvCxnSpPr/>
            <p:nvPr/>
          </p:nvCxnSpPr>
          <p:spPr>
            <a:xfrm>
              <a:off x="4155415" y="3039133"/>
              <a:ext cx="1092483" cy="8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84308" y="1082040"/>
              <a:ext cx="45719" cy="233934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sp>
          <p:nvSpPr>
            <p:cNvPr id="10" name="Rectangle 9"/>
            <p:cNvSpPr/>
            <p:nvPr/>
          </p:nvSpPr>
          <p:spPr>
            <a:xfrm flipH="1">
              <a:off x="4114800" y="2771001"/>
              <a:ext cx="1295400" cy="276999"/>
            </a:xfrm>
            <a:prstGeom prst="rect">
              <a:avLst/>
            </a:prstGeom>
            <a:noFill/>
            <a:ln>
              <a:noFill/>
            </a:ln>
            <a:effectLst/>
          </p:spPr>
          <p:txBody>
            <a:bodyPr>
              <a:spAutoFit/>
            </a:bodyPr>
            <a:lstStyle/>
            <a:p>
              <a:pPr algn="l" eaLnBrk="1" fontAlgn="auto" hangingPunct="1">
                <a:spcBef>
                  <a:spcPts val="0"/>
                </a:spcBef>
                <a:spcAft>
                  <a:spcPts val="0"/>
                </a:spcAft>
                <a:buClrTx/>
                <a:buSzTx/>
                <a:defRPr/>
              </a:pPr>
              <a:r>
                <a:rPr lang="en-US" sz="1200" b="1" kern="0" dirty="0">
                  <a:solidFill>
                    <a:schemeClr val="tx1">
                      <a:lumMod val="50000"/>
                    </a:schemeClr>
                  </a:solidFill>
                  <a:latin typeface="+mn-lt"/>
                  <a:ea typeface="굴림" charset="-127"/>
                  <a:cs typeface="Arial" panose="020B0604020202020204" pitchFamily="34" charset="0"/>
                </a:rPr>
                <a:t>Example Text </a:t>
              </a:r>
              <a:endParaRPr lang="en-US" sz="1200" b="1" dirty="0">
                <a:solidFill>
                  <a:schemeClr val="tx1">
                    <a:lumMod val="50000"/>
                  </a:schemeClr>
                </a:solidFill>
                <a:latin typeface="+mn-lt"/>
                <a:ea typeface="+mn-ea"/>
              </a:endParaRPr>
            </a:p>
          </p:txBody>
        </p:sp>
        <p:sp>
          <p:nvSpPr>
            <p:cNvPr id="11" name="Rectangle 10"/>
            <p:cNvSpPr/>
            <p:nvPr/>
          </p:nvSpPr>
          <p:spPr>
            <a:xfrm>
              <a:off x="3854568" y="1082040"/>
              <a:ext cx="45719" cy="233934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sp>
          <p:nvSpPr>
            <p:cNvPr id="12" name="Rectangle 11"/>
            <p:cNvSpPr/>
            <p:nvPr/>
          </p:nvSpPr>
          <p:spPr>
            <a:xfrm>
              <a:off x="4152900" y="1500378"/>
              <a:ext cx="1097280" cy="1152144"/>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grpSp>
        <p:nvGrpSpPr>
          <p:cNvPr id="23" name="Group 381"/>
          <p:cNvGrpSpPr/>
          <p:nvPr/>
        </p:nvGrpSpPr>
        <p:grpSpPr>
          <a:xfrm>
            <a:off x="1247333" y="3109188"/>
            <a:ext cx="986476" cy="1239554"/>
            <a:chOff x="1312768"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24" name="Rectangle 101"/>
            <p:cNvSpPr>
              <a:spLocks noChangeArrowheads="1"/>
            </p:cNvSpPr>
            <p:nvPr/>
          </p:nvSpPr>
          <p:spPr bwMode="auto">
            <a:xfrm>
              <a:off x="1312768"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ln>
          </p:spPr>
          <p:txBody>
            <a:bodyPr/>
            <a:lstStyle/>
            <a:p>
              <a:pPr algn="l" eaLnBrk="1" fontAlgn="auto" hangingPunct="1">
                <a:spcBef>
                  <a:spcPts val="0"/>
                </a:spcBef>
                <a:spcAft>
                  <a:spcPts val="0"/>
                </a:spcAft>
                <a:buClrTx/>
                <a:buSzTx/>
                <a:defRPr/>
              </a:pPr>
              <a:r>
                <a:rPr lang="uk-UA" sz="1800" dirty="0">
                  <a:latin typeface="+mn-lt"/>
                  <a:ea typeface="+mn-ea"/>
                </a:rPr>
                <a:t>                                </a:t>
              </a:r>
              <a:endParaRPr lang="en-US" sz="1800" dirty="0">
                <a:latin typeface="+mn-lt"/>
                <a:ea typeface="+mn-ea"/>
              </a:endParaRPr>
            </a:p>
          </p:txBody>
        </p:sp>
        <p:sp>
          <p:nvSpPr>
            <p:cNvPr id="25" name="Freeform 102"/>
            <p:cNvSpPr/>
            <p:nvPr/>
          </p:nvSpPr>
          <p:spPr bwMode="auto">
            <a:xfrm>
              <a:off x="1312768"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26" name="Rectangle 103"/>
            <p:cNvSpPr>
              <a:spLocks noChangeArrowheads="1"/>
            </p:cNvSpPr>
            <p:nvPr/>
          </p:nvSpPr>
          <p:spPr bwMode="auto">
            <a:xfrm>
              <a:off x="1313093"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27" name="Rectangle 105"/>
            <p:cNvSpPr>
              <a:spLocks noChangeArrowheads="1"/>
            </p:cNvSpPr>
            <p:nvPr/>
          </p:nvSpPr>
          <p:spPr bwMode="auto">
            <a:xfrm>
              <a:off x="1610660"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grpSp>
          <p:nvGrpSpPr>
            <p:cNvPr id="28" name="Group 212"/>
            <p:cNvGrpSpPr/>
            <p:nvPr/>
          </p:nvGrpSpPr>
          <p:grpSpPr>
            <a:xfrm>
              <a:off x="1784241" y="4431557"/>
              <a:ext cx="637112" cy="953195"/>
              <a:chOff x="7077762" y="3331398"/>
              <a:chExt cx="1360262" cy="2035118"/>
            </a:xfrm>
          </p:grpSpPr>
          <p:sp>
            <p:nvSpPr>
              <p:cNvPr id="33" name="Freeform 15"/>
              <p:cNvSpPr/>
              <p:nvPr/>
            </p:nvSpPr>
            <p:spPr bwMode="auto">
              <a:xfrm>
                <a:off x="7077762" y="4206604"/>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34" name="Freeform 18"/>
              <p:cNvSpPr/>
              <p:nvPr/>
            </p:nvSpPr>
            <p:spPr bwMode="auto">
              <a:xfrm>
                <a:off x="7526663" y="4110196"/>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35" name="Freeform 19"/>
              <p:cNvSpPr/>
              <p:nvPr/>
            </p:nvSpPr>
            <p:spPr bwMode="auto">
              <a:xfrm>
                <a:off x="7633616" y="4538008"/>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36" name="Freeform 20"/>
              <p:cNvSpPr/>
              <p:nvPr/>
            </p:nvSpPr>
            <p:spPr bwMode="auto">
              <a:xfrm>
                <a:off x="7657718" y="4271378"/>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37" name="Freeform 21"/>
              <p:cNvSpPr/>
              <p:nvPr/>
            </p:nvSpPr>
            <p:spPr bwMode="auto">
              <a:xfrm>
                <a:off x="7513105" y="4065005"/>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38" name="Freeform 22"/>
              <p:cNvSpPr/>
              <p:nvPr/>
            </p:nvSpPr>
            <p:spPr bwMode="auto">
              <a:xfrm>
                <a:off x="7244970" y="3876707"/>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39" name="Freeform 23"/>
              <p:cNvSpPr/>
              <p:nvPr/>
            </p:nvSpPr>
            <p:spPr bwMode="auto">
              <a:xfrm>
                <a:off x="8142772" y="3879720"/>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40" name="Freeform 24"/>
              <p:cNvSpPr/>
              <p:nvPr/>
            </p:nvSpPr>
            <p:spPr bwMode="auto">
              <a:xfrm>
                <a:off x="7341378" y="3459441"/>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41" name="Freeform 24"/>
              <p:cNvSpPr/>
              <p:nvPr/>
            </p:nvSpPr>
            <p:spPr bwMode="auto">
              <a:xfrm>
                <a:off x="7407229"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42" name="Freeform 25"/>
              <p:cNvSpPr/>
              <p:nvPr/>
            </p:nvSpPr>
            <p:spPr bwMode="auto">
              <a:xfrm>
                <a:off x="7341378" y="3331398"/>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grpSp>
        <p:sp>
          <p:nvSpPr>
            <p:cNvPr id="29" name="Rectangle 28"/>
            <p:cNvSpPr/>
            <p:nvPr/>
          </p:nvSpPr>
          <p:spPr>
            <a:xfrm>
              <a:off x="1322188"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30" name="Rectangle 29"/>
            <p:cNvSpPr/>
            <p:nvPr/>
          </p:nvSpPr>
          <p:spPr>
            <a:xfrm>
              <a:off x="2874128"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31" name="Rectangle 30"/>
            <p:cNvSpPr/>
            <p:nvPr/>
          </p:nvSpPr>
          <p:spPr>
            <a:xfrm flipH="1">
              <a:off x="1432942" y="5428473"/>
              <a:ext cx="1295400" cy="562740"/>
            </a:xfrm>
            <a:prstGeom prst="rect">
              <a:avLst/>
            </a:prstGeom>
            <a:noFill/>
            <a:ln>
              <a:noFill/>
            </a:ln>
            <a:effectLst/>
          </p:spPr>
          <p:txBody>
            <a:bodyPr>
              <a:spAutoFit/>
            </a:bodyPr>
            <a:lstStyle/>
            <a:p>
              <a:pPr eaLnBrk="1" fontAlgn="auto" hangingPunct="1">
                <a:spcBef>
                  <a:spcPts val="0"/>
                </a:spcBef>
                <a:spcAft>
                  <a:spcPts val="0"/>
                </a:spcAft>
                <a:buClrTx/>
                <a:buSzTx/>
                <a:defRPr/>
              </a:pPr>
              <a:r>
                <a:rPr lang="en-US" sz="1200" b="1" kern="0" dirty="0">
                  <a:solidFill>
                    <a:schemeClr val="tx1">
                      <a:lumMod val="50000"/>
                    </a:schemeClr>
                  </a:solidFill>
                  <a:latin typeface="+mn-lt"/>
                  <a:ea typeface="굴림" charset="-127"/>
                  <a:cs typeface="Arial" panose="020B0604020202020204" pitchFamily="34" charset="0"/>
                </a:rPr>
                <a:t>Example Text </a:t>
              </a:r>
              <a:endParaRPr lang="en-US" sz="1200" b="1" dirty="0">
                <a:solidFill>
                  <a:schemeClr val="tx1">
                    <a:lumMod val="50000"/>
                  </a:schemeClr>
                </a:solidFill>
                <a:latin typeface="+mn-lt"/>
                <a:ea typeface="+mn-ea"/>
              </a:endParaRPr>
            </a:p>
          </p:txBody>
        </p:sp>
        <p:sp>
          <p:nvSpPr>
            <p:cNvPr id="32" name="Rectangle 31"/>
            <p:cNvSpPr/>
            <p:nvPr/>
          </p:nvSpPr>
          <p:spPr>
            <a:xfrm>
              <a:off x="1648093"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grpSp>
        <p:nvGrpSpPr>
          <p:cNvPr id="43" name="Group 404"/>
          <p:cNvGrpSpPr/>
          <p:nvPr/>
        </p:nvGrpSpPr>
        <p:grpSpPr>
          <a:xfrm>
            <a:off x="3930071" y="3109188"/>
            <a:ext cx="985353" cy="1239554"/>
            <a:chOff x="1312768"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44" name="Rectangle 101"/>
            <p:cNvSpPr>
              <a:spLocks noChangeArrowheads="1"/>
            </p:cNvSpPr>
            <p:nvPr/>
          </p:nvSpPr>
          <p:spPr bwMode="auto">
            <a:xfrm>
              <a:off x="1312769" y="3956804"/>
              <a:ext cx="1616505"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ln>
          </p:spPr>
          <p:txBody>
            <a:bodyPr/>
            <a:lstStyle/>
            <a:p>
              <a:pPr algn="l" eaLnBrk="1" fontAlgn="auto" hangingPunct="1">
                <a:spcBef>
                  <a:spcPts val="0"/>
                </a:spcBef>
                <a:spcAft>
                  <a:spcPts val="0"/>
                </a:spcAft>
                <a:buClrTx/>
                <a:buSzTx/>
                <a:defRPr/>
              </a:pPr>
              <a:r>
                <a:rPr lang="uk-UA" sz="1800" dirty="0">
                  <a:latin typeface="+mn-lt"/>
                  <a:ea typeface="+mn-ea"/>
                </a:rPr>
                <a:t>                                </a:t>
              </a:r>
              <a:endParaRPr lang="en-US" sz="1800" dirty="0">
                <a:latin typeface="+mn-lt"/>
                <a:ea typeface="+mn-ea"/>
              </a:endParaRPr>
            </a:p>
          </p:txBody>
        </p:sp>
        <p:sp>
          <p:nvSpPr>
            <p:cNvPr id="45" name="Freeform 102"/>
            <p:cNvSpPr/>
            <p:nvPr/>
          </p:nvSpPr>
          <p:spPr bwMode="auto">
            <a:xfrm>
              <a:off x="1312768" y="3956816"/>
              <a:ext cx="1616503"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46" name="Rectangle 103"/>
            <p:cNvSpPr>
              <a:spLocks noChangeArrowheads="1"/>
            </p:cNvSpPr>
            <p:nvPr/>
          </p:nvSpPr>
          <p:spPr bwMode="auto">
            <a:xfrm>
              <a:off x="1313093"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47" name="Rectangle 105"/>
            <p:cNvSpPr>
              <a:spLocks noChangeArrowheads="1"/>
            </p:cNvSpPr>
            <p:nvPr/>
          </p:nvSpPr>
          <p:spPr bwMode="auto">
            <a:xfrm>
              <a:off x="1610660"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grpSp>
          <p:nvGrpSpPr>
            <p:cNvPr id="48" name="Group 212"/>
            <p:cNvGrpSpPr/>
            <p:nvPr/>
          </p:nvGrpSpPr>
          <p:grpSpPr>
            <a:xfrm>
              <a:off x="1784241" y="4431557"/>
              <a:ext cx="637112" cy="953195"/>
              <a:chOff x="7077762" y="3331398"/>
              <a:chExt cx="1360262" cy="2035118"/>
            </a:xfrm>
          </p:grpSpPr>
          <p:sp>
            <p:nvSpPr>
              <p:cNvPr id="53" name="Freeform 15"/>
              <p:cNvSpPr/>
              <p:nvPr/>
            </p:nvSpPr>
            <p:spPr bwMode="auto">
              <a:xfrm>
                <a:off x="7077762" y="4206604"/>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4" name="Freeform 18"/>
              <p:cNvSpPr/>
              <p:nvPr/>
            </p:nvSpPr>
            <p:spPr bwMode="auto">
              <a:xfrm>
                <a:off x="7526663" y="4110196"/>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5" name="Freeform 19"/>
              <p:cNvSpPr/>
              <p:nvPr/>
            </p:nvSpPr>
            <p:spPr bwMode="auto">
              <a:xfrm>
                <a:off x="7633616" y="4538008"/>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6" name="Freeform 20"/>
              <p:cNvSpPr/>
              <p:nvPr/>
            </p:nvSpPr>
            <p:spPr bwMode="auto">
              <a:xfrm>
                <a:off x="7657718" y="4271378"/>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7" name="Freeform 21"/>
              <p:cNvSpPr/>
              <p:nvPr/>
            </p:nvSpPr>
            <p:spPr bwMode="auto">
              <a:xfrm>
                <a:off x="7513105" y="4065005"/>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8" name="Freeform 22"/>
              <p:cNvSpPr/>
              <p:nvPr/>
            </p:nvSpPr>
            <p:spPr bwMode="auto">
              <a:xfrm>
                <a:off x="7244970" y="3876707"/>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59" name="Freeform 23"/>
              <p:cNvSpPr/>
              <p:nvPr/>
            </p:nvSpPr>
            <p:spPr bwMode="auto">
              <a:xfrm>
                <a:off x="8142772" y="3879720"/>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0" name="Freeform 24"/>
              <p:cNvSpPr/>
              <p:nvPr/>
            </p:nvSpPr>
            <p:spPr bwMode="auto">
              <a:xfrm>
                <a:off x="7341378" y="3459441"/>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1" name="Freeform 24"/>
              <p:cNvSpPr/>
              <p:nvPr/>
            </p:nvSpPr>
            <p:spPr bwMode="auto">
              <a:xfrm>
                <a:off x="7407229"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2" name="Freeform 25"/>
              <p:cNvSpPr/>
              <p:nvPr/>
            </p:nvSpPr>
            <p:spPr bwMode="auto">
              <a:xfrm>
                <a:off x="7341378" y="3331398"/>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grpSp>
        <p:sp>
          <p:nvSpPr>
            <p:cNvPr id="49" name="Rectangle 48"/>
            <p:cNvSpPr/>
            <p:nvPr/>
          </p:nvSpPr>
          <p:spPr>
            <a:xfrm>
              <a:off x="1322188"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50" name="Rectangle 49"/>
            <p:cNvSpPr/>
            <p:nvPr/>
          </p:nvSpPr>
          <p:spPr>
            <a:xfrm>
              <a:off x="2874128"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51" name="Rectangle 50"/>
            <p:cNvSpPr/>
            <p:nvPr/>
          </p:nvSpPr>
          <p:spPr>
            <a:xfrm flipH="1">
              <a:off x="1495713" y="5422761"/>
              <a:ext cx="1295400" cy="562740"/>
            </a:xfrm>
            <a:prstGeom prst="rect">
              <a:avLst/>
            </a:prstGeom>
            <a:noFill/>
            <a:ln>
              <a:noFill/>
            </a:ln>
            <a:effectLst/>
          </p:spPr>
          <p:txBody>
            <a:bodyPr>
              <a:spAutoFit/>
            </a:bodyPr>
            <a:lstStyle/>
            <a:p>
              <a:pPr eaLnBrk="1" fontAlgn="auto" hangingPunct="1">
                <a:spcBef>
                  <a:spcPts val="0"/>
                </a:spcBef>
                <a:spcAft>
                  <a:spcPts val="0"/>
                </a:spcAft>
                <a:buClrTx/>
                <a:buSzTx/>
                <a:defRPr/>
              </a:pPr>
              <a:r>
                <a:rPr lang="en-US" sz="1200" b="1" kern="0" dirty="0">
                  <a:solidFill>
                    <a:schemeClr val="tx1">
                      <a:lumMod val="50000"/>
                    </a:schemeClr>
                  </a:solidFill>
                  <a:latin typeface="+mn-lt"/>
                  <a:ea typeface="굴림" charset="-127"/>
                  <a:cs typeface="Arial" panose="020B0604020202020204" pitchFamily="34" charset="0"/>
                </a:rPr>
                <a:t>Example Text </a:t>
              </a:r>
              <a:endParaRPr lang="en-US" sz="1200" b="1" dirty="0">
                <a:solidFill>
                  <a:schemeClr val="tx1">
                    <a:lumMod val="50000"/>
                  </a:schemeClr>
                </a:solidFill>
                <a:latin typeface="+mn-lt"/>
                <a:ea typeface="+mn-ea"/>
              </a:endParaRPr>
            </a:p>
          </p:txBody>
        </p:sp>
        <p:sp>
          <p:nvSpPr>
            <p:cNvPr id="52" name="Rectangle 51"/>
            <p:cNvSpPr/>
            <p:nvPr/>
          </p:nvSpPr>
          <p:spPr>
            <a:xfrm>
              <a:off x="1648093"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grpSp>
        <p:nvGrpSpPr>
          <p:cNvPr id="63" name="Group 442"/>
          <p:cNvGrpSpPr/>
          <p:nvPr/>
        </p:nvGrpSpPr>
        <p:grpSpPr>
          <a:xfrm>
            <a:off x="2482271" y="3109188"/>
            <a:ext cx="985353" cy="123955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64" name="Rectangle 101"/>
            <p:cNvSpPr>
              <a:spLocks noChangeArrowheads="1"/>
            </p:cNvSpPr>
            <p:nvPr/>
          </p:nvSpPr>
          <p:spPr bwMode="auto">
            <a:xfrm>
              <a:off x="3886200"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ln>
          </p:spPr>
          <p:txBody>
            <a:bodyPr/>
            <a:lstStyle/>
            <a:p>
              <a:pPr algn="l" eaLnBrk="1" fontAlgn="auto" hangingPunct="1">
                <a:spcBef>
                  <a:spcPts val="0"/>
                </a:spcBef>
                <a:spcAft>
                  <a:spcPts val="0"/>
                </a:spcAft>
                <a:buClrTx/>
                <a:buSzTx/>
                <a:defRPr/>
              </a:pPr>
              <a:r>
                <a:rPr lang="uk-UA" sz="1800" dirty="0">
                  <a:latin typeface="+mn-lt"/>
                  <a:ea typeface="+mn-ea"/>
                </a:rPr>
                <a:t>                                </a:t>
              </a:r>
              <a:endParaRPr lang="en-US" sz="1800" dirty="0">
                <a:latin typeface="+mn-lt"/>
                <a:ea typeface="+mn-ea"/>
              </a:endParaRPr>
            </a:p>
          </p:txBody>
        </p:sp>
        <p:sp>
          <p:nvSpPr>
            <p:cNvPr id="65" name="Freeform 102"/>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6" name="Rectangle 103"/>
            <p:cNvSpPr>
              <a:spLocks noChangeArrowheads="1"/>
            </p:cNvSpPr>
            <p:nvPr/>
          </p:nvSpPr>
          <p:spPr bwMode="auto">
            <a:xfrm>
              <a:off x="3886525"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7" name="Rectangle 105"/>
            <p:cNvSpPr>
              <a:spLocks noChangeArrowheads="1"/>
            </p:cNvSpPr>
            <p:nvPr/>
          </p:nvSpPr>
          <p:spPr bwMode="auto">
            <a:xfrm>
              <a:off x="4184092"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68" name="Rectangle 67"/>
            <p:cNvSpPr/>
            <p:nvPr/>
          </p:nvSpPr>
          <p:spPr>
            <a:xfrm>
              <a:off x="3895620"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69" name="Rectangle 68"/>
            <p:cNvSpPr/>
            <p:nvPr/>
          </p:nvSpPr>
          <p:spPr>
            <a:xfrm>
              <a:off x="5447560"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70" name="Rectangle 69"/>
            <p:cNvSpPr/>
            <p:nvPr/>
          </p:nvSpPr>
          <p:spPr>
            <a:xfrm flipH="1">
              <a:off x="4074104" y="5422761"/>
              <a:ext cx="1295400" cy="562740"/>
            </a:xfrm>
            <a:prstGeom prst="rect">
              <a:avLst/>
            </a:prstGeom>
            <a:noFill/>
            <a:ln>
              <a:noFill/>
            </a:ln>
            <a:effectLst/>
          </p:spPr>
          <p:txBody>
            <a:bodyPr>
              <a:spAutoFit/>
            </a:bodyPr>
            <a:lstStyle/>
            <a:p>
              <a:pPr eaLnBrk="1" fontAlgn="auto" hangingPunct="1">
                <a:spcBef>
                  <a:spcPts val="0"/>
                </a:spcBef>
                <a:spcAft>
                  <a:spcPts val="0"/>
                </a:spcAft>
                <a:buClrTx/>
                <a:buSzTx/>
                <a:defRPr/>
              </a:pPr>
              <a:r>
                <a:rPr lang="en-US" sz="1200" b="1" kern="0" dirty="0">
                  <a:solidFill>
                    <a:schemeClr val="tx1">
                      <a:lumMod val="50000"/>
                    </a:schemeClr>
                  </a:solidFill>
                  <a:latin typeface="+mn-lt"/>
                  <a:ea typeface="굴림" charset="-127"/>
                  <a:cs typeface="Arial" panose="020B0604020202020204" pitchFamily="34" charset="0"/>
                </a:rPr>
                <a:t>Example Text </a:t>
              </a:r>
              <a:endParaRPr lang="en-US" sz="1200" b="1" dirty="0">
                <a:solidFill>
                  <a:schemeClr val="tx1">
                    <a:lumMod val="50000"/>
                  </a:schemeClr>
                </a:solidFill>
                <a:latin typeface="+mn-lt"/>
                <a:ea typeface="+mn-ea"/>
              </a:endParaRPr>
            </a:p>
          </p:txBody>
        </p:sp>
        <p:grpSp>
          <p:nvGrpSpPr>
            <p:cNvPr id="71" name="Group 210"/>
            <p:cNvGrpSpPr/>
            <p:nvPr/>
          </p:nvGrpSpPr>
          <p:grpSpPr>
            <a:xfrm>
              <a:off x="4368800" y="4448173"/>
              <a:ext cx="632314" cy="937254"/>
              <a:chOff x="6970785" y="906716"/>
              <a:chExt cx="1358756" cy="2014030"/>
            </a:xfrm>
          </p:grpSpPr>
          <p:sp>
            <p:nvSpPr>
              <p:cNvPr id="73"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74" name="Freeform 27"/>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75" name="Freeform 30"/>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76" name="Freeform 31"/>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77" name="Freeform 32"/>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78" name="Freeform 24"/>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79" name="Freeform 33"/>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grpSp>
        <p:sp>
          <p:nvSpPr>
            <p:cNvPr id="72" name="Rectangle 71"/>
            <p:cNvSpPr/>
            <p:nvPr/>
          </p:nvSpPr>
          <p:spPr>
            <a:xfrm>
              <a:off x="4219575"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grpSp>
        <p:nvGrpSpPr>
          <p:cNvPr id="81" name="Group 442"/>
          <p:cNvGrpSpPr/>
          <p:nvPr/>
        </p:nvGrpSpPr>
        <p:grpSpPr>
          <a:xfrm>
            <a:off x="5365171" y="3109188"/>
            <a:ext cx="985353" cy="123955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82" name="Rectangle 101"/>
            <p:cNvSpPr>
              <a:spLocks noChangeArrowheads="1"/>
            </p:cNvSpPr>
            <p:nvPr/>
          </p:nvSpPr>
          <p:spPr bwMode="auto">
            <a:xfrm>
              <a:off x="3886200"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ln>
          </p:spPr>
          <p:txBody>
            <a:bodyPr/>
            <a:lstStyle/>
            <a:p>
              <a:pPr algn="l" eaLnBrk="1" fontAlgn="auto" hangingPunct="1">
                <a:spcBef>
                  <a:spcPts val="0"/>
                </a:spcBef>
                <a:spcAft>
                  <a:spcPts val="0"/>
                </a:spcAft>
                <a:buClrTx/>
                <a:buSzTx/>
                <a:defRPr/>
              </a:pPr>
              <a:r>
                <a:rPr lang="uk-UA" sz="1800" dirty="0">
                  <a:latin typeface="+mn-lt"/>
                  <a:ea typeface="+mn-ea"/>
                </a:rPr>
                <a:t>                                </a:t>
              </a:r>
              <a:endParaRPr lang="en-US" sz="1800" dirty="0">
                <a:latin typeface="+mn-lt"/>
                <a:ea typeface="+mn-ea"/>
              </a:endParaRPr>
            </a:p>
          </p:txBody>
        </p:sp>
        <p:sp>
          <p:nvSpPr>
            <p:cNvPr id="83" name="Freeform 102"/>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84" name="Rectangle 103"/>
            <p:cNvSpPr>
              <a:spLocks noChangeArrowheads="1"/>
            </p:cNvSpPr>
            <p:nvPr/>
          </p:nvSpPr>
          <p:spPr bwMode="auto">
            <a:xfrm>
              <a:off x="3886525"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85" name="Rectangle 105"/>
            <p:cNvSpPr>
              <a:spLocks noChangeArrowheads="1"/>
            </p:cNvSpPr>
            <p:nvPr/>
          </p:nvSpPr>
          <p:spPr bwMode="auto">
            <a:xfrm>
              <a:off x="4184092"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86" name="Rectangle 85"/>
            <p:cNvSpPr/>
            <p:nvPr/>
          </p:nvSpPr>
          <p:spPr>
            <a:xfrm>
              <a:off x="3895620"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87" name="Rectangle 86"/>
            <p:cNvSpPr/>
            <p:nvPr/>
          </p:nvSpPr>
          <p:spPr>
            <a:xfrm>
              <a:off x="5447560"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88" name="Rectangle 87"/>
            <p:cNvSpPr/>
            <p:nvPr/>
          </p:nvSpPr>
          <p:spPr>
            <a:xfrm flipH="1">
              <a:off x="4069145" y="5422761"/>
              <a:ext cx="1295400" cy="562740"/>
            </a:xfrm>
            <a:prstGeom prst="rect">
              <a:avLst/>
            </a:prstGeom>
            <a:noFill/>
            <a:ln>
              <a:noFill/>
            </a:ln>
            <a:effectLst/>
          </p:spPr>
          <p:txBody>
            <a:bodyPr>
              <a:spAutoFit/>
            </a:bodyPr>
            <a:lstStyle/>
            <a:p>
              <a:pPr eaLnBrk="1" fontAlgn="auto" hangingPunct="1">
                <a:spcBef>
                  <a:spcPts val="0"/>
                </a:spcBef>
                <a:spcAft>
                  <a:spcPts val="0"/>
                </a:spcAft>
                <a:buClrTx/>
                <a:buSzTx/>
                <a:defRPr/>
              </a:pPr>
              <a:r>
                <a:rPr lang="en-US" sz="1200" b="1" kern="0" dirty="0">
                  <a:solidFill>
                    <a:schemeClr val="tx1">
                      <a:lumMod val="50000"/>
                    </a:schemeClr>
                  </a:solidFill>
                  <a:latin typeface="+mn-lt"/>
                  <a:ea typeface="굴림" charset="-127"/>
                  <a:cs typeface="Arial" panose="020B0604020202020204" pitchFamily="34" charset="0"/>
                </a:rPr>
                <a:t>Example Text </a:t>
              </a:r>
              <a:endParaRPr lang="en-US" sz="1200" b="1" dirty="0">
                <a:solidFill>
                  <a:schemeClr val="tx1">
                    <a:lumMod val="50000"/>
                  </a:schemeClr>
                </a:solidFill>
                <a:latin typeface="+mn-lt"/>
                <a:ea typeface="+mn-ea"/>
              </a:endParaRPr>
            </a:p>
          </p:txBody>
        </p:sp>
        <p:grpSp>
          <p:nvGrpSpPr>
            <p:cNvPr id="89" name="Group 210"/>
            <p:cNvGrpSpPr/>
            <p:nvPr/>
          </p:nvGrpSpPr>
          <p:grpSpPr>
            <a:xfrm>
              <a:off x="4368800" y="4448173"/>
              <a:ext cx="632314" cy="937254"/>
              <a:chOff x="6970785" y="906716"/>
              <a:chExt cx="1358756" cy="2014030"/>
            </a:xfrm>
          </p:grpSpPr>
          <p:sp>
            <p:nvSpPr>
              <p:cNvPr id="91"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92" name="Freeform 27"/>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93" name="Freeform 30"/>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94" name="Freeform 31"/>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95" name="Freeform 32"/>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96" name="Freeform 24"/>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97" name="Freeform 33"/>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grpSp>
        <p:sp>
          <p:nvSpPr>
            <p:cNvPr id="90" name="Rectangle 89"/>
            <p:cNvSpPr/>
            <p:nvPr/>
          </p:nvSpPr>
          <p:spPr>
            <a:xfrm>
              <a:off x="4219575"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grpSp>
        <p:nvGrpSpPr>
          <p:cNvPr id="102" name="Group 442"/>
          <p:cNvGrpSpPr/>
          <p:nvPr/>
        </p:nvGrpSpPr>
        <p:grpSpPr>
          <a:xfrm>
            <a:off x="6811539" y="3109188"/>
            <a:ext cx="985352" cy="123955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103" name="Rectangle 101"/>
            <p:cNvSpPr>
              <a:spLocks noChangeArrowheads="1"/>
            </p:cNvSpPr>
            <p:nvPr/>
          </p:nvSpPr>
          <p:spPr bwMode="auto">
            <a:xfrm>
              <a:off x="3886200"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ln>
          </p:spPr>
          <p:txBody>
            <a:bodyPr/>
            <a:lstStyle/>
            <a:p>
              <a:pPr algn="l" eaLnBrk="1" fontAlgn="auto" hangingPunct="1">
                <a:spcBef>
                  <a:spcPts val="0"/>
                </a:spcBef>
                <a:spcAft>
                  <a:spcPts val="0"/>
                </a:spcAft>
                <a:buClrTx/>
                <a:buSzTx/>
                <a:defRPr/>
              </a:pPr>
              <a:r>
                <a:rPr lang="uk-UA" sz="1800" dirty="0">
                  <a:latin typeface="+mn-lt"/>
                  <a:ea typeface="+mn-ea"/>
                </a:rPr>
                <a:t>                                </a:t>
              </a:r>
              <a:endParaRPr lang="en-US" sz="1800" dirty="0">
                <a:latin typeface="+mn-lt"/>
                <a:ea typeface="+mn-ea"/>
              </a:endParaRPr>
            </a:p>
          </p:txBody>
        </p:sp>
        <p:sp>
          <p:nvSpPr>
            <p:cNvPr id="104" name="Freeform 102"/>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05" name="Rectangle 103"/>
            <p:cNvSpPr>
              <a:spLocks noChangeArrowheads="1"/>
            </p:cNvSpPr>
            <p:nvPr/>
          </p:nvSpPr>
          <p:spPr bwMode="auto">
            <a:xfrm>
              <a:off x="3886525"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06" name="Rectangle 105"/>
            <p:cNvSpPr>
              <a:spLocks noChangeArrowheads="1"/>
            </p:cNvSpPr>
            <p:nvPr/>
          </p:nvSpPr>
          <p:spPr bwMode="auto">
            <a:xfrm>
              <a:off x="4184092"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07" name="Rectangle 106"/>
            <p:cNvSpPr/>
            <p:nvPr/>
          </p:nvSpPr>
          <p:spPr>
            <a:xfrm>
              <a:off x="3895620"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108" name="Rectangle 107"/>
            <p:cNvSpPr/>
            <p:nvPr/>
          </p:nvSpPr>
          <p:spPr>
            <a:xfrm>
              <a:off x="5447560"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r>
                <a:rPr lang="uk-UA" sz="1800" dirty="0"/>
                <a:t> </a:t>
              </a:r>
              <a:endParaRPr lang="en-US" sz="1800" dirty="0"/>
            </a:p>
          </p:txBody>
        </p:sp>
        <p:sp>
          <p:nvSpPr>
            <p:cNvPr id="109" name="Rectangle 108"/>
            <p:cNvSpPr/>
            <p:nvPr/>
          </p:nvSpPr>
          <p:spPr>
            <a:xfrm flipH="1">
              <a:off x="4026997" y="5422761"/>
              <a:ext cx="1295400" cy="562740"/>
            </a:xfrm>
            <a:prstGeom prst="rect">
              <a:avLst/>
            </a:prstGeom>
            <a:noFill/>
            <a:ln>
              <a:noFill/>
            </a:ln>
            <a:effectLst/>
          </p:spPr>
          <p:txBody>
            <a:bodyPr>
              <a:spAutoFit/>
            </a:bodyPr>
            <a:lstStyle/>
            <a:p>
              <a:pPr eaLnBrk="1" fontAlgn="auto" hangingPunct="1">
                <a:spcBef>
                  <a:spcPts val="0"/>
                </a:spcBef>
                <a:spcAft>
                  <a:spcPts val="0"/>
                </a:spcAft>
                <a:buClrTx/>
                <a:buSzTx/>
                <a:defRPr/>
              </a:pPr>
              <a:r>
                <a:rPr lang="en-US" sz="1200" b="1" kern="0" dirty="0">
                  <a:solidFill>
                    <a:schemeClr val="tx1">
                      <a:lumMod val="50000"/>
                    </a:schemeClr>
                  </a:solidFill>
                  <a:latin typeface="+mn-lt"/>
                  <a:ea typeface="굴림" charset="-127"/>
                  <a:cs typeface="Arial" panose="020B0604020202020204" pitchFamily="34" charset="0"/>
                </a:rPr>
                <a:t>Example Text </a:t>
              </a:r>
              <a:endParaRPr lang="en-US" sz="1200" b="1" dirty="0">
                <a:solidFill>
                  <a:schemeClr val="tx1">
                    <a:lumMod val="50000"/>
                  </a:schemeClr>
                </a:solidFill>
                <a:latin typeface="+mn-lt"/>
                <a:ea typeface="+mn-ea"/>
              </a:endParaRPr>
            </a:p>
          </p:txBody>
        </p:sp>
        <p:grpSp>
          <p:nvGrpSpPr>
            <p:cNvPr id="110" name="Group 210"/>
            <p:cNvGrpSpPr/>
            <p:nvPr/>
          </p:nvGrpSpPr>
          <p:grpSpPr>
            <a:xfrm>
              <a:off x="4368800" y="4448173"/>
              <a:ext cx="632314" cy="937254"/>
              <a:chOff x="6970785" y="906716"/>
              <a:chExt cx="1358756" cy="2014030"/>
            </a:xfrm>
          </p:grpSpPr>
          <p:sp>
            <p:nvSpPr>
              <p:cNvPr id="112"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13" name="Freeform 27"/>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14" name="Freeform 30"/>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15" name="Freeform 31"/>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16" name="Freeform 32"/>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chemeClr val="bg1">
                  <a:lumMod val="65000"/>
                </a:schemeClr>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17" name="Freeform 24"/>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sp>
            <p:nvSpPr>
              <p:cNvPr id="118" name="Freeform 33"/>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a:lstStyle/>
              <a:p>
                <a:pPr algn="l" eaLnBrk="1" fontAlgn="auto" hangingPunct="1">
                  <a:spcBef>
                    <a:spcPts val="0"/>
                  </a:spcBef>
                  <a:spcAft>
                    <a:spcPts val="0"/>
                  </a:spcAft>
                  <a:buClrTx/>
                  <a:buSzTx/>
                  <a:defRPr/>
                </a:pPr>
                <a:endParaRPr lang="en-US" sz="1800">
                  <a:latin typeface="+mn-lt"/>
                  <a:ea typeface="+mn-ea"/>
                </a:endParaRPr>
              </a:p>
            </p:txBody>
          </p:sp>
        </p:grpSp>
        <p:sp>
          <p:nvSpPr>
            <p:cNvPr id="111" name="Rectangle 110"/>
            <p:cNvSpPr/>
            <p:nvPr/>
          </p:nvSpPr>
          <p:spPr>
            <a:xfrm>
              <a:off x="4219575"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grpSp>
        <p:nvGrpSpPr>
          <p:cNvPr id="363582" name="Group 132"/>
          <p:cNvGrpSpPr/>
          <p:nvPr/>
        </p:nvGrpSpPr>
        <p:grpSpPr bwMode="auto">
          <a:xfrm>
            <a:off x="1620838" y="2674938"/>
            <a:ext cx="5732462" cy="344487"/>
            <a:chOff x="1238250" y="3457575"/>
            <a:chExt cx="6781800" cy="457994"/>
          </a:xfrm>
        </p:grpSpPr>
        <p:cxnSp>
          <p:nvCxnSpPr>
            <p:cNvPr id="122" name="Straight Connector 121"/>
            <p:cNvCxnSpPr/>
            <p:nvPr/>
          </p:nvCxnSpPr>
          <p:spPr>
            <a:xfrm rot="10800000" flipH="1">
              <a:off x="1294593" y="3457575"/>
              <a:ext cx="6669114" cy="211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4" name="Down Arrow 123"/>
            <p:cNvSpPr/>
            <p:nvPr/>
          </p:nvSpPr>
          <p:spPr>
            <a:xfrm>
              <a:off x="1238250"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sp>
          <p:nvSpPr>
            <p:cNvPr id="125" name="Down Arrow 124"/>
            <p:cNvSpPr/>
            <p:nvPr/>
          </p:nvSpPr>
          <p:spPr>
            <a:xfrm>
              <a:off x="7790922"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sp>
          <p:nvSpPr>
            <p:cNvPr id="130" name="Down Arrow 129"/>
            <p:cNvSpPr/>
            <p:nvPr/>
          </p:nvSpPr>
          <p:spPr>
            <a:xfrm>
              <a:off x="2742603"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sp>
          <p:nvSpPr>
            <p:cNvPr id="131" name="Down Arrow 130"/>
            <p:cNvSpPr/>
            <p:nvPr/>
          </p:nvSpPr>
          <p:spPr>
            <a:xfrm>
              <a:off x="4429133"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sp>
          <p:nvSpPr>
            <p:cNvPr id="132" name="Down Arrow 131"/>
            <p:cNvSpPr/>
            <p:nvPr/>
          </p:nvSpPr>
          <p:spPr>
            <a:xfrm>
              <a:off x="6085612"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en-US" sz="1800"/>
            </a:p>
          </p:txBody>
        </p:sp>
      </p:grpSp>
      <p:sp>
        <p:nvSpPr>
          <p:cNvPr id="363589" name="Text Box 69"/>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3589"/>
                                        </p:tgtEl>
                                        <p:attrNameLst>
                                          <p:attrName>style.visibility</p:attrName>
                                        </p:attrNameLst>
                                      </p:cBhvr>
                                      <p:to>
                                        <p:strVal val="visible"/>
                                      </p:to>
                                    </p:set>
                                    <p:anim by="(-#ppt_w*2)" calcmode="lin" valueType="num">
                                      <p:cBhvr rctx="PPT">
                                        <p:cTn id="7" dur="250" autoRev="1" fill="hold">
                                          <p:stCondLst>
                                            <p:cond delay="0"/>
                                          </p:stCondLst>
                                        </p:cTn>
                                        <p:tgtEl>
                                          <p:spTgt spid="363589"/>
                                        </p:tgtEl>
                                        <p:attrNameLst>
                                          <p:attrName>ppt_w</p:attrName>
                                        </p:attrNameLst>
                                      </p:cBhvr>
                                    </p:anim>
                                    <p:anim by="(#ppt_w*0.50)" calcmode="lin" valueType="num">
                                      <p:cBhvr>
                                        <p:cTn id="8" dur="250" decel="50000" autoRev="1" fill="hold">
                                          <p:stCondLst>
                                            <p:cond delay="0"/>
                                          </p:stCondLst>
                                        </p:cTn>
                                        <p:tgtEl>
                                          <p:spTgt spid="363589"/>
                                        </p:tgtEl>
                                        <p:attrNameLst>
                                          <p:attrName>ppt_x</p:attrName>
                                        </p:attrNameLst>
                                      </p:cBhvr>
                                    </p:anim>
                                    <p:anim from="(-#ppt_h/2)" to="(#ppt_y)" calcmode="lin" valueType="num">
                                      <p:cBhvr>
                                        <p:cTn id="9" dur="500" fill="hold">
                                          <p:stCondLst>
                                            <p:cond delay="0"/>
                                          </p:stCondLst>
                                        </p:cTn>
                                        <p:tgtEl>
                                          <p:spTgt spid="363589"/>
                                        </p:tgtEl>
                                        <p:attrNameLst>
                                          <p:attrName>ppt_y</p:attrName>
                                        </p:attrNameLst>
                                      </p:cBhvr>
                                    </p:anim>
                                    <p:animRot by="21600000">
                                      <p:cBhvr>
                                        <p:cTn id="10" dur="500" fill="hold">
                                          <p:stCondLst>
                                            <p:cond delay="0"/>
                                          </p:stCondLst>
                                        </p:cTn>
                                        <p:tgtEl>
                                          <p:spTgt spid="363589"/>
                                        </p:tgtEl>
                                        <p:attrNameLst>
                                          <p:attrName>r</p:attrName>
                                        </p:attrNameLst>
                                      </p:cBhvr>
                                    </p:animRot>
                                  </p:childTnLst>
                                </p:cTn>
                              </p:par>
                            </p:childTnLst>
                          </p:cTn>
                        </p:par>
                        <p:par>
                          <p:cTn id="11" fill="hold">
                            <p:stCondLst>
                              <p:cond delay="899"/>
                            </p:stCondLst>
                            <p:childTnLst>
                              <p:par>
                                <p:cTn id="12" presetID="2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par>
                          <p:cTn id="16" fill="hold">
                            <p:stCondLst>
                              <p:cond delay="1399"/>
                            </p:stCondLst>
                            <p:childTnLst>
                              <p:par>
                                <p:cTn id="17" presetID="22" presetClass="entr" presetSubtype="1" fill="hold" nodeType="afterEffect">
                                  <p:stCondLst>
                                    <p:cond delay="0"/>
                                  </p:stCondLst>
                                  <p:childTnLst>
                                    <p:set>
                                      <p:cBhvr>
                                        <p:cTn id="18" dur="1" fill="hold">
                                          <p:stCondLst>
                                            <p:cond delay="0"/>
                                          </p:stCondLst>
                                        </p:cTn>
                                        <p:tgtEl>
                                          <p:spTgt spid="363582"/>
                                        </p:tgtEl>
                                        <p:attrNameLst>
                                          <p:attrName>style.visibility</p:attrName>
                                        </p:attrNameLst>
                                      </p:cBhvr>
                                      <p:to>
                                        <p:strVal val="visible"/>
                                      </p:to>
                                    </p:set>
                                    <p:animEffect transition="in" filter="wipe(up)">
                                      <p:cBhvr>
                                        <p:cTn id="19" dur="500"/>
                                        <p:tgtEl>
                                          <p:spTgt spid="363582"/>
                                        </p:tgtEl>
                                      </p:cBhvr>
                                    </p:animEffect>
                                  </p:childTnLst>
                                </p:cTn>
                              </p:par>
                            </p:childTnLst>
                          </p:cTn>
                        </p:par>
                        <p:par>
                          <p:cTn id="20" fill="hold">
                            <p:stCondLst>
                              <p:cond delay="1899"/>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4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8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30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1000"/>
                                        <p:tgtEl>
                                          <p:spTgt spid="81"/>
                                        </p:tgtEl>
                                      </p:cBhvr>
                                    </p:animEffect>
                                    <p:anim calcmode="lin" valueType="num">
                                      <p:cBhvr>
                                        <p:cTn id="39" dur="1000" fill="hold"/>
                                        <p:tgtEl>
                                          <p:spTgt spid="81"/>
                                        </p:tgtEl>
                                        <p:attrNameLst>
                                          <p:attrName>ppt_x</p:attrName>
                                        </p:attrNameLst>
                                      </p:cBhvr>
                                      <p:tavLst>
                                        <p:tav tm="0">
                                          <p:val>
                                            <p:strVal val="#ppt_x"/>
                                          </p:val>
                                        </p:tav>
                                        <p:tav tm="100000">
                                          <p:val>
                                            <p:strVal val="#ppt_x"/>
                                          </p:val>
                                        </p:tav>
                                      </p:tavLst>
                                    </p:anim>
                                    <p:anim calcmode="lin" valueType="num">
                                      <p:cBhvr>
                                        <p:cTn id="40" dur="1000" fill="hold"/>
                                        <p:tgtEl>
                                          <p:spTgt spid="8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80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1000"/>
                                        <p:tgtEl>
                                          <p:spTgt spid="102"/>
                                        </p:tgtEl>
                                      </p:cBhvr>
                                    </p:animEffect>
                                    <p:anim calcmode="lin" valueType="num">
                                      <p:cBhvr>
                                        <p:cTn id="44" dur="1000" fill="hold"/>
                                        <p:tgtEl>
                                          <p:spTgt spid="102"/>
                                        </p:tgtEl>
                                        <p:attrNameLst>
                                          <p:attrName>ppt_x</p:attrName>
                                        </p:attrNameLst>
                                      </p:cBhvr>
                                      <p:tavLst>
                                        <p:tav tm="0">
                                          <p:val>
                                            <p:strVal val="#ppt_x"/>
                                          </p:val>
                                        </p:tav>
                                        <p:tav tm="100000">
                                          <p:val>
                                            <p:strVal val="#ppt_x"/>
                                          </p:val>
                                        </p:tav>
                                      </p:tavLst>
                                    </p:anim>
                                    <p:anim calcmode="lin" valueType="num">
                                      <p:cBhvr>
                                        <p:cTn id="45"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65" name="Picture 61" descr="01副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050"/>
            <a:ext cx="9144000" cy="5164138"/>
          </a:xfrm>
          <a:prstGeom prst="rect">
            <a:avLst/>
          </a:prstGeom>
          <a:noFill/>
          <a:extLst>
            <a:ext uri="{909E8E84-426E-40DD-AFC4-6F175D3DCCD1}">
              <a14:hiddenFill xmlns:a14="http://schemas.microsoft.com/office/drawing/2010/main">
                <a:solidFill>
                  <a:srgbClr val="FFFFFF"/>
                </a:solidFill>
              </a14:hiddenFill>
            </a:ext>
          </a:extLst>
        </p:spPr>
      </p:pic>
      <p:sp>
        <p:nvSpPr>
          <p:cNvPr id="405566" name="Rectangle 62"/>
          <p:cNvSpPr>
            <a:spLocks noChangeArrowheads="1"/>
          </p:cNvSpPr>
          <p:nvPr/>
        </p:nvSpPr>
        <p:spPr bwMode="auto">
          <a:xfrm>
            <a:off x="1260475" y="1163638"/>
            <a:ext cx="6854825" cy="3048000"/>
          </a:xfrm>
          <a:prstGeom prst="rect">
            <a:avLst/>
          </a:prstGeom>
          <a:solidFill>
            <a:srgbClr val="073E97">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405567" name="Rectangle 63"/>
          <p:cNvSpPr>
            <a:spLocks noChangeArrowheads="1"/>
          </p:cNvSpPr>
          <p:nvPr/>
        </p:nvSpPr>
        <p:spPr bwMode="auto">
          <a:xfrm>
            <a:off x="1336675" y="1239838"/>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405568" name="Rectangle 30"/>
          <p:cNvSpPr>
            <a:spLocks noChangeArrowheads="1"/>
          </p:cNvSpPr>
          <p:nvPr/>
        </p:nvSpPr>
        <p:spPr bwMode="auto">
          <a:xfrm>
            <a:off x="1981200" y="1898650"/>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500">
                <a:latin typeface="Arial" panose="020B0604020202020204" pitchFamily="34" charset="0"/>
                <a:ea typeface="宋体" panose="02010600030101010101" pitchFamily="2" charset="-122"/>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500">
              <a:latin typeface="Arial" panose="020B0604020202020204" pitchFamily="34" charset="0"/>
              <a:ea typeface="宋体" panose="02010600030101010101" pitchFamily="2" charset="-122"/>
            </a:endParaRPr>
          </a:p>
          <a:p>
            <a:pPr algn="l" eaLnBrk="1" fontAlgn="base" hangingPunct="1">
              <a:lnSpc>
                <a:spcPct val="120000"/>
              </a:lnSpc>
              <a:buClrTx/>
              <a:buSzTx/>
            </a:pPr>
            <a:endParaRPr lang="zh-CN" altLang="en-US" sz="1500">
              <a:latin typeface="Arial" panose="020B0604020202020204" pitchFamily="34" charset="0"/>
              <a:ea typeface="宋体" panose="02010600030101010101" pitchFamily="2" charset="-122"/>
            </a:endParaRPr>
          </a:p>
          <a:p>
            <a:pPr algn="l" eaLnBrk="1" fontAlgn="base" hangingPunct="1">
              <a:lnSpc>
                <a:spcPct val="120000"/>
              </a:lnSpc>
              <a:buClrTx/>
              <a:buSzTx/>
            </a:pPr>
            <a:endParaRPr lang="zh-CN" altLang="en-US" sz="1500">
              <a:latin typeface="Arial" panose="020B0604020202020204" pitchFamily="34" charset="0"/>
              <a:ea typeface="宋体" panose="02010600030101010101" pitchFamily="2" charset="-122"/>
            </a:endParaRPr>
          </a:p>
        </p:txBody>
      </p:sp>
      <p:pic>
        <p:nvPicPr>
          <p:cNvPr id="405569" name="Picture 65" descr="1201941_094030072844_2"/>
          <p:cNvPicPr>
            <a:picLocks noChangeAspect="1" noChangeArrowheads="1"/>
          </p:cNvPicPr>
          <p:nvPr/>
        </p:nvPicPr>
        <p:blipFill>
          <a:blip r:embed="rId2" cstate="print">
            <a:lum bright="14000" contrast="32000"/>
            <a:extLst>
              <a:ext uri="{28A0092B-C50C-407E-A947-70E740481C1C}">
                <a14:useLocalDpi xmlns:a14="http://schemas.microsoft.com/office/drawing/2010/main" val="0"/>
              </a:ext>
            </a:extLst>
          </a:blip>
          <a:srcRect b="7735"/>
          <a:stretch>
            <a:fillRect/>
          </a:stretch>
        </p:blipFill>
        <p:spPr bwMode="auto">
          <a:xfrm>
            <a:off x="5292725" y="844550"/>
            <a:ext cx="11509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5570" name="Picture 66" descr="b7fd5266d01609244a046bf5d50735fae6cd343f"/>
          <p:cNvPicPr>
            <a:picLocks noChangeAspect="1" noChangeArrowheads="1"/>
          </p:cNvPicPr>
          <p:nvPr/>
        </p:nvPicPr>
        <p:blipFill>
          <a:blip r:embed="rId3" cstate="print">
            <a:lum bright="14000" contrast="32000"/>
            <a:extLst>
              <a:ext uri="{28A0092B-C50C-407E-A947-70E740481C1C}">
                <a14:useLocalDpi xmlns:a14="http://schemas.microsoft.com/office/drawing/2010/main" val="0"/>
              </a:ext>
            </a:extLst>
          </a:blip>
          <a:srcRect/>
          <a:stretch>
            <a:fillRect/>
          </a:stretch>
        </p:blipFill>
        <p:spPr bwMode="auto">
          <a:xfrm>
            <a:off x="6589713" y="844550"/>
            <a:ext cx="1223962" cy="81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5571" name="Picture 67" descr="城市招商引资"/>
          <p:cNvPicPr>
            <a:picLocks noChangeAspect="1" noChangeArrowheads="1"/>
          </p:cNvPicPr>
          <p:nvPr/>
        </p:nvPicPr>
        <p:blipFill>
          <a:blip r:embed="rId4" cstate="print">
            <a:extLst>
              <a:ext uri="{28A0092B-C50C-407E-A947-70E740481C1C}">
                <a14:useLocalDpi xmlns:a14="http://schemas.microsoft.com/office/drawing/2010/main" val="0"/>
              </a:ext>
            </a:extLst>
          </a:blip>
          <a:srcRect l="5301" r="13837" b="21916"/>
          <a:stretch>
            <a:fillRect/>
          </a:stretch>
        </p:blipFill>
        <p:spPr bwMode="auto">
          <a:xfrm>
            <a:off x="6445250" y="2782888"/>
            <a:ext cx="27368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05576" name="Picture 72" descr="图片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77938"/>
            <a:ext cx="1963738" cy="665162"/>
          </a:xfrm>
          <a:prstGeom prst="rect">
            <a:avLst/>
          </a:prstGeom>
          <a:noFill/>
          <a:extLst>
            <a:ext uri="{909E8E84-426E-40DD-AFC4-6F175D3DCCD1}">
              <a14:hiddenFill xmlns:a14="http://schemas.microsoft.com/office/drawing/2010/main">
                <a:solidFill>
                  <a:srgbClr val="FFFFFF"/>
                </a:solidFill>
              </a14:hiddenFill>
            </a:ext>
          </a:extLst>
        </p:spPr>
      </p:pic>
      <p:sp>
        <p:nvSpPr>
          <p:cNvPr id="405574" name="Text Box 70"/>
          <p:cNvSpPr txBox="1">
            <a:spLocks noChangeArrowheads="1"/>
          </p:cNvSpPr>
          <p:nvPr/>
        </p:nvSpPr>
        <p:spPr bwMode="auto">
          <a:xfrm>
            <a:off x="1331913" y="1231900"/>
            <a:ext cx="1944687"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fontAlgn="base" hangingPunct="1">
              <a:buClrTx/>
              <a:buSzTx/>
            </a:pPr>
            <a:r>
              <a:rPr lang="zh-CN" altLang="en-US" sz="3700">
                <a:solidFill>
                  <a:schemeClr val="bg1"/>
                </a:solidFill>
                <a:latin typeface="方正隶二简体" pitchFamily="65" charset="-122"/>
                <a:ea typeface="方正隶二简体" pitchFamily="65" charset="-122"/>
              </a:rPr>
              <a:t>前 言</a:t>
            </a:r>
            <a:endParaRPr lang="zh-CN" altLang="en-US" sz="3700">
              <a:solidFill>
                <a:schemeClr val="bg1"/>
              </a:solidFill>
              <a:latin typeface="方正隶二简体" pitchFamily="65" charset="-122"/>
              <a:ea typeface="方正隶二简体" pitchFamily="65" charset="-122"/>
            </a:endParaRPr>
          </a:p>
        </p:txBody>
      </p:sp>
      <p:pic>
        <p:nvPicPr>
          <p:cNvPr id="405578" name="Picture 74" descr="建设银行"/>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211138"/>
            <a:ext cx="2819400"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05578"/>
                                        </p:tgtEl>
                                        <p:attrNameLst>
                                          <p:attrName>style.visibility</p:attrName>
                                        </p:attrNameLst>
                                      </p:cBhvr>
                                      <p:to>
                                        <p:strVal val="visible"/>
                                      </p:to>
                                    </p:set>
                                    <p:anim calcmode="lin" valueType="num">
                                      <p:cBhvr>
                                        <p:cTn id="7" dur="1000" fill="hold"/>
                                        <p:tgtEl>
                                          <p:spTgt spid="405578"/>
                                        </p:tgtEl>
                                        <p:attrNameLst>
                                          <p:attrName>ppt_w</p:attrName>
                                        </p:attrNameLst>
                                      </p:cBhvr>
                                      <p:tavLst>
                                        <p:tav tm="0">
                                          <p:val>
                                            <p:fltVal val="0"/>
                                          </p:val>
                                        </p:tav>
                                        <p:tav tm="100000">
                                          <p:val>
                                            <p:strVal val="#ppt_w"/>
                                          </p:val>
                                        </p:tav>
                                      </p:tavLst>
                                    </p:anim>
                                    <p:anim calcmode="lin" valueType="num">
                                      <p:cBhvr>
                                        <p:cTn id="8" dur="1000" fill="hold"/>
                                        <p:tgtEl>
                                          <p:spTgt spid="405578"/>
                                        </p:tgtEl>
                                        <p:attrNameLst>
                                          <p:attrName>ppt_h</p:attrName>
                                        </p:attrNameLst>
                                      </p:cBhvr>
                                      <p:tavLst>
                                        <p:tav tm="0">
                                          <p:val>
                                            <p:fltVal val="0"/>
                                          </p:val>
                                        </p:tav>
                                        <p:tav tm="100000">
                                          <p:val>
                                            <p:strVal val="#ppt_h"/>
                                          </p:val>
                                        </p:tav>
                                      </p:tavLst>
                                    </p:anim>
                                    <p:anim calcmode="lin" valueType="num">
                                      <p:cBhvr>
                                        <p:cTn id="9" dur="1000" fill="hold"/>
                                        <p:tgtEl>
                                          <p:spTgt spid="405578"/>
                                        </p:tgtEl>
                                        <p:attrNameLst>
                                          <p:attrName>style.rotation</p:attrName>
                                        </p:attrNameLst>
                                      </p:cBhvr>
                                      <p:tavLst>
                                        <p:tav tm="0">
                                          <p:val>
                                            <p:fltVal val="90"/>
                                          </p:val>
                                        </p:tav>
                                        <p:tav tm="100000">
                                          <p:val>
                                            <p:fltVal val="0"/>
                                          </p:val>
                                        </p:tav>
                                      </p:tavLst>
                                    </p:anim>
                                    <p:animEffect transition="in" filter="fade">
                                      <p:cBhvr>
                                        <p:cTn id="10" dur="1000"/>
                                        <p:tgtEl>
                                          <p:spTgt spid="405578"/>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05566"/>
                                        </p:tgtEl>
                                        <p:attrNameLst>
                                          <p:attrName>style.visibility</p:attrName>
                                        </p:attrNameLst>
                                      </p:cBhvr>
                                      <p:to>
                                        <p:strVal val="visible"/>
                                      </p:to>
                                    </p:set>
                                    <p:anim calcmode="lin" valueType="num">
                                      <p:cBhvr>
                                        <p:cTn id="14" dur="500" fill="hold"/>
                                        <p:tgtEl>
                                          <p:spTgt spid="405566"/>
                                        </p:tgtEl>
                                        <p:attrNameLst>
                                          <p:attrName>ppt_w</p:attrName>
                                        </p:attrNameLst>
                                      </p:cBhvr>
                                      <p:tavLst>
                                        <p:tav tm="0">
                                          <p:val>
                                            <p:fltVal val="0"/>
                                          </p:val>
                                        </p:tav>
                                        <p:tav tm="100000">
                                          <p:val>
                                            <p:strVal val="#ppt_w"/>
                                          </p:val>
                                        </p:tav>
                                      </p:tavLst>
                                    </p:anim>
                                    <p:anim calcmode="lin" valueType="num">
                                      <p:cBhvr>
                                        <p:cTn id="15" dur="500" fill="hold"/>
                                        <p:tgtEl>
                                          <p:spTgt spid="405566"/>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300"/>
                                  </p:stCondLst>
                                  <p:childTnLst>
                                    <p:set>
                                      <p:cBhvr>
                                        <p:cTn id="17" dur="1" fill="hold">
                                          <p:stCondLst>
                                            <p:cond delay="0"/>
                                          </p:stCondLst>
                                        </p:cTn>
                                        <p:tgtEl>
                                          <p:spTgt spid="405567"/>
                                        </p:tgtEl>
                                        <p:attrNameLst>
                                          <p:attrName>style.visibility</p:attrName>
                                        </p:attrNameLst>
                                      </p:cBhvr>
                                      <p:to>
                                        <p:strVal val="visible"/>
                                      </p:to>
                                    </p:set>
                                    <p:anim calcmode="lin" valueType="num">
                                      <p:cBhvr>
                                        <p:cTn id="18" dur="500" fill="hold"/>
                                        <p:tgtEl>
                                          <p:spTgt spid="405567"/>
                                        </p:tgtEl>
                                        <p:attrNameLst>
                                          <p:attrName>ppt_w</p:attrName>
                                        </p:attrNameLst>
                                      </p:cBhvr>
                                      <p:tavLst>
                                        <p:tav tm="0">
                                          <p:val>
                                            <p:fltVal val="0"/>
                                          </p:val>
                                        </p:tav>
                                        <p:tav tm="100000">
                                          <p:val>
                                            <p:strVal val="#ppt_w"/>
                                          </p:val>
                                        </p:tav>
                                      </p:tavLst>
                                    </p:anim>
                                    <p:anim calcmode="lin" valueType="num">
                                      <p:cBhvr>
                                        <p:cTn id="19" dur="500" fill="hold"/>
                                        <p:tgtEl>
                                          <p:spTgt spid="405567"/>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405576"/>
                                        </p:tgtEl>
                                        <p:attrNameLst>
                                          <p:attrName>style.visibility</p:attrName>
                                        </p:attrNameLst>
                                      </p:cBhvr>
                                      <p:to>
                                        <p:strVal val="visible"/>
                                      </p:to>
                                    </p:set>
                                    <p:animEffect transition="in" filter="slide(fromLeft)">
                                      <p:cBhvr>
                                        <p:cTn id="23" dur="500"/>
                                        <p:tgtEl>
                                          <p:spTgt spid="405576"/>
                                        </p:tgtEl>
                                      </p:cBhvr>
                                    </p:animEffect>
                                  </p:childTnLst>
                                </p:cTn>
                              </p:par>
                            </p:childTnLst>
                          </p:cTn>
                        </p:par>
                        <p:par>
                          <p:cTn id="24" fill="hold">
                            <p:stCondLst>
                              <p:cond delay="2000"/>
                            </p:stCondLst>
                            <p:childTnLst>
                              <p:par>
                                <p:cTn id="25" presetID="47" presetClass="entr" presetSubtype="0" fill="hold" grpId="0" nodeType="afterEffect">
                                  <p:stCondLst>
                                    <p:cond delay="0"/>
                                  </p:stCondLst>
                                  <p:iterate type="lt">
                                    <p:tmPct val="0"/>
                                  </p:iterate>
                                  <p:childTnLst>
                                    <p:set>
                                      <p:cBhvr>
                                        <p:cTn id="26" dur="1" fill="hold">
                                          <p:stCondLst>
                                            <p:cond delay="0"/>
                                          </p:stCondLst>
                                        </p:cTn>
                                        <p:tgtEl>
                                          <p:spTgt spid="405574"/>
                                        </p:tgtEl>
                                        <p:attrNameLst>
                                          <p:attrName>style.visibility</p:attrName>
                                        </p:attrNameLst>
                                      </p:cBhvr>
                                      <p:to>
                                        <p:strVal val="visible"/>
                                      </p:to>
                                    </p:set>
                                    <p:animEffect transition="in" filter="fade">
                                      <p:cBhvr>
                                        <p:cTn id="27" dur="1000"/>
                                        <p:tgtEl>
                                          <p:spTgt spid="405574"/>
                                        </p:tgtEl>
                                      </p:cBhvr>
                                    </p:animEffect>
                                    <p:anim calcmode="lin" valueType="num">
                                      <p:cBhvr>
                                        <p:cTn id="28" dur="1000" fill="hold"/>
                                        <p:tgtEl>
                                          <p:spTgt spid="405574"/>
                                        </p:tgtEl>
                                        <p:attrNameLst>
                                          <p:attrName>ppt_x</p:attrName>
                                        </p:attrNameLst>
                                      </p:cBhvr>
                                      <p:tavLst>
                                        <p:tav tm="0">
                                          <p:val>
                                            <p:strVal val="#ppt_x"/>
                                          </p:val>
                                        </p:tav>
                                        <p:tav tm="100000">
                                          <p:val>
                                            <p:strVal val="#ppt_x"/>
                                          </p:val>
                                        </p:tav>
                                      </p:tavLst>
                                    </p:anim>
                                    <p:anim calcmode="lin" valueType="num">
                                      <p:cBhvr>
                                        <p:cTn id="29" dur="1000" fill="hold"/>
                                        <p:tgtEl>
                                          <p:spTgt spid="405574"/>
                                        </p:tgtEl>
                                        <p:attrNameLst>
                                          <p:attrName>ppt_y</p:attrName>
                                        </p:attrNameLst>
                                      </p:cBhvr>
                                      <p:tavLst>
                                        <p:tav tm="0">
                                          <p:val>
                                            <p:strVal val="#ppt_y-.1"/>
                                          </p:val>
                                        </p:tav>
                                        <p:tav tm="100000">
                                          <p:val>
                                            <p:strVal val="#ppt_y"/>
                                          </p:val>
                                        </p:tav>
                                      </p:tavLst>
                                    </p:anim>
                                  </p:childTnLst>
                                </p:cTn>
                              </p:par>
                              <p:par>
                                <p:cTn id="30" presetID="12" presetClass="entr" presetSubtype="8" fill="hold" grpId="0" nodeType="withEffect">
                                  <p:stCondLst>
                                    <p:cond delay="700"/>
                                  </p:stCondLst>
                                  <p:childTnLst>
                                    <p:set>
                                      <p:cBhvr>
                                        <p:cTn id="31" dur="1" fill="hold">
                                          <p:stCondLst>
                                            <p:cond delay="0"/>
                                          </p:stCondLst>
                                        </p:cTn>
                                        <p:tgtEl>
                                          <p:spTgt spid="405568"/>
                                        </p:tgtEl>
                                        <p:attrNameLst>
                                          <p:attrName>style.visibility</p:attrName>
                                        </p:attrNameLst>
                                      </p:cBhvr>
                                      <p:to>
                                        <p:strVal val="visible"/>
                                      </p:to>
                                    </p:set>
                                    <p:animEffect transition="in" filter="slide(fromLeft)">
                                      <p:cBhvr>
                                        <p:cTn id="32" dur="500"/>
                                        <p:tgtEl>
                                          <p:spTgt spid="405568"/>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405569"/>
                                        </p:tgtEl>
                                        <p:attrNameLst>
                                          <p:attrName>style.visibility</p:attrName>
                                        </p:attrNameLst>
                                      </p:cBhvr>
                                      <p:to>
                                        <p:strVal val="visible"/>
                                      </p:to>
                                    </p:set>
                                    <p:animScale>
                                      <p:cBhvr>
                                        <p:cTn id="36" dur="1000" decel="50000" fill="hold">
                                          <p:stCondLst>
                                            <p:cond delay="0"/>
                                          </p:stCondLst>
                                        </p:cTn>
                                        <p:tgtEl>
                                          <p:spTgt spid="4055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05569"/>
                                        </p:tgtEl>
                                        <p:attrNameLst>
                                          <p:attrName>ppt_x</p:attrName>
                                          <p:attrName>ppt_y</p:attrName>
                                        </p:attrNameLst>
                                      </p:cBhvr>
                                    </p:animMotion>
                                    <p:animEffect transition="in" filter="fade">
                                      <p:cBhvr>
                                        <p:cTn id="38" dur="1000"/>
                                        <p:tgtEl>
                                          <p:spTgt spid="405569"/>
                                        </p:tgtEl>
                                      </p:cBhvr>
                                    </p:animEffect>
                                  </p:childTnLst>
                                </p:cTn>
                              </p:par>
                              <p:par>
                                <p:cTn id="39" presetID="52" presetClass="entr" presetSubtype="0" fill="hold" nodeType="withEffect">
                                  <p:stCondLst>
                                    <p:cond delay="600"/>
                                  </p:stCondLst>
                                  <p:childTnLst>
                                    <p:set>
                                      <p:cBhvr>
                                        <p:cTn id="40" dur="1" fill="hold">
                                          <p:stCondLst>
                                            <p:cond delay="0"/>
                                          </p:stCondLst>
                                        </p:cTn>
                                        <p:tgtEl>
                                          <p:spTgt spid="405570"/>
                                        </p:tgtEl>
                                        <p:attrNameLst>
                                          <p:attrName>style.visibility</p:attrName>
                                        </p:attrNameLst>
                                      </p:cBhvr>
                                      <p:to>
                                        <p:strVal val="visible"/>
                                      </p:to>
                                    </p:set>
                                    <p:animScale>
                                      <p:cBhvr>
                                        <p:cTn id="41" dur="1000" decel="50000" fill="hold">
                                          <p:stCondLst>
                                            <p:cond delay="0"/>
                                          </p:stCondLst>
                                        </p:cTn>
                                        <p:tgtEl>
                                          <p:spTgt spid="4055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05570"/>
                                        </p:tgtEl>
                                        <p:attrNameLst>
                                          <p:attrName>ppt_x</p:attrName>
                                          <p:attrName>ppt_y</p:attrName>
                                        </p:attrNameLst>
                                      </p:cBhvr>
                                    </p:animMotion>
                                    <p:animEffect transition="in" filter="fade">
                                      <p:cBhvr>
                                        <p:cTn id="43" dur="1000"/>
                                        <p:tgtEl>
                                          <p:spTgt spid="405570"/>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405571"/>
                                        </p:tgtEl>
                                        <p:attrNameLst>
                                          <p:attrName>style.visibility</p:attrName>
                                        </p:attrNameLst>
                                      </p:cBhvr>
                                      <p:to>
                                        <p:strVal val="visible"/>
                                      </p:to>
                                    </p:set>
                                    <p:animEffect transition="in" filter="fade">
                                      <p:cBhvr>
                                        <p:cTn id="47" dur="1000"/>
                                        <p:tgtEl>
                                          <p:spTgt spid="405571"/>
                                        </p:tgtEl>
                                      </p:cBhvr>
                                    </p:animEffect>
                                    <p:anim calcmode="lin" valueType="num">
                                      <p:cBhvr>
                                        <p:cTn id="48" dur="1000" fill="hold"/>
                                        <p:tgtEl>
                                          <p:spTgt spid="405571"/>
                                        </p:tgtEl>
                                        <p:attrNameLst>
                                          <p:attrName>ppt_x</p:attrName>
                                        </p:attrNameLst>
                                      </p:cBhvr>
                                      <p:tavLst>
                                        <p:tav tm="0">
                                          <p:val>
                                            <p:strVal val="#ppt_x"/>
                                          </p:val>
                                        </p:tav>
                                        <p:tav tm="100000">
                                          <p:val>
                                            <p:strVal val="#ppt_x"/>
                                          </p:val>
                                        </p:tav>
                                      </p:tavLst>
                                    </p:anim>
                                    <p:anim calcmode="lin" valueType="num">
                                      <p:cBhvr>
                                        <p:cTn id="49" dur="1000" fill="hold"/>
                                        <p:tgtEl>
                                          <p:spTgt spid="4055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66" grpId="0" animBg="1"/>
      <p:bldP spid="405567" grpId="0" animBg="1"/>
      <p:bldP spid="405568" grpId="0"/>
      <p:bldP spid="40557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70" name="Text Box 18"/>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2" name="圆角矩形 1"/>
          <p:cNvSpPr/>
          <p:nvPr/>
        </p:nvSpPr>
        <p:spPr>
          <a:xfrm>
            <a:off x="1654175" y="1165225"/>
            <a:ext cx="1366838" cy="1366838"/>
          </a:xfrm>
          <a:custGeom>
            <a:avLst/>
            <a:gdLst/>
            <a:ahLst/>
            <a:cxnLst/>
            <a:rect l="l" t="t" r="r" b="b"/>
            <a:pathLst>
              <a:path w="1368263" h="1368263">
                <a:moveTo>
                  <a:pt x="867444" y="0"/>
                </a:moveTo>
                <a:lnTo>
                  <a:pt x="1368263" y="867444"/>
                </a:lnTo>
                <a:lnTo>
                  <a:pt x="1049028" y="1051755"/>
                </a:lnTo>
                <a:lnTo>
                  <a:pt x="1029977" y="1018758"/>
                </a:lnTo>
                <a:lnTo>
                  <a:pt x="1144463" y="952660"/>
                </a:lnTo>
                <a:lnTo>
                  <a:pt x="799204" y="883441"/>
                </a:lnTo>
                <a:lnTo>
                  <a:pt x="686519" y="1217054"/>
                </a:lnTo>
                <a:lnTo>
                  <a:pt x="801005" y="1150955"/>
                </a:lnTo>
                <a:lnTo>
                  <a:pt x="820056" y="1183952"/>
                </a:lnTo>
                <a:lnTo>
                  <a:pt x="500819" y="1368263"/>
                </a:lnTo>
                <a:lnTo>
                  <a:pt x="0" y="50081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a:t>
            </a:r>
            <a:r>
              <a:rPr lang="zh-CN" altLang="en-US">
                <a:solidFill>
                  <a:srgbClr val="4D4D4D"/>
                </a:solidFill>
              </a:rPr>
              <a:t>内容</a:t>
            </a:r>
            <a:endParaRPr lang="zh-CN" altLang="en-US">
              <a:solidFill>
                <a:srgbClr val="4D4D4D"/>
              </a:solidFill>
            </a:endParaRPr>
          </a:p>
        </p:txBody>
      </p:sp>
      <p:sp>
        <p:nvSpPr>
          <p:cNvPr id="3" name="圆角矩形 37"/>
          <p:cNvSpPr/>
          <p:nvPr/>
        </p:nvSpPr>
        <p:spPr>
          <a:xfrm>
            <a:off x="2227263" y="2085975"/>
            <a:ext cx="1366837" cy="1419225"/>
          </a:xfrm>
          <a:custGeom>
            <a:avLst/>
            <a:gdLst/>
            <a:ahLst/>
            <a:cxnLst/>
            <a:rect l="l" t="t" r="r" b="b"/>
            <a:pathLst>
              <a:path w="1368263" h="1419696">
                <a:moveTo>
                  <a:pt x="248811" y="0"/>
                </a:moveTo>
                <a:lnTo>
                  <a:pt x="484100" y="63045"/>
                </a:lnTo>
                <a:lnTo>
                  <a:pt x="409516" y="106106"/>
                </a:lnTo>
                <a:lnTo>
                  <a:pt x="500324" y="263390"/>
                </a:lnTo>
                <a:lnTo>
                  <a:pt x="867444" y="51433"/>
                </a:lnTo>
                <a:lnTo>
                  <a:pt x="1368263" y="918877"/>
                </a:lnTo>
                <a:lnTo>
                  <a:pt x="1049028" y="1103188"/>
                </a:lnTo>
                <a:lnTo>
                  <a:pt x="1029977" y="1070191"/>
                </a:lnTo>
                <a:lnTo>
                  <a:pt x="1144463" y="1004093"/>
                </a:lnTo>
                <a:lnTo>
                  <a:pt x="799204" y="934874"/>
                </a:lnTo>
                <a:lnTo>
                  <a:pt x="686520" y="1268487"/>
                </a:lnTo>
                <a:lnTo>
                  <a:pt x="801006" y="1202388"/>
                </a:lnTo>
                <a:lnTo>
                  <a:pt x="820056" y="1235385"/>
                </a:lnTo>
                <a:lnTo>
                  <a:pt x="500819" y="1419696"/>
                </a:lnTo>
                <a:lnTo>
                  <a:pt x="0" y="552252"/>
                </a:lnTo>
                <a:lnTo>
                  <a:pt x="351157" y="349512"/>
                </a:lnTo>
                <a:lnTo>
                  <a:pt x="260349" y="192228"/>
                </a:lnTo>
                <a:lnTo>
                  <a:pt x="185765" y="23528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a:t>
            </a:r>
            <a:r>
              <a:rPr lang="zh-CN" altLang="en-US">
                <a:solidFill>
                  <a:srgbClr val="4D4D4D"/>
                </a:solidFill>
              </a:rPr>
              <a:t>内容</a:t>
            </a:r>
            <a:endParaRPr lang="zh-CN" altLang="en-US">
              <a:solidFill>
                <a:srgbClr val="4D4D4D"/>
              </a:solidFill>
            </a:endParaRPr>
          </a:p>
        </p:txBody>
      </p:sp>
      <p:sp>
        <p:nvSpPr>
          <p:cNvPr id="4" name="圆角矩形 38"/>
          <p:cNvSpPr/>
          <p:nvPr/>
        </p:nvSpPr>
        <p:spPr>
          <a:xfrm>
            <a:off x="2786063" y="3059113"/>
            <a:ext cx="1368425" cy="1447800"/>
          </a:xfrm>
          <a:custGeom>
            <a:avLst/>
            <a:gdLst/>
            <a:ahLst/>
            <a:cxnLst/>
            <a:rect l="l" t="t" r="r" b="b"/>
            <a:pathLst>
              <a:path w="1369740" h="1447146">
                <a:moveTo>
                  <a:pt x="261406" y="0"/>
                </a:moveTo>
                <a:lnTo>
                  <a:pt x="496694" y="63046"/>
                </a:lnTo>
                <a:lnTo>
                  <a:pt x="422110" y="106107"/>
                </a:lnTo>
                <a:lnTo>
                  <a:pt x="521628" y="278476"/>
                </a:lnTo>
                <a:lnTo>
                  <a:pt x="868884" y="77988"/>
                </a:lnTo>
                <a:lnTo>
                  <a:pt x="1053208" y="397246"/>
                </a:lnTo>
                <a:lnTo>
                  <a:pt x="1020157" y="416329"/>
                </a:lnTo>
                <a:lnTo>
                  <a:pt x="954053" y="301834"/>
                </a:lnTo>
                <a:lnTo>
                  <a:pt x="884510" y="647303"/>
                </a:lnTo>
                <a:lnTo>
                  <a:pt x="1218467" y="759812"/>
                </a:lnTo>
                <a:lnTo>
                  <a:pt x="1152363" y="645317"/>
                </a:lnTo>
                <a:lnTo>
                  <a:pt x="1185415" y="626235"/>
                </a:lnTo>
                <a:lnTo>
                  <a:pt x="1369740" y="945496"/>
                </a:lnTo>
                <a:lnTo>
                  <a:pt x="500856" y="1447146"/>
                </a:lnTo>
                <a:lnTo>
                  <a:pt x="0" y="579638"/>
                </a:lnTo>
                <a:lnTo>
                  <a:pt x="372461" y="364598"/>
                </a:lnTo>
                <a:lnTo>
                  <a:pt x="272943" y="192228"/>
                </a:lnTo>
                <a:lnTo>
                  <a:pt x="198359" y="23528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a:t>
            </a:r>
            <a:r>
              <a:rPr lang="zh-CN" altLang="en-US">
                <a:solidFill>
                  <a:srgbClr val="4D4D4D"/>
                </a:solidFill>
              </a:rPr>
              <a:t>内容</a:t>
            </a:r>
            <a:endParaRPr lang="zh-CN" altLang="en-US">
              <a:solidFill>
                <a:srgbClr val="4D4D4D"/>
              </a:solidFill>
            </a:endParaRPr>
          </a:p>
        </p:txBody>
      </p:sp>
      <p:sp>
        <p:nvSpPr>
          <p:cNvPr id="5" name="圆角矩形 39"/>
          <p:cNvSpPr/>
          <p:nvPr/>
        </p:nvSpPr>
        <p:spPr>
          <a:xfrm>
            <a:off x="3708400" y="2593975"/>
            <a:ext cx="1449388" cy="1370013"/>
          </a:xfrm>
          <a:custGeom>
            <a:avLst/>
            <a:gdLst/>
            <a:ahLst/>
            <a:cxnLst/>
            <a:rect l="l" t="t" r="r" b="b"/>
            <a:pathLst>
              <a:path w="1449817" h="1369158">
                <a:moveTo>
                  <a:pt x="948961" y="0"/>
                </a:moveTo>
                <a:lnTo>
                  <a:pt x="1133285" y="319259"/>
                </a:lnTo>
                <a:lnTo>
                  <a:pt x="1100234" y="338341"/>
                </a:lnTo>
                <a:lnTo>
                  <a:pt x="1034131" y="223846"/>
                </a:lnTo>
                <a:lnTo>
                  <a:pt x="964587" y="569316"/>
                </a:lnTo>
                <a:lnTo>
                  <a:pt x="1298544" y="681824"/>
                </a:lnTo>
                <a:lnTo>
                  <a:pt x="1232441" y="567330"/>
                </a:lnTo>
                <a:lnTo>
                  <a:pt x="1265492" y="548247"/>
                </a:lnTo>
                <a:lnTo>
                  <a:pt x="1449817" y="867508"/>
                </a:lnTo>
                <a:lnTo>
                  <a:pt x="580933" y="1369158"/>
                </a:lnTo>
                <a:lnTo>
                  <a:pt x="357790" y="982662"/>
                </a:lnTo>
                <a:lnTo>
                  <a:pt x="192228" y="1078250"/>
                </a:lnTo>
                <a:lnTo>
                  <a:pt x="235289" y="1152834"/>
                </a:lnTo>
                <a:lnTo>
                  <a:pt x="0" y="1089788"/>
                </a:lnTo>
                <a:lnTo>
                  <a:pt x="63046" y="854499"/>
                </a:lnTo>
                <a:lnTo>
                  <a:pt x="106107" y="929083"/>
                </a:lnTo>
                <a:lnTo>
                  <a:pt x="271669" y="833496"/>
                </a:lnTo>
                <a:lnTo>
                  <a:pt x="80077" y="501650"/>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a:t>
            </a:r>
            <a:r>
              <a:rPr lang="zh-CN" altLang="en-US">
                <a:solidFill>
                  <a:srgbClr val="4D4D4D"/>
                </a:solidFill>
              </a:rPr>
              <a:t>内容</a:t>
            </a:r>
            <a:endParaRPr lang="zh-CN" altLang="en-US">
              <a:solidFill>
                <a:srgbClr val="4D4D4D"/>
              </a:solidFill>
            </a:endParaRPr>
          </a:p>
        </p:txBody>
      </p:sp>
      <p:sp>
        <p:nvSpPr>
          <p:cNvPr id="6" name="圆角矩形 40"/>
          <p:cNvSpPr/>
          <p:nvPr/>
        </p:nvSpPr>
        <p:spPr>
          <a:xfrm>
            <a:off x="5356225" y="2997200"/>
            <a:ext cx="1366838" cy="1368425"/>
          </a:xfrm>
          <a:custGeom>
            <a:avLst/>
            <a:gdLst/>
            <a:ahLst/>
            <a:cxnLst/>
            <a:rect l="l" t="t" r="r" b="b"/>
            <a:pathLst>
              <a:path w="1368263" h="1368264">
                <a:moveTo>
                  <a:pt x="867444" y="0"/>
                </a:moveTo>
                <a:lnTo>
                  <a:pt x="1368263" y="867445"/>
                </a:lnTo>
                <a:lnTo>
                  <a:pt x="500819" y="1368264"/>
                </a:lnTo>
                <a:lnTo>
                  <a:pt x="0" y="500820"/>
                </a:lnTo>
                <a:lnTo>
                  <a:pt x="319235" y="316509"/>
                </a:lnTo>
                <a:lnTo>
                  <a:pt x="338285" y="349506"/>
                </a:lnTo>
                <a:lnTo>
                  <a:pt x="223799" y="415604"/>
                </a:lnTo>
                <a:lnTo>
                  <a:pt x="569059" y="484823"/>
                </a:lnTo>
                <a:lnTo>
                  <a:pt x="681743" y="151210"/>
                </a:lnTo>
                <a:lnTo>
                  <a:pt x="567257" y="217309"/>
                </a:lnTo>
                <a:lnTo>
                  <a:pt x="548207" y="184312"/>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a:t>
            </a:r>
            <a:r>
              <a:rPr lang="zh-CN" altLang="en-US">
                <a:solidFill>
                  <a:srgbClr val="4D4D4D"/>
                </a:solidFill>
              </a:rPr>
              <a:t>内容</a:t>
            </a:r>
            <a:endParaRPr lang="zh-CN" altLang="en-US">
              <a:solidFill>
                <a:srgbClr val="4D4D4D"/>
              </a:solidFill>
            </a:endParaRPr>
          </a:p>
        </p:txBody>
      </p:sp>
      <p:sp>
        <p:nvSpPr>
          <p:cNvPr id="7" name="圆角矩形 41"/>
          <p:cNvSpPr/>
          <p:nvPr/>
        </p:nvSpPr>
        <p:spPr>
          <a:xfrm>
            <a:off x="5764213" y="1463675"/>
            <a:ext cx="1368425" cy="1368425"/>
          </a:xfrm>
          <a:custGeom>
            <a:avLst/>
            <a:gdLst/>
            <a:ahLst/>
            <a:cxnLst/>
            <a:rect l="l" t="t" r="r" b="b"/>
            <a:pathLst>
              <a:path w="1368263" h="1368263">
                <a:moveTo>
                  <a:pt x="867444" y="0"/>
                </a:moveTo>
                <a:lnTo>
                  <a:pt x="1368263" y="867444"/>
                </a:lnTo>
                <a:lnTo>
                  <a:pt x="500819" y="1368263"/>
                </a:lnTo>
                <a:lnTo>
                  <a:pt x="316508" y="1049028"/>
                </a:lnTo>
                <a:lnTo>
                  <a:pt x="349505" y="1029977"/>
                </a:lnTo>
                <a:lnTo>
                  <a:pt x="415603" y="1144463"/>
                </a:lnTo>
                <a:lnTo>
                  <a:pt x="484822" y="799204"/>
                </a:lnTo>
                <a:lnTo>
                  <a:pt x="151209" y="686520"/>
                </a:lnTo>
                <a:lnTo>
                  <a:pt x="217308" y="801006"/>
                </a:lnTo>
                <a:lnTo>
                  <a:pt x="184311" y="820056"/>
                </a:lnTo>
                <a:lnTo>
                  <a:pt x="0" y="50081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a:t>
            </a:r>
            <a:r>
              <a:rPr lang="zh-CN" altLang="en-US">
                <a:solidFill>
                  <a:srgbClr val="4D4D4D"/>
                </a:solidFill>
              </a:rPr>
              <a:t>内容</a:t>
            </a:r>
            <a:endParaRPr lang="zh-CN" altLang="en-US" sz="1200">
              <a:solidFill>
                <a:srgbClr val="4D4D4D"/>
              </a:solidFill>
            </a:endParaRPr>
          </a:p>
        </p:txBody>
      </p:sp>
      <p:sp>
        <p:nvSpPr>
          <p:cNvPr id="8" name="圆角矩形 42"/>
          <p:cNvSpPr/>
          <p:nvPr/>
        </p:nvSpPr>
        <p:spPr>
          <a:xfrm>
            <a:off x="4210050" y="1049338"/>
            <a:ext cx="1368425" cy="1368425"/>
          </a:xfrm>
          <a:custGeom>
            <a:avLst/>
            <a:gdLst/>
            <a:ahLst/>
            <a:cxnLst/>
            <a:rect l="l" t="t" r="r" b="b"/>
            <a:pathLst>
              <a:path w="1368264" h="1368263">
                <a:moveTo>
                  <a:pt x="867444" y="0"/>
                </a:moveTo>
                <a:lnTo>
                  <a:pt x="1368264" y="867444"/>
                </a:lnTo>
                <a:lnTo>
                  <a:pt x="1049028" y="1051755"/>
                </a:lnTo>
                <a:lnTo>
                  <a:pt x="1029978" y="1018758"/>
                </a:lnTo>
                <a:lnTo>
                  <a:pt x="1144464" y="952660"/>
                </a:lnTo>
                <a:lnTo>
                  <a:pt x="799204" y="883441"/>
                </a:lnTo>
                <a:lnTo>
                  <a:pt x="686520" y="1217054"/>
                </a:lnTo>
                <a:lnTo>
                  <a:pt x="801006" y="1150955"/>
                </a:lnTo>
                <a:lnTo>
                  <a:pt x="820056" y="1183952"/>
                </a:lnTo>
                <a:lnTo>
                  <a:pt x="500819" y="1368263"/>
                </a:lnTo>
                <a:lnTo>
                  <a:pt x="0" y="50081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200">
                <a:solidFill>
                  <a:srgbClr val="4D4D4D"/>
                </a:solidFill>
              </a:rPr>
              <a:t>文本内容</a:t>
            </a:r>
            <a:endParaRPr lang="zh-CN" altLang="en-US" sz="1200">
              <a:solidFill>
                <a:srgbClr val="4D4D4D"/>
              </a:solidFill>
            </a:endParaRPr>
          </a:p>
        </p:txBody>
      </p:sp>
      <p:sp>
        <p:nvSpPr>
          <p:cNvPr id="9" name="圆角矩形 43"/>
          <p:cNvSpPr>
            <a:spLocks noChangeArrowheads="1"/>
          </p:cNvSpPr>
          <p:nvPr/>
        </p:nvSpPr>
        <p:spPr bwMode="auto">
          <a:xfrm>
            <a:off x="4711700" y="1970088"/>
            <a:ext cx="1498600" cy="1476375"/>
          </a:xfrm>
          <a:custGeom>
            <a:avLst/>
            <a:gdLst>
              <a:gd name="T0" fmla="*/ 0 w 1499097"/>
              <a:gd name="T1" fmla="*/ 0 h 1476867"/>
              <a:gd name="T2" fmla="*/ 1499097 w 1499097"/>
              <a:gd name="T3" fmla="*/ 1476867 h 1476867"/>
            </a:gdLst>
            <a:ahLst/>
            <a:cxnLst/>
            <a:rect l="T0" t="T1" r="T2" b="T3"/>
            <a:pathLst>
              <a:path w="1499097" h="1476867">
                <a:moveTo>
                  <a:pt x="318623" y="0"/>
                </a:moveTo>
                <a:lnTo>
                  <a:pt x="553912" y="63046"/>
                </a:lnTo>
                <a:lnTo>
                  <a:pt x="479328" y="106107"/>
                </a:lnTo>
                <a:lnTo>
                  <a:pt x="572629" y="267710"/>
                </a:lnTo>
                <a:lnTo>
                  <a:pt x="929701" y="61554"/>
                </a:lnTo>
                <a:lnTo>
                  <a:pt x="1138377" y="422992"/>
                </a:lnTo>
                <a:lnTo>
                  <a:pt x="1306868" y="325713"/>
                </a:lnTo>
                <a:lnTo>
                  <a:pt x="1263807" y="251129"/>
                </a:lnTo>
                <a:lnTo>
                  <a:pt x="1499097" y="314175"/>
                </a:lnTo>
                <a:lnTo>
                  <a:pt x="1436051" y="549465"/>
                </a:lnTo>
                <a:lnTo>
                  <a:pt x="1392990" y="474881"/>
                </a:lnTo>
                <a:lnTo>
                  <a:pt x="1224499" y="572159"/>
                </a:lnTo>
                <a:lnTo>
                  <a:pt x="1430557" y="929062"/>
                </a:lnTo>
                <a:lnTo>
                  <a:pt x="1085134" y="1128492"/>
                </a:lnTo>
                <a:lnTo>
                  <a:pt x="1175285" y="1284639"/>
                </a:lnTo>
                <a:lnTo>
                  <a:pt x="1249869" y="1241578"/>
                </a:lnTo>
                <a:lnTo>
                  <a:pt x="1186823" y="1476867"/>
                </a:lnTo>
                <a:lnTo>
                  <a:pt x="951535" y="1413822"/>
                </a:lnTo>
                <a:lnTo>
                  <a:pt x="1026119" y="1370761"/>
                </a:lnTo>
                <a:lnTo>
                  <a:pt x="935967" y="1214614"/>
                </a:lnTo>
                <a:lnTo>
                  <a:pt x="563048" y="1429919"/>
                </a:lnTo>
                <a:lnTo>
                  <a:pt x="353622" y="1067183"/>
                </a:lnTo>
                <a:lnTo>
                  <a:pt x="192228" y="1160364"/>
                </a:lnTo>
                <a:lnTo>
                  <a:pt x="235289" y="1234947"/>
                </a:lnTo>
                <a:lnTo>
                  <a:pt x="0" y="1171901"/>
                </a:lnTo>
                <a:lnTo>
                  <a:pt x="63046" y="936613"/>
                </a:lnTo>
                <a:lnTo>
                  <a:pt x="106107" y="1011197"/>
                </a:lnTo>
                <a:lnTo>
                  <a:pt x="267500" y="918016"/>
                </a:lnTo>
                <a:lnTo>
                  <a:pt x="62192" y="562411"/>
                </a:lnTo>
                <a:lnTo>
                  <a:pt x="423463" y="353831"/>
                </a:lnTo>
                <a:lnTo>
                  <a:pt x="330161" y="192228"/>
                </a:lnTo>
                <a:lnTo>
                  <a:pt x="255577" y="235289"/>
                </a:ln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r>
              <a:rPr lang="zh-CN" altLang="en-US" sz="2400" b="1" kern="0">
                <a:solidFill>
                  <a:sysClr val="window" lastClr="FFFFFF"/>
                </a:solidFill>
              </a:rPr>
              <a:t>文本</a:t>
            </a:r>
            <a:endParaRPr lang="zh-CN" altLang="en-US" sz="2400" b="1" kern="0">
              <a:solidFill>
                <a:sysClr val="window" lastClr="FFFFFF"/>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5170"/>
                                        </p:tgtEl>
                                        <p:attrNameLst>
                                          <p:attrName>style.visibility</p:attrName>
                                        </p:attrNameLst>
                                      </p:cBhvr>
                                      <p:to>
                                        <p:strVal val="visible"/>
                                      </p:to>
                                    </p:set>
                                    <p:anim by="(-#ppt_w*2)" calcmode="lin" valueType="num">
                                      <p:cBhvr rctx="PPT">
                                        <p:cTn id="7" dur="250" autoRev="1" fill="hold">
                                          <p:stCondLst>
                                            <p:cond delay="0"/>
                                          </p:stCondLst>
                                        </p:cTn>
                                        <p:tgtEl>
                                          <p:spTgt spid="305170"/>
                                        </p:tgtEl>
                                        <p:attrNameLst>
                                          <p:attrName>ppt_w</p:attrName>
                                        </p:attrNameLst>
                                      </p:cBhvr>
                                    </p:anim>
                                    <p:anim by="(#ppt_w*0.50)" calcmode="lin" valueType="num">
                                      <p:cBhvr>
                                        <p:cTn id="8" dur="250" decel="50000" autoRev="1" fill="hold">
                                          <p:stCondLst>
                                            <p:cond delay="0"/>
                                          </p:stCondLst>
                                        </p:cTn>
                                        <p:tgtEl>
                                          <p:spTgt spid="305170"/>
                                        </p:tgtEl>
                                        <p:attrNameLst>
                                          <p:attrName>ppt_x</p:attrName>
                                        </p:attrNameLst>
                                      </p:cBhvr>
                                    </p:anim>
                                    <p:anim from="(-#ppt_h/2)" to="(#ppt_y)" calcmode="lin" valueType="num">
                                      <p:cBhvr>
                                        <p:cTn id="9" dur="500" fill="hold">
                                          <p:stCondLst>
                                            <p:cond delay="0"/>
                                          </p:stCondLst>
                                        </p:cTn>
                                        <p:tgtEl>
                                          <p:spTgt spid="305170"/>
                                        </p:tgtEl>
                                        <p:attrNameLst>
                                          <p:attrName>ppt_y</p:attrName>
                                        </p:attrNameLst>
                                      </p:cBhvr>
                                    </p:anim>
                                    <p:animRot by="21600000">
                                      <p:cBhvr>
                                        <p:cTn id="10" dur="500" fill="hold">
                                          <p:stCondLst>
                                            <p:cond delay="0"/>
                                          </p:stCondLst>
                                        </p:cTn>
                                        <p:tgtEl>
                                          <p:spTgt spid="305170"/>
                                        </p:tgtEl>
                                        <p:attrNameLst>
                                          <p:attrName>r</p:attrName>
                                        </p:attrNameLst>
                                      </p:cBhvr>
                                    </p:animRot>
                                  </p:childTnLst>
                                </p:cTn>
                              </p:par>
                            </p:childTnLst>
                          </p:cTn>
                        </p:par>
                        <p:par>
                          <p:cTn id="11" fill="hold">
                            <p:stCondLst>
                              <p:cond delay="899"/>
                            </p:stCondLst>
                            <p:childTnLst>
                              <p:par>
                                <p:cTn id="12" presetID="2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1399"/>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899"/>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399"/>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899"/>
                            </p:stCondLst>
                            <p:childTnLst>
                              <p:par>
                                <p:cTn id="29" presetID="2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399"/>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3899"/>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4399"/>
                            </p:stCondLst>
                            <p:childTnLst>
                              <p:par>
                                <p:cTn id="41" presetID="22" presetClass="entr" presetSubtype="4"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70" grpId="0"/>
      <p:bldP spid="2" grpId="0" animBg="1"/>
      <p:bldP spid="3" grpId="0" animBg="1"/>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578" name="Text Box 130"/>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9" name="组合 27"/>
          <p:cNvGrpSpPr/>
          <p:nvPr/>
        </p:nvGrpSpPr>
        <p:grpSpPr bwMode="auto">
          <a:xfrm>
            <a:off x="5186363" y="1601788"/>
            <a:ext cx="3552825" cy="2366962"/>
            <a:chOff x="5162550" y="1965325"/>
            <a:chExt cx="3552825" cy="2366963"/>
          </a:xfrm>
        </p:grpSpPr>
        <p:sp>
          <p:nvSpPr>
            <p:cNvPr id="4" name="任意多边形 3"/>
            <p:cNvSpPr/>
            <p:nvPr/>
          </p:nvSpPr>
          <p:spPr>
            <a:xfrm flipH="1">
              <a:off x="5162550" y="1965325"/>
              <a:ext cx="1187450" cy="252412"/>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rgbClr val="1E8FB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buClrTx/>
                <a:buSzTx/>
                <a:defRPr/>
              </a:pPr>
              <a:endParaRPr lang="zh-CN" altLang="en-US" sz="1800">
                <a:solidFill>
                  <a:srgbClr val="1E8FB2"/>
                </a:solidFill>
              </a:endParaRPr>
            </a:p>
          </p:txBody>
        </p:sp>
        <p:sp>
          <p:nvSpPr>
            <p:cNvPr id="5" name="任意多边形 4"/>
            <p:cNvSpPr>
              <a:spLocks noChangeArrowheads="1"/>
            </p:cNvSpPr>
            <p:nvPr/>
          </p:nvSpPr>
          <p:spPr bwMode="auto">
            <a:xfrm flipH="1" flipV="1">
              <a:off x="5162550" y="4079875"/>
              <a:ext cx="1187450" cy="252413"/>
            </a:xfrm>
            <a:custGeom>
              <a:avLst/>
              <a:gdLst>
                <a:gd name="T0" fmla="*/ 1187450 w 1248228"/>
                <a:gd name="T1" fmla="*/ 0 h 290286"/>
                <a:gd name="T2" fmla="*/ 441842 w 1248228"/>
                <a:gd name="T3" fmla="*/ 0 h 290286"/>
                <a:gd name="T4" fmla="*/ 0 w 1248228"/>
                <a:gd name="T5" fmla="*/ 252413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lgn="ctr">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pPr eaLnBrk="1" fontAlgn="auto" hangingPunct="1">
                <a:spcBef>
                  <a:spcPts val="0"/>
                </a:spcBef>
                <a:spcAft>
                  <a:spcPts val="0"/>
                </a:spcAft>
                <a:buClrTx/>
                <a:buSzTx/>
                <a:defRPr/>
              </a:pPr>
              <a:endParaRPr lang="zh-CN" altLang="en-US" sz="1800">
                <a:latin typeface="+mn-lt"/>
                <a:ea typeface="+mn-ea"/>
              </a:endParaRPr>
            </a:p>
          </p:txBody>
        </p:sp>
        <p:cxnSp>
          <p:nvCxnSpPr>
            <p:cNvPr id="6" name="直接连接符 5"/>
            <p:cNvCxnSpPr/>
            <p:nvPr/>
          </p:nvCxnSpPr>
          <p:spPr>
            <a:xfrm rot="300000">
              <a:off x="5703887" y="2797175"/>
              <a:ext cx="6477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21300000">
              <a:off x="5703887" y="3586163"/>
              <a:ext cx="6477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0730" name="TextBox 146"/>
            <p:cNvSpPr txBox="1">
              <a:spLocks noChangeArrowheads="1"/>
            </p:cNvSpPr>
            <p:nvPr/>
          </p:nvSpPr>
          <p:spPr bwMode="auto">
            <a:xfrm>
              <a:off x="6334125" y="2047875"/>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a:solidFill>
                    <a:srgbClr val="1E8FB2"/>
                  </a:solidFill>
                  <a:latin typeface="微软雅黑" panose="020B0503020204020204" pitchFamily="34" charset="-122"/>
                </a:rPr>
                <a:t>20% </a:t>
              </a:r>
              <a:r>
                <a:rPr lang="zh-CN" altLang="en-US">
                  <a:solidFill>
                    <a:srgbClr val="1E8FB2"/>
                  </a:solidFill>
                  <a:latin typeface="微软雅黑" panose="020B0503020204020204" pitchFamily="34" charset="-122"/>
                </a:rPr>
                <a:t>单击添加文本</a:t>
              </a:r>
              <a:endParaRPr lang="en-US" altLang="zh-CN">
                <a:solidFill>
                  <a:srgbClr val="1E8FB2"/>
                </a:solidFill>
                <a:latin typeface="微软雅黑" panose="020B0503020204020204" pitchFamily="34" charset="-122"/>
              </a:endParaRPr>
            </a:p>
          </p:txBody>
        </p:sp>
        <p:sp>
          <p:nvSpPr>
            <p:cNvPr id="10" name="TextBox 146"/>
            <p:cNvSpPr txBox="1">
              <a:spLocks noChangeArrowheads="1"/>
            </p:cNvSpPr>
            <p:nvPr/>
          </p:nvSpPr>
          <p:spPr bwMode="auto">
            <a:xfrm>
              <a:off x="6334125" y="2671762"/>
              <a:ext cx="2381250" cy="304800"/>
            </a:xfrm>
            <a:prstGeom prst="rect">
              <a:avLst/>
            </a:prstGeom>
            <a:noFill/>
            <a:ln w="9525">
              <a:noFill/>
              <a:miter lim="800000"/>
            </a:ln>
            <a:effectLst/>
          </p:spPr>
          <p:txBody>
            <a:bodyPr>
              <a:spAutoFit/>
            </a:bodyPr>
            <a:lstStyle/>
            <a:p>
              <a:pPr algn="l" eaLnBrk="1" fontAlgn="auto" hangingPunct="1">
                <a:spcBef>
                  <a:spcPts val="0"/>
                </a:spcBef>
                <a:spcAft>
                  <a:spcPts val="0"/>
                </a:spcAft>
                <a:buClrTx/>
                <a:buSzTx/>
                <a:defRPr/>
              </a:pPr>
              <a:r>
                <a:rPr lang="en-US" altLang="zh-CN" dirty="0">
                  <a:solidFill>
                    <a:schemeClr val="tx1">
                      <a:lumMod val="75000"/>
                      <a:lumOff val="25000"/>
                    </a:schemeClr>
                  </a:solidFill>
                </a:rPr>
                <a:t>6% </a:t>
              </a: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p:txBody>
        </p:sp>
        <p:sp>
          <p:nvSpPr>
            <p:cNvPr id="11" name="TextBox 146"/>
            <p:cNvSpPr txBox="1">
              <a:spLocks noChangeArrowheads="1"/>
            </p:cNvSpPr>
            <p:nvPr/>
          </p:nvSpPr>
          <p:spPr bwMode="auto">
            <a:xfrm>
              <a:off x="6334125" y="3403601"/>
              <a:ext cx="2381250" cy="304800"/>
            </a:xfrm>
            <a:prstGeom prst="rect">
              <a:avLst/>
            </a:prstGeom>
            <a:noFill/>
            <a:ln w="9525">
              <a:noFill/>
              <a:miter lim="800000"/>
            </a:ln>
            <a:effectLst/>
          </p:spPr>
          <p:txBody>
            <a:bodyPr>
              <a:spAutoFit/>
            </a:bodyPr>
            <a:lstStyle/>
            <a:p>
              <a:pPr algn="l" eaLnBrk="1" fontAlgn="auto" hangingPunct="1">
                <a:spcBef>
                  <a:spcPts val="0"/>
                </a:spcBef>
                <a:spcAft>
                  <a:spcPts val="0"/>
                </a:spcAft>
                <a:buClrTx/>
                <a:buSzTx/>
                <a:defRPr/>
              </a:pPr>
              <a:r>
                <a:rPr lang="en-US" altLang="zh-CN" dirty="0">
                  <a:solidFill>
                    <a:schemeClr val="tx1">
                      <a:lumMod val="75000"/>
                      <a:lumOff val="25000"/>
                    </a:schemeClr>
                  </a:solidFill>
                </a:rPr>
                <a:t>11% </a:t>
              </a: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p:txBody>
        </p:sp>
        <p:sp>
          <p:nvSpPr>
            <p:cNvPr id="12" name="TextBox 146"/>
            <p:cNvSpPr txBox="1">
              <a:spLocks noChangeArrowheads="1"/>
            </p:cNvSpPr>
            <p:nvPr/>
          </p:nvSpPr>
          <p:spPr bwMode="auto">
            <a:xfrm>
              <a:off x="6334125" y="3937001"/>
              <a:ext cx="2381250" cy="304800"/>
            </a:xfrm>
            <a:prstGeom prst="rect">
              <a:avLst/>
            </a:prstGeom>
            <a:noFill/>
            <a:ln w="9525">
              <a:noFill/>
              <a:miter lim="800000"/>
            </a:ln>
            <a:effectLst/>
          </p:spPr>
          <p:txBody>
            <a:bodyPr>
              <a:spAutoFit/>
            </a:bodyPr>
            <a:lstStyle/>
            <a:p>
              <a:pPr algn="l" eaLnBrk="1" fontAlgn="auto" hangingPunct="1">
                <a:spcBef>
                  <a:spcPts val="0"/>
                </a:spcBef>
                <a:spcAft>
                  <a:spcPts val="0"/>
                </a:spcAft>
                <a:buClrTx/>
                <a:buSzTx/>
                <a:defRPr/>
              </a:pPr>
              <a:r>
                <a:rPr lang="en-US" altLang="zh-CN" dirty="0">
                  <a:solidFill>
                    <a:schemeClr val="tx1">
                      <a:lumMod val="75000"/>
                      <a:lumOff val="25000"/>
                    </a:schemeClr>
                  </a:solidFill>
                </a:rPr>
                <a:t>12% </a:t>
              </a: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p:txBody>
        </p:sp>
      </p:grpSp>
      <p:grpSp>
        <p:nvGrpSpPr>
          <p:cNvPr id="25" name="组合 26"/>
          <p:cNvGrpSpPr/>
          <p:nvPr/>
        </p:nvGrpSpPr>
        <p:grpSpPr bwMode="auto">
          <a:xfrm>
            <a:off x="381000" y="1717675"/>
            <a:ext cx="3562350" cy="2208213"/>
            <a:chOff x="357188" y="2081213"/>
            <a:chExt cx="3562350" cy="2208212"/>
          </a:xfrm>
        </p:grpSpPr>
        <p:sp>
          <p:nvSpPr>
            <p:cNvPr id="2" name="任意多边形 1"/>
            <p:cNvSpPr/>
            <p:nvPr/>
          </p:nvSpPr>
          <p:spPr>
            <a:xfrm>
              <a:off x="2730501" y="2081213"/>
              <a:ext cx="1189037" cy="252413"/>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buClrTx/>
                <a:buSzTx/>
                <a:defRPr/>
              </a:pPr>
              <a:endParaRPr lang="zh-CN" altLang="en-US" sz="1800"/>
            </a:p>
          </p:txBody>
        </p:sp>
        <p:sp>
          <p:nvSpPr>
            <p:cNvPr id="3" name="任意多边形 2"/>
            <p:cNvSpPr>
              <a:spLocks noChangeArrowheads="1"/>
            </p:cNvSpPr>
            <p:nvPr/>
          </p:nvSpPr>
          <p:spPr bwMode="auto">
            <a:xfrm flipV="1">
              <a:off x="2730500" y="4037013"/>
              <a:ext cx="1189038" cy="252412"/>
            </a:xfrm>
            <a:custGeom>
              <a:avLst/>
              <a:gdLst>
                <a:gd name="T0" fmla="*/ 1189038 w 1248228"/>
                <a:gd name="T1" fmla="*/ 0 h 290286"/>
                <a:gd name="T2" fmla="*/ 442433 w 1248228"/>
                <a:gd name="T3" fmla="*/ 0 h 290286"/>
                <a:gd name="T4" fmla="*/ 0 w 1248228"/>
                <a:gd name="T5" fmla="*/ 252412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lgn="ctr">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pPr eaLnBrk="1" fontAlgn="auto" hangingPunct="1">
                <a:spcBef>
                  <a:spcPts val="0"/>
                </a:spcBef>
                <a:spcAft>
                  <a:spcPts val="0"/>
                </a:spcAft>
                <a:buClrTx/>
                <a:buSzTx/>
                <a:defRPr/>
              </a:pPr>
              <a:endParaRPr lang="zh-CN" altLang="en-US" sz="1800">
                <a:latin typeface="+mn-lt"/>
                <a:ea typeface="+mn-ea"/>
              </a:endParaRPr>
            </a:p>
          </p:txBody>
        </p:sp>
        <p:cxnSp>
          <p:nvCxnSpPr>
            <p:cNvPr id="8" name="直接连接符 7"/>
            <p:cNvCxnSpPr/>
            <p:nvPr/>
          </p:nvCxnSpPr>
          <p:spPr>
            <a:xfrm>
              <a:off x="2730501" y="3336925"/>
              <a:ext cx="6477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46"/>
            <p:cNvSpPr txBox="1">
              <a:spLocks noChangeArrowheads="1"/>
            </p:cNvSpPr>
            <p:nvPr/>
          </p:nvSpPr>
          <p:spPr bwMode="auto">
            <a:xfrm>
              <a:off x="357188" y="3878262"/>
              <a:ext cx="2363788" cy="304800"/>
            </a:xfrm>
            <a:prstGeom prst="rect">
              <a:avLst/>
            </a:prstGeom>
            <a:noFill/>
            <a:ln w="9525">
              <a:noFill/>
              <a:miter lim="800000"/>
            </a:ln>
            <a:effectLst/>
          </p:spPr>
          <p:txBody>
            <a:bodyPr>
              <a:spAutoFit/>
            </a:bodyPr>
            <a:lstStyle/>
            <a:p>
              <a:pPr algn="r" eaLnBrk="1" fontAlgn="auto" hangingPunct="1">
                <a:spcBef>
                  <a:spcPts val="0"/>
                </a:spcBef>
                <a:spcAft>
                  <a:spcPts val="0"/>
                </a:spcAft>
                <a:buClrTx/>
                <a:buSzTx/>
                <a:defRPr/>
              </a:pPr>
              <a:r>
                <a:rPr lang="zh-CN" altLang="en-US" dirty="0">
                  <a:solidFill>
                    <a:schemeClr val="tx1">
                      <a:lumMod val="75000"/>
                      <a:lumOff val="25000"/>
                    </a:schemeClr>
                  </a:solidFill>
                </a:rPr>
                <a:t>单击添加文本 </a:t>
              </a:r>
              <a:r>
                <a:rPr lang="en-US" altLang="zh-CN" dirty="0">
                  <a:solidFill>
                    <a:schemeClr val="tx1">
                      <a:lumMod val="75000"/>
                      <a:lumOff val="25000"/>
                    </a:schemeClr>
                  </a:solidFill>
                </a:rPr>
                <a:t>14%</a:t>
              </a:r>
              <a:endParaRPr lang="en-US" altLang="zh-CN" dirty="0">
                <a:solidFill>
                  <a:schemeClr val="tx1">
                    <a:lumMod val="75000"/>
                    <a:lumOff val="25000"/>
                  </a:schemeClr>
                </a:solidFill>
              </a:endParaRPr>
            </a:p>
          </p:txBody>
        </p:sp>
        <p:sp>
          <p:nvSpPr>
            <p:cNvPr id="14" name="TextBox 146"/>
            <p:cNvSpPr txBox="1">
              <a:spLocks noChangeArrowheads="1"/>
            </p:cNvSpPr>
            <p:nvPr/>
          </p:nvSpPr>
          <p:spPr bwMode="auto">
            <a:xfrm>
              <a:off x="357188" y="3182938"/>
              <a:ext cx="2363788" cy="304800"/>
            </a:xfrm>
            <a:prstGeom prst="rect">
              <a:avLst/>
            </a:prstGeom>
            <a:noFill/>
            <a:ln w="9525">
              <a:noFill/>
              <a:miter lim="800000"/>
            </a:ln>
            <a:effectLst/>
          </p:spPr>
          <p:txBody>
            <a:bodyPr>
              <a:spAutoFit/>
            </a:bodyPr>
            <a:lstStyle/>
            <a:p>
              <a:pPr algn="r" eaLnBrk="1" fontAlgn="auto" hangingPunct="1">
                <a:spcBef>
                  <a:spcPts val="0"/>
                </a:spcBef>
                <a:spcAft>
                  <a:spcPts val="0"/>
                </a:spcAft>
                <a:buClrTx/>
                <a:buSzTx/>
                <a:defRPr/>
              </a:pPr>
              <a:r>
                <a:rPr lang="zh-CN" altLang="en-US" dirty="0">
                  <a:solidFill>
                    <a:schemeClr val="tx1">
                      <a:lumMod val="75000"/>
                      <a:lumOff val="25000"/>
                    </a:schemeClr>
                  </a:solidFill>
                </a:rPr>
                <a:t>单击添加文本 </a:t>
              </a:r>
              <a:r>
                <a:rPr lang="en-US" altLang="zh-CN" dirty="0">
                  <a:solidFill>
                    <a:schemeClr val="tx1">
                      <a:lumMod val="75000"/>
                      <a:lumOff val="25000"/>
                    </a:schemeClr>
                  </a:solidFill>
                </a:rPr>
                <a:t>14%</a:t>
              </a:r>
              <a:endParaRPr lang="en-US" altLang="zh-CN" dirty="0">
                <a:solidFill>
                  <a:schemeClr val="tx1">
                    <a:lumMod val="75000"/>
                    <a:lumOff val="25000"/>
                  </a:schemeClr>
                </a:solidFill>
              </a:endParaRPr>
            </a:p>
          </p:txBody>
        </p:sp>
        <p:sp>
          <p:nvSpPr>
            <p:cNvPr id="15" name="TextBox 146"/>
            <p:cNvSpPr txBox="1">
              <a:spLocks noChangeArrowheads="1"/>
            </p:cNvSpPr>
            <p:nvPr/>
          </p:nvSpPr>
          <p:spPr bwMode="auto">
            <a:xfrm>
              <a:off x="357188" y="2165351"/>
              <a:ext cx="2363788" cy="304800"/>
            </a:xfrm>
            <a:prstGeom prst="rect">
              <a:avLst/>
            </a:prstGeom>
            <a:noFill/>
            <a:ln w="9525">
              <a:noFill/>
              <a:miter lim="800000"/>
            </a:ln>
            <a:effectLst/>
          </p:spPr>
          <p:txBody>
            <a:bodyPr>
              <a:spAutoFit/>
            </a:bodyPr>
            <a:lstStyle/>
            <a:p>
              <a:pPr algn="r" eaLnBrk="1" fontAlgn="auto" hangingPunct="1">
                <a:spcBef>
                  <a:spcPts val="0"/>
                </a:spcBef>
                <a:spcAft>
                  <a:spcPts val="0"/>
                </a:spcAft>
                <a:buClrTx/>
                <a:buSzTx/>
                <a:defRPr/>
              </a:pPr>
              <a:r>
                <a:rPr lang="zh-CN" altLang="en-US" dirty="0">
                  <a:solidFill>
                    <a:schemeClr val="tx1">
                      <a:lumMod val="75000"/>
                      <a:lumOff val="25000"/>
                    </a:schemeClr>
                  </a:solidFill>
                </a:rPr>
                <a:t>单击添加文本 </a:t>
              </a:r>
              <a:r>
                <a:rPr lang="en-US" altLang="zh-CN" dirty="0">
                  <a:solidFill>
                    <a:schemeClr val="tx1">
                      <a:lumMod val="75000"/>
                      <a:lumOff val="25000"/>
                    </a:schemeClr>
                  </a:solidFill>
                </a:rPr>
                <a:t>23%</a:t>
              </a:r>
              <a:endParaRPr lang="en-US" altLang="zh-CN" dirty="0">
                <a:solidFill>
                  <a:schemeClr val="tx1">
                    <a:lumMod val="75000"/>
                    <a:lumOff val="25000"/>
                  </a:schemeClr>
                </a:solidFill>
              </a:endParaRPr>
            </a:p>
          </p:txBody>
        </p:sp>
      </p:grpSp>
      <p:grpSp>
        <p:nvGrpSpPr>
          <p:cNvPr id="26" name="组合 25"/>
          <p:cNvGrpSpPr/>
          <p:nvPr/>
        </p:nvGrpSpPr>
        <p:grpSpPr bwMode="auto">
          <a:xfrm>
            <a:off x="3246438" y="1422400"/>
            <a:ext cx="2698750" cy="2700338"/>
            <a:chOff x="3222625" y="1785938"/>
            <a:chExt cx="2698750" cy="2700337"/>
          </a:xfrm>
        </p:grpSpPr>
        <p:sp>
          <p:nvSpPr>
            <p:cNvPr id="16" name="饼形 15"/>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527673" y="692190"/>
                  </a:moveTo>
                  <a:lnTo>
                    <a:pt x="2527673" y="692189"/>
                  </a:lnTo>
                  <a:cubicBezTo>
                    <a:pt x="2639417" y="892535"/>
                    <a:pt x="2698294" y="1118068"/>
                    <a:pt x="2698747" y="1347501"/>
                  </a:cubicBezTo>
                  <a:lnTo>
                    <a:pt x="1349375" y="1350169"/>
                  </a:lnTo>
                  <a:close/>
                </a:path>
              </a:pathLst>
            </a:custGeom>
            <a:solidFill>
              <a:srgbClr val="F2F2F2"/>
            </a:solidFill>
            <a:ln w="12700" algn="ctr">
              <a:solidFill>
                <a:srgbClr val="FFFFFF"/>
              </a:solidFill>
              <a:round/>
            </a:ln>
          </p:spPr>
          <p:txBody>
            <a:bodyPr wrap="none" anchor="ctr"/>
            <a:lstStyle/>
            <a:p>
              <a:pPr>
                <a:spcBef>
                  <a:spcPts val="0"/>
                </a:spcBef>
                <a:spcAft>
                  <a:spcPts val="0"/>
                </a:spcAft>
                <a:defRPr/>
              </a:pPr>
              <a:endParaRPr lang="zh-CN" altLang="en-US" sz="2000">
                <a:solidFill>
                  <a:schemeClr val="tx2"/>
                </a:solidFill>
                <a:latin typeface="+mn-lt"/>
              </a:endParaRPr>
            </a:p>
          </p:txBody>
        </p:sp>
        <p:sp>
          <p:nvSpPr>
            <p:cNvPr id="17" name="饼形 16"/>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698748" y="1347766"/>
                  </a:moveTo>
                  <a:lnTo>
                    <a:pt x="2698747" y="1347766"/>
                  </a:lnTo>
                  <a:cubicBezTo>
                    <a:pt x="2698749" y="1348566"/>
                    <a:pt x="2698750" y="1349367"/>
                    <a:pt x="2698750" y="1350168"/>
                  </a:cubicBezTo>
                  <a:cubicBezTo>
                    <a:pt x="2698750" y="1669353"/>
                    <a:pt x="2585736" y="1978217"/>
                    <a:pt x="2379764" y="2221949"/>
                  </a:cubicBezTo>
                  <a:lnTo>
                    <a:pt x="1349375" y="1350169"/>
                  </a:lnTo>
                  <a:close/>
                </a:path>
              </a:pathLst>
            </a:custGeom>
            <a:solidFill>
              <a:srgbClr val="D9D9D9"/>
            </a:solidFill>
            <a:ln w="12700" algn="ctr">
              <a:solidFill>
                <a:srgbClr val="FFFFFF"/>
              </a:solidFill>
              <a:round/>
            </a:ln>
          </p:spPr>
          <p:txBody>
            <a:bodyPr wrap="none" anchor="ctr"/>
            <a:lstStyle/>
            <a:p>
              <a:pPr>
                <a:spcBef>
                  <a:spcPts val="0"/>
                </a:spcBef>
                <a:spcAft>
                  <a:spcPts val="0"/>
                </a:spcAft>
                <a:defRPr/>
              </a:pPr>
              <a:endParaRPr lang="zh-CN" altLang="en-US" sz="2000">
                <a:solidFill>
                  <a:schemeClr val="tx2"/>
                </a:solidFill>
                <a:latin typeface="+mn-lt"/>
              </a:endParaRPr>
            </a:p>
          </p:txBody>
        </p:sp>
        <p:sp>
          <p:nvSpPr>
            <p:cNvPr id="18" name="饼形 17"/>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379817" y="2221888"/>
                  </a:moveTo>
                  <a:lnTo>
                    <a:pt x="2379816" y="2221887"/>
                  </a:lnTo>
                  <a:cubicBezTo>
                    <a:pt x="2123429" y="2525315"/>
                    <a:pt x="1746482" y="2700336"/>
                    <a:pt x="1349375" y="2700337"/>
                  </a:cubicBezTo>
                  <a:cubicBezTo>
                    <a:pt x="1346256" y="2700337"/>
                    <a:pt x="1343137" y="2700326"/>
                    <a:pt x="1340019" y="2700304"/>
                  </a:cubicBezTo>
                  <a:lnTo>
                    <a:pt x="1349375" y="1350169"/>
                  </a:lnTo>
                  <a:close/>
                </a:path>
              </a:pathLst>
            </a:custGeom>
            <a:solidFill>
              <a:srgbClr val="BFBFBF"/>
            </a:solidFill>
            <a:ln w="12700" algn="ctr">
              <a:solidFill>
                <a:srgbClr val="FFFFFF"/>
              </a:solidFill>
              <a:round/>
            </a:ln>
          </p:spPr>
          <p:txBody>
            <a:bodyPr wrap="none" anchor="ctr"/>
            <a:lstStyle/>
            <a:p>
              <a:pPr>
                <a:spcBef>
                  <a:spcPts val="0"/>
                </a:spcBef>
                <a:spcAft>
                  <a:spcPts val="0"/>
                </a:spcAft>
                <a:defRPr/>
              </a:pPr>
              <a:endParaRPr lang="zh-CN" altLang="en-US" sz="2000">
                <a:solidFill>
                  <a:schemeClr val="tx2"/>
                </a:solidFill>
                <a:latin typeface="+mn-lt"/>
              </a:endParaRPr>
            </a:p>
          </p:txBody>
        </p:sp>
        <p:sp>
          <p:nvSpPr>
            <p:cNvPr id="19" name="饼形 18"/>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1343158" y="2700323"/>
                  </a:moveTo>
                  <a:lnTo>
                    <a:pt x="1343158" y="2700322"/>
                  </a:lnTo>
                  <a:cubicBezTo>
                    <a:pt x="917761" y="2698361"/>
                    <a:pt x="518197" y="2495797"/>
                    <a:pt x="265013" y="2153743"/>
                  </a:cubicBezTo>
                  <a:lnTo>
                    <a:pt x="1349375" y="1350169"/>
                  </a:lnTo>
                  <a:close/>
                </a:path>
              </a:pathLst>
            </a:custGeom>
            <a:solidFill>
              <a:srgbClr val="A6A6A6"/>
            </a:solidFill>
            <a:ln w="12700" algn="ctr">
              <a:solidFill>
                <a:srgbClr val="FFFFFF"/>
              </a:solidFill>
              <a:round/>
            </a:ln>
          </p:spPr>
          <p:txBody>
            <a:bodyPr wrap="none" anchor="ctr"/>
            <a:lstStyle/>
            <a:p>
              <a:pPr>
                <a:spcBef>
                  <a:spcPts val="0"/>
                </a:spcBef>
                <a:spcAft>
                  <a:spcPts val="0"/>
                </a:spcAft>
                <a:defRPr/>
              </a:pPr>
              <a:endParaRPr lang="zh-CN" altLang="en-US" sz="2000">
                <a:solidFill>
                  <a:schemeClr val="tx2"/>
                </a:solidFill>
                <a:latin typeface="+mn-lt"/>
              </a:endParaRPr>
            </a:p>
          </p:txBody>
        </p:sp>
        <p:sp>
          <p:nvSpPr>
            <p:cNvPr id="20" name="饼形 19"/>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68727" y="2158736"/>
                  </a:moveTo>
                  <a:lnTo>
                    <a:pt x="268726" y="2158736"/>
                  </a:lnTo>
                  <a:cubicBezTo>
                    <a:pt x="94272" y="1925303"/>
                    <a:pt x="0" y="1641649"/>
                    <a:pt x="0" y="1350169"/>
                  </a:cubicBezTo>
                  <a:cubicBezTo>
                    <a:pt x="-1" y="1217120"/>
                    <a:pt x="19654" y="1084803"/>
                    <a:pt x="58325" y="957506"/>
                  </a:cubicBezTo>
                  <a:lnTo>
                    <a:pt x="1349375" y="1350169"/>
                  </a:lnTo>
                  <a:close/>
                </a:path>
              </a:pathLst>
            </a:custGeom>
            <a:solidFill>
              <a:srgbClr val="7F7F7F"/>
            </a:solidFill>
            <a:ln w="12700" algn="ctr">
              <a:solidFill>
                <a:srgbClr val="FFFFFF"/>
              </a:solidFill>
              <a:round/>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21" name="饼形 20"/>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59938" y="952236"/>
                  </a:moveTo>
                  <a:lnTo>
                    <a:pt x="59937" y="952235"/>
                  </a:lnTo>
                  <a:cubicBezTo>
                    <a:pt x="234430" y="386154"/>
                    <a:pt x="757327" y="-1"/>
                    <a:pt x="1349375" y="0"/>
                  </a:cubicBezTo>
                  <a:cubicBezTo>
                    <a:pt x="1349375" y="0"/>
                    <a:pt x="1349376" y="0"/>
                    <a:pt x="1349376" y="0"/>
                  </a:cubicBezTo>
                  <a:lnTo>
                    <a:pt x="1349375" y="1350169"/>
                  </a:lnTo>
                  <a:close/>
                </a:path>
              </a:pathLst>
            </a:custGeom>
            <a:solidFill>
              <a:srgbClr val="595959"/>
            </a:solidFill>
            <a:ln w="12700" algn="ctr">
              <a:solidFill>
                <a:srgbClr val="FFFFFF"/>
              </a:solidFill>
              <a:round/>
            </a:ln>
          </p:spPr>
          <p:txBody>
            <a:bodyPr anchor="ctr"/>
            <a:lstStyle/>
            <a:p>
              <a:pPr algn="l" eaLnBrk="1" hangingPunct="1">
                <a:spcBef>
                  <a:spcPts val="0"/>
                </a:spcBef>
                <a:spcAft>
                  <a:spcPts val="0"/>
                </a:spcAft>
                <a:defRPr/>
              </a:pPr>
              <a:endParaRPr lang="zh-CN" altLang="en-US" sz="1800" dirty="0">
                <a:latin typeface="+mn-lt"/>
                <a:ea typeface="+mn-ea"/>
              </a:endParaRPr>
            </a:p>
          </p:txBody>
        </p:sp>
        <p:sp>
          <p:nvSpPr>
            <p:cNvPr id="22" name="饼形 21"/>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1348135" y="1"/>
                  </a:moveTo>
                  <a:lnTo>
                    <a:pt x="1348134" y="0"/>
                  </a:lnTo>
                  <a:cubicBezTo>
                    <a:pt x="1348548" y="0"/>
                    <a:pt x="1348961" y="-1"/>
                    <a:pt x="1349375" y="0"/>
                  </a:cubicBezTo>
                  <a:cubicBezTo>
                    <a:pt x="1839900" y="0"/>
                    <a:pt x="2291789" y="266350"/>
                    <a:pt x="2529586" y="695633"/>
                  </a:cubicBezTo>
                  <a:lnTo>
                    <a:pt x="1349375" y="1350169"/>
                  </a:lnTo>
                  <a:close/>
                </a:path>
              </a:pathLst>
            </a:custGeom>
            <a:solidFill>
              <a:srgbClr val="0846AC"/>
            </a:solidFill>
            <a:ln w="12700" algn="ctr">
              <a:solidFill>
                <a:srgbClr val="FFFFFF"/>
              </a:solidFill>
              <a:round/>
            </a:ln>
          </p:spPr>
          <p:txBody>
            <a:bodyPr wrap="none" anchor="ctr"/>
            <a:lstStyle/>
            <a:p>
              <a:pPr>
                <a:spcBef>
                  <a:spcPts val="0"/>
                </a:spcBef>
                <a:spcAft>
                  <a:spcPts val="0"/>
                </a:spcAft>
                <a:defRPr/>
              </a:pPr>
              <a:endParaRPr lang="zh-CN" altLang="en-US" sz="2000" dirty="0">
                <a:solidFill>
                  <a:schemeClr val="tx2"/>
                </a:solidFill>
                <a:latin typeface="+mn-lt"/>
              </a:endParaRPr>
            </a:p>
          </p:txBody>
        </p:sp>
      </p:grpSp>
      <p:sp>
        <p:nvSpPr>
          <p:cNvPr id="23" name="椭圆 22"/>
          <p:cNvSpPr>
            <a:spLocks noChangeAspect="1"/>
          </p:cNvSpPr>
          <p:nvPr/>
        </p:nvSpPr>
        <p:spPr>
          <a:xfrm>
            <a:off x="3101975" y="1277938"/>
            <a:ext cx="2987675" cy="2987675"/>
          </a:xfrm>
          <a:prstGeom prst="ellipse">
            <a:avLst/>
          </a:prstGeom>
          <a:noFill/>
          <a:ln w="12700" algn="ctr">
            <a:solidFill>
              <a:schemeClr val="bg1">
                <a:lumMod val="50000"/>
              </a:schemeClr>
            </a:solidFill>
            <a:prstDash val="sysDash"/>
            <a:round/>
          </a:ln>
          <a:effectLst/>
        </p:spPr>
        <p:txBody>
          <a:bodyPr anchor="ctr"/>
          <a:lstStyle/>
          <a:p>
            <a:pPr algn="l" eaLnBrk="1" hangingPunct="1">
              <a:spcBef>
                <a:spcPts val="0"/>
              </a:spcBef>
              <a:spcAft>
                <a:spcPts val="0"/>
              </a:spcAft>
              <a:defRPr/>
            </a:pPr>
            <a:endParaRPr lang="zh-CN" altLang="en-US" sz="1800" dirty="0">
              <a:latin typeface="+mn-lt"/>
              <a:ea typeface="+mn-ea"/>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0578"/>
                                        </p:tgtEl>
                                        <p:attrNameLst>
                                          <p:attrName>style.visibility</p:attrName>
                                        </p:attrNameLst>
                                      </p:cBhvr>
                                      <p:to>
                                        <p:strVal val="visible"/>
                                      </p:to>
                                    </p:set>
                                    <p:anim by="(-#ppt_w*2)" calcmode="lin" valueType="num">
                                      <p:cBhvr rctx="PPT">
                                        <p:cTn id="7" dur="250" autoRev="1" fill="hold">
                                          <p:stCondLst>
                                            <p:cond delay="0"/>
                                          </p:stCondLst>
                                        </p:cTn>
                                        <p:tgtEl>
                                          <p:spTgt spid="360578"/>
                                        </p:tgtEl>
                                        <p:attrNameLst>
                                          <p:attrName>ppt_w</p:attrName>
                                        </p:attrNameLst>
                                      </p:cBhvr>
                                    </p:anim>
                                    <p:anim by="(#ppt_w*0.50)" calcmode="lin" valueType="num">
                                      <p:cBhvr>
                                        <p:cTn id="8" dur="250" decel="50000" autoRev="1" fill="hold">
                                          <p:stCondLst>
                                            <p:cond delay="0"/>
                                          </p:stCondLst>
                                        </p:cTn>
                                        <p:tgtEl>
                                          <p:spTgt spid="360578"/>
                                        </p:tgtEl>
                                        <p:attrNameLst>
                                          <p:attrName>ppt_x</p:attrName>
                                        </p:attrNameLst>
                                      </p:cBhvr>
                                    </p:anim>
                                    <p:anim from="(-#ppt_h/2)" to="(#ppt_y)" calcmode="lin" valueType="num">
                                      <p:cBhvr>
                                        <p:cTn id="9" dur="500" fill="hold">
                                          <p:stCondLst>
                                            <p:cond delay="0"/>
                                          </p:stCondLst>
                                        </p:cTn>
                                        <p:tgtEl>
                                          <p:spTgt spid="360578"/>
                                        </p:tgtEl>
                                        <p:attrNameLst>
                                          <p:attrName>ppt_y</p:attrName>
                                        </p:attrNameLst>
                                      </p:cBhvr>
                                    </p:anim>
                                    <p:animRot by="21600000">
                                      <p:cBhvr>
                                        <p:cTn id="10" dur="500" fill="hold">
                                          <p:stCondLst>
                                            <p:cond delay="0"/>
                                          </p:stCondLst>
                                        </p:cTn>
                                        <p:tgtEl>
                                          <p:spTgt spid="360578"/>
                                        </p:tgtEl>
                                        <p:attrNameLst>
                                          <p:attrName>r</p:attrName>
                                        </p:attrNameLst>
                                      </p:cBhvr>
                                    </p:animRot>
                                  </p:childTnLst>
                                </p:cTn>
                              </p:par>
                            </p:childTnLst>
                          </p:cTn>
                        </p:par>
                        <p:par>
                          <p:cTn id="11" fill="hold">
                            <p:stCondLst>
                              <p:cond delay="899"/>
                            </p:stCondLst>
                            <p:childTnLst>
                              <p:par>
                                <p:cTn id="12" presetID="35"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style.rotation</p:attrName>
                                        </p:attrNameLst>
                                      </p:cBhvr>
                                      <p:tavLst>
                                        <p:tav tm="0">
                                          <p:val>
                                            <p:fltVal val="720"/>
                                          </p:val>
                                        </p:tav>
                                        <p:tav tm="100000">
                                          <p:val>
                                            <p:fltVal val="0"/>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7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style.rotation</p:attrName>
                                        </p:attrNameLst>
                                      </p:cBhvr>
                                      <p:tavLst>
                                        <p:tav tm="0">
                                          <p:val>
                                            <p:fltVal val="720"/>
                                          </p:val>
                                        </p:tav>
                                        <p:tav tm="100000">
                                          <p:val>
                                            <p:fltVal val="0"/>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 calcmode="lin" valueType="num">
                                      <p:cBhvr>
                                        <p:cTn id="23" dur="1000" fill="hold"/>
                                        <p:tgtEl>
                                          <p:spTgt spid="26"/>
                                        </p:tgtEl>
                                        <p:attrNameLst>
                                          <p:attrName>ppt_w</p:attrName>
                                        </p:attrNameLst>
                                      </p:cBhvr>
                                      <p:tavLst>
                                        <p:tav tm="0">
                                          <p:val>
                                            <p:fltVal val="0"/>
                                          </p:val>
                                        </p:tav>
                                        <p:tav tm="100000">
                                          <p:val>
                                            <p:strVal val="#ppt_w"/>
                                          </p:val>
                                        </p:tav>
                                      </p:tavLst>
                                    </p:anim>
                                  </p:childTnLst>
                                </p:cTn>
                              </p:par>
                            </p:childTnLst>
                          </p:cTn>
                        </p:par>
                        <p:par>
                          <p:cTn id="24" fill="hold">
                            <p:stCondLst>
                              <p:cond delay="1899"/>
                            </p:stCondLst>
                            <p:childTnLst>
                              <p:par>
                                <p:cTn id="25" presetID="1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Left)">
                                      <p:cBhvr>
                                        <p:cTn id="27" dur="500"/>
                                        <p:tgtEl>
                                          <p:spTgt spid="9"/>
                                        </p:tgtEl>
                                      </p:cBhvr>
                                    </p:animEffect>
                                  </p:childTnLst>
                                </p:cTn>
                              </p:par>
                              <p:par>
                                <p:cTn id="28" presetID="1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slide(fromRigh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578"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66" name="Text Box 18"/>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09459" name="Rectangle 20"/>
          <p:cNvSpPr>
            <a:spLocks noChangeArrowheads="1"/>
          </p:cNvSpPr>
          <p:nvPr/>
        </p:nvSpPr>
        <p:spPr bwMode="auto">
          <a:xfrm>
            <a:off x="865188" y="127793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285376"/>
                </a:solidFill>
                <a:latin typeface="Arial" panose="020B0604020202020204" pitchFamily="34" charset="0"/>
              </a:rPr>
              <a:t>单击添加文字</a:t>
            </a:r>
            <a:endParaRPr lang="zh-CN" altLang="en-US" sz="1200">
              <a:solidFill>
                <a:srgbClr val="285376"/>
              </a:solidFill>
              <a:latin typeface="Arial" panose="020B0604020202020204" pitchFamily="34" charset="0"/>
            </a:endParaRPr>
          </a:p>
          <a:p>
            <a:pPr algn="l" eaLnBrk="1" fontAlgn="base" hangingPunct="1">
              <a:lnSpc>
                <a:spcPct val="120000"/>
              </a:lnSpc>
              <a:buClrTx/>
              <a:buSzTx/>
            </a:pPr>
            <a:r>
              <a:rPr lang="zh-CN" altLang="en-US" sz="1200">
                <a:solidFill>
                  <a:srgbClr val="285376"/>
                </a:solidFill>
                <a:latin typeface="Arial" panose="020B0604020202020204" pitchFamily="34" charset="0"/>
              </a:rPr>
              <a:t>单击此处添加文字</a:t>
            </a:r>
            <a:endParaRPr lang="zh-CN" altLang="en-US" sz="1200">
              <a:solidFill>
                <a:srgbClr val="285376"/>
              </a:solidFill>
              <a:latin typeface="Arial" panose="020B0604020202020204" pitchFamily="34" charset="0"/>
            </a:endParaRPr>
          </a:p>
          <a:p>
            <a:pPr algn="l" eaLnBrk="1" fontAlgn="base" hangingPunct="1">
              <a:lnSpc>
                <a:spcPct val="120000"/>
              </a:lnSpc>
              <a:buClrTx/>
              <a:buSzTx/>
            </a:pPr>
            <a:r>
              <a:rPr lang="zh-CN" altLang="en-US" sz="1200">
                <a:solidFill>
                  <a:srgbClr val="285376"/>
                </a:solidFill>
                <a:latin typeface="Arial" panose="020B0604020202020204" pitchFamily="34" charset="0"/>
              </a:rPr>
              <a:t>单击此处添加文字</a:t>
            </a:r>
            <a:endParaRPr lang="zh-CN" altLang="en-US" sz="1200">
              <a:solidFill>
                <a:srgbClr val="285376"/>
              </a:solidFill>
              <a:latin typeface="Arial" panose="020B0604020202020204" pitchFamily="34" charset="0"/>
            </a:endParaRPr>
          </a:p>
        </p:txBody>
      </p:sp>
      <p:sp>
        <p:nvSpPr>
          <p:cNvPr id="309460" name="Line 21"/>
          <p:cNvSpPr>
            <a:spLocks noChangeShapeType="1"/>
          </p:cNvSpPr>
          <p:nvPr/>
        </p:nvSpPr>
        <p:spPr bwMode="auto">
          <a:xfrm flipV="1">
            <a:off x="882650" y="1354138"/>
            <a:ext cx="31750" cy="890587"/>
          </a:xfrm>
          <a:prstGeom prst="line">
            <a:avLst/>
          </a:prstGeom>
          <a:noFill/>
          <a:ln w="12700">
            <a:solidFill>
              <a:srgbClr val="285376"/>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9461" name="Rectangle 22"/>
          <p:cNvSpPr>
            <a:spLocks noChangeArrowheads="1"/>
          </p:cNvSpPr>
          <p:nvPr/>
        </p:nvSpPr>
        <p:spPr bwMode="auto">
          <a:xfrm>
            <a:off x="3608388" y="127793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309462" name="Line 23"/>
          <p:cNvSpPr>
            <a:spLocks noChangeShapeType="1"/>
          </p:cNvSpPr>
          <p:nvPr/>
        </p:nvSpPr>
        <p:spPr bwMode="auto">
          <a:xfrm flipV="1">
            <a:off x="3632200" y="1357313"/>
            <a:ext cx="0" cy="89535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9463" name="Rectangle 24"/>
          <p:cNvSpPr>
            <a:spLocks noChangeArrowheads="1"/>
          </p:cNvSpPr>
          <p:nvPr/>
        </p:nvSpPr>
        <p:spPr bwMode="auto">
          <a:xfrm>
            <a:off x="5818188" y="127793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309464" name="Line 25"/>
          <p:cNvSpPr>
            <a:spLocks noChangeShapeType="1"/>
          </p:cNvSpPr>
          <p:nvPr/>
        </p:nvSpPr>
        <p:spPr bwMode="auto">
          <a:xfrm flipV="1">
            <a:off x="5818188" y="1355725"/>
            <a:ext cx="0" cy="89535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9465" name="Rectangle 26"/>
          <p:cNvSpPr>
            <a:spLocks noChangeArrowheads="1"/>
          </p:cNvSpPr>
          <p:nvPr/>
        </p:nvSpPr>
        <p:spPr bwMode="auto">
          <a:xfrm>
            <a:off x="2465388" y="3752850"/>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309466" name="Line 27"/>
          <p:cNvSpPr>
            <a:spLocks noChangeShapeType="1"/>
          </p:cNvSpPr>
          <p:nvPr/>
        </p:nvSpPr>
        <p:spPr bwMode="auto">
          <a:xfrm flipV="1">
            <a:off x="2486025" y="3373438"/>
            <a:ext cx="0" cy="930275"/>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9467" name="Rectangle 28"/>
          <p:cNvSpPr>
            <a:spLocks noChangeArrowheads="1"/>
          </p:cNvSpPr>
          <p:nvPr/>
        </p:nvSpPr>
        <p:spPr bwMode="auto">
          <a:xfrm>
            <a:off x="4751388" y="3759200"/>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309468" name="Line 29"/>
          <p:cNvSpPr>
            <a:spLocks noChangeShapeType="1"/>
          </p:cNvSpPr>
          <p:nvPr/>
        </p:nvSpPr>
        <p:spPr bwMode="auto">
          <a:xfrm flipV="1">
            <a:off x="4675188" y="3321050"/>
            <a:ext cx="0" cy="10048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9469" name="Rectangle 30"/>
          <p:cNvSpPr>
            <a:spLocks noChangeArrowheads="1"/>
          </p:cNvSpPr>
          <p:nvPr/>
        </p:nvSpPr>
        <p:spPr bwMode="auto">
          <a:xfrm>
            <a:off x="7078663" y="3759200"/>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000000"/>
                </a:solidFill>
                <a:latin typeface="Arial" panose="020B0604020202020204" pitchFamily="34" charset="0"/>
              </a:rPr>
              <a:t>单击添加文字</a:t>
            </a:r>
            <a:endParaRPr lang="zh-CN" altLang="en-US" sz="1200">
              <a:solidFill>
                <a:srgbClr val="000000"/>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a:p>
            <a:pPr algn="l" eaLnBrk="1" fontAlgn="base" hangingPunct="1">
              <a:lnSpc>
                <a:spcPct val="120000"/>
              </a:lnSpc>
              <a:buClrTx/>
              <a:buSzTx/>
            </a:pPr>
            <a:r>
              <a:rPr lang="zh-CN" altLang="en-US" sz="1200">
                <a:solidFill>
                  <a:srgbClr val="333333"/>
                </a:solidFill>
                <a:latin typeface="Arial" panose="020B0604020202020204" pitchFamily="34" charset="0"/>
              </a:rPr>
              <a:t>单击此处添加文字</a:t>
            </a:r>
            <a:endParaRPr lang="zh-CN" altLang="en-US" sz="1200">
              <a:solidFill>
                <a:srgbClr val="333333"/>
              </a:solidFill>
              <a:latin typeface="Arial" panose="020B0604020202020204" pitchFamily="34" charset="0"/>
            </a:endParaRPr>
          </a:p>
        </p:txBody>
      </p:sp>
      <p:sp>
        <p:nvSpPr>
          <p:cNvPr id="309470" name="Line 31"/>
          <p:cNvSpPr>
            <a:spLocks noChangeShapeType="1"/>
          </p:cNvSpPr>
          <p:nvPr/>
        </p:nvSpPr>
        <p:spPr bwMode="auto">
          <a:xfrm flipV="1">
            <a:off x="7088188" y="3405188"/>
            <a:ext cx="0" cy="92075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09479" name="Group 231"/>
          <p:cNvGrpSpPr/>
          <p:nvPr/>
        </p:nvGrpSpPr>
        <p:grpSpPr bwMode="auto">
          <a:xfrm>
            <a:off x="228600" y="2116138"/>
            <a:ext cx="8332788" cy="1346200"/>
            <a:chOff x="-113" y="1963"/>
            <a:chExt cx="5893" cy="880"/>
          </a:xfrm>
        </p:grpSpPr>
        <p:sp>
          <p:nvSpPr>
            <p:cNvPr id="309441" name="Freeform 2"/>
            <p:cNvSpPr/>
            <p:nvPr/>
          </p:nvSpPr>
          <p:spPr bwMode="auto">
            <a:xfrm flipH="1">
              <a:off x="3548" y="2575"/>
              <a:ext cx="552" cy="14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2" name="Freeform 3"/>
            <p:cNvSpPr/>
            <p:nvPr/>
          </p:nvSpPr>
          <p:spPr bwMode="auto">
            <a:xfrm>
              <a:off x="-113" y="2614"/>
              <a:ext cx="619" cy="229"/>
            </a:xfrm>
            <a:custGeom>
              <a:avLst/>
              <a:gdLst>
                <a:gd name="T0" fmla="*/ 2331 w 2331"/>
                <a:gd name="T1" fmla="*/ 688 h 688"/>
                <a:gd name="T2" fmla="*/ 104 w 2331"/>
                <a:gd name="T3" fmla="*/ 138 h 688"/>
                <a:gd name="T4" fmla="*/ 2086 w 2331"/>
                <a:gd name="T5" fmla="*/ 0 h 688"/>
                <a:gd name="T6" fmla="*/ 2331 w 2331"/>
                <a:gd name="T7" fmla="*/ 688 h 688"/>
              </a:gdLst>
              <a:ahLst/>
              <a:cxnLst>
                <a:cxn ang="0">
                  <a:pos x="T0" y="T1"/>
                </a:cxn>
                <a:cxn ang="0">
                  <a:pos x="T2" y="T3"/>
                </a:cxn>
                <a:cxn ang="0">
                  <a:pos x="T4" y="T5"/>
                </a:cxn>
                <a:cxn ang="0">
                  <a:pos x="T6" y="T7"/>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44087">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3" name="Freeform 4"/>
            <p:cNvSpPr/>
            <p:nvPr/>
          </p:nvSpPr>
          <p:spPr bwMode="auto">
            <a:xfrm flipH="1">
              <a:off x="4360" y="2523"/>
              <a:ext cx="544" cy="245"/>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4" name="Freeform 5"/>
            <p:cNvSpPr/>
            <p:nvPr/>
          </p:nvSpPr>
          <p:spPr bwMode="auto">
            <a:xfrm flipH="1">
              <a:off x="5252" y="2609"/>
              <a:ext cx="528" cy="22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5" name="Freeform 6"/>
            <p:cNvSpPr/>
            <p:nvPr/>
          </p:nvSpPr>
          <p:spPr bwMode="auto">
            <a:xfrm>
              <a:off x="846" y="2525"/>
              <a:ext cx="528" cy="22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6" name="Freeform 7"/>
            <p:cNvSpPr/>
            <p:nvPr/>
          </p:nvSpPr>
          <p:spPr bwMode="auto">
            <a:xfrm>
              <a:off x="1662" y="2575"/>
              <a:ext cx="558" cy="14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7" name="Freeform 8"/>
            <p:cNvSpPr/>
            <p:nvPr/>
          </p:nvSpPr>
          <p:spPr bwMode="auto">
            <a:xfrm>
              <a:off x="508" y="1963"/>
              <a:ext cx="705" cy="877"/>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8" name="Freeform 9"/>
            <p:cNvSpPr/>
            <p:nvPr/>
          </p:nvSpPr>
          <p:spPr bwMode="auto">
            <a:xfrm>
              <a:off x="270" y="1963"/>
              <a:ext cx="238" cy="87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rotWithShape="1">
              <a:gsLst>
                <a:gs pos="0">
                  <a:srgbClr val="03204F"/>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49" name="Freeform 10"/>
            <p:cNvSpPr/>
            <p:nvPr/>
          </p:nvSpPr>
          <p:spPr bwMode="auto">
            <a:xfrm>
              <a:off x="1383" y="2024"/>
              <a:ext cx="682" cy="74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50" name="Freeform 11"/>
            <p:cNvSpPr/>
            <p:nvPr/>
          </p:nvSpPr>
          <p:spPr bwMode="auto">
            <a:xfrm>
              <a:off x="1251" y="2015"/>
              <a:ext cx="138" cy="74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51" name="Freeform 12"/>
            <p:cNvSpPr/>
            <p:nvPr/>
          </p:nvSpPr>
          <p:spPr bwMode="auto">
            <a:xfrm>
              <a:off x="2199" y="2049"/>
              <a:ext cx="640" cy="681"/>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9452" name="Freeform 13"/>
            <p:cNvSpPr/>
            <p:nvPr/>
          </p:nvSpPr>
          <p:spPr bwMode="auto">
            <a:xfrm>
              <a:off x="2151" y="2049"/>
              <a:ext cx="48" cy="681"/>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53" name="Freeform 14"/>
            <p:cNvSpPr/>
            <p:nvPr/>
          </p:nvSpPr>
          <p:spPr bwMode="auto">
            <a:xfrm flipH="1">
              <a:off x="4544" y="1963"/>
              <a:ext cx="705" cy="877"/>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9454" name="Freeform 15"/>
            <p:cNvSpPr/>
            <p:nvPr/>
          </p:nvSpPr>
          <p:spPr bwMode="auto">
            <a:xfrm flipH="1">
              <a:off x="5249" y="1963"/>
              <a:ext cx="238" cy="87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55" name="Freeform 16"/>
            <p:cNvSpPr/>
            <p:nvPr/>
          </p:nvSpPr>
          <p:spPr bwMode="auto">
            <a:xfrm flipH="1">
              <a:off x="3686" y="2015"/>
              <a:ext cx="682" cy="74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9456" name="Freeform 17"/>
            <p:cNvSpPr/>
            <p:nvPr/>
          </p:nvSpPr>
          <p:spPr bwMode="auto">
            <a:xfrm flipH="1">
              <a:off x="4368" y="2015"/>
              <a:ext cx="138" cy="74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57" name="Freeform 18"/>
            <p:cNvSpPr/>
            <p:nvPr/>
          </p:nvSpPr>
          <p:spPr bwMode="auto">
            <a:xfrm flipH="1">
              <a:off x="2918" y="2049"/>
              <a:ext cx="640" cy="681"/>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9458" name="Freeform 19"/>
            <p:cNvSpPr/>
            <p:nvPr/>
          </p:nvSpPr>
          <p:spPr bwMode="auto">
            <a:xfrm flipH="1">
              <a:off x="3558" y="2049"/>
              <a:ext cx="48" cy="681"/>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71" name="Freeform 32"/>
            <p:cNvSpPr/>
            <p:nvPr/>
          </p:nvSpPr>
          <p:spPr bwMode="auto">
            <a:xfrm>
              <a:off x="1338" y="2803"/>
              <a:ext cx="15" cy="1"/>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72" name="WordArt 33"/>
            <p:cNvSpPr>
              <a:spLocks noChangeArrowheads="1" noChangeShapeType="1" noTextEdit="1"/>
            </p:cNvSpPr>
            <p:nvPr/>
          </p:nvSpPr>
          <p:spPr bwMode="auto">
            <a:xfrm>
              <a:off x="592" y="2579"/>
              <a:ext cx="87"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FFFFFF"/>
                  </a:solidFill>
                  <a:latin typeface="Arial" panose="020B0604020202020204"/>
                  <a:cs typeface="Arial" panose="020B0604020202020204"/>
                </a:rPr>
                <a:t>1</a:t>
              </a:r>
              <a:endParaRPr lang="zh-CN" altLang="en-US" sz="3600" b="1">
                <a:solidFill>
                  <a:srgbClr val="FFFFFF"/>
                </a:solidFill>
                <a:latin typeface="Arial" panose="020B0604020202020204"/>
                <a:cs typeface="Arial" panose="020B0604020202020204"/>
              </a:endParaRPr>
            </a:p>
          </p:txBody>
        </p:sp>
        <p:sp>
          <p:nvSpPr>
            <p:cNvPr id="309473" name="WordArt 34"/>
            <p:cNvSpPr>
              <a:spLocks noChangeArrowheads="1" noChangeShapeType="1" noTextEdit="1"/>
            </p:cNvSpPr>
            <p:nvPr/>
          </p:nvSpPr>
          <p:spPr bwMode="auto">
            <a:xfrm>
              <a:off x="1441" y="2527"/>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285376"/>
                  </a:solidFill>
                  <a:latin typeface="Arial" panose="020B0604020202020204"/>
                  <a:cs typeface="Arial" panose="020B0604020202020204"/>
                </a:rPr>
                <a:t>2</a:t>
              </a:r>
              <a:endParaRPr lang="zh-CN" altLang="en-US" sz="3600" b="1">
                <a:solidFill>
                  <a:srgbClr val="285376"/>
                </a:solidFill>
                <a:latin typeface="Arial" panose="020B0604020202020204"/>
                <a:cs typeface="Arial" panose="020B0604020202020204"/>
              </a:endParaRPr>
            </a:p>
          </p:txBody>
        </p:sp>
        <p:sp>
          <p:nvSpPr>
            <p:cNvPr id="309474" name="WordArt 35"/>
            <p:cNvSpPr>
              <a:spLocks noChangeArrowheads="1" noChangeShapeType="1" noTextEdit="1"/>
            </p:cNvSpPr>
            <p:nvPr/>
          </p:nvSpPr>
          <p:spPr bwMode="auto">
            <a:xfrm>
              <a:off x="2252" y="2523"/>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285376"/>
                  </a:solidFill>
                  <a:latin typeface="Arial" panose="020B0604020202020204"/>
                  <a:cs typeface="Arial" panose="020B0604020202020204"/>
                </a:rPr>
                <a:t>3</a:t>
              </a:r>
              <a:endParaRPr lang="zh-CN" altLang="en-US" sz="3600" b="1">
                <a:solidFill>
                  <a:srgbClr val="285376"/>
                </a:solidFill>
                <a:latin typeface="Arial" panose="020B0604020202020204"/>
                <a:cs typeface="Arial" panose="020B0604020202020204"/>
              </a:endParaRPr>
            </a:p>
          </p:txBody>
        </p:sp>
        <p:sp>
          <p:nvSpPr>
            <p:cNvPr id="309475" name="WordArt 36"/>
            <p:cNvSpPr>
              <a:spLocks noChangeArrowheads="1" noChangeShapeType="1" noTextEdit="1"/>
            </p:cNvSpPr>
            <p:nvPr/>
          </p:nvSpPr>
          <p:spPr bwMode="auto">
            <a:xfrm>
              <a:off x="2968" y="2523"/>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285376"/>
                  </a:solidFill>
                  <a:latin typeface="Arial" panose="020B0604020202020204"/>
                  <a:cs typeface="Arial" panose="020B0604020202020204"/>
                </a:rPr>
                <a:t>4</a:t>
              </a:r>
              <a:endParaRPr lang="zh-CN" altLang="en-US" sz="3600" b="1">
                <a:solidFill>
                  <a:srgbClr val="285376"/>
                </a:solidFill>
                <a:latin typeface="Arial" panose="020B0604020202020204"/>
                <a:cs typeface="Arial" panose="020B0604020202020204"/>
              </a:endParaRPr>
            </a:p>
          </p:txBody>
        </p:sp>
        <p:sp>
          <p:nvSpPr>
            <p:cNvPr id="309476" name="WordArt 37"/>
            <p:cNvSpPr>
              <a:spLocks noChangeArrowheads="1" noChangeShapeType="1" noTextEdit="1"/>
            </p:cNvSpPr>
            <p:nvPr/>
          </p:nvSpPr>
          <p:spPr bwMode="auto">
            <a:xfrm>
              <a:off x="3742" y="2527"/>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285376"/>
                  </a:solidFill>
                  <a:latin typeface="Arial" panose="020B0604020202020204"/>
                  <a:cs typeface="Arial" panose="020B0604020202020204"/>
                </a:rPr>
                <a:t>5</a:t>
              </a:r>
              <a:endParaRPr lang="zh-CN" altLang="en-US" sz="3600" b="1">
                <a:solidFill>
                  <a:srgbClr val="285376"/>
                </a:solidFill>
                <a:latin typeface="Arial" panose="020B0604020202020204"/>
                <a:cs typeface="Arial" panose="020B0604020202020204"/>
              </a:endParaRPr>
            </a:p>
          </p:txBody>
        </p:sp>
        <p:sp>
          <p:nvSpPr>
            <p:cNvPr id="309477" name="WordArt 38"/>
            <p:cNvSpPr>
              <a:spLocks noChangeArrowheads="1" noChangeShapeType="1" noTextEdit="1"/>
            </p:cNvSpPr>
            <p:nvPr/>
          </p:nvSpPr>
          <p:spPr bwMode="auto">
            <a:xfrm>
              <a:off x="4604" y="2568"/>
              <a:ext cx="115"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a:solidFill>
                    <a:srgbClr val="285376"/>
                  </a:solidFill>
                  <a:latin typeface="Arial" panose="020B0604020202020204"/>
                  <a:cs typeface="Arial" panose="020B0604020202020204"/>
                </a:rPr>
                <a:t>6</a:t>
              </a:r>
              <a:endParaRPr lang="zh-CN" altLang="en-US" sz="3600" b="1">
                <a:solidFill>
                  <a:srgbClr val="285376"/>
                </a:solidFill>
                <a:latin typeface="Arial" panose="020B0604020202020204"/>
                <a:cs typeface="Arial" panose="020B0604020202020204"/>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9266"/>
                                        </p:tgtEl>
                                        <p:attrNameLst>
                                          <p:attrName>style.visibility</p:attrName>
                                        </p:attrNameLst>
                                      </p:cBhvr>
                                      <p:to>
                                        <p:strVal val="visible"/>
                                      </p:to>
                                    </p:set>
                                    <p:anim by="(-#ppt_w*2)" calcmode="lin" valueType="num">
                                      <p:cBhvr rctx="PPT">
                                        <p:cTn id="7" dur="250" autoRev="1" fill="hold">
                                          <p:stCondLst>
                                            <p:cond delay="0"/>
                                          </p:stCondLst>
                                        </p:cTn>
                                        <p:tgtEl>
                                          <p:spTgt spid="309266"/>
                                        </p:tgtEl>
                                        <p:attrNameLst>
                                          <p:attrName>ppt_w</p:attrName>
                                        </p:attrNameLst>
                                      </p:cBhvr>
                                    </p:anim>
                                    <p:anim by="(#ppt_w*0.50)" calcmode="lin" valueType="num">
                                      <p:cBhvr>
                                        <p:cTn id="8" dur="250" decel="50000" autoRev="1" fill="hold">
                                          <p:stCondLst>
                                            <p:cond delay="0"/>
                                          </p:stCondLst>
                                        </p:cTn>
                                        <p:tgtEl>
                                          <p:spTgt spid="309266"/>
                                        </p:tgtEl>
                                        <p:attrNameLst>
                                          <p:attrName>ppt_x</p:attrName>
                                        </p:attrNameLst>
                                      </p:cBhvr>
                                    </p:anim>
                                    <p:anim from="(-#ppt_h/2)" to="(#ppt_y)" calcmode="lin" valueType="num">
                                      <p:cBhvr>
                                        <p:cTn id="9" dur="500" fill="hold">
                                          <p:stCondLst>
                                            <p:cond delay="0"/>
                                          </p:stCondLst>
                                        </p:cTn>
                                        <p:tgtEl>
                                          <p:spTgt spid="309266"/>
                                        </p:tgtEl>
                                        <p:attrNameLst>
                                          <p:attrName>ppt_y</p:attrName>
                                        </p:attrNameLst>
                                      </p:cBhvr>
                                    </p:anim>
                                    <p:animRot by="21600000">
                                      <p:cBhvr>
                                        <p:cTn id="10" dur="500" fill="hold">
                                          <p:stCondLst>
                                            <p:cond delay="0"/>
                                          </p:stCondLst>
                                        </p:cTn>
                                        <p:tgtEl>
                                          <p:spTgt spid="309266"/>
                                        </p:tgtEl>
                                        <p:attrNameLst>
                                          <p:attrName>r</p:attrName>
                                        </p:attrNameLst>
                                      </p:cBhvr>
                                    </p:animRot>
                                  </p:childTnLst>
                                </p:cTn>
                              </p:par>
                            </p:childTnLst>
                          </p:cTn>
                        </p:par>
                        <p:par>
                          <p:cTn id="11" fill="hold">
                            <p:stCondLst>
                              <p:cond delay="899"/>
                            </p:stCondLst>
                            <p:childTnLst>
                              <p:par>
                                <p:cTn id="12" presetID="22" presetClass="entr" presetSubtype="8" fill="hold" nodeType="afterEffect">
                                  <p:stCondLst>
                                    <p:cond delay="0"/>
                                  </p:stCondLst>
                                  <p:childTnLst>
                                    <p:set>
                                      <p:cBhvr>
                                        <p:cTn id="13" dur="1" fill="hold">
                                          <p:stCondLst>
                                            <p:cond delay="0"/>
                                          </p:stCondLst>
                                        </p:cTn>
                                        <p:tgtEl>
                                          <p:spTgt spid="309479"/>
                                        </p:tgtEl>
                                        <p:attrNameLst>
                                          <p:attrName>style.visibility</p:attrName>
                                        </p:attrNameLst>
                                      </p:cBhvr>
                                      <p:to>
                                        <p:strVal val="visible"/>
                                      </p:to>
                                    </p:set>
                                    <p:animEffect transition="in" filter="wipe(left)">
                                      <p:cBhvr>
                                        <p:cTn id="14" dur="1000"/>
                                        <p:tgtEl>
                                          <p:spTgt spid="309479"/>
                                        </p:tgtEl>
                                      </p:cBhvr>
                                    </p:animEffect>
                                  </p:childTnLst>
                                </p:cTn>
                              </p:par>
                            </p:childTnLst>
                          </p:cTn>
                        </p:par>
                        <p:par>
                          <p:cTn id="15" fill="hold">
                            <p:stCondLst>
                              <p:cond delay="1899"/>
                            </p:stCondLst>
                            <p:childTnLst>
                              <p:par>
                                <p:cTn id="16" presetID="42" presetClass="entr" presetSubtype="0" fill="hold" grpId="0" nodeType="afterEffect">
                                  <p:stCondLst>
                                    <p:cond delay="0"/>
                                  </p:stCondLst>
                                  <p:childTnLst>
                                    <p:set>
                                      <p:cBhvr>
                                        <p:cTn id="17" dur="1" fill="hold">
                                          <p:stCondLst>
                                            <p:cond delay="0"/>
                                          </p:stCondLst>
                                        </p:cTn>
                                        <p:tgtEl>
                                          <p:spTgt spid="309459"/>
                                        </p:tgtEl>
                                        <p:attrNameLst>
                                          <p:attrName>style.visibility</p:attrName>
                                        </p:attrNameLst>
                                      </p:cBhvr>
                                      <p:to>
                                        <p:strVal val="visible"/>
                                      </p:to>
                                    </p:set>
                                    <p:animEffect transition="in" filter="fade">
                                      <p:cBhvr>
                                        <p:cTn id="18" dur="500"/>
                                        <p:tgtEl>
                                          <p:spTgt spid="309459"/>
                                        </p:tgtEl>
                                      </p:cBhvr>
                                    </p:animEffect>
                                    <p:anim calcmode="lin" valueType="num">
                                      <p:cBhvr>
                                        <p:cTn id="19" dur="500" fill="hold"/>
                                        <p:tgtEl>
                                          <p:spTgt spid="309459"/>
                                        </p:tgtEl>
                                        <p:attrNameLst>
                                          <p:attrName>ppt_x</p:attrName>
                                        </p:attrNameLst>
                                      </p:cBhvr>
                                      <p:tavLst>
                                        <p:tav tm="0">
                                          <p:val>
                                            <p:strVal val="#ppt_x"/>
                                          </p:val>
                                        </p:tav>
                                        <p:tav tm="100000">
                                          <p:val>
                                            <p:strVal val="#ppt_x"/>
                                          </p:val>
                                        </p:tav>
                                      </p:tavLst>
                                    </p:anim>
                                    <p:anim calcmode="lin" valueType="num">
                                      <p:cBhvr>
                                        <p:cTn id="20" dur="500" fill="hold"/>
                                        <p:tgtEl>
                                          <p:spTgt spid="30945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09460"/>
                                        </p:tgtEl>
                                        <p:attrNameLst>
                                          <p:attrName>style.visibility</p:attrName>
                                        </p:attrNameLst>
                                      </p:cBhvr>
                                      <p:to>
                                        <p:strVal val="visible"/>
                                      </p:to>
                                    </p:set>
                                    <p:animEffect transition="in" filter="fade">
                                      <p:cBhvr>
                                        <p:cTn id="23" dur="1000"/>
                                        <p:tgtEl>
                                          <p:spTgt spid="309460"/>
                                        </p:tgtEl>
                                      </p:cBhvr>
                                    </p:animEffect>
                                    <p:anim calcmode="lin" valueType="num">
                                      <p:cBhvr>
                                        <p:cTn id="24" dur="1000" fill="hold"/>
                                        <p:tgtEl>
                                          <p:spTgt spid="309460"/>
                                        </p:tgtEl>
                                        <p:attrNameLst>
                                          <p:attrName>ppt_x</p:attrName>
                                        </p:attrNameLst>
                                      </p:cBhvr>
                                      <p:tavLst>
                                        <p:tav tm="0">
                                          <p:val>
                                            <p:strVal val="#ppt_x"/>
                                          </p:val>
                                        </p:tav>
                                        <p:tav tm="100000">
                                          <p:val>
                                            <p:strVal val="#ppt_x"/>
                                          </p:val>
                                        </p:tav>
                                      </p:tavLst>
                                    </p:anim>
                                    <p:anim calcmode="lin" valueType="num">
                                      <p:cBhvr>
                                        <p:cTn id="25" dur="1000" fill="hold"/>
                                        <p:tgtEl>
                                          <p:spTgt spid="30946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09461"/>
                                        </p:tgtEl>
                                        <p:attrNameLst>
                                          <p:attrName>style.visibility</p:attrName>
                                        </p:attrNameLst>
                                      </p:cBhvr>
                                      <p:to>
                                        <p:strVal val="visible"/>
                                      </p:to>
                                    </p:set>
                                    <p:animEffect transition="in" filter="fade">
                                      <p:cBhvr>
                                        <p:cTn id="28" dur="1000"/>
                                        <p:tgtEl>
                                          <p:spTgt spid="309461"/>
                                        </p:tgtEl>
                                      </p:cBhvr>
                                    </p:animEffect>
                                    <p:anim calcmode="lin" valueType="num">
                                      <p:cBhvr>
                                        <p:cTn id="29" dur="1000" fill="hold"/>
                                        <p:tgtEl>
                                          <p:spTgt spid="309461"/>
                                        </p:tgtEl>
                                        <p:attrNameLst>
                                          <p:attrName>ppt_x</p:attrName>
                                        </p:attrNameLst>
                                      </p:cBhvr>
                                      <p:tavLst>
                                        <p:tav tm="0">
                                          <p:val>
                                            <p:strVal val="#ppt_x"/>
                                          </p:val>
                                        </p:tav>
                                        <p:tav tm="100000">
                                          <p:val>
                                            <p:strVal val="#ppt_x"/>
                                          </p:val>
                                        </p:tav>
                                      </p:tavLst>
                                    </p:anim>
                                    <p:anim calcmode="lin" valueType="num">
                                      <p:cBhvr>
                                        <p:cTn id="30" dur="1000" fill="hold"/>
                                        <p:tgtEl>
                                          <p:spTgt spid="30946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9462"/>
                                        </p:tgtEl>
                                        <p:attrNameLst>
                                          <p:attrName>style.visibility</p:attrName>
                                        </p:attrNameLst>
                                      </p:cBhvr>
                                      <p:to>
                                        <p:strVal val="visible"/>
                                      </p:to>
                                    </p:set>
                                    <p:animEffect transition="in" filter="fade">
                                      <p:cBhvr>
                                        <p:cTn id="33" dur="1000"/>
                                        <p:tgtEl>
                                          <p:spTgt spid="309462"/>
                                        </p:tgtEl>
                                      </p:cBhvr>
                                    </p:animEffect>
                                    <p:anim calcmode="lin" valueType="num">
                                      <p:cBhvr>
                                        <p:cTn id="34" dur="1000" fill="hold"/>
                                        <p:tgtEl>
                                          <p:spTgt spid="309462"/>
                                        </p:tgtEl>
                                        <p:attrNameLst>
                                          <p:attrName>ppt_x</p:attrName>
                                        </p:attrNameLst>
                                      </p:cBhvr>
                                      <p:tavLst>
                                        <p:tav tm="0">
                                          <p:val>
                                            <p:strVal val="#ppt_x"/>
                                          </p:val>
                                        </p:tav>
                                        <p:tav tm="100000">
                                          <p:val>
                                            <p:strVal val="#ppt_x"/>
                                          </p:val>
                                        </p:tav>
                                      </p:tavLst>
                                    </p:anim>
                                    <p:anim calcmode="lin" valueType="num">
                                      <p:cBhvr>
                                        <p:cTn id="35" dur="1000" fill="hold"/>
                                        <p:tgtEl>
                                          <p:spTgt spid="3094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09463"/>
                                        </p:tgtEl>
                                        <p:attrNameLst>
                                          <p:attrName>style.visibility</p:attrName>
                                        </p:attrNameLst>
                                      </p:cBhvr>
                                      <p:to>
                                        <p:strVal val="visible"/>
                                      </p:to>
                                    </p:set>
                                    <p:animEffect transition="in" filter="fade">
                                      <p:cBhvr>
                                        <p:cTn id="38" dur="1000"/>
                                        <p:tgtEl>
                                          <p:spTgt spid="309463"/>
                                        </p:tgtEl>
                                      </p:cBhvr>
                                    </p:animEffect>
                                    <p:anim calcmode="lin" valueType="num">
                                      <p:cBhvr>
                                        <p:cTn id="39" dur="1000" fill="hold"/>
                                        <p:tgtEl>
                                          <p:spTgt spid="309463"/>
                                        </p:tgtEl>
                                        <p:attrNameLst>
                                          <p:attrName>ppt_x</p:attrName>
                                        </p:attrNameLst>
                                      </p:cBhvr>
                                      <p:tavLst>
                                        <p:tav tm="0">
                                          <p:val>
                                            <p:strVal val="#ppt_x"/>
                                          </p:val>
                                        </p:tav>
                                        <p:tav tm="100000">
                                          <p:val>
                                            <p:strVal val="#ppt_x"/>
                                          </p:val>
                                        </p:tav>
                                      </p:tavLst>
                                    </p:anim>
                                    <p:anim calcmode="lin" valueType="num">
                                      <p:cBhvr>
                                        <p:cTn id="40" dur="1000" fill="hold"/>
                                        <p:tgtEl>
                                          <p:spTgt spid="30946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9464"/>
                                        </p:tgtEl>
                                        <p:attrNameLst>
                                          <p:attrName>style.visibility</p:attrName>
                                        </p:attrNameLst>
                                      </p:cBhvr>
                                      <p:to>
                                        <p:strVal val="visible"/>
                                      </p:to>
                                    </p:set>
                                    <p:animEffect transition="in" filter="fade">
                                      <p:cBhvr>
                                        <p:cTn id="43" dur="1000"/>
                                        <p:tgtEl>
                                          <p:spTgt spid="309464"/>
                                        </p:tgtEl>
                                      </p:cBhvr>
                                    </p:animEffect>
                                    <p:anim calcmode="lin" valueType="num">
                                      <p:cBhvr>
                                        <p:cTn id="44" dur="1000" fill="hold"/>
                                        <p:tgtEl>
                                          <p:spTgt spid="309464"/>
                                        </p:tgtEl>
                                        <p:attrNameLst>
                                          <p:attrName>ppt_x</p:attrName>
                                        </p:attrNameLst>
                                      </p:cBhvr>
                                      <p:tavLst>
                                        <p:tav tm="0">
                                          <p:val>
                                            <p:strVal val="#ppt_x"/>
                                          </p:val>
                                        </p:tav>
                                        <p:tav tm="100000">
                                          <p:val>
                                            <p:strVal val="#ppt_x"/>
                                          </p:val>
                                        </p:tav>
                                      </p:tavLst>
                                    </p:anim>
                                    <p:anim calcmode="lin" valueType="num">
                                      <p:cBhvr>
                                        <p:cTn id="45" dur="1000" fill="hold"/>
                                        <p:tgtEl>
                                          <p:spTgt spid="309464"/>
                                        </p:tgtEl>
                                        <p:attrNameLst>
                                          <p:attrName>ppt_y</p:attrName>
                                        </p:attrNameLst>
                                      </p:cBhvr>
                                      <p:tavLst>
                                        <p:tav tm="0">
                                          <p:val>
                                            <p:strVal val="#ppt_y+.1"/>
                                          </p:val>
                                        </p:tav>
                                        <p:tav tm="100000">
                                          <p:val>
                                            <p:strVal val="#ppt_y"/>
                                          </p:val>
                                        </p:tav>
                                      </p:tavLst>
                                    </p:anim>
                                  </p:childTnLst>
                                </p:cTn>
                              </p:par>
                            </p:childTnLst>
                          </p:cTn>
                        </p:par>
                        <p:par>
                          <p:cTn id="46" fill="hold">
                            <p:stCondLst>
                              <p:cond delay="2399"/>
                            </p:stCondLst>
                            <p:childTnLst>
                              <p:par>
                                <p:cTn id="47" presetID="47" presetClass="entr" presetSubtype="0" fill="hold" grpId="0" nodeType="afterEffect">
                                  <p:stCondLst>
                                    <p:cond delay="0"/>
                                  </p:stCondLst>
                                  <p:childTnLst>
                                    <p:set>
                                      <p:cBhvr>
                                        <p:cTn id="48" dur="1" fill="hold">
                                          <p:stCondLst>
                                            <p:cond delay="0"/>
                                          </p:stCondLst>
                                        </p:cTn>
                                        <p:tgtEl>
                                          <p:spTgt spid="309465"/>
                                        </p:tgtEl>
                                        <p:attrNameLst>
                                          <p:attrName>style.visibility</p:attrName>
                                        </p:attrNameLst>
                                      </p:cBhvr>
                                      <p:to>
                                        <p:strVal val="visible"/>
                                      </p:to>
                                    </p:set>
                                    <p:animEffect transition="in" filter="fade">
                                      <p:cBhvr>
                                        <p:cTn id="49" dur="500"/>
                                        <p:tgtEl>
                                          <p:spTgt spid="309465"/>
                                        </p:tgtEl>
                                      </p:cBhvr>
                                    </p:animEffect>
                                    <p:anim calcmode="lin" valueType="num">
                                      <p:cBhvr>
                                        <p:cTn id="50" dur="500" fill="hold"/>
                                        <p:tgtEl>
                                          <p:spTgt spid="309465"/>
                                        </p:tgtEl>
                                        <p:attrNameLst>
                                          <p:attrName>ppt_x</p:attrName>
                                        </p:attrNameLst>
                                      </p:cBhvr>
                                      <p:tavLst>
                                        <p:tav tm="0">
                                          <p:val>
                                            <p:strVal val="#ppt_x"/>
                                          </p:val>
                                        </p:tav>
                                        <p:tav tm="100000">
                                          <p:val>
                                            <p:strVal val="#ppt_x"/>
                                          </p:val>
                                        </p:tav>
                                      </p:tavLst>
                                    </p:anim>
                                    <p:anim calcmode="lin" valueType="num">
                                      <p:cBhvr>
                                        <p:cTn id="51" dur="500" fill="hold"/>
                                        <p:tgtEl>
                                          <p:spTgt spid="30946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09466"/>
                                        </p:tgtEl>
                                        <p:attrNameLst>
                                          <p:attrName>style.visibility</p:attrName>
                                        </p:attrNameLst>
                                      </p:cBhvr>
                                      <p:to>
                                        <p:strVal val="visible"/>
                                      </p:to>
                                    </p:set>
                                    <p:animEffect transition="in" filter="fade">
                                      <p:cBhvr>
                                        <p:cTn id="54" dur="1000"/>
                                        <p:tgtEl>
                                          <p:spTgt spid="309466"/>
                                        </p:tgtEl>
                                      </p:cBhvr>
                                    </p:animEffect>
                                    <p:anim calcmode="lin" valueType="num">
                                      <p:cBhvr>
                                        <p:cTn id="55" dur="1000" fill="hold"/>
                                        <p:tgtEl>
                                          <p:spTgt spid="309466"/>
                                        </p:tgtEl>
                                        <p:attrNameLst>
                                          <p:attrName>ppt_x</p:attrName>
                                        </p:attrNameLst>
                                      </p:cBhvr>
                                      <p:tavLst>
                                        <p:tav tm="0">
                                          <p:val>
                                            <p:strVal val="#ppt_x"/>
                                          </p:val>
                                        </p:tav>
                                        <p:tav tm="100000">
                                          <p:val>
                                            <p:strVal val="#ppt_x"/>
                                          </p:val>
                                        </p:tav>
                                      </p:tavLst>
                                    </p:anim>
                                    <p:anim calcmode="lin" valueType="num">
                                      <p:cBhvr>
                                        <p:cTn id="56" dur="1000" fill="hold"/>
                                        <p:tgtEl>
                                          <p:spTgt spid="30946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309467"/>
                                        </p:tgtEl>
                                        <p:attrNameLst>
                                          <p:attrName>style.visibility</p:attrName>
                                        </p:attrNameLst>
                                      </p:cBhvr>
                                      <p:to>
                                        <p:strVal val="visible"/>
                                      </p:to>
                                    </p:set>
                                    <p:animEffect transition="in" filter="fade">
                                      <p:cBhvr>
                                        <p:cTn id="59" dur="1000"/>
                                        <p:tgtEl>
                                          <p:spTgt spid="309467"/>
                                        </p:tgtEl>
                                      </p:cBhvr>
                                    </p:animEffect>
                                    <p:anim calcmode="lin" valueType="num">
                                      <p:cBhvr>
                                        <p:cTn id="60" dur="1000" fill="hold"/>
                                        <p:tgtEl>
                                          <p:spTgt spid="309467"/>
                                        </p:tgtEl>
                                        <p:attrNameLst>
                                          <p:attrName>ppt_x</p:attrName>
                                        </p:attrNameLst>
                                      </p:cBhvr>
                                      <p:tavLst>
                                        <p:tav tm="0">
                                          <p:val>
                                            <p:strVal val="#ppt_x"/>
                                          </p:val>
                                        </p:tav>
                                        <p:tav tm="100000">
                                          <p:val>
                                            <p:strVal val="#ppt_x"/>
                                          </p:val>
                                        </p:tav>
                                      </p:tavLst>
                                    </p:anim>
                                    <p:anim calcmode="lin" valueType="num">
                                      <p:cBhvr>
                                        <p:cTn id="61" dur="1000" fill="hold"/>
                                        <p:tgtEl>
                                          <p:spTgt spid="30946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09468"/>
                                        </p:tgtEl>
                                        <p:attrNameLst>
                                          <p:attrName>style.visibility</p:attrName>
                                        </p:attrNameLst>
                                      </p:cBhvr>
                                      <p:to>
                                        <p:strVal val="visible"/>
                                      </p:to>
                                    </p:set>
                                    <p:animEffect transition="in" filter="fade">
                                      <p:cBhvr>
                                        <p:cTn id="64" dur="1000"/>
                                        <p:tgtEl>
                                          <p:spTgt spid="309468"/>
                                        </p:tgtEl>
                                      </p:cBhvr>
                                    </p:animEffect>
                                    <p:anim calcmode="lin" valueType="num">
                                      <p:cBhvr>
                                        <p:cTn id="65" dur="1000" fill="hold"/>
                                        <p:tgtEl>
                                          <p:spTgt spid="309468"/>
                                        </p:tgtEl>
                                        <p:attrNameLst>
                                          <p:attrName>ppt_x</p:attrName>
                                        </p:attrNameLst>
                                      </p:cBhvr>
                                      <p:tavLst>
                                        <p:tav tm="0">
                                          <p:val>
                                            <p:strVal val="#ppt_x"/>
                                          </p:val>
                                        </p:tav>
                                        <p:tav tm="100000">
                                          <p:val>
                                            <p:strVal val="#ppt_x"/>
                                          </p:val>
                                        </p:tav>
                                      </p:tavLst>
                                    </p:anim>
                                    <p:anim calcmode="lin" valueType="num">
                                      <p:cBhvr>
                                        <p:cTn id="66" dur="1000" fill="hold"/>
                                        <p:tgtEl>
                                          <p:spTgt spid="30946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09469"/>
                                        </p:tgtEl>
                                        <p:attrNameLst>
                                          <p:attrName>style.visibility</p:attrName>
                                        </p:attrNameLst>
                                      </p:cBhvr>
                                      <p:to>
                                        <p:strVal val="visible"/>
                                      </p:to>
                                    </p:set>
                                    <p:animEffect transition="in" filter="fade">
                                      <p:cBhvr>
                                        <p:cTn id="69" dur="1000"/>
                                        <p:tgtEl>
                                          <p:spTgt spid="309469"/>
                                        </p:tgtEl>
                                      </p:cBhvr>
                                    </p:animEffect>
                                    <p:anim calcmode="lin" valueType="num">
                                      <p:cBhvr>
                                        <p:cTn id="70" dur="1000" fill="hold"/>
                                        <p:tgtEl>
                                          <p:spTgt spid="309469"/>
                                        </p:tgtEl>
                                        <p:attrNameLst>
                                          <p:attrName>ppt_x</p:attrName>
                                        </p:attrNameLst>
                                      </p:cBhvr>
                                      <p:tavLst>
                                        <p:tav tm="0">
                                          <p:val>
                                            <p:strVal val="#ppt_x"/>
                                          </p:val>
                                        </p:tav>
                                        <p:tav tm="100000">
                                          <p:val>
                                            <p:strVal val="#ppt_x"/>
                                          </p:val>
                                        </p:tav>
                                      </p:tavLst>
                                    </p:anim>
                                    <p:anim calcmode="lin" valueType="num">
                                      <p:cBhvr>
                                        <p:cTn id="71" dur="1000" fill="hold"/>
                                        <p:tgtEl>
                                          <p:spTgt spid="30946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09470"/>
                                        </p:tgtEl>
                                        <p:attrNameLst>
                                          <p:attrName>style.visibility</p:attrName>
                                        </p:attrNameLst>
                                      </p:cBhvr>
                                      <p:to>
                                        <p:strVal val="visible"/>
                                      </p:to>
                                    </p:set>
                                    <p:animEffect transition="in" filter="fade">
                                      <p:cBhvr>
                                        <p:cTn id="74" dur="1000"/>
                                        <p:tgtEl>
                                          <p:spTgt spid="309470"/>
                                        </p:tgtEl>
                                      </p:cBhvr>
                                    </p:animEffect>
                                    <p:anim calcmode="lin" valueType="num">
                                      <p:cBhvr>
                                        <p:cTn id="75" dur="1000" fill="hold"/>
                                        <p:tgtEl>
                                          <p:spTgt spid="309470"/>
                                        </p:tgtEl>
                                        <p:attrNameLst>
                                          <p:attrName>ppt_x</p:attrName>
                                        </p:attrNameLst>
                                      </p:cBhvr>
                                      <p:tavLst>
                                        <p:tav tm="0">
                                          <p:val>
                                            <p:strVal val="#ppt_x"/>
                                          </p:val>
                                        </p:tav>
                                        <p:tav tm="100000">
                                          <p:val>
                                            <p:strVal val="#ppt_x"/>
                                          </p:val>
                                        </p:tav>
                                      </p:tavLst>
                                    </p:anim>
                                    <p:anim calcmode="lin" valueType="num">
                                      <p:cBhvr>
                                        <p:cTn id="76" dur="1000" fill="hold"/>
                                        <p:tgtEl>
                                          <p:spTgt spid="30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6" grpId="0"/>
      <p:bldP spid="309459" grpId="0"/>
      <p:bldP spid="309460" grpId="0" animBg="1"/>
      <p:bldP spid="309461" grpId="0"/>
      <p:bldP spid="309462" grpId="0" animBg="1"/>
      <p:bldP spid="309463" grpId="0"/>
      <p:bldP spid="309464" grpId="0" animBg="1"/>
      <p:bldP spid="309465" grpId="0"/>
      <p:bldP spid="309466" grpId="0" animBg="1"/>
      <p:bldP spid="309467" grpId="0"/>
      <p:bldP spid="309468" grpId="0" animBg="1"/>
      <p:bldP spid="309469" grpId="0"/>
      <p:bldP spid="30947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4" name="Text Box 6"/>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2" name="任意多边形 1"/>
          <p:cNvSpPr/>
          <p:nvPr/>
        </p:nvSpPr>
        <p:spPr>
          <a:xfrm>
            <a:off x="4648200" y="3106738"/>
            <a:ext cx="881063" cy="1008062"/>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3" name="任意多边形 2"/>
          <p:cNvSpPr>
            <a:spLocks noChangeArrowheads="1"/>
          </p:cNvSpPr>
          <p:nvPr/>
        </p:nvSpPr>
        <p:spPr bwMode="auto">
          <a:xfrm>
            <a:off x="6516688" y="1217613"/>
            <a:ext cx="879475"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spcBef>
                <a:spcPts val="0"/>
              </a:spcBef>
              <a:spcAft>
                <a:spcPts val="0"/>
              </a:spcAft>
              <a:buClrTx/>
              <a:buSzTx/>
              <a:defRPr/>
            </a:pPr>
            <a:endParaRPr lang="zh-CN" altLang="en-US" sz="3200" kern="0" dirty="0">
              <a:solidFill>
                <a:sysClr val="window" lastClr="FFFFFF"/>
              </a:solidFill>
              <a:latin typeface="Impact" panose="020B0806030902050204" pitchFamily="34" charset="0"/>
            </a:endParaRPr>
          </a:p>
        </p:txBody>
      </p:sp>
      <p:sp>
        <p:nvSpPr>
          <p:cNvPr id="4" name="TextBox 3"/>
          <p:cNvSpPr txBox="1"/>
          <p:nvPr/>
        </p:nvSpPr>
        <p:spPr>
          <a:xfrm>
            <a:off x="5872163" y="3573463"/>
            <a:ext cx="1712912" cy="915987"/>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r"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r"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r"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p:txBody>
      </p:sp>
      <p:sp>
        <p:nvSpPr>
          <p:cNvPr id="5" name="TextBox 4"/>
          <p:cNvSpPr txBox="1"/>
          <p:nvPr/>
        </p:nvSpPr>
        <p:spPr>
          <a:xfrm>
            <a:off x="4914900" y="682625"/>
            <a:ext cx="1801813" cy="915988"/>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p:txBody>
      </p:sp>
      <p:sp>
        <p:nvSpPr>
          <p:cNvPr id="6" name="TextBox 5"/>
          <p:cNvSpPr txBox="1"/>
          <p:nvPr/>
        </p:nvSpPr>
        <p:spPr>
          <a:xfrm>
            <a:off x="1550988" y="3165475"/>
            <a:ext cx="1905000" cy="915988"/>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p:txBody>
      </p:sp>
      <p:sp>
        <p:nvSpPr>
          <p:cNvPr id="7" name="TextBox 6"/>
          <p:cNvSpPr txBox="1"/>
          <p:nvPr/>
        </p:nvSpPr>
        <p:spPr>
          <a:xfrm>
            <a:off x="2800350" y="1446213"/>
            <a:ext cx="1765300" cy="915987"/>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a:p>
            <a:pPr algn="l" eaLnBrk="1" fontAlgn="auto" hangingPunct="1">
              <a:spcBef>
                <a:spcPts val="0"/>
              </a:spcBef>
              <a:spcAft>
                <a:spcPts val="0"/>
              </a:spcAft>
              <a:buClrTx/>
              <a:buSzTx/>
              <a:defRPr/>
            </a:pPr>
            <a:r>
              <a:rPr lang="zh-CN" altLang="en-US" kern="0" dirty="0">
                <a:latin typeface="+mn-lt"/>
              </a:rPr>
              <a:t>单击此处添加文本</a:t>
            </a:r>
            <a:endParaRPr lang="zh-CN" altLang="en-US" kern="0" dirty="0">
              <a:latin typeface="+mn-lt"/>
            </a:endParaRPr>
          </a:p>
        </p:txBody>
      </p:sp>
      <p:sp>
        <p:nvSpPr>
          <p:cNvPr id="8" name="矩形 1"/>
          <p:cNvSpPr>
            <a:spLocks noChangeArrowheads="1"/>
          </p:cNvSpPr>
          <p:nvPr/>
        </p:nvSpPr>
        <p:spPr bwMode="auto">
          <a:xfrm>
            <a:off x="4565650" y="2073275"/>
            <a:ext cx="1008063" cy="881063"/>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l" eaLnBrk="1" fontAlgn="auto" hangingPunct="1">
              <a:lnSpc>
                <a:spcPct val="120000"/>
              </a:lnSpc>
              <a:spcBef>
                <a:spcPts val="0"/>
              </a:spcBef>
              <a:spcAft>
                <a:spcPts val="0"/>
              </a:spcAft>
              <a:buClrTx/>
              <a:buSzTx/>
              <a:defRPr/>
            </a:pPr>
            <a:endParaRPr lang="zh-CN" altLang="en-US" b="1" kern="0">
              <a:solidFill>
                <a:sysClr val="window" lastClr="FFFFFF"/>
              </a:solidFill>
            </a:endParaRPr>
          </a:p>
        </p:txBody>
      </p:sp>
      <p:sp>
        <p:nvSpPr>
          <p:cNvPr id="9" name="矩形 21"/>
          <p:cNvSpPr/>
          <p:nvPr/>
        </p:nvSpPr>
        <p:spPr>
          <a:xfrm>
            <a:off x="3165475" y="3827463"/>
            <a:ext cx="1008063" cy="879475"/>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1200" kern="0">
              <a:solidFill>
                <a:srgbClr val="4D4D4D"/>
              </a:solidFill>
            </a:endParaRPr>
          </a:p>
        </p:txBody>
      </p:sp>
      <p:cxnSp>
        <p:nvCxnSpPr>
          <p:cNvPr id="334984" name="直接连接符 9"/>
          <p:cNvCxnSpPr>
            <a:cxnSpLocks noChangeShapeType="1"/>
          </p:cNvCxnSpPr>
          <p:nvPr/>
        </p:nvCxnSpPr>
        <p:spPr bwMode="auto">
          <a:xfrm>
            <a:off x="2800350" y="2370138"/>
            <a:ext cx="2270125"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334985" name="直接连接符 10"/>
          <p:cNvCxnSpPr>
            <a:cxnSpLocks noChangeShapeType="1"/>
          </p:cNvCxnSpPr>
          <p:nvPr/>
        </p:nvCxnSpPr>
        <p:spPr bwMode="auto">
          <a:xfrm>
            <a:off x="4914900" y="1614488"/>
            <a:ext cx="2268538"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334986" name="直接连接符 11"/>
          <p:cNvCxnSpPr>
            <a:cxnSpLocks noChangeShapeType="1"/>
          </p:cNvCxnSpPr>
          <p:nvPr/>
        </p:nvCxnSpPr>
        <p:spPr bwMode="auto">
          <a:xfrm>
            <a:off x="1550988" y="4132263"/>
            <a:ext cx="2268537"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334987" name="直接连接符 12"/>
          <p:cNvCxnSpPr>
            <a:cxnSpLocks noChangeShapeType="1"/>
          </p:cNvCxnSpPr>
          <p:nvPr/>
        </p:nvCxnSpPr>
        <p:spPr bwMode="auto">
          <a:xfrm>
            <a:off x="5314950" y="3573463"/>
            <a:ext cx="2270125"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4854"/>
                                        </p:tgtEl>
                                        <p:attrNameLst>
                                          <p:attrName>style.visibility</p:attrName>
                                        </p:attrNameLst>
                                      </p:cBhvr>
                                      <p:to>
                                        <p:strVal val="visible"/>
                                      </p:to>
                                    </p:set>
                                    <p:anim by="(-#ppt_w*2)" calcmode="lin" valueType="num">
                                      <p:cBhvr rctx="PPT">
                                        <p:cTn id="7" dur="250" autoRev="1" fill="hold">
                                          <p:stCondLst>
                                            <p:cond delay="0"/>
                                          </p:stCondLst>
                                        </p:cTn>
                                        <p:tgtEl>
                                          <p:spTgt spid="334854"/>
                                        </p:tgtEl>
                                        <p:attrNameLst>
                                          <p:attrName>ppt_w</p:attrName>
                                        </p:attrNameLst>
                                      </p:cBhvr>
                                    </p:anim>
                                    <p:anim by="(#ppt_w*0.50)" calcmode="lin" valueType="num">
                                      <p:cBhvr>
                                        <p:cTn id="8" dur="250" decel="50000" autoRev="1" fill="hold">
                                          <p:stCondLst>
                                            <p:cond delay="0"/>
                                          </p:stCondLst>
                                        </p:cTn>
                                        <p:tgtEl>
                                          <p:spTgt spid="334854"/>
                                        </p:tgtEl>
                                        <p:attrNameLst>
                                          <p:attrName>ppt_x</p:attrName>
                                        </p:attrNameLst>
                                      </p:cBhvr>
                                    </p:anim>
                                    <p:anim from="(-#ppt_h/2)" to="(#ppt_y)" calcmode="lin" valueType="num">
                                      <p:cBhvr>
                                        <p:cTn id="9" dur="500" fill="hold">
                                          <p:stCondLst>
                                            <p:cond delay="0"/>
                                          </p:stCondLst>
                                        </p:cTn>
                                        <p:tgtEl>
                                          <p:spTgt spid="334854"/>
                                        </p:tgtEl>
                                        <p:attrNameLst>
                                          <p:attrName>ppt_y</p:attrName>
                                        </p:attrNameLst>
                                      </p:cBhvr>
                                    </p:anim>
                                    <p:animRot by="21600000">
                                      <p:cBhvr>
                                        <p:cTn id="10" dur="500" fill="hold">
                                          <p:stCondLst>
                                            <p:cond delay="0"/>
                                          </p:stCondLst>
                                        </p:cTn>
                                        <p:tgtEl>
                                          <p:spTgt spid="334854"/>
                                        </p:tgtEl>
                                        <p:attrNameLst>
                                          <p:attrName>r</p:attrName>
                                        </p:attrNameLst>
                                      </p:cBhvr>
                                    </p:animRot>
                                  </p:childTnLst>
                                </p:cTn>
                              </p:par>
                            </p:childTnLst>
                          </p:cTn>
                        </p:par>
                        <p:par>
                          <p:cTn id="11" fill="hold">
                            <p:stCondLst>
                              <p:cond delay="899"/>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1899"/>
                            </p:stCondLst>
                            <p:childTnLst>
                              <p:par>
                                <p:cTn id="16" presetID="22" presetClass="entr" presetSubtype="2" fill="hold" nodeType="afterEffect">
                                  <p:stCondLst>
                                    <p:cond delay="0"/>
                                  </p:stCondLst>
                                  <p:childTnLst>
                                    <p:set>
                                      <p:cBhvr>
                                        <p:cTn id="17" dur="1" fill="hold">
                                          <p:stCondLst>
                                            <p:cond delay="0"/>
                                          </p:stCondLst>
                                        </p:cTn>
                                        <p:tgtEl>
                                          <p:spTgt spid="334986"/>
                                        </p:tgtEl>
                                        <p:attrNameLst>
                                          <p:attrName>style.visibility</p:attrName>
                                        </p:attrNameLst>
                                      </p:cBhvr>
                                      <p:to>
                                        <p:strVal val="visible"/>
                                      </p:to>
                                    </p:set>
                                    <p:animEffect transition="in" filter="wipe(right)">
                                      <p:cBhvr>
                                        <p:cTn id="18" dur="500"/>
                                        <p:tgtEl>
                                          <p:spTgt spid="334986"/>
                                        </p:tgtEl>
                                      </p:cBhvr>
                                    </p:animEffect>
                                  </p:childTnLst>
                                </p:cTn>
                              </p:par>
                            </p:childTnLst>
                          </p:cTn>
                        </p:par>
                        <p:par>
                          <p:cTn id="19" fill="hold">
                            <p:stCondLst>
                              <p:cond delay="2399"/>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par>
                          <p:cTn id="23" fill="hold">
                            <p:stCondLst>
                              <p:cond delay="2899"/>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3899"/>
                            </p:stCondLst>
                            <p:childTnLst>
                              <p:par>
                                <p:cTn id="28" presetID="22" presetClass="entr" presetSubtype="8" fill="hold" nodeType="afterEffect">
                                  <p:stCondLst>
                                    <p:cond delay="0"/>
                                  </p:stCondLst>
                                  <p:childTnLst>
                                    <p:set>
                                      <p:cBhvr>
                                        <p:cTn id="29" dur="1" fill="hold">
                                          <p:stCondLst>
                                            <p:cond delay="0"/>
                                          </p:stCondLst>
                                        </p:cTn>
                                        <p:tgtEl>
                                          <p:spTgt spid="334987"/>
                                        </p:tgtEl>
                                        <p:attrNameLst>
                                          <p:attrName>style.visibility</p:attrName>
                                        </p:attrNameLst>
                                      </p:cBhvr>
                                      <p:to>
                                        <p:strVal val="visible"/>
                                      </p:to>
                                    </p:set>
                                    <p:animEffect transition="in" filter="wipe(left)">
                                      <p:cBhvr>
                                        <p:cTn id="30" dur="500"/>
                                        <p:tgtEl>
                                          <p:spTgt spid="334987"/>
                                        </p:tgtEl>
                                      </p:cBhvr>
                                    </p:animEffect>
                                  </p:childTnLst>
                                </p:cTn>
                              </p:par>
                            </p:childTnLst>
                          </p:cTn>
                        </p:par>
                        <p:par>
                          <p:cTn id="31" fill="hold">
                            <p:stCondLst>
                              <p:cond delay="4399"/>
                            </p:stCondLst>
                            <p:childTnLst>
                              <p:par>
                                <p:cTn id="32" presetID="12" presetClass="entr" presetSubtype="1"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lide(fromTop)">
                                      <p:cBhvr>
                                        <p:cTn id="34" dur="500"/>
                                        <p:tgtEl>
                                          <p:spTgt spid="4"/>
                                        </p:tgtEl>
                                      </p:cBhvr>
                                    </p:animEffect>
                                  </p:childTnLst>
                                </p:cTn>
                              </p:par>
                            </p:childTnLst>
                          </p:cTn>
                        </p:par>
                        <p:par>
                          <p:cTn id="35" fill="hold">
                            <p:stCondLst>
                              <p:cond delay="4899"/>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par>
                          <p:cTn id="39" fill="hold">
                            <p:stCondLst>
                              <p:cond delay="5899"/>
                            </p:stCondLst>
                            <p:childTnLst>
                              <p:par>
                                <p:cTn id="40" presetID="22" presetClass="entr" presetSubtype="2" fill="hold" nodeType="afterEffect">
                                  <p:stCondLst>
                                    <p:cond delay="0"/>
                                  </p:stCondLst>
                                  <p:childTnLst>
                                    <p:set>
                                      <p:cBhvr>
                                        <p:cTn id="41" dur="1" fill="hold">
                                          <p:stCondLst>
                                            <p:cond delay="0"/>
                                          </p:stCondLst>
                                        </p:cTn>
                                        <p:tgtEl>
                                          <p:spTgt spid="334984"/>
                                        </p:tgtEl>
                                        <p:attrNameLst>
                                          <p:attrName>style.visibility</p:attrName>
                                        </p:attrNameLst>
                                      </p:cBhvr>
                                      <p:to>
                                        <p:strVal val="visible"/>
                                      </p:to>
                                    </p:set>
                                    <p:animEffect transition="in" filter="wipe(right)">
                                      <p:cBhvr>
                                        <p:cTn id="42" dur="500"/>
                                        <p:tgtEl>
                                          <p:spTgt spid="334984"/>
                                        </p:tgtEl>
                                      </p:cBhvr>
                                    </p:animEffect>
                                  </p:childTnLst>
                                </p:cTn>
                              </p:par>
                            </p:childTnLst>
                          </p:cTn>
                        </p:par>
                        <p:par>
                          <p:cTn id="43" fill="hold">
                            <p:stCondLst>
                              <p:cond delay="6399"/>
                            </p:stCondLst>
                            <p:childTnLst>
                              <p:par>
                                <p:cTn id="44" presetID="1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lide(fromBottom)">
                                      <p:cBhvr>
                                        <p:cTn id="46" dur="500"/>
                                        <p:tgtEl>
                                          <p:spTgt spid="7"/>
                                        </p:tgtEl>
                                      </p:cBhvr>
                                    </p:animEffect>
                                  </p:childTnLst>
                                </p:cTn>
                              </p:par>
                            </p:childTnLst>
                          </p:cTn>
                        </p:par>
                        <p:par>
                          <p:cTn id="47" fill="hold">
                            <p:stCondLst>
                              <p:cond delay="6899"/>
                            </p:stCondLst>
                            <p:childTnLst>
                              <p:par>
                                <p:cTn id="48" presetID="10"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childTnLst>
                                </p:cTn>
                              </p:par>
                            </p:childTnLst>
                          </p:cTn>
                        </p:par>
                        <p:par>
                          <p:cTn id="51" fill="hold">
                            <p:stCondLst>
                              <p:cond delay="7899"/>
                            </p:stCondLst>
                            <p:childTnLst>
                              <p:par>
                                <p:cTn id="52" presetID="22" presetClass="entr" presetSubtype="2" fill="hold" nodeType="afterEffect">
                                  <p:stCondLst>
                                    <p:cond delay="0"/>
                                  </p:stCondLst>
                                  <p:childTnLst>
                                    <p:set>
                                      <p:cBhvr>
                                        <p:cTn id="53" dur="1" fill="hold">
                                          <p:stCondLst>
                                            <p:cond delay="0"/>
                                          </p:stCondLst>
                                        </p:cTn>
                                        <p:tgtEl>
                                          <p:spTgt spid="334985"/>
                                        </p:tgtEl>
                                        <p:attrNameLst>
                                          <p:attrName>style.visibility</p:attrName>
                                        </p:attrNameLst>
                                      </p:cBhvr>
                                      <p:to>
                                        <p:strVal val="visible"/>
                                      </p:to>
                                    </p:set>
                                    <p:animEffect transition="in" filter="wipe(right)">
                                      <p:cBhvr>
                                        <p:cTn id="54" dur="500"/>
                                        <p:tgtEl>
                                          <p:spTgt spid="334985"/>
                                        </p:tgtEl>
                                      </p:cBhvr>
                                    </p:animEffect>
                                  </p:childTnLst>
                                </p:cTn>
                              </p:par>
                            </p:childTnLst>
                          </p:cTn>
                        </p:par>
                        <p:par>
                          <p:cTn id="55" fill="hold">
                            <p:stCondLst>
                              <p:cond delay="8399"/>
                            </p:stCondLst>
                            <p:childTnLst>
                              <p:par>
                                <p:cTn id="56" presetID="12" presetClass="entr" presetSubtype="4"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Bottom)">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4" grpId="0"/>
      <p:bldP spid="2" grpId="0" animBg="1"/>
      <p:bldP spid="3" grpId="0" animBg="1"/>
      <p:bldP spid="4" grpId="0"/>
      <p:bldP spid="5" grpId="0"/>
      <p:bldP spid="6" grpId="0"/>
      <p:bldP spid="7"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86" name="Text Box 34"/>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30865" name="AutoShape 3"/>
          <p:cNvSpPr>
            <a:spLocks noChangeArrowheads="1"/>
          </p:cNvSpPr>
          <p:nvPr/>
        </p:nvSpPr>
        <p:spPr bwMode="auto">
          <a:xfrm>
            <a:off x="1068388" y="4160838"/>
            <a:ext cx="3671887" cy="950912"/>
          </a:xfrm>
          <a:prstGeom prst="flowChartManualOperation">
            <a:avLst/>
          </a:prstGeom>
          <a:gradFill rotWithShape="1">
            <a:gsLst>
              <a:gs pos="0">
                <a:srgbClr val="000000">
                  <a:alpha val="20000"/>
                </a:srgb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sz="1800">
              <a:latin typeface="Arial" panose="020B0604020202020204" pitchFamily="34" charset="0"/>
            </a:endParaRPr>
          </a:p>
        </p:txBody>
      </p:sp>
      <p:grpSp>
        <p:nvGrpSpPr>
          <p:cNvPr id="330866" name="Group 114"/>
          <p:cNvGrpSpPr/>
          <p:nvPr/>
        </p:nvGrpSpPr>
        <p:grpSpPr bwMode="auto">
          <a:xfrm>
            <a:off x="1069975" y="3187700"/>
            <a:ext cx="3673475" cy="1295400"/>
            <a:chOff x="0" y="0"/>
            <a:chExt cx="2304" cy="1080"/>
          </a:xfrm>
        </p:grpSpPr>
        <p:sp>
          <p:nvSpPr>
            <p:cNvPr id="330867" name="Freeform 5"/>
            <p:cNvSpPr/>
            <p:nvPr/>
          </p:nvSpPr>
          <p:spPr bwMode="auto">
            <a:xfrm>
              <a:off x="0" y="0"/>
              <a:ext cx="2304" cy="1080"/>
            </a:xfrm>
            <a:custGeom>
              <a:avLst/>
              <a:gdLst>
                <a:gd name="T0" fmla="*/ 2304 w 2304"/>
                <a:gd name="T1" fmla="*/ 792 h 1080"/>
                <a:gd name="T2" fmla="*/ 2298 w 2304"/>
                <a:gd name="T3" fmla="*/ 822 h 1080"/>
                <a:gd name="T4" fmla="*/ 2280 w 2304"/>
                <a:gd name="T5" fmla="*/ 850 h 1080"/>
                <a:gd name="T6" fmla="*/ 2252 w 2304"/>
                <a:gd name="T7" fmla="*/ 878 h 1080"/>
                <a:gd name="T8" fmla="*/ 2214 w 2304"/>
                <a:gd name="T9" fmla="*/ 904 h 1080"/>
                <a:gd name="T10" fmla="*/ 2164 w 2304"/>
                <a:gd name="T11" fmla="*/ 930 h 1080"/>
                <a:gd name="T12" fmla="*/ 2040 w 2304"/>
                <a:gd name="T13" fmla="*/ 976 h 1080"/>
                <a:gd name="T14" fmla="*/ 1884 w 2304"/>
                <a:gd name="T15" fmla="*/ 1014 h 1080"/>
                <a:gd name="T16" fmla="*/ 1702 w 2304"/>
                <a:gd name="T17" fmla="*/ 1046 h 1080"/>
                <a:gd name="T18" fmla="*/ 1494 w 2304"/>
                <a:gd name="T19" fmla="*/ 1068 h 1080"/>
                <a:gd name="T20" fmla="*/ 1270 w 2304"/>
                <a:gd name="T21" fmla="*/ 1078 h 1080"/>
                <a:gd name="T22" fmla="*/ 1034 w 2304"/>
                <a:gd name="T23" fmla="*/ 1078 h 1080"/>
                <a:gd name="T24" fmla="*/ 810 w 2304"/>
                <a:gd name="T25" fmla="*/ 1068 h 1080"/>
                <a:gd name="T26" fmla="*/ 602 w 2304"/>
                <a:gd name="T27" fmla="*/ 1046 h 1080"/>
                <a:gd name="T28" fmla="*/ 420 w 2304"/>
                <a:gd name="T29" fmla="*/ 1014 h 1080"/>
                <a:gd name="T30" fmla="*/ 264 w 2304"/>
                <a:gd name="T31" fmla="*/ 976 h 1080"/>
                <a:gd name="T32" fmla="*/ 140 w 2304"/>
                <a:gd name="T33" fmla="*/ 930 h 1080"/>
                <a:gd name="T34" fmla="*/ 90 w 2304"/>
                <a:gd name="T35" fmla="*/ 904 h 1080"/>
                <a:gd name="T36" fmla="*/ 52 w 2304"/>
                <a:gd name="T37" fmla="*/ 878 h 1080"/>
                <a:gd name="T38" fmla="*/ 24 w 2304"/>
                <a:gd name="T39" fmla="*/ 850 h 1080"/>
                <a:gd name="T40" fmla="*/ 6 w 2304"/>
                <a:gd name="T41" fmla="*/ 822 h 1080"/>
                <a:gd name="T42" fmla="*/ 0 w 2304"/>
                <a:gd name="T43" fmla="*/ 792 h 1080"/>
                <a:gd name="T44" fmla="*/ 290 w 2304"/>
                <a:gd name="T45" fmla="*/ 204 h 1080"/>
                <a:gd name="T46" fmla="*/ 298 w 2304"/>
                <a:gd name="T47" fmla="*/ 184 h 1080"/>
                <a:gd name="T48" fmla="*/ 316 w 2304"/>
                <a:gd name="T49" fmla="*/ 162 h 1080"/>
                <a:gd name="T50" fmla="*/ 340 w 2304"/>
                <a:gd name="T51" fmla="*/ 142 h 1080"/>
                <a:gd name="T52" fmla="*/ 392 w 2304"/>
                <a:gd name="T53" fmla="*/ 114 h 1080"/>
                <a:gd name="T54" fmla="*/ 486 w 2304"/>
                <a:gd name="T55" fmla="*/ 78 h 1080"/>
                <a:gd name="T56" fmla="*/ 602 w 2304"/>
                <a:gd name="T57" fmla="*/ 50 h 1080"/>
                <a:gd name="T58" fmla="*/ 740 w 2304"/>
                <a:gd name="T59" fmla="*/ 26 h 1080"/>
                <a:gd name="T60" fmla="*/ 896 w 2304"/>
                <a:gd name="T61" fmla="*/ 10 h 1080"/>
                <a:gd name="T62" fmla="*/ 1064 w 2304"/>
                <a:gd name="T63" fmla="*/ 2 h 1080"/>
                <a:gd name="T64" fmla="*/ 1240 w 2304"/>
                <a:gd name="T65" fmla="*/ 2 h 1080"/>
                <a:gd name="T66" fmla="*/ 1408 w 2304"/>
                <a:gd name="T67" fmla="*/ 10 h 1080"/>
                <a:gd name="T68" fmla="*/ 1564 w 2304"/>
                <a:gd name="T69" fmla="*/ 26 h 1080"/>
                <a:gd name="T70" fmla="*/ 1702 w 2304"/>
                <a:gd name="T71" fmla="*/ 50 h 1080"/>
                <a:gd name="T72" fmla="*/ 1818 w 2304"/>
                <a:gd name="T73" fmla="*/ 78 h 1080"/>
                <a:gd name="T74" fmla="*/ 1912 w 2304"/>
                <a:gd name="T75" fmla="*/ 114 h 1080"/>
                <a:gd name="T76" fmla="*/ 1964 w 2304"/>
                <a:gd name="T77" fmla="*/ 142 h 1080"/>
                <a:gd name="T78" fmla="*/ 1988 w 2304"/>
                <a:gd name="T79" fmla="*/ 162 h 1080"/>
                <a:gd name="T80" fmla="*/ 2006 w 2304"/>
                <a:gd name="T81" fmla="*/ 184 h 1080"/>
                <a:gd name="T82" fmla="*/ 2014 w 2304"/>
                <a:gd name="T83" fmla="*/ 204 h 1080"/>
                <a:gd name="T84" fmla="*/ 0 w 2304"/>
                <a:gd name="T85" fmla="*/ 0 h 1080"/>
                <a:gd name="T86" fmla="*/ 2304 w 2304"/>
                <a:gd name="T87" fmla="*/ 108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gradFill rotWithShape="1">
              <a:gsLst>
                <a:gs pos="0">
                  <a:srgbClr val="EAEAEA"/>
                </a:gs>
                <a:gs pos="100000">
                  <a:srgbClr val="76767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868" name="Freeform 6"/>
            <p:cNvSpPr/>
            <p:nvPr/>
          </p:nvSpPr>
          <p:spPr bwMode="auto">
            <a:xfrm>
              <a:off x="288" y="0"/>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690 w 1728"/>
                <a:gd name="T23" fmla="*/ 428 h 432"/>
                <a:gd name="T24" fmla="*/ 528 w 1728"/>
                <a:gd name="T25" fmla="*/ 416 h 432"/>
                <a:gd name="T26" fmla="*/ 380 w 1728"/>
                <a:gd name="T27" fmla="*/ 396 h 432"/>
                <a:gd name="T28" fmla="*/ 254 w 1728"/>
                <a:gd name="T29" fmla="*/ 368 h 432"/>
                <a:gd name="T30" fmla="*/ 148 w 1728"/>
                <a:gd name="T31" fmla="*/ 336 h 432"/>
                <a:gd name="T32" fmla="*/ 68 w 1728"/>
                <a:gd name="T33" fmla="*/ 300 h 432"/>
                <a:gd name="T34" fmla="*/ 38 w 1728"/>
                <a:gd name="T35" fmla="*/ 280 h 432"/>
                <a:gd name="T36" fmla="*/ 18 w 1728"/>
                <a:gd name="T37" fmla="*/ 260 h 432"/>
                <a:gd name="T38" fmla="*/ 4 w 1728"/>
                <a:gd name="T39" fmla="*/ 238 h 432"/>
                <a:gd name="T40" fmla="*/ 0 w 1728"/>
                <a:gd name="T41" fmla="*/ 216 h 432"/>
                <a:gd name="T42" fmla="*/ 4 w 1728"/>
                <a:gd name="T43" fmla="*/ 194 h 432"/>
                <a:gd name="T44" fmla="*/ 18 w 1728"/>
                <a:gd name="T45" fmla="*/ 172 h 432"/>
                <a:gd name="T46" fmla="*/ 38 w 1728"/>
                <a:gd name="T47" fmla="*/ 152 h 432"/>
                <a:gd name="T48" fmla="*/ 68 w 1728"/>
                <a:gd name="T49" fmla="*/ 132 h 432"/>
                <a:gd name="T50" fmla="*/ 148 w 1728"/>
                <a:gd name="T51" fmla="*/ 96 h 432"/>
                <a:gd name="T52" fmla="*/ 254 w 1728"/>
                <a:gd name="T53" fmla="*/ 64 h 432"/>
                <a:gd name="T54" fmla="*/ 380 w 1728"/>
                <a:gd name="T55" fmla="*/ 36 h 432"/>
                <a:gd name="T56" fmla="*/ 528 w 1728"/>
                <a:gd name="T57" fmla="*/ 16 h 432"/>
                <a:gd name="T58" fmla="*/ 690 w 1728"/>
                <a:gd name="T59" fmla="*/ 4 h 432"/>
                <a:gd name="T60" fmla="*/ 864 w 1728"/>
                <a:gd name="T61" fmla="*/ 0 h 432"/>
                <a:gd name="T62" fmla="*/ 1038 w 1728"/>
                <a:gd name="T63" fmla="*/ 4 h 432"/>
                <a:gd name="T64" fmla="*/ 1200 w 1728"/>
                <a:gd name="T65" fmla="*/ 16 h 432"/>
                <a:gd name="T66" fmla="*/ 1348 w 1728"/>
                <a:gd name="T67" fmla="*/ 36 h 432"/>
                <a:gd name="T68" fmla="*/ 1474 w 1728"/>
                <a:gd name="T69" fmla="*/ 64 h 432"/>
                <a:gd name="T70" fmla="*/ 1580 w 1728"/>
                <a:gd name="T71" fmla="*/ 96 h 432"/>
                <a:gd name="T72" fmla="*/ 1660 w 1728"/>
                <a:gd name="T73" fmla="*/ 132 h 432"/>
                <a:gd name="T74" fmla="*/ 1690 w 1728"/>
                <a:gd name="T75" fmla="*/ 152 h 432"/>
                <a:gd name="T76" fmla="*/ 1710 w 1728"/>
                <a:gd name="T77" fmla="*/ 172 h 432"/>
                <a:gd name="T78" fmla="*/ 1724 w 1728"/>
                <a:gd name="T79" fmla="*/ 194 h 432"/>
                <a:gd name="T80" fmla="*/ 1728 w 1728"/>
                <a:gd name="T81" fmla="*/ 216 h 432"/>
                <a:gd name="T82" fmla="*/ 0 w 1728"/>
                <a:gd name="T83" fmla="*/ 0 h 432"/>
                <a:gd name="T84" fmla="*/ 1728 w 1728"/>
                <a:gd name="T8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T82" t="T83" r="T84" b="T85"/>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30869" name="Oval 7"/>
          <p:cNvSpPr>
            <a:spLocks noChangeArrowheads="1"/>
          </p:cNvSpPr>
          <p:nvPr/>
        </p:nvSpPr>
        <p:spPr bwMode="auto">
          <a:xfrm>
            <a:off x="1489075" y="3071813"/>
            <a:ext cx="2832100" cy="69056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nvGrpSpPr>
          <p:cNvPr id="330870" name="Group 118"/>
          <p:cNvGrpSpPr/>
          <p:nvPr/>
        </p:nvGrpSpPr>
        <p:grpSpPr bwMode="auto">
          <a:xfrm>
            <a:off x="1681163" y="2430463"/>
            <a:ext cx="2484437" cy="1030287"/>
            <a:chOff x="0" y="0"/>
            <a:chExt cx="1728" cy="936"/>
          </a:xfrm>
        </p:grpSpPr>
        <p:sp>
          <p:nvSpPr>
            <p:cNvPr id="330871" name="Freeform 9"/>
            <p:cNvSpPr/>
            <p:nvPr/>
          </p:nvSpPr>
          <p:spPr bwMode="auto">
            <a:xfrm>
              <a:off x="0" y="0"/>
              <a:ext cx="1728" cy="936"/>
            </a:xfrm>
            <a:custGeom>
              <a:avLst/>
              <a:gdLst>
                <a:gd name="T0" fmla="*/ 1728 w 1728"/>
                <a:gd name="T1" fmla="*/ 720 h 936"/>
                <a:gd name="T2" fmla="*/ 1724 w 1728"/>
                <a:gd name="T3" fmla="*/ 742 h 936"/>
                <a:gd name="T4" fmla="*/ 1710 w 1728"/>
                <a:gd name="T5" fmla="*/ 764 h 936"/>
                <a:gd name="T6" fmla="*/ 1690 w 1728"/>
                <a:gd name="T7" fmla="*/ 784 h 936"/>
                <a:gd name="T8" fmla="*/ 1660 w 1728"/>
                <a:gd name="T9" fmla="*/ 804 h 936"/>
                <a:gd name="T10" fmla="*/ 1580 w 1728"/>
                <a:gd name="T11" fmla="*/ 840 h 936"/>
                <a:gd name="T12" fmla="*/ 1474 w 1728"/>
                <a:gd name="T13" fmla="*/ 872 h 936"/>
                <a:gd name="T14" fmla="*/ 1348 w 1728"/>
                <a:gd name="T15" fmla="*/ 900 h 936"/>
                <a:gd name="T16" fmla="*/ 1200 w 1728"/>
                <a:gd name="T17" fmla="*/ 920 h 936"/>
                <a:gd name="T18" fmla="*/ 1038 w 1728"/>
                <a:gd name="T19" fmla="*/ 932 h 936"/>
                <a:gd name="T20" fmla="*/ 864 w 1728"/>
                <a:gd name="T21" fmla="*/ 936 h 936"/>
                <a:gd name="T22" fmla="*/ 690 w 1728"/>
                <a:gd name="T23" fmla="*/ 932 h 936"/>
                <a:gd name="T24" fmla="*/ 528 w 1728"/>
                <a:gd name="T25" fmla="*/ 920 h 936"/>
                <a:gd name="T26" fmla="*/ 380 w 1728"/>
                <a:gd name="T27" fmla="*/ 900 h 936"/>
                <a:gd name="T28" fmla="*/ 254 w 1728"/>
                <a:gd name="T29" fmla="*/ 872 h 936"/>
                <a:gd name="T30" fmla="*/ 148 w 1728"/>
                <a:gd name="T31" fmla="*/ 840 h 936"/>
                <a:gd name="T32" fmla="*/ 68 w 1728"/>
                <a:gd name="T33" fmla="*/ 804 h 936"/>
                <a:gd name="T34" fmla="*/ 38 w 1728"/>
                <a:gd name="T35" fmla="*/ 784 h 936"/>
                <a:gd name="T36" fmla="*/ 18 w 1728"/>
                <a:gd name="T37" fmla="*/ 764 h 936"/>
                <a:gd name="T38" fmla="*/ 4 w 1728"/>
                <a:gd name="T39" fmla="*/ 742 h 936"/>
                <a:gd name="T40" fmla="*/ 0 w 1728"/>
                <a:gd name="T41" fmla="*/ 720 h 936"/>
                <a:gd name="T42" fmla="*/ 288 w 1728"/>
                <a:gd name="T43" fmla="*/ 136 h 936"/>
                <a:gd name="T44" fmla="*/ 294 w 1728"/>
                <a:gd name="T45" fmla="*/ 122 h 936"/>
                <a:gd name="T46" fmla="*/ 314 w 1728"/>
                <a:gd name="T47" fmla="*/ 102 h 936"/>
                <a:gd name="T48" fmla="*/ 358 w 1728"/>
                <a:gd name="T49" fmla="*/ 76 h 936"/>
                <a:gd name="T50" fmla="*/ 420 w 1728"/>
                <a:gd name="T51" fmla="*/ 52 h 936"/>
                <a:gd name="T52" fmla="*/ 498 w 1728"/>
                <a:gd name="T53" fmla="*/ 32 h 936"/>
                <a:gd name="T54" fmla="*/ 590 w 1728"/>
                <a:gd name="T55" fmla="*/ 18 h 936"/>
                <a:gd name="T56" fmla="*/ 692 w 1728"/>
                <a:gd name="T57" fmla="*/ 6 h 936"/>
                <a:gd name="T58" fmla="*/ 806 w 1728"/>
                <a:gd name="T59" fmla="*/ 0 h 936"/>
                <a:gd name="T60" fmla="*/ 922 w 1728"/>
                <a:gd name="T61" fmla="*/ 0 h 936"/>
                <a:gd name="T62" fmla="*/ 1036 w 1728"/>
                <a:gd name="T63" fmla="*/ 6 h 936"/>
                <a:gd name="T64" fmla="*/ 1138 w 1728"/>
                <a:gd name="T65" fmla="*/ 18 h 936"/>
                <a:gd name="T66" fmla="*/ 1230 w 1728"/>
                <a:gd name="T67" fmla="*/ 32 h 936"/>
                <a:gd name="T68" fmla="*/ 1308 w 1728"/>
                <a:gd name="T69" fmla="*/ 52 h 936"/>
                <a:gd name="T70" fmla="*/ 1370 w 1728"/>
                <a:gd name="T71" fmla="*/ 76 h 936"/>
                <a:gd name="T72" fmla="*/ 1414 w 1728"/>
                <a:gd name="T73" fmla="*/ 102 h 936"/>
                <a:gd name="T74" fmla="*/ 1434 w 1728"/>
                <a:gd name="T75" fmla="*/ 122 h 936"/>
                <a:gd name="T76" fmla="*/ 1440 w 1728"/>
                <a:gd name="T77" fmla="*/ 136 h 936"/>
                <a:gd name="T78" fmla="*/ 0 w 1728"/>
                <a:gd name="T79" fmla="*/ 0 h 936"/>
                <a:gd name="T80" fmla="*/ 1728 w 1728"/>
                <a:gd name="T81"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gradFill rotWithShape="1">
              <a:gsLst>
                <a:gs pos="0">
                  <a:srgbClr val="EAEAEA"/>
                </a:gs>
                <a:gs pos="100000">
                  <a:srgbClr val="76767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872" name="Freeform 10"/>
            <p:cNvSpPr/>
            <p:nvPr/>
          </p:nvSpPr>
          <p:spPr bwMode="auto">
            <a:xfrm>
              <a:off x="288" y="0"/>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460 w 1152"/>
                <a:gd name="T21" fmla="*/ 286 h 288"/>
                <a:gd name="T22" fmla="*/ 352 w 1152"/>
                <a:gd name="T23" fmla="*/ 276 h 288"/>
                <a:gd name="T24" fmla="*/ 254 w 1152"/>
                <a:gd name="T25" fmla="*/ 264 h 288"/>
                <a:gd name="T26" fmla="*/ 168 w 1152"/>
                <a:gd name="T27" fmla="*/ 246 h 288"/>
                <a:gd name="T28" fmla="*/ 98 w 1152"/>
                <a:gd name="T29" fmla="*/ 224 h 288"/>
                <a:gd name="T30" fmla="*/ 46 w 1152"/>
                <a:gd name="T31" fmla="*/ 200 h 288"/>
                <a:gd name="T32" fmla="*/ 12 w 1152"/>
                <a:gd name="T33" fmla="*/ 174 h 288"/>
                <a:gd name="T34" fmla="*/ 2 w 1152"/>
                <a:gd name="T35" fmla="*/ 158 h 288"/>
                <a:gd name="T36" fmla="*/ 0 w 1152"/>
                <a:gd name="T37" fmla="*/ 144 h 288"/>
                <a:gd name="T38" fmla="*/ 2 w 1152"/>
                <a:gd name="T39" fmla="*/ 130 h 288"/>
                <a:gd name="T40" fmla="*/ 12 w 1152"/>
                <a:gd name="T41" fmla="*/ 114 h 288"/>
                <a:gd name="T42" fmla="*/ 46 w 1152"/>
                <a:gd name="T43" fmla="*/ 88 h 288"/>
                <a:gd name="T44" fmla="*/ 98 w 1152"/>
                <a:gd name="T45" fmla="*/ 64 h 288"/>
                <a:gd name="T46" fmla="*/ 168 w 1152"/>
                <a:gd name="T47" fmla="*/ 42 h 288"/>
                <a:gd name="T48" fmla="*/ 254 w 1152"/>
                <a:gd name="T49" fmla="*/ 24 h 288"/>
                <a:gd name="T50" fmla="*/ 352 w 1152"/>
                <a:gd name="T51" fmla="*/ 12 h 288"/>
                <a:gd name="T52" fmla="*/ 460 w 1152"/>
                <a:gd name="T53" fmla="*/ 2 h 288"/>
                <a:gd name="T54" fmla="*/ 576 w 1152"/>
                <a:gd name="T55" fmla="*/ 0 h 288"/>
                <a:gd name="T56" fmla="*/ 692 w 1152"/>
                <a:gd name="T57" fmla="*/ 2 h 288"/>
                <a:gd name="T58" fmla="*/ 800 w 1152"/>
                <a:gd name="T59" fmla="*/ 12 h 288"/>
                <a:gd name="T60" fmla="*/ 898 w 1152"/>
                <a:gd name="T61" fmla="*/ 24 h 288"/>
                <a:gd name="T62" fmla="*/ 984 w 1152"/>
                <a:gd name="T63" fmla="*/ 42 h 288"/>
                <a:gd name="T64" fmla="*/ 1054 w 1152"/>
                <a:gd name="T65" fmla="*/ 64 h 288"/>
                <a:gd name="T66" fmla="*/ 1106 w 1152"/>
                <a:gd name="T67" fmla="*/ 88 h 288"/>
                <a:gd name="T68" fmla="*/ 1140 w 1152"/>
                <a:gd name="T69" fmla="*/ 114 h 288"/>
                <a:gd name="T70" fmla="*/ 1150 w 1152"/>
                <a:gd name="T71" fmla="*/ 130 h 288"/>
                <a:gd name="T72" fmla="*/ 1152 w 1152"/>
                <a:gd name="T73" fmla="*/ 144 h 288"/>
                <a:gd name="T74" fmla="*/ 0 w 1152"/>
                <a:gd name="T75" fmla="*/ 0 h 288"/>
                <a:gd name="T76" fmla="*/ 1152 w 1152"/>
                <a:gd name="T7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30873" name="Oval 11"/>
          <p:cNvSpPr>
            <a:spLocks noChangeArrowheads="1"/>
          </p:cNvSpPr>
          <p:nvPr/>
        </p:nvSpPr>
        <p:spPr bwMode="auto">
          <a:xfrm>
            <a:off x="1949450" y="2305050"/>
            <a:ext cx="1911350" cy="466725"/>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30874" name="Freeform 12"/>
          <p:cNvSpPr/>
          <p:nvPr/>
        </p:nvSpPr>
        <p:spPr bwMode="auto">
          <a:xfrm>
            <a:off x="2208213" y="1439863"/>
            <a:ext cx="1430337" cy="1100137"/>
          </a:xfrm>
          <a:custGeom>
            <a:avLst/>
            <a:gdLst>
              <a:gd name="T0" fmla="*/ 576 w 576"/>
              <a:gd name="T1" fmla="*/ 576 h 648"/>
              <a:gd name="T2" fmla="*/ 576 w 576"/>
              <a:gd name="T3" fmla="*/ 576 h 648"/>
              <a:gd name="T4" fmla="*/ 574 w 576"/>
              <a:gd name="T5" fmla="*/ 584 h 648"/>
              <a:gd name="T6" fmla="*/ 570 w 576"/>
              <a:gd name="T7" fmla="*/ 590 h 648"/>
              <a:gd name="T8" fmla="*/ 564 w 576"/>
              <a:gd name="T9" fmla="*/ 598 h 648"/>
              <a:gd name="T10" fmla="*/ 554 w 576"/>
              <a:gd name="T11" fmla="*/ 604 h 648"/>
              <a:gd name="T12" fmla="*/ 542 w 576"/>
              <a:gd name="T13" fmla="*/ 610 h 648"/>
              <a:gd name="T14" fmla="*/ 526 w 576"/>
              <a:gd name="T15" fmla="*/ 616 h 648"/>
              <a:gd name="T16" fmla="*/ 492 w 576"/>
              <a:gd name="T17" fmla="*/ 626 h 648"/>
              <a:gd name="T18" fmla="*/ 450 w 576"/>
              <a:gd name="T19" fmla="*/ 636 h 648"/>
              <a:gd name="T20" fmla="*/ 400 w 576"/>
              <a:gd name="T21" fmla="*/ 642 h 648"/>
              <a:gd name="T22" fmla="*/ 346 w 576"/>
              <a:gd name="T23" fmla="*/ 646 h 648"/>
              <a:gd name="T24" fmla="*/ 288 w 576"/>
              <a:gd name="T25" fmla="*/ 648 h 648"/>
              <a:gd name="T26" fmla="*/ 230 w 576"/>
              <a:gd name="T27" fmla="*/ 646 h 648"/>
              <a:gd name="T28" fmla="*/ 176 w 576"/>
              <a:gd name="T29" fmla="*/ 642 h 648"/>
              <a:gd name="T30" fmla="*/ 126 w 576"/>
              <a:gd name="T31" fmla="*/ 636 h 648"/>
              <a:gd name="T32" fmla="*/ 84 w 576"/>
              <a:gd name="T33" fmla="*/ 626 h 648"/>
              <a:gd name="T34" fmla="*/ 50 w 576"/>
              <a:gd name="T35" fmla="*/ 616 h 648"/>
              <a:gd name="T36" fmla="*/ 34 w 576"/>
              <a:gd name="T37" fmla="*/ 610 h 648"/>
              <a:gd name="T38" fmla="*/ 22 w 576"/>
              <a:gd name="T39" fmla="*/ 604 h 648"/>
              <a:gd name="T40" fmla="*/ 12 w 576"/>
              <a:gd name="T41" fmla="*/ 598 h 648"/>
              <a:gd name="T42" fmla="*/ 6 w 576"/>
              <a:gd name="T43" fmla="*/ 590 h 648"/>
              <a:gd name="T44" fmla="*/ 2 w 576"/>
              <a:gd name="T45" fmla="*/ 584 h 648"/>
              <a:gd name="T46" fmla="*/ 0 w 576"/>
              <a:gd name="T47" fmla="*/ 576 h 648"/>
              <a:gd name="T48" fmla="*/ 288 w 576"/>
              <a:gd name="T49" fmla="*/ 0 h 648"/>
              <a:gd name="T50" fmla="*/ 576 w 576"/>
              <a:gd name="T51" fmla="*/ 576 h 648"/>
              <a:gd name="T52" fmla="*/ 0 w 576"/>
              <a:gd name="T53" fmla="*/ 0 h 648"/>
              <a:gd name="T54" fmla="*/ 576 w 576"/>
              <a:gd name="T5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rotWithShape="1">
            <a:gsLst>
              <a:gs pos="0">
                <a:srgbClr val="2180C1"/>
              </a:gs>
              <a:gs pos="100000">
                <a:srgbClr val="0846AC"/>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875" name="Text Box 13"/>
          <p:cNvSpPr txBox="1">
            <a:spLocks noChangeArrowheads="1"/>
          </p:cNvSpPr>
          <p:nvPr/>
        </p:nvSpPr>
        <p:spPr bwMode="auto">
          <a:xfrm>
            <a:off x="2400300" y="2133600"/>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zh-CN" altLang="en-US" sz="1600" b="1">
                <a:solidFill>
                  <a:srgbClr val="FFFFFF"/>
                </a:solidFill>
              </a:rPr>
              <a:t>添加文字</a:t>
            </a:r>
            <a:endParaRPr lang="zh-CN" altLang="en-US" sz="1600" b="1">
              <a:solidFill>
                <a:srgbClr val="FFFFFF"/>
              </a:solidFill>
            </a:endParaRPr>
          </a:p>
        </p:txBody>
      </p:sp>
      <p:sp>
        <p:nvSpPr>
          <p:cNvPr id="330876" name="Text Box 14"/>
          <p:cNvSpPr txBox="1">
            <a:spLocks noChangeArrowheads="1"/>
          </p:cNvSpPr>
          <p:nvPr/>
        </p:nvSpPr>
        <p:spPr bwMode="auto">
          <a:xfrm>
            <a:off x="2141538" y="29622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zh-CN" altLang="en-US" sz="1800" b="1">
                <a:solidFill>
                  <a:srgbClr val="000000"/>
                </a:solidFill>
              </a:rPr>
              <a:t>单击添加文字</a:t>
            </a:r>
            <a:endParaRPr lang="zh-CN" altLang="en-US" sz="1800" b="1">
              <a:solidFill>
                <a:srgbClr val="000000"/>
              </a:solidFill>
            </a:endParaRPr>
          </a:p>
        </p:txBody>
      </p:sp>
      <p:sp>
        <p:nvSpPr>
          <p:cNvPr id="330877" name="Text Box 15"/>
          <p:cNvSpPr txBox="1">
            <a:spLocks noChangeArrowheads="1"/>
          </p:cNvSpPr>
          <p:nvPr/>
        </p:nvSpPr>
        <p:spPr bwMode="auto">
          <a:xfrm>
            <a:off x="2139950" y="39608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zh-CN" altLang="en-US" sz="1800" b="1">
                <a:solidFill>
                  <a:srgbClr val="000000"/>
                </a:solidFill>
              </a:rPr>
              <a:t>单击添加文字</a:t>
            </a:r>
            <a:endParaRPr lang="zh-CN" altLang="en-US" sz="1800" b="1">
              <a:solidFill>
                <a:srgbClr val="000000"/>
              </a:solidFill>
            </a:endParaRPr>
          </a:p>
        </p:txBody>
      </p:sp>
      <p:sp>
        <p:nvSpPr>
          <p:cNvPr id="330878" name="Rectangle 16"/>
          <p:cNvSpPr>
            <a:spLocks noChangeArrowheads="1"/>
          </p:cNvSpPr>
          <p:nvPr/>
        </p:nvSpPr>
        <p:spPr bwMode="auto">
          <a:xfrm>
            <a:off x="5715000" y="1582738"/>
            <a:ext cx="216058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latinLnBrk="1" hangingPunct="1">
              <a:lnSpc>
                <a:spcPct val="140000"/>
              </a:lnSpc>
              <a:buClrTx/>
              <a:buSzTx/>
            </a:pPr>
            <a:r>
              <a:rPr lang="zh-CN" altLang="en-US" sz="1600" b="1">
                <a:solidFill>
                  <a:srgbClr val="000000"/>
                </a:solidFill>
                <a:latin typeface="Arial" panose="020B0604020202020204" pitchFamily="34" charset="0"/>
              </a:rPr>
              <a:t>单击此处添加文字</a:t>
            </a:r>
            <a:endParaRPr lang="zh-CN" altLang="en-US" sz="1600" b="1">
              <a:solidFill>
                <a:srgbClr val="000000"/>
              </a:solidFill>
              <a:latin typeface="Arial" panose="020B0604020202020204" pitchFamily="34" charset="0"/>
            </a:endParaRPr>
          </a:p>
          <a:p>
            <a:pPr algn="r" eaLnBrk="1" fontAlgn="base" latinLnBrk="1" hangingPunct="1">
              <a:lnSpc>
                <a:spcPct val="140000"/>
              </a:lnSpc>
              <a:buClrTx/>
              <a:buSzTx/>
            </a:pPr>
            <a:r>
              <a:rPr lang="zh-CN" altLang="en-US" b="1">
                <a:solidFill>
                  <a:srgbClr val="000000"/>
                </a:solidFill>
                <a:latin typeface="Arial" panose="020B0604020202020204" pitchFamily="34" charset="0"/>
              </a:rPr>
              <a:t>单击此处添加文字内容  </a:t>
            </a:r>
            <a:endParaRPr lang="zh-CN" altLang="en-US" b="1">
              <a:solidFill>
                <a:srgbClr val="000000"/>
              </a:solidFill>
              <a:latin typeface="Arial" panose="020B0604020202020204" pitchFamily="34" charset="0"/>
            </a:endParaRPr>
          </a:p>
          <a:p>
            <a:pPr algn="r" eaLnBrk="1" fontAlgn="base" latinLnBrk="1" hangingPunct="1">
              <a:lnSpc>
                <a:spcPct val="120000"/>
              </a:lnSpc>
              <a:buClrTx/>
              <a:buSzTx/>
            </a:pPr>
            <a:r>
              <a:rPr lang="zh-CN" altLang="en-US" b="1">
                <a:solidFill>
                  <a:srgbClr val="000000"/>
                </a:solidFill>
                <a:latin typeface="Arial" panose="020B0604020202020204" pitchFamily="34" charset="0"/>
              </a:rPr>
              <a:t>单击此处添加文字内容</a:t>
            </a:r>
            <a:endParaRPr lang="zh-CN" altLang="en-US" b="1">
              <a:solidFill>
                <a:srgbClr val="000000"/>
              </a:solidFill>
              <a:latin typeface="Arial" panose="020B0604020202020204" pitchFamily="34" charset="0"/>
            </a:endParaRPr>
          </a:p>
        </p:txBody>
      </p:sp>
      <p:sp>
        <p:nvSpPr>
          <p:cNvPr id="330879" name="Rectangle 17"/>
          <p:cNvSpPr>
            <a:spLocks noChangeArrowheads="1"/>
          </p:cNvSpPr>
          <p:nvPr/>
        </p:nvSpPr>
        <p:spPr bwMode="auto">
          <a:xfrm>
            <a:off x="5715000" y="3503613"/>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latinLnBrk="1" hangingPunct="1">
              <a:lnSpc>
                <a:spcPct val="120000"/>
              </a:lnSpc>
              <a:buClrTx/>
              <a:buSzTx/>
            </a:pPr>
            <a:r>
              <a:rPr lang="zh-CN" altLang="en-US" b="1">
                <a:solidFill>
                  <a:srgbClr val="000000"/>
                </a:solidFill>
                <a:latin typeface="Arial" panose="020B0604020202020204" pitchFamily="34" charset="0"/>
              </a:rPr>
              <a:t>单击此处添加文字</a:t>
            </a:r>
            <a:endParaRPr lang="zh-CN" altLang="en-US" b="1">
              <a:solidFill>
                <a:srgbClr val="000000"/>
              </a:solidFill>
              <a:latin typeface="Arial" panose="020B0604020202020204" pitchFamily="34" charset="0"/>
            </a:endParaRPr>
          </a:p>
          <a:p>
            <a:pPr algn="r" eaLnBrk="1" fontAlgn="base" latinLnBrk="1" hangingPunct="1">
              <a:lnSpc>
                <a:spcPct val="140000"/>
              </a:lnSpc>
              <a:buClrTx/>
              <a:buSzTx/>
            </a:pPr>
            <a:r>
              <a:rPr lang="zh-CN" altLang="en-US" sz="1200" b="1">
                <a:solidFill>
                  <a:srgbClr val="000000"/>
                </a:solidFill>
                <a:latin typeface="Arial" panose="020B0604020202020204" pitchFamily="34" charset="0"/>
              </a:rPr>
              <a:t>单击此处添加文字内容  </a:t>
            </a:r>
            <a:endParaRPr lang="zh-CN" altLang="en-US" sz="1200" b="1">
              <a:solidFill>
                <a:srgbClr val="000000"/>
              </a:solidFill>
              <a:latin typeface="Arial" panose="020B0604020202020204" pitchFamily="34" charset="0"/>
            </a:endParaRPr>
          </a:p>
          <a:p>
            <a:pPr algn="r" eaLnBrk="1" fontAlgn="base" latinLnBrk="1" hangingPunct="1">
              <a:lnSpc>
                <a:spcPct val="120000"/>
              </a:lnSpc>
              <a:buClrTx/>
              <a:buSzTx/>
            </a:pPr>
            <a:r>
              <a:rPr lang="zh-CN" altLang="en-US" sz="1200" b="1">
                <a:solidFill>
                  <a:srgbClr val="000000"/>
                </a:solidFill>
                <a:latin typeface="Arial" panose="020B0604020202020204" pitchFamily="34" charset="0"/>
              </a:rPr>
              <a:t>单击此处添加文字内容  </a:t>
            </a:r>
            <a:endParaRPr lang="zh-CN" altLang="en-US" sz="1200" b="1">
              <a:solidFill>
                <a:srgbClr val="000000"/>
              </a:solidFill>
              <a:latin typeface="Arial" panose="020B0604020202020204" pitchFamily="34" charset="0"/>
            </a:endParaRPr>
          </a:p>
        </p:txBody>
      </p:sp>
      <p:sp>
        <p:nvSpPr>
          <p:cNvPr id="330880" name="Rectangle 18"/>
          <p:cNvSpPr>
            <a:spLocks noChangeArrowheads="1"/>
          </p:cNvSpPr>
          <p:nvPr/>
        </p:nvSpPr>
        <p:spPr bwMode="auto">
          <a:xfrm>
            <a:off x="5715000" y="2573338"/>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latinLnBrk="1" hangingPunct="1">
              <a:lnSpc>
                <a:spcPct val="120000"/>
              </a:lnSpc>
              <a:buClrTx/>
              <a:buSzTx/>
            </a:pPr>
            <a:r>
              <a:rPr lang="zh-CN" altLang="en-US" b="1">
                <a:solidFill>
                  <a:srgbClr val="000000"/>
                </a:solidFill>
                <a:latin typeface="Arial" panose="020B0604020202020204" pitchFamily="34" charset="0"/>
              </a:rPr>
              <a:t>单击此处添加文字</a:t>
            </a:r>
            <a:endParaRPr lang="zh-CN" altLang="en-US" b="1">
              <a:solidFill>
                <a:srgbClr val="000000"/>
              </a:solidFill>
              <a:latin typeface="Arial" panose="020B0604020202020204" pitchFamily="34" charset="0"/>
            </a:endParaRPr>
          </a:p>
          <a:p>
            <a:pPr algn="r" eaLnBrk="1" fontAlgn="base" latinLnBrk="1" hangingPunct="1">
              <a:lnSpc>
                <a:spcPct val="140000"/>
              </a:lnSpc>
              <a:buClrTx/>
              <a:buSzTx/>
            </a:pPr>
            <a:r>
              <a:rPr lang="zh-CN" altLang="en-US" sz="1200" b="1">
                <a:solidFill>
                  <a:srgbClr val="000000"/>
                </a:solidFill>
                <a:latin typeface="Arial" panose="020B0604020202020204" pitchFamily="34" charset="0"/>
              </a:rPr>
              <a:t>单击此处添加文字内容  </a:t>
            </a:r>
            <a:endParaRPr lang="zh-CN" altLang="en-US" sz="1200" b="1">
              <a:solidFill>
                <a:srgbClr val="000000"/>
              </a:solidFill>
              <a:latin typeface="Arial" panose="020B0604020202020204" pitchFamily="34" charset="0"/>
            </a:endParaRPr>
          </a:p>
          <a:p>
            <a:pPr algn="r" eaLnBrk="1" fontAlgn="base" latinLnBrk="1" hangingPunct="1">
              <a:lnSpc>
                <a:spcPct val="120000"/>
              </a:lnSpc>
              <a:buClrTx/>
              <a:buSzTx/>
            </a:pPr>
            <a:r>
              <a:rPr lang="zh-CN" altLang="en-US" sz="1200" b="1">
                <a:solidFill>
                  <a:srgbClr val="000000"/>
                </a:solidFill>
                <a:latin typeface="Arial" panose="020B0604020202020204" pitchFamily="34" charset="0"/>
              </a:rPr>
              <a:t>单击此处添加文字内容  </a:t>
            </a:r>
            <a:endParaRPr lang="zh-CN" altLang="en-US" sz="1200" b="1">
              <a:solidFill>
                <a:srgbClr val="000000"/>
              </a:solidFill>
              <a:latin typeface="Arial" panose="020B0604020202020204" pitchFamily="34" charset="0"/>
            </a:endParaRPr>
          </a:p>
        </p:txBody>
      </p:sp>
      <p:grpSp>
        <p:nvGrpSpPr>
          <p:cNvPr id="330881" name="Group 129"/>
          <p:cNvGrpSpPr/>
          <p:nvPr/>
        </p:nvGrpSpPr>
        <p:grpSpPr bwMode="auto">
          <a:xfrm>
            <a:off x="3228975" y="1941513"/>
            <a:ext cx="4772025" cy="1878012"/>
            <a:chOff x="0" y="0"/>
            <a:chExt cx="3266" cy="1577"/>
          </a:xfrm>
        </p:grpSpPr>
        <p:sp>
          <p:nvSpPr>
            <p:cNvPr id="330882" name="Line 20"/>
            <p:cNvSpPr>
              <a:spLocks noChangeShapeType="1"/>
            </p:cNvSpPr>
            <p:nvPr/>
          </p:nvSpPr>
          <p:spPr bwMode="auto">
            <a:xfrm flipH="1">
              <a:off x="721" y="1577"/>
              <a:ext cx="2545" cy="0"/>
            </a:xfrm>
            <a:prstGeom prst="line">
              <a:avLst/>
            </a:prstGeom>
            <a:noFill/>
            <a:ln w="25400" cap="rnd">
              <a:solidFill>
                <a:srgbClr val="000000"/>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30883" name="Line 21"/>
            <p:cNvSpPr>
              <a:spLocks noChangeShapeType="1"/>
            </p:cNvSpPr>
            <p:nvPr/>
          </p:nvSpPr>
          <p:spPr bwMode="auto">
            <a:xfrm flipH="1">
              <a:off x="0" y="0"/>
              <a:ext cx="3266" cy="0"/>
            </a:xfrm>
            <a:prstGeom prst="line">
              <a:avLst/>
            </a:prstGeom>
            <a:noFill/>
            <a:ln w="25400" cap="rnd">
              <a:solidFill>
                <a:srgbClr val="000000"/>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30884" name="Line 22"/>
            <p:cNvSpPr>
              <a:spLocks noChangeShapeType="1"/>
            </p:cNvSpPr>
            <p:nvPr/>
          </p:nvSpPr>
          <p:spPr bwMode="auto">
            <a:xfrm flipH="1">
              <a:off x="363" y="788"/>
              <a:ext cx="2903" cy="0"/>
            </a:xfrm>
            <a:prstGeom prst="line">
              <a:avLst/>
            </a:prstGeom>
            <a:noFill/>
            <a:ln w="25400" cap="rnd">
              <a:solidFill>
                <a:srgbClr val="000000"/>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0786"/>
                                        </p:tgtEl>
                                        <p:attrNameLst>
                                          <p:attrName>style.visibility</p:attrName>
                                        </p:attrNameLst>
                                      </p:cBhvr>
                                      <p:to>
                                        <p:strVal val="visible"/>
                                      </p:to>
                                    </p:set>
                                    <p:anim by="(-#ppt_w*2)" calcmode="lin" valueType="num">
                                      <p:cBhvr rctx="PPT">
                                        <p:cTn id="7" dur="250" autoRev="1" fill="hold">
                                          <p:stCondLst>
                                            <p:cond delay="0"/>
                                          </p:stCondLst>
                                        </p:cTn>
                                        <p:tgtEl>
                                          <p:spTgt spid="330786"/>
                                        </p:tgtEl>
                                        <p:attrNameLst>
                                          <p:attrName>ppt_w</p:attrName>
                                        </p:attrNameLst>
                                      </p:cBhvr>
                                    </p:anim>
                                    <p:anim by="(#ppt_w*0.50)" calcmode="lin" valueType="num">
                                      <p:cBhvr>
                                        <p:cTn id="8" dur="250" decel="50000" autoRev="1" fill="hold">
                                          <p:stCondLst>
                                            <p:cond delay="0"/>
                                          </p:stCondLst>
                                        </p:cTn>
                                        <p:tgtEl>
                                          <p:spTgt spid="330786"/>
                                        </p:tgtEl>
                                        <p:attrNameLst>
                                          <p:attrName>ppt_x</p:attrName>
                                        </p:attrNameLst>
                                      </p:cBhvr>
                                    </p:anim>
                                    <p:anim from="(-#ppt_h/2)" to="(#ppt_y)" calcmode="lin" valueType="num">
                                      <p:cBhvr>
                                        <p:cTn id="9" dur="500" fill="hold">
                                          <p:stCondLst>
                                            <p:cond delay="0"/>
                                          </p:stCondLst>
                                        </p:cTn>
                                        <p:tgtEl>
                                          <p:spTgt spid="330786"/>
                                        </p:tgtEl>
                                        <p:attrNameLst>
                                          <p:attrName>ppt_y</p:attrName>
                                        </p:attrNameLst>
                                      </p:cBhvr>
                                    </p:anim>
                                    <p:animRot by="21600000">
                                      <p:cBhvr>
                                        <p:cTn id="10" dur="500" fill="hold">
                                          <p:stCondLst>
                                            <p:cond delay="0"/>
                                          </p:stCondLst>
                                        </p:cTn>
                                        <p:tgtEl>
                                          <p:spTgt spid="330786"/>
                                        </p:tgtEl>
                                        <p:attrNameLst>
                                          <p:attrName>r</p:attrName>
                                        </p:attrNameLst>
                                      </p:cBhvr>
                                    </p:animRot>
                                  </p:childTnLst>
                                </p:cTn>
                              </p:par>
                            </p:childTnLst>
                          </p:cTn>
                        </p:par>
                        <p:par>
                          <p:cTn id="11" fill="hold">
                            <p:stCondLst>
                              <p:cond delay="899"/>
                            </p:stCondLst>
                            <p:childTnLst>
                              <p:par>
                                <p:cTn id="12" presetID="42" presetClass="entr" presetSubtype="0" fill="hold" grpId="0" nodeType="afterEffect">
                                  <p:stCondLst>
                                    <p:cond delay="0"/>
                                  </p:stCondLst>
                                  <p:childTnLst>
                                    <p:set>
                                      <p:cBhvr>
                                        <p:cTn id="13" dur="1" fill="hold">
                                          <p:stCondLst>
                                            <p:cond delay="0"/>
                                          </p:stCondLst>
                                        </p:cTn>
                                        <p:tgtEl>
                                          <p:spTgt spid="330865"/>
                                        </p:tgtEl>
                                        <p:attrNameLst>
                                          <p:attrName>style.visibility</p:attrName>
                                        </p:attrNameLst>
                                      </p:cBhvr>
                                      <p:to>
                                        <p:strVal val="visible"/>
                                      </p:to>
                                    </p:set>
                                    <p:animEffect transition="in" filter="fade">
                                      <p:cBhvr>
                                        <p:cTn id="14" dur="1000"/>
                                        <p:tgtEl>
                                          <p:spTgt spid="330865"/>
                                        </p:tgtEl>
                                      </p:cBhvr>
                                    </p:animEffect>
                                    <p:anim calcmode="lin" valueType="num">
                                      <p:cBhvr>
                                        <p:cTn id="15" dur="1000" fill="hold"/>
                                        <p:tgtEl>
                                          <p:spTgt spid="330865"/>
                                        </p:tgtEl>
                                        <p:attrNameLst>
                                          <p:attrName>ppt_x</p:attrName>
                                        </p:attrNameLst>
                                      </p:cBhvr>
                                      <p:tavLst>
                                        <p:tav tm="0">
                                          <p:val>
                                            <p:strVal val="#ppt_x"/>
                                          </p:val>
                                        </p:tav>
                                        <p:tav tm="100000">
                                          <p:val>
                                            <p:strVal val="#ppt_x"/>
                                          </p:val>
                                        </p:tav>
                                      </p:tavLst>
                                    </p:anim>
                                    <p:anim calcmode="lin" valueType="num">
                                      <p:cBhvr>
                                        <p:cTn id="16" dur="1000" fill="hold"/>
                                        <p:tgtEl>
                                          <p:spTgt spid="33086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0866"/>
                                        </p:tgtEl>
                                        <p:attrNameLst>
                                          <p:attrName>style.visibility</p:attrName>
                                        </p:attrNameLst>
                                      </p:cBhvr>
                                      <p:to>
                                        <p:strVal val="visible"/>
                                      </p:to>
                                    </p:set>
                                    <p:animEffect transition="in" filter="fade">
                                      <p:cBhvr>
                                        <p:cTn id="19" dur="1000"/>
                                        <p:tgtEl>
                                          <p:spTgt spid="330866"/>
                                        </p:tgtEl>
                                      </p:cBhvr>
                                    </p:animEffect>
                                    <p:anim calcmode="lin" valueType="num">
                                      <p:cBhvr>
                                        <p:cTn id="20" dur="1000" fill="hold"/>
                                        <p:tgtEl>
                                          <p:spTgt spid="330866"/>
                                        </p:tgtEl>
                                        <p:attrNameLst>
                                          <p:attrName>ppt_x</p:attrName>
                                        </p:attrNameLst>
                                      </p:cBhvr>
                                      <p:tavLst>
                                        <p:tav tm="0">
                                          <p:val>
                                            <p:strVal val="#ppt_x"/>
                                          </p:val>
                                        </p:tav>
                                        <p:tav tm="100000">
                                          <p:val>
                                            <p:strVal val="#ppt_x"/>
                                          </p:val>
                                        </p:tav>
                                      </p:tavLst>
                                    </p:anim>
                                    <p:anim calcmode="lin" valueType="num">
                                      <p:cBhvr>
                                        <p:cTn id="21" dur="1000" fill="hold"/>
                                        <p:tgtEl>
                                          <p:spTgt spid="33086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30869"/>
                                        </p:tgtEl>
                                        <p:attrNameLst>
                                          <p:attrName>style.visibility</p:attrName>
                                        </p:attrNameLst>
                                      </p:cBhvr>
                                      <p:to>
                                        <p:strVal val="visible"/>
                                      </p:to>
                                    </p:set>
                                    <p:animEffect transition="in" filter="fade">
                                      <p:cBhvr>
                                        <p:cTn id="24" dur="1000"/>
                                        <p:tgtEl>
                                          <p:spTgt spid="330869"/>
                                        </p:tgtEl>
                                      </p:cBhvr>
                                    </p:animEffect>
                                    <p:anim calcmode="lin" valueType="num">
                                      <p:cBhvr>
                                        <p:cTn id="25" dur="1000" fill="hold"/>
                                        <p:tgtEl>
                                          <p:spTgt spid="330869"/>
                                        </p:tgtEl>
                                        <p:attrNameLst>
                                          <p:attrName>ppt_x</p:attrName>
                                        </p:attrNameLst>
                                      </p:cBhvr>
                                      <p:tavLst>
                                        <p:tav tm="0">
                                          <p:val>
                                            <p:strVal val="#ppt_x"/>
                                          </p:val>
                                        </p:tav>
                                        <p:tav tm="100000">
                                          <p:val>
                                            <p:strVal val="#ppt_x"/>
                                          </p:val>
                                        </p:tav>
                                      </p:tavLst>
                                    </p:anim>
                                    <p:anim calcmode="lin" valueType="num">
                                      <p:cBhvr>
                                        <p:cTn id="26" dur="1000" fill="hold"/>
                                        <p:tgtEl>
                                          <p:spTgt spid="33086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0870"/>
                                        </p:tgtEl>
                                        <p:attrNameLst>
                                          <p:attrName>style.visibility</p:attrName>
                                        </p:attrNameLst>
                                      </p:cBhvr>
                                      <p:to>
                                        <p:strVal val="visible"/>
                                      </p:to>
                                    </p:set>
                                    <p:animEffect transition="in" filter="fade">
                                      <p:cBhvr>
                                        <p:cTn id="29" dur="1000"/>
                                        <p:tgtEl>
                                          <p:spTgt spid="330870"/>
                                        </p:tgtEl>
                                      </p:cBhvr>
                                    </p:animEffect>
                                    <p:anim calcmode="lin" valueType="num">
                                      <p:cBhvr>
                                        <p:cTn id="30" dur="1000" fill="hold"/>
                                        <p:tgtEl>
                                          <p:spTgt spid="330870"/>
                                        </p:tgtEl>
                                        <p:attrNameLst>
                                          <p:attrName>ppt_x</p:attrName>
                                        </p:attrNameLst>
                                      </p:cBhvr>
                                      <p:tavLst>
                                        <p:tav tm="0">
                                          <p:val>
                                            <p:strVal val="#ppt_x"/>
                                          </p:val>
                                        </p:tav>
                                        <p:tav tm="100000">
                                          <p:val>
                                            <p:strVal val="#ppt_x"/>
                                          </p:val>
                                        </p:tav>
                                      </p:tavLst>
                                    </p:anim>
                                    <p:anim calcmode="lin" valueType="num">
                                      <p:cBhvr>
                                        <p:cTn id="31" dur="1000" fill="hold"/>
                                        <p:tgtEl>
                                          <p:spTgt spid="3308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0873"/>
                                        </p:tgtEl>
                                        <p:attrNameLst>
                                          <p:attrName>style.visibility</p:attrName>
                                        </p:attrNameLst>
                                      </p:cBhvr>
                                      <p:to>
                                        <p:strVal val="visible"/>
                                      </p:to>
                                    </p:set>
                                    <p:animEffect transition="in" filter="fade">
                                      <p:cBhvr>
                                        <p:cTn id="34" dur="1000"/>
                                        <p:tgtEl>
                                          <p:spTgt spid="330873"/>
                                        </p:tgtEl>
                                      </p:cBhvr>
                                    </p:animEffect>
                                    <p:anim calcmode="lin" valueType="num">
                                      <p:cBhvr>
                                        <p:cTn id="35" dur="1000" fill="hold"/>
                                        <p:tgtEl>
                                          <p:spTgt spid="330873"/>
                                        </p:tgtEl>
                                        <p:attrNameLst>
                                          <p:attrName>ppt_x</p:attrName>
                                        </p:attrNameLst>
                                      </p:cBhvr>
                                      <p:tavLst>
                                        <p:tav tm="0">
                                          <p:val>
                                            <p:strVal val="#ppt_x"/>
                                          </p:val>
                                        </p:tav>
                                        <p:tav tm="100000">
                                          <p:val>
                                            <p:strVal val="#ppt_x"/>
                                          </p:val>
                                        </p:tav>
                                      </p:tavLst>
                                    </p:anim>
                                    <p:anim calcmode="lin" valueType="num">
                                      <p:cBhvr>
                                        <p:cTn id="36" dur="1000" fill="hold"/>
                                        <p:tgtEl>
                                          <p:spTgt spid="33087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0874"/>
                                        </p:tgtEl>
                                        <p:attrNameLst>
                                          <p:attrName>style.visibility</p:attrName>
                                        </p:attrNameLst>
                                      </p:cBhvr>
                                      <p:to>
                                        <p:strVal val="visible"/>
                                      </p:to>
                                    </p:set>
                                    <p:animEffect transition="in" filter="fade">
                                      <p:cBhvr>
                                        <p:cTn id="39" dur="1000"/>
                                        <p:tgtEl>
                                          <p:spTgt spid="330874"/>
                                        </p:tgtEl>
                                      </p:cBhvr>
                                    </p:animEffect>
                                    <p:anim calcmode="lin" valueType="num">
                                      <p:cBhvr>
                                        <p:cTn id="40" dur="1000" fill="hold"/>
                                        <p:tgtEl>
                                          <p:spTgt spid="330874"/>
                                        </p:tgtEl>
                                        <p:attrNameLst>
                                          <p:attrName>ppt_x</p:attrName>
                                        </p:attrNameLst>
                                      </p:cBhvr>
                                      <p:tavLst>
                                        <p:tav tm="0">
                                          <p:val>
                                            <p:strVal val="#ppt_x"/>
                                          </p:val>
                                        </p:tav>
                                        <p:tav tm="100000">
                                          <p:val>
                                            <p:strVal val="#ppt_x"/>
                                          </p:val>
                                        </p:tav>
                                      </p:tavLst>
                                    </p:anim>
                                    <p:anim calcmode="lin" valueType="num">
                                      <p:cBhvr>
                                        <p:cTn id="41" dur="1000" fill="hold"/>
                                        <p:tgtEl>
                                          <p:spTgt spid="33087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0875"/>
                                        </p:tgtEl>
                                        <p:attrNameLst>
                                          <p:attrName>style.visibility</p:attrName>
                                        </p:attrNameLst>
                                      </p:cBhvr>
                                      <p:to>
                                        <p:strVal val="visible"/>
                                      </p:to>
                                    </p:set>
                                    <p:animEffect transition="in" filter="fade">
                                      <p:cBhvr>
                                        <p:cTn id="44" dur="1000"/>
                                        <p:tgtEl>
                                          <p:spTgt spid="330875"/>
                                        </p:tgtEl>
                                      </p:cBhvr>
                                    </p:animEffect>
                                    <p:anim calcmode="lin" valueType="num">
                                      <p:cBhvr>
                                        <p:cTn id="45" dur="1000" fill="hold"/>
                                        <p:tgtEl>
                                          <p:spTgt spid="330875"/>
                                        </p:tgtEl>
                                        <p:attrNameLst>
                                          <p:attrName>ppt_x</p:attrName>
                                        </p:attrNameLst>
                                      </p:cBhvr>
                                      <p:tavLst>
                                        <p:tav tm="0">
                                          <p:val>
                                            <p:strVal val="#ppt_x"/>
                                          </p:val>
                                        </p:tav>
                                        <p:tav tm="100000">
                                          <p:val>
                                            <p:strVal val="#ppt_x"/>
                                          </p:val>
                                        </p:tav>
                                      </p:tavLst>
                                    </p:anim>
                                    <p:anim calcmode="lin" valueType="num">
                                      <p:cBhvr>
                                        <p:cTn id="46" dur="1000" fill="hold"/>
                                        <p:tgtEl>
                                          <p:spTgt spid="33087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0876"/>
                                        </p:tgtEl>
                                        <p:attrNameLst>
                                          <p:attrName>style.visibility</p:attrName>
                                        </p:attrNameLst>
                                      </p:cBhvr>
                                      <p:to>
                                        <p:strVal val="visible"/>
                                      </p:to>
                                    </p:set>
                                    <p:animEffect transition="in" filter="fade">
                                      <p:cBhvr>
                                        <p:cTn id="49" dur="1000"/>
                                        <p:tgtEl>
                                          <p:spTgt spid="330876"/>
                                        </p:tgtEl>
                                      </p:cBhvr>
                                    </p:animEffect>
                                    <p:anim calcmode="lin" valueType="num">
                                      <p:cBhvr>
                                        <p:cTn id="50" dur="1000" fill="hold"/>
                                        <p:tgtEl>
                                          <p:spTgt spid="330876"/>
                                        </p:tgtEl>
                                        <p:attrNameLst>
                                          <p:attrName>ppt_x</p:attrName>
                                        </p:attrNameLst>
                                      </p:cBhvr>
                                      <p:tavLst>
                                        <p:tav tm="0">
                                          <p:val>
                                            <p:strVal val="#ppt_x"/>
                                          </p:val>
                                        </p:tav>
                                        <p:tav tm="100000">
                                          <p:val>
                                            <p:strVal val="#ppt_x"/>
                                          </p:val>
                                        </p:tav>
                                      </p:tavLst>
                                    </p:anim>
                                    <p:anim calcmode="lin" valueType="num">
                                      <p:cBhvr>
                                        <p:cTn id="51" dur="1000" fill="hold"/>
                                        <p:tgtEl>
                                          <p:spTgt spid="33087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0877"/>
                                        </p:tgtEl>
                                        <p:attrNameLst>
                                          <p:attrName>style.visibility</p:attrName>
                                        </p:attrNameLst>
                                      </p:cBhvr>
                                      <p:to>
                                        <p:strVal val="visible"/>
                                      </p:to>
                                    </p:set>
                                    <p:animEffect transition="in" filter="fade">
                                      <p:cBhvr>
                                        <p:cTn id="54" dur="1000"/>
                                        <p:tgtEl>
                                          <p:spTgt spid="330877"/>
                                        </p:tgtEl>
                                      </p:cBhvr>
                                    </p:animEffect>
                                    <p:anim calcmode="lin" valueType="num">
                                      <p:cBhvr>
                                        <p:cTn id="55" dur="1000" fill="hold"/>
                                        <p:tgtEl>
                                          <p:spTgt spid="330877"/>
                                        </p:tgtEl>
                                        <p:attrNameLst>
                                          <p:attrName>ppt_x</p:attrName>
                                        </p:attrNameLst>
                                      </p:cBhvr>
                                      <p:tavLst>
                                        <p:tav tm="0">
                                          <p:val>
                                            <p:strVal val="#ppt_x"/>
                                          </p:val>
                                        </p:tav>
                                        <p:tav tm="100000">
                                          <p:val>
                                            <p:strVal val="#ppt_x"/>
                                          </p:val>
                                        </p:tav>
                                      </p:tavLst>
                                    </p:anim>
                                    <p:anim calcmode="lin" valueType="num">
                                      <p:cBhvr>
                                        <p:cTn id="56" dur="1000" fill="hold"/>
                                        <p:tgtEl>
                                          <p:spTgt spid="330877"/>
                                        </p:tgtEl>
                                        <p:attrNameLst>
                                          <p:attrName>ppt_y</p:attrName>
                                        </p:attrNameLst>
                                      </p:cBhvr>
                                      <p:tavLst>
                                        <p:tav tm="0">
                                          <p:val>
                                            <p:strVal val="#ppt_y+.1"/>
                                          </p:val>
                                        </p:tav>
                                        <p:tav tm="100000">
                                          <p:val>
                                            <p:strVal val="#ppt_y"/>
                                          </p:val>
                                        </p:tav>
                                      </p:tavLst>
                                    </p:anim>
                                  </p:childTnLst>
                                </p:cTn>
                              </p:par>
                            </p:childTnLst>
                          </p:cTn>
                        </p:par>
                        <p:par>
                          <p:cTn id="57" fill="hold">
                            <p:stCondLst>
                              <p:cond delay="1899"/>
                            </p:stCondLst>
                            <p:childTnLst>
                              <p:par>
                                <p:cTn id="58" presetID="22" presetClass="entr" presetSubtype="8" fill="hold" grpId="0" nodeType="afterEffect">
                                  <p:stCondLst>
                                    <p:cond delay="0"/>
                                  </p:stCondLst>
                                  <p:childTnLst>
                                    <p:set>
                                      <p:cBhvr>
                                        <p:cTn id="59" dur="1" fill="hold">
                                          <p:stCondLst>
                                            <p:cond delay="0"/>
                                          </p:stCondLst>
                                        </p:cTn>
                                        <p:tgtEl>
                                          <p:spTgt spid="330878"/>
                                        </p:tgtEl>
                                        <p:attrNameLst>
                                          <p:attrName>style.visibility</p:attrName>
                                        </p:attrNameLst>
                                      </p:cBhvr>
                                      <p:to>
                                        <p:strVal val="visible"/>
                                      </p:to>
                                    </p:set>
                                    <p:animEffect transition="in" filter="wipe(left)">
                                      <p:cBhvr>
                                        <p:cTn id="60" dur="500"/>
                                        <p:tgtEl>
                                          <p:spTgt spid="3308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30879"/>
                                        </p:tgtEl>
                                        <p:attrNameLst>
                                          <p:attrName>style.visibility</p:attrName>
                                        </p:attrNameLst>
                                      </p:cBhvr>
                                      <p:to>
                                        <p:strVal val="visible"/>
                                      </p:to>
                                    </p:set>
                                    <p:animEffect transition="in" filter="wipe(left)">
                                      <p:cBhvr>
                                        <p:cTn id="63" dur="500"/>
                                        <p:tgtEl>
                                          <p:spTgt spid="33087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30880"/>
                                        </p:tgtEl>
                                        <p:attrNameLst>
                                          <p:attrName>style.visibility</p:attrName>
                                        </p:attrNameLst>
                                      </p:cBhvr>
                                      <p:to>
                                        <p:strVal val="visible"/>
                                      </p:to>
                                    </p:set>
                                    <p:animEffect transition="in" filter="wipe(left)">
                                      <p:cBhvr>
                                        <p:cTn id="66" dur="500"/>
                                        <p:tgtEl>
                                          <p:spTgt spid="330880"/>
                                        </p:tgtEl>
                                      </p:cBhvr>
                                    </p:animEffect>
                                  </p:childTnLst>
                                </p:cTn>
                              </p:par>
                              <p:par>
                                <p:cTn id="67" presetID="22" presetClass="entr" presetSubtype="8" fill="hold" nodeType="withEffect">
                                  <p:stCondLst>
                                    <p:cond delay="0"/>
                                  </p:stCondLst>
                                  <p:childTnLst>
                                    <p:set>
                                      <p:cBhvr>
                                        <p:cTn id="68" dur="1" fill="hold">
                                          <p:stCondLst>
                                            <p:cond delay="0"/>
                                          </p:stCondLst>
                                        </p:cTn>
                                        <p:tgtEl>
                                          <p:spTgt spid="330881"/>
                                        </p:tgtEl>
                                        <p:attrNameLst>
                                          <p:attrName>style.visibility</p:attrName>
                                        </p:attrNameLst>
                                      </p:cBhvr>
                                      <p:to>
                                        <p:strVal val="visible"/>
                                      </p:to>
                                    </p:set>
                                    <p:animEffect transition="in" filter="wipe(left)">
                                      <p:cBhvr>
                                        <p:cTn id="69" dur="500"/>
                                        <p:tgtEl>
                                          <p:spTgt spid="330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86" grpId="0"/>
      <p:bldP spid="330865" grpId="0" animBg="1"/>
      <p:bldP spid="330869" grpId="0" animBg="1"/>
      <p:bldP spid="330873" grpId="0" animBg="1"/>
      <p:bldP spid="330874" grpId="0" animBg="1"/>
      <p:bldP spid="330875" grpId="0"/>
      <p:bldP spid="330876" grpId="0"/>
      <p:bldP spid="330877" grpId="0"/>
      <p:bldP spid="330878" grpId="0"/>
      <p:bldP spid="330879" grpId="0"/>
      <p:bldP spid="3308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48" name="Text Box 36"/>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97360" name="组合 1"/>
          <p:cNvGrpSpPr/>
          <p:nvPr/>
        </p:nvGrpSpPr>
        <p:grpSpPr bwMode="auto">
          <a:xfrm>
            <a:off x="866775" y="2012950"/>
            <a:ext cx="1195388" cy="1177925"/>
            <a:chOff x="944563" y="2652713"/>
            <a:chExt cx="1195387" cy="1177925"/>
          </a:xfrm>
        </p:grpSpPr>
        <p:grpSp>
          <p:nvGrpSpPr>
            <p:cNvPr id="397361" name="Group 5"/>
            <p:cNvGrpSpPr/>
            <p:nvPr/>
          </p:nvGrpSpPr>
          <p:grpSpPr bwMode="auto">
            <a:xfrm>
              <a:off x="944563" y="2652713"/>
              <a:ext cx="1181100" cy="1177925"/>
              <a:chOff x="0" y="0"/>
              <a:chExt cx="1288" cy="1286"/>
            </a:xfrm>
          </p:grpSpPr>
          <p:grpSp>
            <p:nvGrpSpPr>
              <p:cNvPr id="397362" name="Group 6"/>
              <p:cNvGrpSpPr/>
              <p:nvPr/>
            </p:nvGrpSpPr>
            <p:grpSpPr bwMode="auto">
              <a:xfrm rot="650306">
                <a:off x="0" y="0"/>
                <a:ext cx="1288" cy="1286"/>
                <a:chOff x="0" y="0"/>
                <a:chExt cx="1136" cy="1134"/>
              </a:xfrm>
            </p:grpSpPr>
            <p:sp>
              <p:nvSpPr>
                <p:cNvPr id="29" name="Oval 7"/>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30" name="Oval 8"/>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sp>
            <p:nvSpPr>
              <p:cNvPr id="27"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28"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sp>
          <p:nvSpPr>
            <p:cNvPr id="25" name="Rectangle 25"/>
            <p:cNvSpPr>
              <a:spLocks noChangeArrowheads="1"/>
            </p:cNvSpPr>
            <p:nvPr/>
          </p:nvSpPr>
          <p:spPr bwMode="auto">
            <a:xfrm>
              <a:off x="968376" y="2855913"/>
              <a:ext cx="1171574"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rgbClr val="FFFFFF"/>
                  </a:solidFill>
                </a:rPr>
                <a:t>文字内容</a:t>
              </a:r>
              <a:endParaRPr lang="zh-CN" altLang="en-US" b="1" kern="0" dirty="0">
                <a:solidFill>
                  <a:srgbClr val="FFFFFF"/>
                </a:solidFill>
              </a:endParaRPr>
            </a:p>
          </p:txBody>
        </p:sp>
      </p:grpSp>
      <p:grpSp>
        <p:nvGrpSpPr>
          <p:cNvPr id="397370" name="组合 2"/>
          <p:cNvGrpSpPr/>
          <p:nvPr/>
        </p:nvGrpSpPr>
        <p:grpSpPr bwMode="auto">
          <a:xfrm>
            <a:off x="3760788" y="1811338"/>
            <a:ext cx="1584325" cy="1581150"/>
            <a:chOff x="3838575" y="2451100"/>
            <a:chExt cx="1584325" cy="1581150"/>
          </a:xfrm>
        </p:grpSpPr>
        <p:grpSp>
          <p:nvGrpSpPr>
            <p:cNvPr id="397371" name="Group 11"/>
            <p:cNvGrpSpPr/>
            <p:nvPr/>
          </p:nvGrpSpPr>
          <p:grpSpPr bwMode="auto">
            <a:xfrm>
              <a:off x="3838575" y="2451100"/>
              <a:ext cx="1584325" cy="1581150"/>
              <a:chOff x="0" y="0"/>
              <a:chExt cx="1288" cy="1286"/>
            </a:xfrm>
          </p:grpSpPr>
          <p:grpSp>
            <p:nvGrpSpPr>
              <p:cNvPr id="397372" name="Group 12"/>
              <p:cNvGrpSpPr/>
              <p:nvPr/>
            </p:nvGrpSpPr>
            <p:grpSpPr bwMode="auto">
              <a:xfrm rot="650306">
                <a:off x="0" y="0"/>
                <a:ext cx="1288" cy="1286"/>
                <a:chOff x="0" y="0"/>
                <a:chExt cx="1136" cy="1134"/>
              </a:xfrm>
            </p:grpSpPr>
            <p:sp>
              <p:nvSpPr>
                <p:cNvPr id="22" name="Oval 13"/>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23" name="Oval 14"/>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sp>
            <p:nvSpPr>
              <p:cNvPr id="20"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21"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sp>
          <p:nvSpPr>
            <p:cNvPr id="18" name="Rectangle 26"/>
            <p:cNvSpPr>
              <a:spLocks noChangeArrowheads="1"/>
            </p:cNvSpPr>
            <p:nvPr/>
          </p:nvSpPr>
          <p:spPr bwMode="auto">
            <a:xfrm>
              <a:off x="4044950" y="2855912"/>
              <a:ext cx="1171575"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rgbClr val="FFFFFF"/>
                  </a:solidFill>
                </a:rPr>
                <a:t>文字内容</a:t>
              </a:r>
              <a:endParaRPr lang="zh-CN" altLang="en-US" b="1" kern="0" dirty="0">
                <a:solidFill>
                  <a:srgbClr val="FFFFFF"/>
                </a:solidFill>
              </a:endParaRPr>
            </a:p>
          </p:txBody>
        </p:sp>
      </p:grpSp>
      <p:grpSp>
        <p:nvGrpSpPr>
          <p:cNvPr id="397388" name="Group 76"/>
          <p:cNvGrpSpPr/>
          <p:nvPr/>
        </p:nvGrpSpPr>
        <p:grpSpPr bwMode="auto">
          <a:xfrm>
            <a:off x="7058025" y="2012950"/>
            <a:ext cx="1181100" cy="1177925"/>
            <a:chOff x="4495" y="1364"/>
            <a:chExt cx="744" cy="742"/>
          </a:xfrm>
        </p:grpSpPr>
        <p:grpSp>
          <p:nvGrpSpPr>
            <p:cNvPr id="397350" name="Group 17"/>
            <p:cNvGrpSpPr/>
            <p:nvPr/>
          </p:nvGrpSpPr>
          <p:grpSpPr bwMode="auto">
            <a:xfrm>
              <a:off x="4495" y="1364"/>
              <a:ext cx="744" cy="742"/>
              <a:chOff x="0" y="0"/>
              <a:chExt cx="1288" cy="1286"/>
            </a:xfrm>
          </p:grpSpPr>
          <p:grpSp>
            <p:nvGrpSpPr>
              <p:cNvPr id="397351" name="Group 18"/>
              <p:cNvGrpSpPr/>
              <p:nvPr/>
            </p:nvGrpSpPr>
            <p:grpSpPr bwMode="auto">
              <a:xfrm rot="650306">
                <a:off x="0" y="0"/>
                <a:ext cx="1288" cy="1286"/>
                <a:chOff x="0" y="0"/>
                <a:chExt cx="1136" cy="1134"/>
              </a:xfrm>
            </p:grpSpPr>
            <p:sp>
              <p:nvSpPr>
                <p:cNvPr id="34" name="Oval 19"/>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35" name="Oval 20"/>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sp>
            <p:nvSpPr>
              <p:cNvPr id="32"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33"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sp>
          <p:nvSpPr>
            <p:cNvPr id="9" name="Rectangle 27"/>
            <p:cNvSpPr>
              <a:spLocks noChangeArrowheads="1"/>
            </p:cNvSpPr>
            <p:nvPr/>
          </p:nvSpPr>
          <p:spPr bwMode="auto">
            <a:xfrm>
              <a:off x="4498" y="1492"/>
              <a:ext cx="738" cy="485"/>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rgbClr val="FFFFFF"/>
                  </a:solidFill>
                </a:rPr>
                <a:t>文字内容</a:t>
              </a:r>
              <a:endParaRPr lang="zh-CN" altLang="en-US" b="1" kern="0" dirty="0">
                <a:solidFill>
                  <a:srgbClr val="FFFFFF"/>
                </a:solidFill>
              </a:endParaRPr>
            </a:p>
          </p:txBody>
        </p:sp>
      </p:grpSp>
      <p:sp>
        <p:nvSpPr>
          <p:cNvPr id="10" name="Rectangle 28"/>
          <p:cNvSpPr>
            <a:spLocks noChangeArrowheads="1"/>
          </p:cNvSpPr>
          <p:nvPr/>
        </p:nvSpPr>
        <p:spPr bwMode="auto">
          <a:xfrm>
            <a:off x="1793875" y="1831975"/>
            <a:ext cx="2201863" cy="769938"/>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kern="0" dirty="0">
                <a:solidFill>
                  <a:srgbClr val="888888"/>
                </a:solidFill>
              </a:rPr>
              <a:t>单击此处添加</a:t>
            </a:r>
            <a:endParaRPr lang="zh-CN" altLang="en-US" kern="0" dirty="0">
              <a:solidFill>
                <a:srgbClr val="888888"/>
              </a:solidFill>
            </a:endParaRPr>
          </a:p>
          <a:p>
            <a:pPr eaLnBrk="1" fontAlgn="auto" hangingPunct="1">
              <a:lnSpc>
                <a:spcPct val="150000"/>
              </a:lnSpc>
              <a:spcBef>
                <a:spcPts val="0"/>
              </a:spcBef>
              <a:spcAft>
                <a:spcPts val="0"/>
              </a:spcAft>
              <a:buClrTx/>
              <a:buSzTx/>
              <a:defRPr/>
            </a:pPr>
            <a:r>
              <a:rPr lang="zh-CN" altLang="en-US" kern="0" dirty="0">
                <a:solidFill>
                  <a:srgbClr val="888888"/>
                </a:solidFill>
              </a:rPr>
              <a:t>段落文字内容</a:t>
            </a:r>
            <a:endParaRPr lang="zh-CN" altLang="en-US" kern="0" dirty="0">
              <a:solidFill>
                <a:srgbClr val="888888"/>
              </a:solidFill>
            </a:endParaRPr>
          </a:p>
        </p:txBody>
      </p:sp>
      <p:sp>
        <p:nvSpPr>
          <p:cNvPr id="11" name="Rectangle 29"/>
          <p:cNvSpPr>
            <a:spLocks noChangeArrowheads="1"/>
          </p:cNvSpPr>
          <p:nvPr/>
        </p:nvSpPr>
        <p:spPr bwMode="auto">
          <a:xfrm>
            <a:off x="1793875" y="2601913"/>
            <a:ext cx="2201863" cy="769937"/>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kern="0" dirty="0">
                <a:solidFill>
                  <a:srgbClr val="888888"/>
                </a:solidFill>
              </a:rPr>
              <a:t>单击此处添加</a:t>
            </a:r>
            <a:endParaRPr lang="zh-CN" altLang="en-US" kern="0" dirty="0">
              <a:solidFill>
                <a:srgbClr val="888888"/>
              </a:solidFill>
            </a:endParaRPr>
          </a:p>
          <a:p>
            <a:pPr eaLnBrk="1" fontAlgn="auto" hangingPunct="1">
              <a:lnSpc>
                <a:spcPct val="150000"/>
              </a:lnSpc>
              <a:spcBef>
                <a:spcPts val="0"/>
              </a:spcBef>
              <a:spcAft>
                <a:spcPts val="0"/>
              </a:spcAft>
              <a:buClrTx/>
              <a:buSzTx/>
              <a:defRPr/>
            </a:pPr>
            <a:r>
              <a:rPr lang="zh-CN" altLang="en-US" kern="0" dirty="0">
                <a:solidFill>
                  <a:srgbClr val="888888"/>
                </a:solidFill>
              </a:rPr>
              <a:t>段落文字内容</a:t>
            </a:r>
            <a:endParaRPr lang="zh-CN" altLang="en-US" kern="0" dirty="0">
              <a:solidFill>
                <a:srgbClr val="888888"/>
              </a:solidFill>
            </a:endParaRPr>
          </a:p>
        </p:txBody>
      </p:sp>
      <p:sp>
        <p:nvSpPr>
          <p:cNvPr id="12" name="Rectangle 30"/>
          <p:cNvSpPr>
            <a:spLocks noChangeArrowheads="1"/>
          </p:cNvSpPr>
          <p:nvPr/>
        </p:nvSpPr>
        <p:spPr bwMode="auto">
          <a:xfrm>
            <a:off x="5051425" y="1831975"/>
            <a:ext cx="2201863" cy="769938"/>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kern="0" dirty="0">
                <a:solidFill>
                  <a:srgbClr val="888888"/>
                </a:solidFill>
              </a:rPr>
              <a:t>单击此处添加</a:t>
            </a:r>
            <a:endParaRPr lang="zh-CN" altLang="en-US" kern="0" dirty="0">
              <a:solidFill>
                <a:srgbClr val="888888"/>
              </a:solidFill>
            </a:endParaRPr>
          </a:p>
          <a:p>
            <a:pPr eaLnBrk="1" fontAlgn="auto" hangingPunct="1">
              <a:lnSpc>
                <a:spcPct val="150000"/>
              </a:lnSpc>
              <a:spcBef>
                <a:spcPts val="0"/>
              </a:spcBef>
              <a:spcAft>
                <a:spcPts val="0"/>
              </a:spcAft>
              <a:buClrTx/>
              <a:buSzTx/>
              <a:defRPr/>
            </a:pPr>
            <a:r>
              <a:rPr lang="zh-CN" altLang="en-US" kern="0" dirty="0">
                <a:solidFill>
                  <a:srgbClr val="888888"/>
                </a:solidFill>
              </a:rPr>
              <a:t>段落文字内容</a:t>
            </a:r>
            <a:endParaRPr lang="zh-CN" altLang="en-US" kern="0" dirty="0">
              <a:solidFill>
                <a:srgbClr val="888888"/>
              </a:solidFill>
            </a:endParaRPr>
          </a:p>
        </p:txBody>
      </p:sp>
      <p:sp>
        <p:nvSpPr>
          <p:cNvPr id="13" name="Rectangle 31"/>
          <p:cNvSpPr>
            <a:spLocks noChangeArrowheads="1"/>
          </p:cNvSpPr>
          <p:nvPr/>
        </p:nvSpPr>
        <p:spPr bwMode="auto">
          <a:xfrm>
            <a:off x="5051425" y="2601913"/>
            <a:ext cx="2201863" cy="769937"/>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kern="0" dirty="0">
                <a:solidFill>
                  <a:srgbClr val="888888"/>
                </a:solidFill>
              </a:rPr>
              <a:t>单击此处添加</a:t>
            </a:r>
            <a:endParaRPr lang="zh-CN" altLang="en-US" kern="0" dirty="0">
              <a:solidFill>
                <a:srgbClr val="888888"/>
              </a:solidFill>
            </a:endParaRPr>
          </a:p>
          <a:p>
            <a:pPr eaLnBrk="1" fontAlgn="auto" hangingPunct="1">
              <a:lnSpc>
                <a:spcPct val="150000"/>
              </a:lnSpc>
              <a:spcBef>
                <a:spcPts val="0"/>
              </a:spcBef>
              <a:spcAft>
                <a:spcPts val="0"/>
              </a:spcAft>
              <a:buClrTx/>
              <a:buSzTx/>
              <a:defRPr/>
            </a:pPr>
            <a:r>
              <a:rPr lang="zh-CN" altLang="en-US" kern="0" dirty="0">
                <a:solidFill>
                  <a:srgbClr val="888888"/>
                </a:solidFill>
              </a:rPr>
              <a:t>段落文字内容</a:t>
            </a:r>
            <a:endParaRPr lang="zh-CN" altLang="en-US" kern="0" dirty="0">
              <a:solidFill>
                <a:srgbClr val="888888"/>
              </a:solidFill>
            </a:endParaRPr>
          </a:p>
        </p:txBody>
      </p:sp>
      <p:sp>
        <p:nvSpPr>
          <p:cNvPr id="14" name="Oval 32"/>
          <p:cNvSpPr>
            <a:spLocks noChangeArrowheads="1"/>
          </p:cNvSpPr>
          <p:nvPr/>
        </p:nvSpPr>
        <p:spPr bwMode="auto">
          <a:xfrm>
            <a:off x="609600" y="3703638"/>
            <a:ext cx="1563688"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15" name="Oval 33"/>
          <p:cNvSpPr>
            <a:spLocks noChangeArrowheads="1"/>
          </p:cNvSpPr>
          <p:nvPr/>
        </p:nvSpPr>
        <p:spPr bwMode="auto">
          <a:xfrm>
            <a:off x="3305175" y="3692525"/>
            <a:ext cx="2520950" cy="249238"/>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16" name="Oval 32"/>
          <p:cNvSpPr>
            <a:spLocks noChangeArrowheads="1"/>
          </p:cNvSpPr>
          <p:nvPr/>
        </p:nvSpPr>
        <p:spPr bwMode="auto">
          <a:xfrm>
            <a:off x="6865938" y="3703638"/>
            <a:ext cx="1563687"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5" name="Line 23"/>
          <p:cNvSpPr>
            <a:spLocks noChangeShapeType="1"/>
          </p:cNvSpPr>
          <p:nvPr/>
        </p:nvSpPr>
        <p:spPr bwMode="auto">
          <a:xfrm>
            <a:off x="2030413" y="2601913"/>
            <a:ext cx="1712912"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 name="Line 24"/>
          <p:cNvSpPr>
            <a:spLocks noChangeShapeType="1"/>
          </p:cNvSpPr>
          <p:nvPr/>
        </p:nvSpPr>
        <p:spPr bwMode="auto">
          <a:xfrm>
            <a:off x="5353050" y="2601913"/>
            <a:ext cx="1712913"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97348"/>
                                        </p:tgtEl>
                                        <p:attrNameLst>
                                          <p:attrName>style.visibility</p:attrName>
                                        </p:attrNameLst>
                                      </p:cBhvr>
                                      <p:to>
                                        <p:strVal val="visible"/>
                                      </p:to>
                                    </p:set>
                                    <p:anim by="(-#ppt_w*2)" calcmode="lin" valueType="num">
                                      <p:cBhvr rctx="PPT">
                                        <p:cTn id="7" dur="250" autoRev="1" fill="hold">
                                          <p:stCondLst>
                                            <p:cond delay="0"/>
                                          </p:stCondLst>
                                        </p:cTn>
                                        <p:tgtEl>
                                          <p:spTgt spid="397348"/>
                                        </p:tgtEl>
                                        <p:attrNameLst>
                                          <p:attrName>ppt_w</p:attrName>
                                        </p:attrNameLst>
                                      </p:cBhvr>
                                    </p:anim>
                                    <p:anim by="(#ppt_w*0.50)" calcmode="lin" valueType="num">
                                      <p:cBhvr>
                                        <p:cTn id="8" dur="250" decel="50000" autoRev="1" fill="hold">
                                          <p:stCondLst>
                                            <p:cond delay="0"/>
                                          </p:stCondLst>
                                        </p:cTn>
                                        <p:tgtEl>
                                          <p:spTgt spid="397348"/>
                                        </p:tgtEl>
                                        <p:attrNameLst>
                                          <p:attrName>ppt_x</p:attrName>
                                        </p:attrNameLst>
                                      </p:cBhvr>
                                    </p:anim>
                                    <p:anim from="(-#ppt_h/2)" to="(#ppt_y)" calcmode="lin" valueType="num">
                                      <p:cBhvr>
                                        <p:cTn id="9" dur="500" fill="hold">
                                          <p:stCondLst>
                                            <p:cond delay="0"/>
                                          </p:stCondLst>
                                        </p:cTn>
                                        <p:tgtEl>
                                          <p:spTgt spid="397348"/>
                                        </p:tgtEl>
                                        <p:attrNameLst>
                                          <p:attrName>ppt_y</p:attrName>
                                        </p:attrNameLst>
                                      </p:cBhvr>
                                    </p:anim>
                                    <p:animRot by="21600000">
                                      <p:cBhvr>
                                        <p:cTn id="10" dur="500" fill="hold">
                                          <p:stCondLst>
                                            <p:cond delay="0"/>
                                          </p:stCondLst>
                                        </p:cTn>
                                        <p:tgtEl>
                                          <p:spTgt spid="397348"/>
                                        </p:tgtEl>
                                        <p:attrNameLst>
                                          <p:attrName>r</p:attrName>
                                        </p:attrNameLst>
                                      </p:cBhvr>
                                    </p:animRot>
                                  </p:childTnLst>
                                </p:cTn>
                              </p:par>
                            </p:childTnLst>
                          </p:cTn>
                        </p:par>
                        <p:par>
                          <p:cTn id="11" fill="hold">
                            <p:stCondLst>
                              <p:cond delay="899"/>
                            </p:stCondLst>
                            <p:childTnLst>
                              <p:par>
                                <p:cTn id="12" presetID="49" presetClass="entr" presetSubtype="0" decel="100000" fill="hold" nodeType="afterEffect">
                                  <p:stCondLst>
                                    <p:cond delay="0"/>
                                  </p:stCondLst>
                                  <p:childTnLst>
                                    <p:set>
                                      <p:cBhvr>
                                        <p:cTn id="13" dur="1" fill="hold">
                                          <p:stCondLst>
                                            <p:cond delay="0"/>
                                          </p:stCondLst>
                                        </p:cTn>
                                        <p:tgtEl>
                                          <p:spTgt spid="397360"/>
                                        </p:tgtEl>
                                        <p:attrNameLst>
                                          <p:attrName>style.visibility</p:attrName>
                                        </p:attrNameLst>
                                      </p:cBhvr>
                                      <p:to>
                                        <p:strVal val="visible"/>
                                      </p:to>
                                    </p:set>
                                    <p:anim calcmode="lin" valueType="num">
                                      <p:cBhvr>
                                        <p:cTn id="14" dur="500" fill="hold"/>
                                        <p:tgtEl>
                                          <p:spTgt spid="397360"/>
                                        </p:tgtEl>
                                        <p:attrNameLst>
                                          <p:attrName>ppt_w</p:attrName>
                                        </p:attrNameLst>
                                      </p:cBhvr>
                                      <p:tavLst>
                                        <p:tav tm="0">
                                          <p:val>
                                            <p:fltVal val="0"/>
                                          </p:val>
                                        </p:tav>
                                        <p:tav tm="100000">
                                          <p:val>
                                            <p:strVal val="#ppt_w"/>
                                          </p:val>
                                        </p:tav>
                                      </p:tavLst>
                                    </p:anim>
                                    <p:anim calcmode="lin" valueType="num">
                                      <p:cBhvr>
                                        <p:cTn id="15" dur="500" fill="hold"/>
                                        <p:tgtEl>
                                          <p:spTgt spid="397360"/>
                                        </p:tgtEl>
                                        <p:attrNameLst>
                                          <p:attrName>ppt_h</p:attrName>
                                        </p:attrNameLst>
                                      </p:cBhvr>
                                      <p:tavLst>
                                        <p:tav tm="0">
                                          <p:val>
                                            <p:fltVal val="0"/>
                                          </p:val>
                                        </p:tav>
                                        <p:tav tm="100000">
                                          <p:val>
                                            <p:strVal val="#ppt_h"/>
                                          </p:val>
                                        </p:tav>
                                      </p:tavLst>
                                    </p:anim>
                                    <p:anim calcmode="lin" valueType="num">
                                      <p:cBhvr>
                                        <p:cTn id="16" dur="500" fill="hold"/>
                                        <p:tgtEl>
                                          <p:spTgt spid="397360"/>
                                        </p:tgtEl>
                                        <p:attrNameLst>
                                          <p:attrName>style.rotation</p:attrName>
                                        </p:attrNameLst>
                                      </p:cBhvr>
                                      <p:tavLst>
                                        <p:tav tm="0">
                                          <p:val>
                                            <p:fltVal val="360"/>
                                          </p:val>
                                        </p:tav>
                                        <p:tav tm="100000">
                                          <p:val>
                                            <p:fltVal val="0"/>
                                          </p:val>
                                        </p:tav>
                                      </p:tavLst>
                                    </p:anim>
                                    <p:animEffect transition="in" filter="fade">
                                      <p:cBhvr>
                                        <p:cTn id="17" dur="500"/>
                                        <p:tgtEl>
                                          <p:spTgt spid="397360"/>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399"/>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1899"/>
                            </p:stCondLst>
                            <p:childTnLst>
                              <p:par>
                                <p:cTn id="28" presetID="1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Bottom)">
                                      <p:cBhvr>
                                        <p:cTn id="30" dur="500"/>
                                        <p:tgtEl>
                                          <p:spTgt spid="10"/>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lide(fromTop)">
                                      <p:cBhvr>
                                        <p:cTn id="33" dur="500"/>
                                        <p:tgtEl>
                                          <p:spTgt spid="11"/>
                                        </p:tgtEl>
                                      </p:cBhvr>
                                    </p:animEffect>
                                  </p:childTnLst>
                                </p:cTn>
                              </p:par>
                            </p:childTnLst>
                          </p:cTn>
                        </p:par>
                        <p:par>
                          <p:cTn id="34" fill="hold">
                            <p:stCondLst>
                              <p:cond delay="2399"/>
                            </p:stCondLst>
                            <p:childTnLst>
                              <p:par>
                                <p:cTn id="35" presetID="49" presetClass="entr" presetSubtype="0" decel="100000" fill="hold" nodeType="afterEffect">
                                  <p:stCondLst>
                                    <p:cond delay="0"/>
                                  </p:stCondLst>
                                  <p:childTnLst>
                                    <p:set>
                                      <p:cBhvr>
                                        <p:cTn id="36" dur="1" fill="hold">
                                          <p:stCondLst>
                                            <p:cond delay="0"/>
                                          </p:stCondLst>
                                        </p:cTn>
                                        <p:tgtEl>
                                          <p:spTgt spid="397370"/>
                                        </p:tgtEl>
                                        <p:attrNameLst>
                                          <p:attrName>style.visibility</p:attrName>
                                        </p:attrNameLst>
                                      </p:cBhvr>
                                      <p:to>
                                        <p:strVal val="visible"/>
                                      </p:to>
                                    </p:set>
                                    <p:anim calcmode="lin" valueType="num">
                                      <p:cBhvr>
                                        <p:cTn id="37" dur="500" fill="hold"/>
                                        <p:tgtEl>
                                          <p:spTgt spid="397370"/>
                                        </p:tgtEl>
                                        <p:attrNameLst>
                                          <p:attrName>ppt_w</p:attrName>
                                        </p:attrNameLst>
                                      </p:cBhvr>
                                      <p:tavLst>
                                        <p:tav tm="0">
                                          <p:val>
                                            <p:fltVal val="0"/>
                                          </p:val>
                                        </p:tav>
                                        <p:tav tm="100000">
                                          <p:val>
                                            <p:strVal val="#ppt_w"/>
                                          </p:val>
                                        </p:tav>
                                      </p:tavLst>
                                    </p:anim>
                                    <p:anim calcmode="lin" valueType="num">
                                      <p:cBhvr>
                                        <p:cTn id="38" dur="500" fill="hold"/>
                                        <p:tgtEl>
                                          <p:spTgt spid="397370"/>
                                        </p:tgtEl>
                                        <p:attrNameLst>
                                          <p:attrName>ppt_h</p:attrName>
                                        </p:attrNameLst>
                                      </p:cBhvr>
                                      <p:tavLst>
                                        <p:tav tm="0">
                                          <p:val>
                                            <p:fltVal val="0"/>
                                          </p:val>
                                        </p:tav>
                                        <p:tav tm="100000">
                                          <p:val>
                                            <p:strVal val="#ppt_h"/>
                                          </p:val>
                                        </p:tav>
                                      </p:tavLst>
                                    </p:anim>
                                    <p:anim calcmode="lin" valueType="num">
                                      <p:cBhvr>
                                        <p:cTn id="39" dur="500" fill="hold"/>
                                        <p:tgtEl>
                                          <p:spTgt spid="397370"/>
                                        </p:tgtEl>
                                        <p:attrNameLst>
                                          <p:attrName>style.rotation</p:attrName>
                                        </p:attrNameLst>
                                      </p:cBhvr>
                                      <p:tavLst>
                                        <p:tav tm="0">
                                          <p:val>
                                            <p:fltVal val="360"/>
                                          </p:val>
                                        </p:tav>
                                        <p:tav tm="100000">
                                          <p:val>
                                            <p:fltVal val="0"/>
                                          </p:val>
                                        </p:tav>
                                      </p:tavLst>
                                    </p:anim>
                                    <p:animEffect transition="in" filter="fade">
                                      <p:cBhvr>
                                        <p:cTn id="40" dur="500"/>
                                        <p:tgtEl>
                                          <p:spTgt spid="39737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2899"/>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3399"/>
                            </p:stCondLst>
                            <p:childTnLst>
                              <p:par>
                                <p:cTn id="51" presetID="1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lide(fromBottom)">
                                      <p:cBhvr>
                                        <p:cTn id="53" dur="500"/>
                                        <p:tgtEl>
                                          <p:spTgt spid="12"/>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slide(fromTop)">
                                      <p:cBhvr>
                                        <p:cTn id="56" dur="500"/>
                                        <p:tgtEl>
                                          <p:spTgt spid="13"/>
                                        </p:tgtEl>
                                      </p:cBhvr>
                                    </p:animEffect>
                                  </p:childTnLst>
                                </p:cTn>
                              </p:par>
                            </p:childTnLst>
                          </p:cTn>
                        </p:par>
                        <p:par>
                          <p:cTn id="57" fill="hold">
                            <p:stCondLst>
                              <p:cond delay="3899"/>
                            </p:stCondLst>
                            <p:childTnLst>
                              <p:par>
                                <p:cTn id="58" presetID="49" presetClass="entr" presetSubtype="0" decel="100000" fill="hold" nodeType="afterEffect">
                                  <p:stCondLst>
                                    <p:cond delay="0"/>
                                  </p:stCondLst>
                                  <p:childTnLst>
                                    <p:set>
                                      <p:cBhvr>
                                        <p:cTn id="59" dur="1" fill="hold">
                                          <p:stCondLst>
                                            <p:cond delay="0"/>
                                          </p:stCondLst>
                                        </p:cTn>
                                        <p:tgtEl>
                                          <p:spTgt spid="397388"/>
                                        </p:tgtEl>
                                        <p:attrNameLst>
                                          <p:attrName>style.visibility</p:attrName>
                                        </p:attrNameLst>
                                      </p:cBhvr>
                                      <p:to>
                                        <p:strVal val="visible"/>
                                      </p:to>
                                    </p:set>
                                    <p:anim calcmode="lin" valueType="num">
                                      <p:cBhvr>
                                        <p:cTn id="60" dur="500" fill="hold"/>
                                        <p:tgtEl>
                                          <p:spTgt spid="397388"/>
                                        </p:tgtEl>
                                        <p:attrNameLst>
                                          <p:attrName>ppt_w</p:attrName>
                                        </p:attrNameLst>
                                      </p:cBhvr>
                                      <p:tavLst>
                                        <p:tav tm="0">
                                          <p:val>
                                            <p:fltVal val="0"/>
                                          </p:val>
                                        </p:tav>
                                        <p:tav tm="100000">
                                          <p:val>
                                            <p:strVal val="#ppt_w"/>
                                          </p:val>
                                        </p:tav>
                                      </p:tavLst>
                                    </p:anim>
                                    <p:anim calcmode="lin" valueType="num">
                                      <p:cBhvr>
                                        <p:cTn id="61" dur="500" fill="hold"/>
                                        <p:tgtEl>
                                          <p:spTgt spid="397388"/>
                                        </p:tgtEl>
                                        <p:attrNameLst>
                                          <p:attrName>ppt_h</p:attrName>
                                        </p:attrNameLst>
                                      </p:cBhvr>
                                      <p:tavLst>
                                        <p:tav tm="0">
                                          <p:val>
                                            <p:fltVal val="0"/>
                                          </p:val>
                                        </p:tav>
                                        <p:tav tm="100000">
                                          <p:val>
                                            <p:strVal val="#ppt_h"/>
                                          </p:val>
                                        </p:tav>
                                      </p:tavLst>
                                    </p:anim>
                                    <p:anim calcmode="lin" valueType="num">
                                      <p:cBhvr>
                                        <p:cTn id="62" dur="500" fill="hold"/>
                                        <p:tgtEl>
                                          <p:spTgt spid="397388"/>
                                        </p:tgtEl>
                                        <p:attrNameLst>
                                          <p:attrName>style.rotation</p:attrName>
                                        </p:attrNameLst>
                                      </p:cBhvr>
                                      <p:tavLst>
                                        <p:tav tm="0">
                                          <p:val>
                                            <p:fltVal val="360"/>
                                          </p:val>
                                        </p:tav>
                                        <p:tav tm="100000">
                                          <p:val>
                                            <p:fltVal val="0"/>
                                          </p:val>
                                        </p:tav>
                                      </p:tavLst>
                                    </p:anim>
                                    <p:animEffect transition="in" filter="fade">
                                      <p:cBhvr>
                                        <p:cTn id="63" dur="500"/>
                                        <p:tgtEl>
                                          <p:spTgt spid="397388"/>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anim calcmode="lin" valueType="num">
                                      <p:cBhvr>
                                        <p:cTn id="67" dur="500" fill="hold"/>
                                        <p:tgtEl>
                                          <p:spTgt spid="16"/>
                                        </p:tgtEl>
                                        <p:attrNameLst>
                                          <p:attrName>ppt_x</p:attrName>
                                        </p:attrNameLst>
                                      </p:cBhvr>
                                      <p:tavLst>
                                        <p:tav tm="0">
                                          <p:val>
                                            <p:strVal val="#ppt_x"/>
                                          </p:val>
                                        </p:tav>
                                        <p:tav tm="100000">
                                          <p:val>
                                            <p:strVal val="#ppt_x"/>
                                          </p:val>
                                        </p:tav>
                                      </p:tavLst>
                                    </p:anim>
                                    <p:anim calcmode="lin" valueType="num">
                                      <p:cBhvr>
                                        <p:cTn id="6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8" grpId="0"/>
      <p:bldP spid="10" grpId="0"/>
      <p:bldP spid="11" grpId="0"/>
      <p:bldP spid="12" grpId="0"/>
      <p:bldP spid="13" grpId="0"/>
      <p:bldP spid="14" grpId="0" animBg="1"/>
      <p:bldP spid="15" grpId="0" animBg="1"/>
      <p:bldP spid="16"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304" name="Text Box 24"/>
          <p:cNvSpPr txBox="1">
            <a:spLocks noChangeArrowheads="1"/>
          </p:cNvSpPr>
          <p:nvPr/>
        </p:nvSpPr>
        <p:spPr bwMode="auto">
          <a:xfrm>
            <a:off x="839788" y="134938"/>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53521" name="Line 8"/>
          <p:cNvSpPr>
            <a:spLocks noChangeShapeType="1"/>
          </p:cNvSpPr>
          <p:nvPr/>
        </p:nvSpPr>
        <p:spPr bwMode="auto">
          <a:xfrm>
            <a:off x="1289050" y="3422650"/>
            <a:ext cx="0" cy="619125"/>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22" name="Line 9"/>
          <p:cNvSpPr>
            <a:spLocks noChangeShapeType="1"/>
          </p:cNvSpPr>
          <p:nvPr/>
        </p:nvSpPr>
        <p:spPr bwMode="auto">
          <a:xfrm>
            <a:off x="1281113" y="4041775"/>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23" name="Line 11"/>
          <p:cNvSpPr>
            <a:spLocks noChangeShapeType="1"/>
          </p:cNvSpPr>
          <p:nvPr/>
        </p:nvSpPr>
        <p:spPr bwMode="auto">
          <a:xfrm flipV="1">
            <a:off x="1289050" y="1778000"/>
            <a:ext cx="0" cy="600075"/>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24" name="Line 12"/>
          <p:cNvSpPr>
            <a:spLocks noChangeShapeType="1"/>
          </p:cNvSpPr>
          <p:nvPr/>
        </p:nvSpPr>
        <p:spPr bwMode="auto">
          <a:xfrm flipV="1">
            <a:off x="1281113" y="1778000"/>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13"/>
          <p:cNvSpPr>
            <a:spLocks noChangeArrowheads="1"/>
          </p:cNvSpPr>
          <p:nvPr/>
        </p:nvSpPr>
        <p:spPr bwMode="auto">
          <a:xfrm>
            <a:off x="2409825" y="1476375"/>
            <a:ext cx="4171950" cy="601663"/>
          </a:xfrm>
          <a:prstGeom prst="roundRect">
            <a:avLst>
              <a:gd name="adj" fmla="val 8111"/>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p>
            <a:pPr eaLnBrk="1" fontAlgn="base" hangingPunct="1">
              <a:buClr>
                <a:schemeClr val="accent1"/>
              </a:buClr>
              <a:buSzTx/>
            </a:pPr>
            <a:r>
              <a:rPr lang="zh-CN" altLang="en-US">
                <a:solidFill>
                  <a:srgbClr val="000000"/>
                </a:solidFill>
              </a:rPr>
              <a:t>单击此处添加文字内容  单击此处添加文字内容</a:t>
            </a:r>
            <a:endParaRPr lang="zh-CN" altLang="en-US">
              <a:solidFill>
                <a:srgbClr val="000000"/>
              </a:solidFill>
            </a:endParaRPr>
          </a:p>
          <a:p>
            <a:pPr eaLnBrk="1" fontAlgn="base" hangingPunct="1">
              <a:buClr>
                <a:schemeClr val="accent1"/>
              </a:buClr>
              <a:buSzTx/>
            </a:pPr>
            <a:r>
              <a:rPr lang="zh-CN" altLang="en-US">
                <a:solidFill>
                  <a:srgbClr val="000000"/>
                </a:solidFill>
              </a:rPr>
              <a:t>单击此处添加文字内容  单击此处添加文字内容</a:t>
            </a:r>
            <a:endParaRPr lang="zh-CN" altLang="en-US">
              <a:solidFill>
                <a:srgbClr val="000000"/>
              </a:solidFill>
            </a:endParaRPr>
          </a:p>
        </p:txBody>
      </p:sp>
      <p:sp>
        <p:nvSpPr>
          <p:cNvPr id="16" name="AutoShape 14"/>
          <p:cNvSpPr>
            <a:spLocks noChangeArrowheads="1"/>
          </p:cNvSpPr>
          <p:nvPr/>
        </p:nvSpPr>
        <p:spPr bwMode="auto">
          <a:xfrm>
            <a:off x="2409825" y="3743325"/>
            <a:ext cx="4171950" cy="601663"/>
          </a:xfrm>
          <a:prstGeom prst="roundRect">
            <a:avLst>
              <a:gd name="adj" fmla="val 7037"/>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p>
            <a:pPr eaLnBrk="1" fontAlgn="base" hangingPunct="1">
              <a:buClr>
                <a:schemeClr val="accent1"/>
              </a:buClr>
              <a:buSzTx/>
            </a:pPr>
            <a:r>
              <a:rPr lang="zh-CN" altLang="en-US">
                <a:solidFill>
                  <a:srgbClr val="000000"/>
                </a:solidFill>
              </a:rPr>
              <a:t>单击此处添加文字内容  单击此处添加文字内容</a:t>
            </a:r>
            <a:endParaRPr lang="zh-CN" altLang="en-US">
              <a:solidFill>
                <a:srgbClr val="000000"/>
              </a:solidFill>
            </a:endParaRPr>
          </a:p>
          <a:p>
            <a:pPr eaLnBrk="1" fontAlgn="base" hangingPunct="1">
              <a:buClr>
                <a:schemeClr val="accent1"/>
              </a:buClr>
              <a:buSzTx/>
            </a:pPr>
            <a:r>
              <a:rPr lang="zh-CN" altLang="en-US">
                <a:solidFill>
                  <a:srgbClr val="000000"/>
                </a:solidFill>
              </a:rPr>
              <a:t>单击此处添加文字内容  单击此处添加文字内容</a:t>
            </a:r>
            <a:endParaRPr lang="zh-CN" altLang="en-US">
              <a:solidFill>
                <a:srgbClr val="000000"/>
              </a:solidFill>
            </a:endParaRPr>
          </a:p>
        </p:txBody>
      </p:sp>
      <p:sp>
        <p:nvSpPr>
          <p:cNvPr id="353531" name="Line 21"/>
          <p:cNvSpPr>
            <a:spLocks noChangeShapeType="1"/>
          </p:cNvSpPr>
          <p:nvPr/>
        </p:nvSpPr>
        <p:spPr bwMode="auto">
          <a:xfrm flipH="1">
            <a:off x="7700963" y="3422650"/>
            <a:ext cx="0" cy="619125"/>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32" name="Line 22"/>
          <p:cNvSpPr>
            <a:spLocks noChangeShapeType="1"/>
          </p:cNvSpPr>
          <p:nvPr/>
        </p:nvSpPr>
        <p:spPr bwMode="auto">
          <a:xfrm flipH="1">
            <a:off x="6627813" y="4041775"/>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33" name="Line 24"/>
          <p:cNvSpPr>
            <a:spLocks noChangeShapeType="1"/>
          </p:cNvSpPr>
          <p:nvPr/>
        </p:nvSpPr>
        <p:spPr bwMode="auto">
          <a:xfrm flipH="1" flipV="1">
            <a:off x="7700963" y="1778000"/>
            <a:ext cx="0" cy="600075"/>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34" name="Line 25"/>
          <p:cNvSpPr>
            <a:spLocks noChangeShapeType="1"/>
          </p:cNvSpPr>
          <p:nvPr/>
        </p:nvSpPr>
        <p:spPr bwMode="auto">
          <a:xfrm flipH="1" flipV="1">
            <a:off x="6627813" y="1778000"/>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53546" name="Group 266"/>
          <p:cNvGrpSpPr/>
          <p:nvPr/>
        </p:nvGrpSpPr>
        <p:grpSpPr bwMode="auto">
          <a:xfrm>
            <a:off x="609600" y="2393950"/>
            <a:ext cx="1350963" cy="1017588"/>
            <a:chOff x="384" y="1508"/>
            <a:chExt cx="851" cy="641"/>
          </a:xfrm>
        </p:grpSpPr>
        <p:sp>
          <p:nvSpPr>
            <p:cNvPr id="353517" name="Oval 3"/>
            <p:cNvSpPr>
              <a:spLocks noChangeArrowheads="1"/>
            </p:cNvSpPr>
            <p:nvPr/>
          </p:nvSpPr>
          <p:spPr bwMode="auto">
            <a:xfrm>
              <a:off x="432" y="1508"/>
              <a:ext cx="720" cy="641"/>
            </a:xfrm>
            <a:prstGeom prst="ellipse">
              <a:avLst/>
            </a:prstGeom>
            <a:gradFill rotWithShape="1">
              <a:gsLst>
                <a:gs pos="0">
                  <a:srgbClr val="2180C1"/>
                </a:gs>
                <a:gs pos="100000">
                  <a:srgbClr val="0846AC"/>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buClrTx/>
                <a:buSzTx/>
              </a:pPr>
              <a:endParaRPr lang="zh-CN" altLang="en-US" sz="2000" b="1">
                <a:solidFill>
                  <a:schemeClr val="bg1"/>
                </a:solidFill>
                <a:latin typeface="Arial" panose="020B0604020202020204" pitchFamily="34" charset="0"/>
                <a:cs typeface="Arial" panose="020B0604020202020204" pitchFamily="34" charset="0"/>
              </a:endParaRPr>
            </a:p>
          </p:txBody>
        </p:sp>
        <p:grpSp>
          <p:nvGrpSpPr>
            <p:cNvPr id="353518" name="Group 4"/>
            <p:cNvGrpSpPr/>
            <p:nvPr/>
          </p:nvGrpSpPr>
          <p:grpSpPr bwMode="auto">
            <a:xfrm>
              <a:off x="485" y="1514"/>
              <a:ext cx="615" cy="180"/>
              <a:chOff x="1431" y="1843"/>
              <a:chExt cx="907" cy="295"/>
            </a:xfrm>
          </p:grpSpPr>
          <p:sp>
            <p:nvSpPr>
              <p:cNvPr id="7" name="Freeform 5"/>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520"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1800">
                  <a:latin typeface="Arial" panose="020B0604020202020204" pitchFamily="34" charset="0"/>
                  <a:cs typeface="Arial" panose="020B0604020202020204" pitchFamily="34" charset="0"/>
                </a:endParaRPr>
              </a:p>
            </p:txBody>
          </p:sp>
        </p:grpSp>
        <p:sp>
          <p:nvSpPr>
            <p:cNvPr id="353536" name="Rectangle 28"/>
            <p:cNvSpPr>
              <a:spLocks noChangeArrowheads="1"/>
            </p:cNvSpPr>
            <p:nvPr/>
          </p:nvSpPr>
          <p:spPr bwMode="auto">
            <a:xfrm>
              <a:off x="384" y="1639"/>
              <a:ext cx="851" cy="366"/>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1600">
                  <a:solidFill>
                    <a:srgbClr val="FFFFFF"/>
                  </a:solidFill>
                  <a:latin typeface="Arial" panose="020B0604020202020204" pitchFamily="34" charset="0"/>
                  <a:cs typeface="Arial" panose="020B0604020202020204" pitchFamily="34" charset="0"/>
                </a:rPr>
                <a:t>单击此处</a:t>
              </a:r>
              <a:endParaRPr lang="zh-CN" altLang="en-US" sz="1600">
                <a:solidFill>
                  <a:srgbClr val="FFFFFF"/>
                </a:solidFill>
                <a:latin typeface="Arial" panose="020B0604020202020204" pitchFamily="34" charset="0"/>
                <a:cs typeface="Arial" panose="020B0604020202020204" pitchFamily="34" charset="0"/>
              </a:endParaRPr>
            </a:p>
            <a:p>
              <a:pPr eaLnBrk="1" fontAlgn="base" hangingPunct="1">
                <a:buClrTx/>
                <a:buSzTx/>
              </a:pPr>
              <a:r>
                <a:rPr lang="zh-CN" altLang="en-US" sz="1600">
                  <a:solidFill>
                    <a:srgbClr val="FFFFFF"/>
                  </a:solidFill>
                  <a:latin typeface="Arial" panose="020B0604020202020204" pitchFamily="34" charset="0"/>
                  <a:cs typeface="Arial" panose="020B0604020202020204" pitchFamily="34" charset="0"/>
                </a:rPr>
                <a:t>添加文字</a:t>
              </a:r>
              <a:endParaRPr lang="zh-CN" altLang="en-US" sz="1600">
                <a:solidFill>
                  <a:srgbClr val="FFFFFF"/>
                </a:solidFill>
                <a:latin typeface="Arial" panose="020B0604020202020204" pitchFamily="34" charset="0"/>
                <a:cs typeface="Arial" panose="020B0604020202020204" pitchFamily="34" charset="0"/>
              </a:endParaRPr>
            </a:p>
          </p:txBody>
        </p:sp>
      </p:grpSp>
      <p:sp>
        <p:nvSpPr>
          <p:cNvPr id="33" name="矩形 32"/>
          <p:cNvSpPr/>
          <p:nvPr/>
        </p:nvSpPr>
        <p:spPr>
          <a:xfrm>
            <a:off x="2779713" y="2527300"/>
            <a:ext cx="3435350" cy="579438"/>
          </a:xfrm>
          <a:prstGeom prst="rect">
            <a:avLst/>
          </a:prstGeom>
        </p:spPr>
        <p:txBody>
          <a:bodyPr wrap="none">
            <a:spAutoFit/>
          </a:bodyPr>
          <a:lstStyle/>
          <a:p>
            <a:pPr eaLnBrk="1" fontAlgn="base" hangingPunct="1">
              <a:buClrTx/>
              <a:buSzTx/>
            </a:pPr>
            <a:r>
              <a:rPr lang="zh-CN" altLang="en-US" sz="3200" b="1">
                <a:solidFill>
                  <a:srgbClr val="000000"/>
                </a:solidFill>
              </a:rPr>
              <a:t>此处添加文字内容</a:t>
            </a:r>
            <a:endParaRPr lang="zh-CN" altLang="en-US" sz="3200" b="1">
              <a:solidFill>
                <a:srgbClr val="000000"/>
              </a:solidFill>
            </a:endParaRPr>
          </a:p>
        </p:txBody>
      </p:sp>
      <p:grpSp>
        <p:nvGrpSpPr>
          <p:cNvPr id="353541" name="Group 261"/>
          <p:cNvGrpSpPr/>
          <p:nvPr/>
        </p:nvGrpSpPr>
        <p:grpSpPr bwMode="auto">
          <a:xfrm>
            <a:off x="7162800" y="2420938"/>
            <a:ext cx="1066800" cy="952500"/>
            <a:chOff x="0" y="0"/>
            <a:chExt cx="1089" cy="1089"/>
          </a:xfrm>
        </p:grpSpPr>
        <p:sp>
          <p:nvSpPr>
            <p:cNvPr id="353542" name="Oval 21"/>
            <p:cNvSpPr>
              <a:spLocks noChangeArrowheads="1"/>
            </p:cNvSpPr>
            <p:nvPr/>
          </p:nvSpPr>
          <p:spPr bwMode="auto">
            <a:xfrm>
              <a:off x="0" y="0"/>
              <a:ext cx="1089" cy="1089"/>
            </a:xfrm>
            <a:prstGeom prst="ellipse">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fontAlgn="base" hangingPunct="1">
                <a:buClrTx/>
                <a:buSzTx/>
              </a:pPr>
              <a:r>
                <a:rPr lang="zh-CN" altLang="en-US" sz="1600">
                  <a:solidFill>
                    <a:srgbClr val="FFFFFF"/>
                  </a:solidFill>
                  <a:latin typeface="Arial" panose="020B0604020202020204" pitchFamily="34" charset="0"/>
                </a:rPr>
                <a:t>单击此处</a:t>
              </a:r>
              <a:endParaRPr lang="zh-CN" altLang="en-US" sz="1600">
                <a:solidFill>
                  <a:srgbClr val="FFFFFF"/>
                </a:solidFill>
                <a:latin typeface="Arial" panose="020B0604020202020204" pitchFamily="34" charset="0"/>
              </a:endParaRPr>
            </a:p>
            <a:p>
              <a:pPr eaLnBrk="1" fontAlgn="base" hangingPunct="1">
                <a:buClrTx/>
                <a:buSzTx/>
              </a:pPr>
              <a:r>
                <a:rPr lang="zh-CN" altLang="en-US" sz="1600">
                  <a:solidFill>
                    <a:srgbClr val="FFFFFF"/>
                  </a:solidFill>
                  <a:latin typeface="Arial" panose="020B0604020202020204" pitchFamily="34" charset="0"/>
                </a:rPr>
                <a:t>添加文字</a:t>
              </a:r>
              <a:endParaRPr lang="zh-CN" altLang="en-US" sz="1600">
                <a:solidFill>
                  <a:srgbClr val="FFFFFF"/>
                </a:solidFill>
                <a:latin typeface="Arial" panose="020B0604020202020204" pitchFamily="34" charset="0"/>
              </a:endParaRPr>
            </a:p>
          </p:txBody>
        </p:sp>
        <p:sp>
          <p:nvSpPr>
            <p:cNvPr id="353543" name="Freeform 22"/>
            <p:cNvSpPr/>
            <p:nvPr/>
          </p:nvSpPr>
          <p:spPr bwMode="auto">
            <a:xfrm>
              <a:off x="91" y="25"/>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53544" name="Oval 23"/>
            <p:cNvSpPr>
              <a:spLocks noChangeArrowheads="1"/>
            </p:cNvSpPr>
            <p:nvPr/>
          </p:nvSpPr>
          <p:spPr bwMode="auto">
            <a:xfrm>
              <a:off x="227" y="91"/>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3304"/>
                                        </p:tgtEl>
                                        <p:attrNameLst>
                                          <p:attrName>style.visibility</p:attrName>
                                        </p:attrNameLst>
                                      </p:cBhvr>
                                      <p:to>
                                        <p:strVal val="visible"/>
                                      </p:to>
                                    </p:set>
                                    <p:anim by="(-#ppt_w*2)" calcmode="lin" valueType="num">
                                      <p:cBhvr rctx="PPT">
                                        <p:cTn id="7" dur="250" autoRev="1" fill="hold">
                                          <p:stCondLst>
                                            <p:cond delay="0"/>
                                          </p:stCondLst>
                                        </p:cTn>
                                        <p:tgtEl>
                                          <p:spTgt spid="353304"/>
                                        </p:tgtEl>
                                        <p:attrNameLst>
                                          <p:attrName>ppt_w</p:attrName>
                                        </p:attrNameLst>
                                      </p:cBhvr>
                                    </p:anim>
                                    <p:anim by="(#ppt_w*0.50)" calcmode="lin" valueType="num">
                                      <p:cBhvr>
                                        <p:cTn id="8" dur="250" decel="50000" autoRev="1" fill="hold">
                                          <p:stCondLst>
                                            <p:cond delay="0"/>
                                          </p:stCondLst>
                                        </p:cTn>
                                        <p:tgtEl>
                                          <p:spTgt spid="353304"/>
                                        </p:tgtEl>
                                        <p:attrNameLst>
                                          <p:attrName>ppt_x</p:attrName>
                                        </p:attrNameLst>
                                      </p:cBhvr>
                                    </p:anim>
                                    <p:anim from="(-#ppt_h/2)" to="(#ppt_y)" calcmode="lin" valueType="num">
                                      <p:cBhvr>
                                        <p:cTn id="9" dur="500" fill="hold">
                                          <p:stCondLst>
                                            <p:cond delay="0"/>
                                          </p:stCondLst>
                                        </p:cTn>
                                        <p:tgtEl>
                                          <p:spTgt spid="353304"/>
                                        </p:tgtEl>
                                        <p:attrNameLst>
                                          <p:attrName>ppt_y</p:attrName>
                                        </p:attrNameLst>
                                      </p:cBhvr>
                                    </p:anim>
                                    <p:animRot by="21600000">
                                      <p:cBhvr>
                                        <p:cTn id="10" dur="500" fill="hold">
                                          <p:stCondLst>
                                            <p:cond delay="0"/>
                                          </p:stCondLst>
                                        </p:cTn>
                                        <p:tgtEl>
                                          <p:spTgt spid="353304"/>
                                        </p:tgtEl>
                                        <p:attrNameLst>
                                          <p:attrName>r</p:attrName>
                                        </p:attrNameLst>
                                      </p:cBhvr>
                                    </p:animRot>
                                  </p:childTnLst>
                                </p:cTn>
                              </p:par>
                            </p:childTnLst>
                          </p:cTn>
                        </p:par>
                        <p:par>
                          <p:cTn id="11" fill="hold">
                            <p:stCondLst>
                              <p:cond delay="899"/>
                            </p:stCondLst>
                            <p:childTnLst>
                              <p:par>
                                <p:cTn id="12" presetID="23" presetClass="entr" presetSubtype="16" fill="hold" nodeType="afterEffect">
                                  <p:stCondLst>
                                    <p:cond delay="0"/>
                                  </p:stCondLst>
                                  <p:childTnLst>
                                    <p:set>
                                      <p:cBhvr>
                                        <p:cTn id="13" dur="1" fill="hold">
                                          <p:stCondLst>
                                            <p:cond delay="0"/>
                                          </p:stCondLst>
                                        </p:cTn>
                                        <p:tgtEl>
                                          <p:spTgt spid="353546"/>
                                        </p:tgtEl>
                                        <p:attrNameLst>
                                          <p:attrName>style.visibility</p:attrName>
                                        </p:attrNameLst>
                                      </p:cBhvr>
                                      <p:to>
                                        <p:strVal val="visible"/>
                                      </p:to>
                                    </p:set>
                                    <p:anim calcmode="lin" valueType="num">
                                      <p:cBhvr>
                                        <p:cTn id="14" dur="500" fill="hold"/>
                                        <p:tgtEl>
                                          <p:spTgt spid="353546"/>
                                        </p:tgtEl>
                                        <p:attrNameLst>
                                          <p:attrName>ppt_w</p:attrName>
                                        </p:attrNameLst>
                                      </p:cBhvr>
                                      <p:tavLst>
                                        <p:tav tm="0">
                                          <p:val>
                                            <p:fltVal val="0"/>
                                          </p:val>
                                        </p:tav>
                                        <p:tav tm="100000">
                                          <p:val>
                                            <p:strVal val="#ppt_w"/>
                                          </p:val>
                                        </p:tav>
                                      </p:tavLst>
                                    </p:anim>
                                    <p:anim calcmode="lin" valueType="num">
                                      <p:cBhvr>
                                        <p:cTn id="15" dur="500" fill="hold"/>
                                        <p:tgtEl>
                                          <p:spTgt spid="353546"/>
                                        </p:tgtEl>
                                        <p:attrNameLst>
                                          <p:attrName>ppt_h</p:attrName>
                                        </p:attrNameLst>
                                      </p:cBhvr>
                                      <p:tavLst>
                                        <p:tav tm="0">
                                          <p:val>
                                            <p:fltVal val="0"/>
                                          </p:val>
                                        </p:tav>
                                        <p:tav tm="100000">
                                          <p:val>
                                            <p:strVal val="#ppt_h"/>
                                          </p:val>
                                        </p:tav>
                                      </p:tavLst>
                                    </p:anim>
                                  </p:childTnLst>
                                </p:cTn>
                              </p:par>
                            </p:childTnLst>
                          </p:cTn>
                        </p:par>
                        <p:par>
                          <p:cTn id="16" fill="hold">
                            <p:stCondLst>
                              <p:cond delay="1399"/>
                            </p:stCondLst>
                            <p:childTnLst>
                              <p:par>
                                <p:cTn id="17" presetID="22" presetClass="entr" presetSubtype="4" fill="hold" grpId="0" nodeType="afterEffect">
                                  <p:stCondLst>
                                    <p:cond delay="0"/>
                                  </p:stCondLst>
                                  <p:childTnLst>
                                    <p:set>
                                      <p:cBhvr>
                                        <p:cTn id="18" dur="1" fill="hold">
                                          <p:stCondLst>
                                            <p:cond delay="0"/>
                                          </p:stCondLst>
                                        </p:cTn>
                                        <p:tgtEl>
                                          <p:spTgt spid="353523"/>
                                        </p:tgtEl>
                                        <p:attrNameLst>
                                          <p:attrName>style.visibility</p:attrName>
                                        </p:attrNameLst>
                                      </p:cBhvr>
                                      <p:to>
                                        <p:strVal val="visible"/>
                                      </p:to>
                                    </p:set>
                                    <p:animEffect transition="in" filter="wipe(down)">
                                      <p:cBhvr>
                                        <p:cTn id="19" dur="500"/>
                                        <p:tgtEl>
                                          <p:spTgt spid="35352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53521"/>
                                        </p:tgtEl>
                                        <p:attrNameLst>
                                          <p:attrName>style.visibility</p:attrName>
                                        </p:attrNameLst>
                                      </p:cBhvr>
                                      <p:to>
                                        <p:strVal val="visible"/>
                                      </p:to>
                                    </p:set>
                                    <p:animEffect transition="in" filter="wipe(up)">
                                      <p:cBhvr>
                                        <p:cTn id="22" dur="500"/>
                                        <p:tgtEl>
                                          <p:spTgt spid="353521"/>
                                        </p:tgtEl>
                                      </p:cBhvr>
                                    </p:animEffect>
                                  </p:childTnLst>
                                </p:cTn>
                              </p:par>
                            </p:childTnLst>
                          </p:cTn>
                        </p:par>
                        <p:par>
                          <p:cTn id="23" fill="hold">
                            <p:stCondLst>
                              <p:cond delay="1899"/>
                            </p:stCondLst>
                            <p:childTnLst>
                              <p:par>
                                <p:cTn id="24" presetID="22" presetClass="entr" presetSubtype="8" fill="hold" grpId="0" nodeType="afterEffect">
                                  <p:stCondLst>
                                    <p:cond delay="0"/>
                                  </p:stCondLst>
                                  <p:childTnLst>
                                    <p:set>
                                      <p:cBhvr>
                                        <p:cTn id="25" dur="1" fill="hold">
                                          <p:stCondLst>
                                            <p:cond delay="0"/>
                                          </p:stCondLst>
                                        </p:cTn>
                                        <p:tgtEl>
                                          <p:spTgt spid="353524"/>
                                        </p:tgtEl>
                                        <p:attrNameLst>
                                          <p:attrName>style.visibility</p:attrName>
                                        </p:attrNameLst>
                                      </p:cBhvr>
                                      <p:to>
                                        <p:strVal val="visible"/>
                                      </p:to>
                                    </p:set>
                                    <p:animEffect transition="in" filter="wipe(left)">
                                      <p:cBhvr>
                                        <p:cTn id="26" dur="500"/>
                                        <p:tgtEl>
                                          <p:spTgt spid="35352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53522"/>
                                        </p:tgtEl>
                                        <p:attrNameLst>
                                          <p:attrName>style.visibility</p:attrName>
                                        </p:attrNameLst>
                                      </p:cBhvr>
                                      <p:to>
                                        <p:strVal val="visible"/>
                                      </p:to>
                                    </p:set>
                                    <p:animEffect transition="in" filter="wipe(left)">
                                      <p:cBhvr>
                                        <p:cTn id="29" dur="500"/>
                                        <p:tgtEl>
                                          <p:spTgt spid="353522"/>
                                        </p:tgtEl>
                                      </p:cBhvr>
                                    </p:animEffect>
                                  </p:childTnLst>
                                </p:cTn>
                              </p:par>
                            </p:childTnLst>
                          </p:cTn>
                        </p:par>
                        <p:par>
                          <p:cTn id="30" fill="hold">
                            <p:stCondLst>
                              <p:cond delay="2399"/>
                            </p:stCondLst>
                            <p:childTnLst>
                              <p:par>
                                <p:cTn id="31" presetID="2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childTnLst>
                          </p:cTn>
                        </p:par>
                        <p:par>
                          <p:cTn id="39" fill="hold">
                            <p:stCondLst>
                              <p:cond delay="2899"/>
                            </p:stCondLst>
                            <p:childTnLst>
                              <p:par>
                                <p:cTn id="40" presetID="22" presetClass="entr" presetSubtype="8" fill="hold" grpId="0" nodeType="afterEffect">
                                  <p:stCondLst>
                                    <p:cond delay="0"/>
                                  </p:stCondLst>
                                  <p:childTnLst>
                                    <p:set>
                                      <p:cBhvr>
                                        <p:cTn id="41" dur="1" fill="hold">
                                          <p:stCondLst>
                                            <p:cond delay="0"/>
                                          </p:stCondLst>
                                        </p:cTn>
                                        <p:tgtEl>
                                          <p:spTgt spid="353534"/>
                                        </p:tgtEl>
                                        <p:attrNameLst>
                                          <p:attrName>style.visibility</p:attrName>
                                        </p:attrNameLst>
                                      </p:cBhvr>
                                      <p:to>
                                        <p:strVal val="visible"/>
                                      </p:to>
                                    </p:set>
                                    <p:animEffect transition="in" filter="wipe(left)">
                                      <p:cBhvr>
                                        <p:cTn id="42" dur="500"/>
                                        <p:tgtEl>
                                          <p:spTgt spid="35353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53532"/>
                                        </p:tgtEl>
                                        <p:attrNameLst>
                                          <p:attrName>style.visibility</p:attrName>
                                        </p:attrNameLst>
                                      </p:cBhvr>
                                      <p:to>
                                        <p:strVal val="visible"/>
                                      </p:to>
                                    </p:set>
                                    <p:animEffect transition="in" filter="wipe(left)">
                                      <p:cBhvr>
                                        <p:cTn id="45" dur="500"/>
                                        <p:tgtEl>
                                          <p:spTgt spid="353532"/>
                                        </p:tgtEl>
                                      </p:cBhvr>
                                    </p:animEffect>
                                  </p:childTnLst>
                                </p:cTn>
                              </p:par>
                            </p:childTnLst>
                          </p:cTn>
                        </p:par>
                        <p:par>
                          <p:cTn id="46" fill="hold">
                            <p:stCondLst>
                              <p:cond delay="3399"/>
                            </p:stCondLst>
                            <p:childTnLst>
                              <p:par>
                                <p:cTn id="47" presetID="22" presetClass="entr" presetSubtype="1" fill="hold" grpId="0" nodeType="afterEffect">
                                  <p:stCondLst>
                                    <p:cond delay="0"/>
                                  </p:stCondLst>
                                  <p:childTnLst>
                                    <p:set>
                                      <p:cBhvr>
                                        <p:cTn id="48" dur="1" fill="hold">
                                          <p:stCondLst>
                                            <p:cond delay="0"/>
                                          </p:stCondLst>
                                        </p:cTn>
                                        <p:tgtEl>
                                          <p:spTgt spid="353533"/>
                                        </p:tgtEl>
                                        <p:attrNameLst>
                                          <p:attrName>style.visibility</p:attrName>
                                        </p:attrNameLst>
                                      </p:cBhvr>
                                      <p:to>
                                        <p:strVal val="visible"/>
                                      </p:to>
                                    </p:set>
                                    <p:animEffect transition="in" filter="wipe(up)">
                                      <p:cBhvr>
                                        <p:cTn id="49" dur="500"/>
                                        <p:tgtEl>
                                          <p:spTgt spid="35353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3531"/>
                                        </p:tgtEl>
                                        <p:attrNameLst>
                                          <p:attrName>style.visibility</p:attrName>
                                        </p:attrNameLst>
                                      </p:cBhvr>
                                      <p:to>
                                        <p:strVal val="visible"/>
                                      </p:to>
                                    </p:set>
                                    <p:animEffect transition="in" filter="wipe(down)">
                                      <p:cBhvr>
                                        <p:cTn id="52" dur="500"/>
                                        <p:tgtEl>
                                          <p:spTgt spid="353531"/>
                                        </p:tgtEl>
                                      </p:cBhvr>
                                    </p:animEffect>
                                  </p:childTnLst>
                                </p:cTn>
                              </p:par>
                            </p:childTnLst>
                          </p:cTn>
                        </p:par>
                        <p:par>
                          <p:cTn id="53" fill="hold">
                            <p:stCondLst>
                              <p:cond delay="3899"/>
                            </p:stCondLst>
                            <p:childTnLst>
                              <p:par>
                                <p:cTn id="54" presetID="49" presetClass="entr" presetSubtype="0" decel="100000" fill="hold" nodeType="afterEffect">
                                  <p:stCondLst>
                                    <p:cond delay="0"/>
                                  </p:stCondLst>
                                  <p:childTnLst>
                                    <p:set>
                                      <p:cBhvr>
                                        <p:cTn id="55" dur="1" fill="hold">
                                          <p:stCondLst>
                                            <p:cond delay="0"/>
                                          </p:stCondLst>
                                        </p:cTn>
                                        <p:tgtEl>
                                          <p:spTgt spid="353541"/>
                                        </p:tgtEl>
                                        <p:attrNameLst>
                                          <p:attrName>style.visibility</p:attrName>
                                        </p:attrNameLst>
                                      </p:cBhvr>
                                      <p:to>
                                        <p:strVal val="visible"/>
                                      </p:to>
                                    </p:set>
                                    <p:anim calcmode="lin" valueType="num">
                                      <p:cBhvr>
                                        <p:cTn id="56" dur="500" fill="hold"/>
                                        <p:tgtEl>
                                          <p:spTgt spid="353541"/>
                                        </p:tgtEl>
                                        <p:attrNameLst>
                                          <p:attrName>ppt_w</p:attrName>
                                        </p:attrNameLst>
                                      </p:cBhvr>
                                      <p:tavLst>
                                        <p:tav tm="0">
                                          <p:val>
                                            <p:fltVal val="0"/>
                                          </p:val>
                                        </p:tav>
                                        <p:tav tm="100000">
                                          <p:val>
                                            <p:strVal val="#ppt_w"/>
                                          </p:val>
                                        </p:tav>
                                      </p:tavLst>
                                    </p:anim>
                                    <p:anim calcmode="lin" valueType="num">
                                      <p:cBhvr>
                                        <p:cTn id="57" dur="500" fill="hold"/>
                                        <p:tgtEl>
                                          <p:spTgt spid="353541"/>
                                        </p:tgtEl>
                                        <p:attrNameLst>
                                          <p:attrName>ppt_h</p:attrName>
                                        </p:attrNameLst>
                                      </p:cBhvr>
                                      <p:tavLst>
                                        <p:tav tm="0">
                                          <p:val>
                                            <p:fltVal val="0"/>
                                          </p:val>
                                        </p:tav>
                                        <p:tav tm="100000">
                                          <p:val>
                                            <p:strVal val="#ppt_h"/>
                                          </p:val>
                                        </p:tav>
                                      </p:tavLst>
                                    </p:anim>
                                    <p:anim calcmode="lin" valueType="num">
                                      <p:cBhvr>
                                        <p:cTn id="58" dur="500" fill="hold"/>
                                        <p:tgtEl>
                                          <p:spTgt spid="353541"/>
                                        </p:tgtEl>
                                        <p:attrNameLst>
                                          <p:attrName>style.rotation</p:attrName>
                                        </p:attrNameLst>
                                      </p:cBhvr>
                                      <p:tavLst>
                                        <p:tav tm="0">
                                          <p:val>
                                            <p:fltVal val="360"/>
                                          </p:val>
                                        </p:tav>
                                        <p:tav tm="100000">
                                          <p:val>
                                            <p:fltVal val="0"/>
                                          </p:val>
                                        </p:tav>
                                      </p:tavLst>
                                    </p:anim>
                                    <p:animEffect transition="in" filter="fade">
                                      <p:cBhvr>
                                        <p:cTn id="59" dur="500"/>
                                        <p:tgtEl>
                                          <p:spTgt spid="353541"/>
                                        </p:tgtEl>
                                      </p:cBhvr>
                                    </p:animEffect>
                                  </p:childTnLst>
                                </p:cTn>
                              </p:par>
                            </p:childTnLst>
                          </p:cTn>
                        </p:par>
                        <p:par>
                          <p:cTn id="60" fill="hold">
                            <p:stCondLst>
                              <p:cond delay="4399"/>
                            </p:stCondLst>
                            <p:childTnLst>
                              <p:par>
                                <p:cTn id="61" presetID="16" presetClass="entr" presetSubtype="2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04" grpId="0"/>
      <p:bldP spid="353521" grpId="0" animBg="1"/>
      <p:bldP spid="353522" grpId="0" animBg="1"/>
      <p:bldP spid="353523" grpId="0" animBg="1"/>
      <p:bldP spid="353524" grpId="0" animBg="1"/>
      <p:bldP spid="15" grpId="0" animBg="1"/>
      <p:bldP spid="16" grpId="0" animBg="1"/>
      <p:bldP spid="353531" grpId="0" animBg="1"/>
      <p:bldP spid="353532" grpId="0" animBg="1"/>
      <p:bldP spid="353533" grpId="0" animBg="1"/>
      <p:bldP spid="353534" grpId="0" animBg="1"/>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513" name="Text Box 25"/>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 name="Freeform 8"/>
          <p:cNvSpPr/>
          <p:nvPr/>
        </p:nvSpPr>
        <p:spPr bwMode="auto">
          <a:xfrm>
            <a:off x="1439863" y="1455738"/>
            <a:ext cx="1311275" cy="1311275"/>
          </a:xfrm>
          <a:custGeom>
            <a:avLst/>
            <a:gdLst>
              <a:gd name="T0" fmla="*/ 1619250 w 1020"/>
              <a:gd name="T1" fmla="*/ 1133475 h 1020"/>
              <a:gd name="T2" fmla="*/ 485775 w 1020"/>
              <a:gd name="T3" fmla="*/ 0 h 1020"/>
              <a:gd name="T4" fmla="*/ 0 w 1020"/>
              <a:gd name="T5" fmla="*/ 485775 h 1020"/>
              <a:gd name="T6" fmla="*/ 1133475 w 1020"/>
              <a:gd name="T7" fmla="*/ 1619250 h 1020"/>
              <a:gd name="T8" fmla="*/ 1619250 w 1020"/>
              <a:gd name="T9" fmla="*/ 1133475 h 1020"/>
              <a:gd name="T10" fmla="*/ 0 60000 65536"/>
              <a:gd name="T11" fmla="*/ 0 60000 65536"/>
              <a:gd name="T12" fmla="*/ 0 60000 65536"/>
              <a:gd name="T13" fmla="*/ 0 60000 65536"/>
              <a:gd name="T14" fmla="*/ 0 60000 65536"/>
              <a:gd name="T15" fmla="*/ 0 w 1020"/>
              <a:gd name="T16" fmla="*/ 0 h 1020"/>
              <a:gd name="T17" fmla="*/ 1020 w 1020"/>
              <a:gd name="T18" fmla="*/ 1020 h 1020"/>
            </a:gdLst>
            <a:ahLst/>
            <a:cxnLst>
              <a:cxn ang="T10">
                <a:pos x="T0" y="T1"/>
              </a:cxn>
              <a:cxn ang="T11">
                <a:pos x="T2" y="T3"/>
              </a:cxn>
              <a:cxn ang="T12">
                <a:pos x="T4" y="T5"/>
              </a:cxn>
              <a:cxn ang="T13">
                <a:pos x="T6" y="T7"/>
              </a:cxn>
              <a:cxn ang="T14">
                <a:pos x="T8" y="T9"/>
              </a:cxn>
            </a:cxnLst>
            <a:rect l="T15" t="T16" r="T17" b="T18"/>
            <a:pathLst>
              <a:path w="1020" h="1020">
                <a:moveTo>
                  <a:pt x="1020" y="714"/>
                </a:moveTo>
                <a:lnTo>
                  <a:pt x="306" y="0"/>
                </a:lnTo>
                <a:lnTo>
                  <a:pt x="0" y="306"/>
                </a:lnTo>
                <a:lnTo>
                  <a:pt x="714" y="1020"/>
                </a:lnTo>
                <a:lnTo>
                  <a:pt x="1020" y="714"/>
                </a:lnTo>
                <a:close/>
              </a:path>
            </a:pathLst>
          </a:custGeom>
          <a:gradFill rotWithShape="1">
            <a:gsLst>
              <a:gs pos="0">
                <a:srgbClr val="2180C1"/>
              </a:gs>
              <a:gs pos="100000">
                <a:srgbClr val="0846AC"/>
              </a:gs>
            </a:gsLst>
            <a:lin ang="5400000" scaled="1"/>
          </a:gradFill>
          <a:ln w="3175" algn="ctr">
            <a:solidFill>
              <a:srgbClr val="7DADFF">
                <a:alpha val="0"/>
              </a:srgbClr>
            </a:solidFill>
            <a:miter lim="800000"/>
          </a:ln>
          <a:effectLst>
            <a:outerShdw dist="38100" dir="2700000" algn="tl" rotWithShape="0">
              <a:srgbClr val="000000">
                <a:alpha val="39999"/>
              </a:srgbClr>
            </a:outerShdw>
          </a:effec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4" name="Freeform 15"/>
          <p:cNvSpPr/>
          <p:nvPr/>
        </p:nvSpPr>
        <p:spPr bwMode="auto">
          <a:xfrm>
            <a:off x="6440488" y="2767013"/>
            <a:ext cx="1319212" cy="1319212"/>
          </a:xfrm>
          <a:custGeom>
            <a:avLst/>
            <a:gdLst>
              <a:gd name="T0" fmla="*/ 495300 w 1026"/>
              <a:gd name="T1" fmla="*/ 0 h 1026"/>
              <a:gd name="T2" fmla="*/ 0 w 1026"/>
              <a:gd name="T3" fmla="*/ 485775 h 1026"/>
              <a:gd name="T4" fmla="*/ 1028700 w 1026"/>
              <a:gd name="T5" fmla="*/ 1514475 h 1026"/>
              <a:gd name="T6" fmla="*/ 914400 w 1026"/>
              <a:gd name="T7" fmla="*/ 1628775 h 1026"/>
              <a:gd name="T8" fmla="*/ 1628775 w 1026"/>
              <a:gd name="T9" fmla="*/ 1628775 h 1026"/>
              <a:gd name="T10" fmla="*/ 1628775 w 1026"/>
              <a:gd name="T11" fmla="*/ 904875 h 1026"/>
              <a:gd name="T12" fmla="*/ 1514475 w 1026"/>
              <a:gd name="T13" fmla="*/ 1028700 h 1026"/>
              <a:gd name="T14" fmla="*/ 495300 w 1026"/>
              <a:gd name="T15" fmla="*/ 0 h 1026"/>
              <a:gd name="T16" fmla="*/ 0 60000 65536"/>
              <a:gd name="T17" fmla="*/ 0 60000 65536"/>
              <a:gd name="T18" fmla="*/ 0 60000 65536"/>
              <a:gd name="T19" fmla="*/ 0 60000 65536"/>
              <a:gd name="T20" fmla="*/ 0 60000 65536"/>
              <a:gd name="T21" fmla="*/ 0 60000 65536"/>
              <a:gd name="T22" fmla="*/ 0 60000 65536"/>
              <a:gd name="T23" fmla="*/ 0 60000 65536"/>
              <a:gd name="T24" fmla="*/ 0 w 1026"/>
              <a:gd name="T25" fmla="*/ 0 h 1026"/>
              <a:gd name="T26" fmla="*/ 1026 w 1026"/>
              <a:gd name="T27" fmla="*/ 1026 h 10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6" h="1026">
                <a:moveTo>
                  <a:pt x="312" y="0"/>
                </a:moveTo>
                <a:lnTo>
                  <a:pt x="0" y="306"/>
                </a:lnTo>
                <a:lnTo>
                  <a:pt x="648" y="954"/>
                </a:lnTo>
                <a:lnTo>
                  <a:pt x="576" y="1026"/>
                </a:lnTo>
                <a:lnTo>
                  <a:pt x="1026" y="1026"/>
                </a:lnTo>
                <a:lnTo>
                  <a:pt x="1026" y="570"/>
                </a:lnTo>
                <a:lnTo>
                  <a:pt x="954" y="648"/>
                </a:lnTo>
                <a:lnTo>
                  <a:pt x="312" y="0"/>
                </a:lnTo>
                <a:close/>
              </a:path>
            </a:pathLst>
          </a:custGeom>
          <a:gradFill rotWithShape="1">
            <a:gsLst>
              <a:gs pos="0">
                <a:srgbClr val="2180C1"/>
              </a:gs>
              <a:gs pos="100000">
                <a:srgbClr val="0846AC"/>
              </a:gs>
            </a:gsLst>
            <a:lin ang="5400000" scaled="1"/>
          </a:gradFill>
          <a:ln w="3175" algn="ctr">
            <a:solidFill>
              <a:srgbClr val="7DADFF">
                <a:alpha val="0"/>
              </a:srgbClr>
            </a:solidFill>
            <a:miter lim="800000"/>
          </a:ln>
          <a:effectLst>
            <a:outerShdw dist="38100" dir="2700000" algn="tl" rotWithShape="0">
              <a:srgbClr val="000000">
                <a:alpha val="39999"/>
              </a:srgbClr>
            </a:outerShdw>
          </a:effec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5" name="Freeform 7"/>
          <p:cNvSpPr/>
          <p:nvPr/>
        </p:nvSpPr>
        <p:spPr bwMode="auto">
          <a:xfrm>
            <a:off x="1439863" y="1455738"/>
            <a:ext cx="3155950" cy="2620962"/>
          </a:xfrm>
          <a:custGeom>
            <a:avLst/>
            <a:gdLst/>
            <a:ahLst/>
            <a:cxnLst/>
            <a:rect l="l" t="t" r="r" b="b"/>
            <a:pathLst>
              <a:path w="3895725" h="3236150">
                <a:moveTo>
                  <a:pt x="2762250" y="0"/>
                </a:moveTo>
                <a:lnTo>
                  <a:pt x="3248025" y="485775"/>
                </a:lnTo>
                <a:lnTo>
                  <a:pt x="3895725" y="1133475"/>
                </a:lnTo>
                <a:lnTo>
                  <a:pt x="3409950" y="1619250"/>
                </a:lnTo>
                <a:lnTo>
                  <a:pt x="2762250" y="971550"/>
                </a:lnTo>
                <a:lnTo>
                  <a:pt x="2105025" y="1619250"/>
                </a:lnTo>
                <a:lnTo>
                  <a:pt x="1619250" y="2105025"/>
                </a:lnTo>
                <a:lnTo>
                  <a:pt x="1613337" y="2099113"/>
                </a:lnTo>
                <a:lnTo>
                  <a:pt x="485775" y="3236150"/>
                </a:lnTo>
                <a:lnTo>
                  <a:pt x="0" y="2750375"/>
                </a:lnTo>
                <a:lnTo>
                  <a:pt x="1133475" y="1607375"/>
                </a:lnTo>
                <a:lnTo>
                  <a:pt x="1139413" y="1613313"/>
                </a:lnTo>
                <a:lnTo>
                  <a:pt x="1619250" y="1133475"/>
                </a:lnTo>
                <a:lnTo>
                  <a:pt x="2276475" y="485775"/>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6" name="Freeform 6"/>
          <p:cNvSpPr/>
          <p:nvPr/>
        </p:nvSpPr>
        <p:spPr bwMode="auto">
          <a:xfrm>
            <a:off x="2751138" y="1455738"/>
            <a:ext cx="3689350" cy="2630487"/>
          </a:xfrm>
          <a:custGeom>
            <a:avLst/>
            <a:gdLst>
              <a:gd name="T0" fmla="*/ 0 w 4552950"/>
              <a:gd name="T1" fmla="*/ 0 h 3248025"/>
              <a:gd name="T2" fmla="*/ 4552950 w 4552950"/>
              <a:gd name="T3" fmla="*/ 3248025 h 3248025"/>
            </a:gdLst>
            <a:ahLst/>
            <a:cxnLst/>
            <a:rect l="T0" t="T1" r="T2" b="T3"/>
            <a:pathLst>
              <a:path w="4552950" h="3248025">
                <a:moveTo>
                  <a:pt x="3419475" y="0"/>
                </a:moveTo>
                <a:lnTo>
                  <a:pt x="4552950" y="1133475"/>
                </a:lnTo>
                <a:lnTo>
                  <a:pt x="4067175" y="1619250"/>
                </a:lnTo>
                <a:lnTo>
                  <a:pt x="3419475" y="971550"/>
                </a:lnTo>
                <a:lnTo>
                  <a:pt x="2762250" y="1619250"/>
                </a:lnTo>
                <a:lnTo>
                  <a:pt x="2276475" y="2105025"/>
                </a:lnTo>
                <a:lnTo>
                  <a:pt x="1628775" y="2762250"/>
                </a:lnTo>
                <a:lnTo>
                  <a:pt x="1143000" y="3248025"/>
                </a:lnTo>
                <a:lnTo>
                  <a:pt x="657225" y="2762250"/>
                </a:lnTo>
                <a:lnTo>
                  <a:pt x="0" y="2105025"/>
                </a:lnTo>
                <a:lnTo>
                  <a:pt x="485775" y="1619250"/>
                </a:lnTo>
                <a:lnTo>
                  <a:pt x="1143000" y="2276475"/>
                </a:lnTo>
                <a:lnTo>
                  <a:pt x="1790700" y="1619250"/>
                </a:lnTo>
                <a:lnTo>
                  <a:pt x="2276475" y="1133475"/>
                </a:lnTo>
                <a:lnTo>
                  <a:pt x="2933700" y="485775"/>
                </a:lnTo>
                <a:close/>
              </a:path>
            </a:pathLst>
          </a:custGeom>
          <a:gradFill rotWithShape="1">
            <a:gsLst>
              <a:gs pos="0">
                <a:srgbClr val="2180C1"/>
              </a:gs>
              <a:gs pos="100000">
                <a:srgbClr val="0846AC"/>
              </a:gs>
            </a:gsLst>
            <a:lin ang="5400000" scaled="1"/>
          </a:gradFill>
          <a:ln w="3175" algn="ctr">
            <a:solidFill>
              <a:srgbClr val="7DADFF">
                <a:alpha val="0"/>
              </a:srgbClr>
            </a:solidFill>
            <a:miter lim="800000"/>
          </a:ln>
          <a:effectLst>
            <a:outerShdw dist="38100" dir="2700000" algn="tl" rotWithShape="0">
              <a:srgbClr val="000000">
                <a:alpha val="39999"/>
              </a:srgbClr>
            </a:outerShdw>
          </a:effectLst>
        </p:spPr>
        <p:txBody>
          <a:bodyPr lIns="0" rIns="0" anchor="ctr"/>
          <a:lstStyle/>
          <a:p>
            <a:pPr eaLnBrk="1" fontAlgn="auto" hangingPunct="1">
              <a:lnSpc>
                <a:spcPct val="120000"/>
              </a:lnSpc>
              <a:spcBef>
                <a:spcPts val="600"/>
              </a:spcBef>
              <a:spcAft>
                <a:spcPts val="600"/>
              </a:spcAft>
              <a:buClrTx/>
              <a:buSzTx/>
              <a:defRPr/>
            </a:pPr>
            <a:endParaRPr lang="zh-CN" altLang="en-US" sz="2800" kern="0">
              <a:solidFill>
                <a:sysClr val="window" lastClr="FFFFFF"/>
              </a:solidFill>
              <a:latin typeface="Impact" panose="020B0806030902050204" pitchFamily="34" charset="0"/>
            </a:endParaRPr>
          </a:p>
        </p:txBody>
      </p:sp>
      <p:sp>
        <p:nvSpPr>
          <p:cNvPr id="7" name="Freeform 13"/>
          <p:cNvSpPr/>
          <p:nvPr/>
        </p:nvSpPr>
        <p:spPr bwMode="auto">
          <a:xfrm>
            <a:off x="4595813" y="1455738"/>
            <a:ext cx="3163887" cy="2630487"/>
          </a:xfrm>
          <a:custGeom>
            <a:avLst/>
            <a:gdLst/>
            <a:ahLst/>
            <a:cxnLst/>
            <a:rect l="l" t="t" r="r" b="b"/>
            <a:pathLst>
              <a:path w="3905250" h="3248025">
                <a:moveTo>
                  <a:pt x="3190875" y="0"/>
                </a:moveTo>
                <a:lnTo>
                  <a:pt x="3905250" y="0"/>
                </a:lnTo>
                <a:lnTo>
                  <a:pt x="3905250" y="714375"/>
                </a:lnTo>
                <a:lnTo>
                  <a:pt x="3790950" y="600075"/>
                </a:lnTo>
                <a:lnTo>
                  <a:pt x="2771775" y="1619250"/>
                </a:lnTo>
                <a:lnTo>
                  <a:pt x="2276475" y="2105025"/>
                </a:lnTo>
                <a:lnTo>
                  <a:pt x="1143000" y="3248025"/>
                </a:lnTo>
                <a:lnTo>
                  <a:pt x="657225" y="2762250"/>
                </a:lnTo>
                <a:lnTo>
                  <a:pt x="0" y="2105025"/>
                </a:lnTo>
                <a:lnTo>
                  <a:pt x="485775" y="1619250"/>
                </a:lnTo>
                <a:lnTo>
                  <a:pt x="1143000" y="2276475"/>
                </a:lnTo>
                <a:lnTo>
                  <a:pt x="1790700" y="1619250"/>
                </a:lnTo>
                <a:lnTo>
                  <a:pt x="2276475" y="1133475"/>
                </a:lnTo>
                <a:lnTo>
                  <a:pt x="3305175" y="114300"/>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zh-CN" altLang="en-US" sz="1200" kern="0">
              <a:solidFill>
                <a:srgbClr val="4D4D4D"/>
              </a:solidFill>
            </a:endParaRPr>
          </a:p>
        </p:txBody>
      </p:sp>
      <p:sp>
        <p:nvSpPr>
          <p:cNvPr id="319732" name="TextBox 7"/>
          <p:cNvSpPr txBox="1">
            <a:spLocks noChangeArrowheads="1"/>
          </p:cNvSpPr>
          <p:nvPr/>
        </p:nvSpPr>
        <p:spPr bwMode="auto">
          <a:xfrm>
            <a:off x="1350963"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1</a:t>
            </a:r>
            <a:endParaRPr lang="zh-CN" altLang="en-US" b="1">
              <a:solidFill>
                <a:srgbClr val="7D7D7D"/>
              </a:solidFill>
              <a:latin typeface="微软雅黑" panose="020B0503020204020204" pitchFamily="34" charset="-122"/>
            </a:endParaRPr>
          </a:p>
        </p:txBody>
      </p:sp>
      <p:sp>
        <p:nvSpPr>
          <p:cNvPr id="319733" name="TextBox 8"/>
          <p:cNvSpPr txBox="1">
            <a:spLocks noChangeArrowheads="1"/>
          </p:cNvSpPr>
          <p:nvPr/>
        </p:nvSpPr>
        <p:spPr bwMode="auto">
          <a:xfrm>
            <a:off x="3198813"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2</a:t>
            </a:r>
            <a:endParaRPr lang="zh-CN" altLang="en-US" b="1">
              <a:solidFill>
                <a:srgbClr val="7D7D7D"/>
              </a:solidFill>
              <a:latin typeface="微软雅黑" panose="020B0503020204020204" pitchFamily="34" charset="-122"/>
            </a:endParaRPr>
          </a:p>
        </p:txBody>
      </p:sp>
      <p:sp>
        <p:nvSpPr>
          <p:cNvPr id="319734" name="TextBox 9"/>
          <p:cNvSpPr txBox="1">
            <a:spLocks noChangeArrowheads="1"/>
          </p:cNvSpPr>
          <p:nvPr/>
        </p:nvSpPr>
        <p:spPr bwMode="auto">
          <a:xfrm>
            <a:off x="5035550"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3</a:t>
            </a:r>
            <a:endParaRPr lang="zh-CN" altLang="en-US" b="1">
              <a:solidFill>
                <a:srgbClr val="7D7D7D"/>
              </a:solidFill>
              <a:latin typeface="微软雅黑" panose="020B0503020204020204" pitchFamily="34" charset="-122"/>
            </a:endParaRPr>
          </a:p>
        </p:txBody>
      </p:sp>
      <p:sp>
        <p:nvSpPr>
          <p:cNvPr id="319735" name="TextBox 10"/>
          <p:cNvSpPr txBox="1">
            <a:spLocks noChangeArrowheads="1"/>
          </p:cNvSpPr>
          <p:nvPr/>
        </p:nvSpPr>
        <p:spPr bwMode="auto">
          <a:xfrm>
            <a:off x="6940550"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4</a:t>
            </a:r>
            <a:endParaRPr lang="zh-CN" altLang="en-US" b="1">
              <a:solidFill>
                <a:srgbClr val="7D7D7D"/>
              </a:solidFill>
              <a:latin typeface="微软雅黑" panose="020B0503020204020204" pitchFamily="34" charset="-122"/>
            </a:endParaRPr>
          </a:p>
        </p:txBody>
      </p:sp>
      <p:sp>
        <p:nvSpPr>
          <p:cNvPr id="319736" name="TextBox 11"/>
          <p:cNvSpPr txBox="1">
            <a:spLocks noChangeArrowheads="1"/>
          </p:cNvSpPr>
          <p:nvPr/>
        </p:nvSpPr>
        <p:spPr bwMode="auto">
          <a:xfrm>
            <a:off x="1350963"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1</a:t>
            </a:r>
            <a:endParaRPr lang="zh-CN" altLang="en-US" b="1">
              <a:solidFill>
                <a:srgbClr val="7D7D7D"/>
              </a:solidFill>
              <a:latin typeface="微软雅黑" panose="020B0503020204020204" pitchFamily="34" charset="-122"/>
            </a:endParaRPr>
          </a:p>
        </p:txBody>
      </p:sp>
      <p:sp>
        <p:nvSpPr>
          <p:cNvPr id="319737" name="TextBox 12"/>
          <p:cNvSpPr txBox="1">
            <a:spLocks noChangeArrowheads="1"/>
          </p:cNvSpPr>
          <p:nvPr/>
        </p:nvSpPr>
        <p:spPr bwMode="auto">
          <a:xfrm>
            <a:off x="3198813"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2</a:t>
            </a:r>
            <a:endParaRPr lang="zh-CN" altLang="en-US" b="1">
              <a:solidFill>
                <a:srgbClr val="7D7D7D"/>
              </a:solidFill>
              <a:latin typeface="微软雅黑" panose="020B0503020204020204" pitchFamily="34" charset="-122"/>
            </a:endParaRPr>
          </a:p>
        </p:txBody>
      </p:sp>
      <p:sp>
        <p:nvSpPr>
          <p:cNvPr id="319738" name="TextBox 13"/>
          <p:cNvSpPr txBox="1">
            <a:spLocks noChangeArrowheads="1"/>
          </p:cNvSpPr>
          <p:nvPr/>
        </p:nvSpPr>
        <p:spPr bwMode="auto">
          <a:xfrm>
            <a:off x="5035550"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3</a:t>
            </a:r>
            <a:endParaRPr lang="zh-CN" altLang="en-US" b="1">
              <a:solidFill>
                <a:srgbClr val="7D7D7D"/>
              </a:solidFill>
              <a:latin typeface="微软雅黑" panose="020B0503020204020204" pitchFamily="34" charset="-122"/>
            </a:endParaRPr>
          </a:p>
        </p:txBody>
      </p:sp>
      <p:sp>
        <p:nvSpPr>
          <p:cNvPr id="319739" name="TextBox 14"/>
          <p:cNvSpPr txBox="1">
            <a:spLocks noChangeArrowheads="1"/>
          </p:cNvSpPr>
          <p:nvPr/>
        </p:nvSpPr>
        <p:spPr bwMode="auto">
          <a:xfrm>
            <a:off x="6940550"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b="1">
                <a:solidFill>
                  <a:srgbClr val="7D7D7D"/>
                </a:solidFill>
                <a:latin typeface="微软雅黑" panose="020B0503020204020204" pitchFamily="34" charset="-122"/>
              </a:rPr>
              <a:t>添加文本</a:t>
            </a:r>
            <a:r>
              <a:rPr lang="en-US" altLang="zh-CN" b="1">
                <a:solidFill>
                  <a:srgbClr val="7D7D7D"/>
                </a:solidFill>
                <a:latin typeface="微软雅黑" panose="020B0503020204020204" pitchFamily="34" charset="-122"/>
              </a:rPr>
              <a:t>4</a:t>
            </a:r>
            <a:endParaRPr lang="zh-CN" altLang="en-US" b="1">
              <a:solidFill>
                <a:srgbClr val="7D7D7D"/>
              </a:solidFill>
              <a:latin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9513"/>
                                        </p:tgtEl>
                                        <p:attrNameLst>
                                          <p:attrName>style.visibility</p:attrName>
                                        </p:attrNameLst>
                                      </p:cBhvr>
                                      <p:to>
                                        <p:strVal val="visible"/>
                                      </p:to>
                                    </p:set>
                                    <p:anim by="(-#ppt_w*2)" calcmode="lin" valueType="num">
                                      <p:cBhvr rctx="PPT">
                                        <p:cTn id="7" dur="250" autoRev="1" fill="hold">
                                          <p:stCondLst>
                                            <p:cond delay="0"/>
                                          </p:stCondLst>
                                        </p:cTn>
                                        <p:tgtEl>
                                          <p:spTgt spid="319513"/>
                                        </p:tgtEl>
                                        <p:attrNameLst>
                                          <p:attrName>ppt_w</p:attrName>
                                        </p:attrNameLst>
                                      </p:cBhvr>
                                    </p:anim>
                                    <p:anim by="(#ppt_w*0.50)" calcmode="lin" valueType="num">
                                      <p:cBhvr>
                                        <p:cTn id="8" dur="250" decel="50000" autoRev="1" fill="hold">
                                          <p:stCondLst>
                                            <p:cond delay="0"/>
                                          </p:stCondLst>
                                        </p:cTn>
                                        <p:tgtEl>
                                          <p:spTgt spid="319513"/>
                                        </p:tgtEl>
                                        <p:attrNameLst>
                                          <p:attrName>ppt_x</p:attrName>
                                        </p:attrNameLst>
                                      </p:cBhvr>
                                    </p:anim>
                                    <p:anim from="(-#ppt_h/2)" to="(#ppt_y)" calcmode="lin" valueType="num">
                                      <p:cBhvr>
                                        <p:cTn id="9" dur="500" fill="hold">
                                          <p:stCondLst>
                                            <p:cond delay="0"/>
                                          </p:stCondLst>
                                        </p:cTn>
                                        <p:tgtEl>
                                          <p:spTgt spid="319513"/>
                                        </p:tgtEl>
                                        <p:attrNameLst>
                                          <p:attrName>ppt_y</p:attrName>
                                        </p:attrNameLst>
                                      </p:cBhvr>
                                    </p:anim>
                                    <p:animRot by="21600000">
                                      <p:cBhvr>
                                        <p:cTn id="10" dur="500" fill="hold">
                                          <p:stCondLst>
                                            <p:cond delay="0"/>
                                          </p:stCondLst>
                                        </p:cTn>
                                        <p:tgtEl>
                                          <p:spTgt spid="319513"/>
                                        </p:tgtEl>
                                        <p:attrNameLst>
                                          <p:attrName>r</p:attrName>
                                        </p:attrNameLst>
                                      </p:cBhvr>
                                    </p:animRot>
                                  </p:childTnLst>
                                </p:cTn>
                              </p:par>
                            </p:childTnLst>
                          </p:cTn>
                        </p:par>
                        <p:par>
                          <p:cTn id="11" fill="hold">
                            <p:stCondLst>
                              <p:cond delay="899"/>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9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700"/>
                                        <p:tgtEl>
                                          <p:spTgt spid="6"/>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800"/>
                                        <p:tgtEl>
                                          <p:spTgt spid="7"/>
                                        </p:tgtEl>
                                      </p:cBhvr>
                                    </p:animEffect>
                                  </p:childTnLst>
                                </p:cTn>
                              </p:par>
                              <p:par>
                                <p:cTn id="24" presetID="22" presetClass="entr" presetSubtype="8" fill="hold" grpId="0" nodeType="withEffect">
                                  <p:stCondLst>
                                    <p:cond delay="90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1899"/>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19732"/>
                                        </p:tgtEl>
                                        <p:attrNameLst>
                                          <p:attrName>style.visibility</p:attrName>
                                        </p:attrNameLst>
                                      </p:cBhvr>
                                      <p:to>
                                        <p:strVal val="visible"/>
                                      </p:to>
                                    </p:set>
                                    <p:animEffect transition="in" filter="fade">
                                      <p:cBhvr>
                                        <p:cTn id="30" dur="1000"/>
                                        <p:tgtEl>
                                          <p:spTgt spid="319732"/>
                                        </p:tgtEl>
                                      </p:cBhvr>
                                    </p:animEffect>
                                    <p:anim calcmode="lin" valueType="num">
                                      <p:cBhvr>
                                        <p:cTn id="31" dur="1000" fill="hold"/>
                                        <p:tgtEl>
                                          <p:spTgt spid="319732"/>
                                        </p:tgtEl>
                                        <p:attrNameLst>
                                          <p:attrName>ppt_x</p:attrName>
                                        </p:attrNameLst>
                                      </p:cBhvr>
                                      <p:tavLst>
                                        <p:tav tm="0">
                                          <p:val>
                                            <p:strVal val="#ppt_x-.1"/>
                                          </p:val>
                                        </p:tav>
                                        <p:tav tm="100000">
                                          <p:val>
                                            <p:strVal val="#ppt_x"/>
                                          </p:val>
                                        </p:tav>
                                      </p:tavLst>
                                    </p:anim>
                                    <p:anim calcmode="lin" valueType="num">
                                      <p:cBhvr>
                                        <p:cTn id="32" dur="1000" fill="hold"/>
                                        <p:tgtEl>
                                          <p:spTgt spid="319732"/>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19733"/>
                                        </p:tgtEl>
                                        <p:attrNameLst>
                                          <p:attrName>style.visibility</p:attrName>
                                        </p:attrNameLst>
                                      </p:cBhvr>
                                      <p:to>
                                        <p:strVal val="visible"/>
                                      </p:to>
                                    </p:set>
                                    <p:animEffect transition="in" filter="fade">
                                      <p:cBhvr>
                                        <p:cTn id="35" dur="1000"/>
                                        <p:tgtEl>
                                          <p:spTgt spid="319733"/>
                                        </p:tgtEl>
                                      </p:cBhvr>
                                    </p:animEffect>
                                    <p:anim calcmode="lin" valueType="num">
                                      <p:cBhvr>
                                        <p:cTn id="36" dur="1000" fill="hold"/>
                                        <p:tgtEl>
                                          <p:spTgt spid="319733"/>
                                        </p:tgtEl>
                                        <p:attrNameLst>
                                          <p:attrName>ppt_x</p:attrName>
                                        </p:attrNameLst>
                                      </p:cBhvr>
                                      <p:tavLst>
                                        <p:tav tm="0">
                                          <p:val>
                                            <p:strVal val="#ppt_x-.1"/>
                                          </p:val>
                                        </p:tav>
                                        <p:tav tm="100000">
                                          <p:val>
                                            <p:strVal val="#ppt_x"/>
                                          </p:val>
                                        </p:tav>
                                      </p:tavLst>
                                    </p:anim>
                                    <p:anim calcmode="lin" valueType="num">
                                      <p:cBhvr>
                                        <p:cTn id="37" dur="1000" fill="hold"/>
                                        <p:tgtEl>
                                          <p:spTgt spid="319733"/>
                                        </p:tgtEl>
                                        <p:attrNameLst>
                                          <p:attrName>ppt_y</p:attrName>
                                        </p:attrNameLst>
                                      </p:cBhvr>
                                      <p:tavLst>
                                        <p:tav tm="0">
                                          <p:val>
                                            <p:strVal val="#ppt_y"/>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319734"/>
                                        </p:tgtEl>
                                        <p:attrNameLst>
                                          <p:attrName>style.visibility</p:attrName>
                                        </p:attrNameLst>
                                      </p:cBhvr>
                                      <p:to>
                                        <p:strVal val="visible"/>
                                      </p:to>
                                    </p:set>
                                    <p:animEffect transition="in" filter="fade">
                                      <p:cBhvr>
                                        <p:cTn id="40" dur="1000"/>
                                        <p:tgtEl>
                                          <p:spTgt spid="319734"/>
                                        </p:tgtEl>
                                      </p:cBhvr>
                                    </p:animEffect>
                                    <p:anim calcmode="lin" valueType="num">
                                      <p:cBhvr>
                                        <p:cTn id="41" dur="1000" fill="hold"/>
                                        <p:tgtEl>
                                          <p:spTgt spid="319734"/>
                                        </p:tgtEl>
                                        <p:attrNameLst>
                                          <p:attrName>ppt_x</p:attrName>
                                        </p:attrNameLst>
                                      </p:cBhvr>
                                      <p:tavLst>
                                        <p:tav tm="0">
                                          <p:val>
                                            <p:strVal val="#ppt_x-.1"/>
                                          </p:val>
                                        </p:tav>
                                        <p:tav tm="100000">
                                          <p:val>
                                            <p:strVal val="#ppt_x"/>
                                          </p:val>
                                        </p:tav>
                                      </p:tavLst>
                                    </p:anim>
                                    <p:anim calcmode="lin" valueType="num">
                                      <p:cBhvr>
                                        <p:cTn id="42" dur="1000" fill="hold"/>
                                        <p:tgtEl>
                                          <p:spTgt spid="319734"/>
                                        </p:tgtEl>
                                        <p:attrNameLst>
                                          <p:attrName>ppt_y</p:attrName>
                                        </p:attrNameLst>
                                      </p:cBhvr>
                                      <p:tavLst>
                                        <p:tav tm="0">
                                          <p:val>
                                            <p:strVal val="#ppt_y"/>
                                          </p:val>
                                        </p:tav>
                                        <p:tav tm="100000">
                                          <p:val>
                                            <p:strVal val="#ppt_y"/>
                                          </p:val>
                                        </p:tav>
                                      </p:tavLst>
                                    </p:anim>
                                  </p:childTnLst>
                                </p:cTn>
                              </p:par>
                              <p:par>
                                <p:cTn id="43" presetID="40" presetClass="entr" presetSubtype="0" fill="hold" grpId="0" nodeType="withEffect">
                                  <p:stCondLst>
                                    <p:cond delay="0"/>
                                  </p:stCondLst>
                                  <p:iterate type="lt">
                                    <p:tmPct val="10000"/>
                                  </p:iterate>
                                  <p:childTnLst>
                                    <p:set>
                                      <p:cBhvr>
                                        <p:cTn id="44" dur="1" fill="hold">
                                          <p:stCondLst>
                                            <p:cond delay="0"/>
                                          </p:stCondLst>
                                        </p:cTn>
                                        <p:tgtEl>
                                          <p:spTgt spid="319735"/>
                                        </p:tgtEl>
                                        <p:attrNameLst>
                                          <p:attrName>style.visibility</p:attrName>
                                        </p:attrNameLst>
                                      </p:cBhvr>
                                      <p:to>
                                        <p:strVal val="visible"/>
                                      </p:to>
                                    </p:set>
                                    <p:animEffect transition="in" filter="fade">
                                      <p:cBhvr>
                                        <p:cTn id="45" dur="1000"/>
                                        <p:tgtEl>
                                          <p:spTgt spid="319735"/>
                                        </p:tgtEl>
                                      </p:cBhvr>
                                    </p:animEffect>
                                    <p:anim calcmode="lin" valueType="num">
                                      <p:cBhvr>
                                        <p:cTn id="46" dur="1000" fill="hold"/>
                                        <p:tgtEl>
                                          <p:spTgt spid="319735"/>
                                        </p:tgtEl>
                                        <p:attrNameLst>
                                          <p:attrName>ppt_x</p:attrName>
                                        </p:attrNameLst>
                                      </p:cBhvr>
                                      <p:tavLst>
                                        <p:tav tm="0">
                                          <p:val>
                                            <p:strVal val="#ppt_x-.1"/>
                                          </p:val>
                                        </p:tav>
                                        <p:tav tm="100000">
                                          <p:val>
                                            <p:strVal val="#ppt_x"/>
                                          </p:val>
                                        </p:tav>
                                      </p:tavLst>
                                    </p:anim>
                                    <p:anim calcmode="lin" valueType="num">
                                      <p:cBhvr>
                                        <p:cTn id="47" dur="1000" fill="hold"/>
                                        <p:tgtEl>
                                          <p:spTgt spid="319735"/>
                                        </p:tgtEl>
                                        <p:attrNameLst>
                                          <p:attrName>ppt_y</p:attrName>
                                        </p:attrNameLst>
                                      </p:cBhvr>
                                      <p:tavLst>
                                        <p:tav tm="0">
                                          <p:val>
                                            <p:strVal val="#ppt_y"/>
                                          </p:val>
                                        </p:tav>
                                        <p:tav tm="100000">
                                          <p:val>
                                            <p:strVal val="#ppt_y"/>
                                          </p:val>
                                        </p:tav>
                                      </p:tavLst>
                                    </p:anim>
                                  </p:childTnLst>
                                </p:cTn>
                              </p:par>
                            </p:childTnLst>
                          </p:cTn>
                        </p:par>
                        <p:par>
                          <p:cTn id="48" fill="hold">
                            <p:stCondLst>
                              <p:cond delay="3700"/>
                            </p:stCondLst>
                            <p:childTnLst>
                              <p:par>
                                <p:cTn id="49" presetID="40" presetClass="entr" presetSubtype="0" fill="hold" grpId="0" nodeType="afterEffect">
                                  <p:stCondLst>
                                    <p:cond delay="0"/>
                                  </p:stCondLst>
                                  <p:iterate type="lt">
                                    <p:tmPct val="10000"/>
                                  </p:iterate>
                                  <p:childTnLst>
                                    <p:set>
                                      <p:cBhvr>
                                        <p:cTn id="50" dur="1" fill="hold">
                                          <p:stCondLst>
                                            <p:cond delay="0"/>
                                          </p:stCondLst>
                                        </p:cTn>
                                        <p:tgtEl>
                                          <p:spTgt spid="319736"/>
                                        </p:tgtEl>
                                        <p:attrNameLst>
                                          <p:attrName>style.visibility</p:attrName>
                                        </p:attrNameLst>
                                      </p:cBhvr>
                                      <p:to>
                                        <p:strVal val="visible"/>
                                      </p:to>
                                    </p:set>
                                    <p:animEffect transition="in" filter="fade">
                                      <p:cBhvr>
                                        <p:cTn id="51" dur="1000"/>
                                        <p:tgtEl>
                                          <p:spTgt spid="319736"/>
                                        </p:tgtEl>
                                      </p:cBhvr>
                                    </p:animEffect>
                                    <p:anim calcmode="lin" valueType="num">
                                      <p:cBhvr>
                                        <p:cTn id="52" dur="1000" fill="hold"/>
                                        <p:tgtEl>
                                          <p:spTgt spid="319736"/>
                                        </p:tgtEl>
                                        <p:attrNameLst>
                                          <p:attrName>ppt_x</p:attrName>
                                        </p:attrNameLst>
                                      </p:cBhvr>
                                      <p:tavLst>
                                        <p:tav tm="0">
                                          <p:val>
                                            <p:strVal val="#ppt_x-.1"/>
                                          </p:val>
                                        </p:tav>
                                        <p:tav tm="100000">
                                          <p:val>
                                            <p:strVal val="#ppt_x"/>
                                          </p:val>
                                        </p:tav>
                                      </p:tavLst>
                                    </p:anim>
                                    <p:anim calcmode="lin" valueType="num">
                                      <p:cBhvr>
                                        <p:cTn id="53" dur="1000" fill="hold"/>
                                        <p:tgtEl>
                                          <p:spTgt spid="319736"/>
                                        </p:tgtEl>
                                        <p:attrNameLst>
                                          <p:attrName>ppt_y</p:attrName>
                                        </p:attrNameLst>
                                      </p:cBhvr>
                                      <p:tavLst>
                                        <p:tav tm="0">
                                          <p:val>
                                            <p:strVal val="#ppt_y"/>
                                          </p:val>
                                        </p:tav>
                                        <p:tav tm="100000">
                                          <p:val>
                                            <p:strVal val="#ppt_y"/>
                                          </p:val>
                                        </p:tav>
                                      </p:tavLst>
                                    </p:anim>
                                  </p:childTnLst>
                                </p:cTn>
                              </p:par>
                              <p:par>
                                <p:cTn id="54" presetID="40" presetClass="entr" presetSubtype="0" fill="hold" grpId="0" nodeType="withEffect">
                                  <p:stCondLst>
                                    <p:cond delay="0"/>
                                  </p:stCondLst>
                                  <p:iterate type="lt">
                                    <p:tmPct val="10000"/>
                                  </p:iterate>
                                  <p:childTnLst>
                                    <p:set>
                                      <p:cBhvr>
                                        <p:cTn id="55" dur="1" fill="hold">
                                          <p:stCondLst>
                                            <p:cond delay="0"/>
                                          </p:stCondLst>
                                        </p:cTn>
                                        <p:tgtEl>
                                          <p:spTgt spid="319737"/>
                                        </p:tgtEl>
                                        <p:attrNameLst>
                                          <p:attrName>style.visibility</p:attrName>
                                        </p:attrNameLst>
                                      </p:cBhvr>
                                      <p:to>
                                        <p:strVal val="visible"/>
                                      </p:to>
                                    </p:set>
                                    <p:animEffect transition="in" filter="fade">
                                      <p:cBhvr>
                                        <p:cTn id="56" dur="1000"/>
                                        <p:tgtEl>
                                          <p:spTgt spid="319737"/>
                                        </p:tgtEl>
                                      </p:cBhvr>
                                    </p:animEffect>
                                    <p:anim calcmode="lin" valueType="num">
                                      <p:cBhvr>
                                        <p:cTn id="57" dur="1000" fill="hold"/>
                                        <p:tgtEl>
                                          <p:spTgt spid="319737"/>
                                        </p:tgtEl>
                                        <p:attrNameLst>
                                          <p:attrName>ppt_x</p:attrName>
                                        </p:attrNameLst>
                                      </p:cBhvr>
                                      <p:tavLst>
                                        <p:tav tm="0">
                                          <p:val>
                                            <p:strVal val="#ppt_x-.1"/>
                                          </p:val>
                                        </p:tav>
                                        <p:tav tm="100000">
                                          <p:val>
                                            <p:strVal val="#ppt_x"/>
                                          </p:val>
                                        </p:tav>
                                      </p:tavLst>
                                    </p:anim>
                                    <p:anim calcmode="lin" valueType="num">
                                      <p:cBhvr>
                                        <p:cTn id="58" dur="1000" fill="hold"/>
                                        <p:tgtEl>
                                          <p:spTgt spid="319737"/>
                                        </p:tgtEl>
                                        <p:attrNameLst>
                                          <p:attrName>ppt_y</p:attrName>
                                        </p:attrNameLst>
                                      </p:cBhvr>
                                      <p:tavLst>
                                        <p:tav tm="0">
                                          <p:val>
                                            <p:strVal val="#ppt_y"/>
                                          </p:val>
                                        </p:tav>
                                        <p:tav tm="100000">
                                          <p:val>
                                            <p:strVal val="#ppt_y"/>
                                          </p:val>
                                        </p:tav>
                                      </p:tavLst>
                                    </p:anim>
                                  </p:childTnLst>
                                </p:cTn>
                              </p:par>
                              <p:par>
                                <p:cTn id="59" presetID="40" presetClass="entr" presetSubtype="0" fill="hold" grpId="0" nodeType="withEffect">
                                  <p:stCondLst>
                                    <p:cond delay="0"/>
                                  </p:stCondLst>
                                  <p:iterate type="lt">
                                    <p:tmPct val="10000"/>
                                  </p:iterate>
                                  <p:childTnLst>
                                    <p:set>
                                      <p:cBhvr>
                                        <p:cTn id="60" dur="1" fill="hold">
                                          <p:stCondLst>
                                            <p:cond delay="0"/>
                                          </p:stCondLst>
                                        </p:cTn>
                                        <p:tgtEl>
                                          <p:spTgt spid="319738"/>
                                        </p:tgtEl>
                                        <p:attrNameLst>
                                          <p:attrName>style.visibility</p:attrName>
                                        </p:attrNameLst>
                                      </p:cBhvr>
                                      <p:to>
                                        <p:strVal val="visible"/>
                                      </p:to>
                                    </p:set>
                                    <p:animEffect transition="in" filter="fade">
                                      <p:cBhvr>
                                        <p:cTn id="61" dur="1000"/>
                                        <p:tgtEl>
                                          <p:spTgt spid="319738"/>
                                        </p:tgtEl>
                                      </p:cBhvr>
                                    </p:animEffect>
                                    <p:anim calcmode="lin" valueType="num">
                                      <p:cBhvr>
                                        <p:cTn id="62" dur="1000" fill="hold"/>
                                        <p:tgtEl>
                                          <p:spTgt spid="319738"/>
                                        </p:tgtEl>
                                        <p:attrNameLst>
                                          <p:attrName>ppt_x</p:attrName>
                                        </p:attrNameLst>
                                      </p:cBhvr>
                                      <p:tavLst>
                                        <p:tav tm="0">
                                          <p:val>
                                            <p:strVal val="#ppt_x-.1"/>
                                          </p:val>
                                        </p:tav>
                                        <p:tav tm="100000">
                                          <p:val>
                                            <p:strVal val="#ppt_x"/>
                                          </p:val>
                                        </p:tav>
                                      </p:tavLst>
                                    </p:anim>
                                    <p:anim calcmode="lin" valueType="num">
                                      <p:cBhvr>
                                        <p:cTn id="63" dur="1000" fill="hold"/>
                                        <p:tgtEl>
                                          <p:spTgt spid="319738"/>
                                        </p:tgtEl>
                                        <p:attrNameLst>
                                          <p:attrName>ppt_y</p:attrName>
                                        </p:attrNameLst>
                                      </p:cBhvr>
                                      <p:tavLst>
                                        <p:tav tm="0">
                                          <p:val>
                                            <p:strVal val="#ppt_y"/>
                                          </p:val>
                                        </p:tav>
                                        <p:tav tm="100000">
                                          <p:val>
                                            <p:strVal val="#ppt_y"/>
                                          </p:val>
                                        </p:tav>
                                      </p:tavLst>
                                    </p:anim>
                                  </p:childTnLst>
                                </p:cTn>
                              </p:par>
                              <p:par>
                                <p:cTn id="64" presetID="40" presetClass="entr" presetSubtype="0" fill="hold" grpId="0" nodeType="withEffect">
                                  <p:stCondLst>
                                    <p:cond delay="0"/>
                                  </p:stCondLst>
                                  <p:iterate type="lt">
                                    <p:tmPct val="10000"/>
                                  </p:iterate>
                                  <p:childTnLst>
                                    <p:set>
                                      <p:cBhvr>
                                        <p:cTn id="65" dur="1" fill="hold">
                                          <p:stCondLst>
                                            <p:cond delay="0"/>
                                          </p:stCondLst>
                                        </p:cTn>
                                        <p:tgtEl>
                                          <p:spTgt spid="319739"/>
                                        </p:tgtEl>
                                        <p:attrNameLst>
                                          <p:attrName>style.visibility</p:attrName>
                                        </p:attrNameLst>
                                      </p:cBhvr>
                                      <p:to>
                                        <p:strVal val="visible"/>
                                      </p:to>
                                    </p:set>
                                    <p:animEffect transition="in" filter="fade">
                                      <p:cBhvr>
                                        <p:cTn id="66" dur="1000"/>
                                        <p:tgtEl>
                                          <p:spTgt spid="319739"/>
                                        </p:tgtEl>
                                      </p:cBhvr>
                                    </p:animEffect>
                                    <p:anim calcmode="lin" valueType="num">
                                      <p:cBhvr>
                                        <p:cTn id="67" dur="1000" fill="hold"/>
                                        <p:tgtEl>
                                          <p:spTgt spid="319739"/>
                                        </p:tgtEl>
                                        <p:attrNameLst>
                                          <p:attrName>ppt_x</p:attrName>
                                        </p:attrNameLst>
                                      </p:cBhvr>
                                      <p:tavLst>
                                        <p:tav tm="0">
                                          <p:val>
                                            <p:strVal val="#ppt_x-.1"/>
                                          </p:val>
                                        </p:tav>
                                        <p:tav tm="100000">
                                          <p:val>
                                            <p:strVal val="#ppt_x"/>
                                          </p:val>
                                        </p:tav>
                                      </p:tavLst>
                                    </p:anim>
                                    <p:anim calcmode="lin" valueType="num">
                                      <p:cBhvr>
                                        <p:cTn id="68" dur="1000" fill="hold"/>
                                        <p:tgtEl>
                                          <p:spTgt spid="3197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13" grpId="0"/>
      <p:bldP spid="3" grpId="0" animBg="1"/>
      <p:bldP spid="4" grpId="0" animBg="1"/>
      <p:bldP spid="5" grpId="0" animBg="1"/>
      <p:bldP spid="6" grpId="0" animBg="1"/>
      <p:bldP spid="7" grpId="0" animBg="1"/>
      <p:bldP spid="319732" grpId="0"/>
      <p:bldP spid="319733" grpId="0"/>
      <p:bldP spid="319734" grpId="0"/>
      <p:bldP spid="319735" grpId="0"/>
      <p:bldP spid="319736" grpId="0"/>
      <p:bldP spid="319737" grpId="0"/>
      <p:bldP spid="319738" grpId="0"/>
      <p:bldP spid="31973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91" name="Text Box 47"/>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13530" name="Group 186"/>
          <p:cNvGrpSpPr/>
          <p:nvPr/>
        </p:nvGrpSpPr>
        <p:grpSpPr bwMode="auto">
          <a:xfrm>
            <a:off x="692150" y="1314450"/>
            <a:ext cx="7696200" cy="3197225"/>
            <a:chOff x="0" y="0"/>
            <a:chExt cx="5040" cy="2906"/>
          </a:xfrm>
        </p:grpSpPr>
        <p:sp>
          <p:nvSpPr>
            <p:cNvPr id="313531" name="Line 2"/>
            <p:cNvSpPr>
              <a:spLocks noChangeShapeType="1"/>
            </p:cNvSpPr>
            <p:nvPr/>
          </p:nvSpPr>
          <p:spPr bwMode="auto">
            <a:xfrm>
              <a:off x="2541" y="1500"/>
              <a:ext cx="0" cy="754"/>
            </a:xfrm>
            <a:prstGeom prst="line">
              <a:avLst/>
            </a:prstGeom>
            <a:noFill/>
            <a:ln w="19050" cap="rnd">
              <a:solidFill>
                <a:srgbClr val="B2B2B2"/>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3532" name="WordArt 3"/>
            <p:cNvSpPr>
              <a:spLocks noChangeArrowheads="1" noChangeShapeType="1" noTextEdit="1"/>
            </p:cNvSpPr>
            <p:nvPr/>
          </p:nvSpPr>
          <p:spPr bwMode="auto">
            <a:xfrm>
              <a:off x="1998" y="38"/>
              <a:ext cx="1088" cy="158"/>
            </a:xfrm>
            <a:prstGeom prst="rect">
              <a:avLst/>
            </a:prstGeom>
          </p:spPr>
          <p:txBody>
            <a:bodyPr wrap="none" fromWordArt="1">
              <a:prstTxWarp prst="textPlain">
                <a:avLst>
                  <a:gd name="adj" fmla="val 50000"/>
                </a:avLst>
              </a:prstTxWarp>
            </a:bodyPr>
            <a:lstStyle/>
            <a:p>
              <a:r>
                <a:rPr lang="zh-CN" altLang="en-US" sz="2400" b="1">
                  <a:ln w="9525">
                    <a:solidFill>
                      <a:srgbClr val="FFFFFF"/>
                    </a:solidFill>
                    <a:round/>
                  </a:ln>
                  <a:solidFill>
                    <a:srgbClr val="FFFFFF"/>
                  </a:solidFill>
                  <a:latin typeface="黑体" panose="02010609060101010101" charset="-122"/>
                  <a:ea typeface="黑体" panose="02010609060101010101" charset="-122"/>
                </a:rPr>
                <a:t>双击添加标题文字</a:t>
              </a:r>
              <a:endParaRPr lang="zh-CN" altLang="en-US" sz="2400" b="1">
                <a:ln w="9525">
                  <a:solidFill>
                    <a:srgbClr val="FFFFFF"/>
                  </a:solidFill>
                  <a:round/>
                </a:ln>
                <a:solidFill>
                  <a:srgbClr val="FFFFFF"/>
                </a:solidFill>
                <a:latin typeface="黑体" panose="02010609060101010101" charset="-122"/>
                <a:ea typeface="黑体" panose="02010609060101010101" charset="-122"/>
              </a:endParaRPr>
            </a:p>
          </p:txBody>
        </p:sp>
        <p:sp>
          <p:nvSpPr>
            <p:cNvPr id="313533" name="AutoShape 5"/>
            <p:cNvSpPr>
              <a:spLocks noChangeArrowheads="1"/>
            </p:cNvSpPr>
            <p:nvPr/>
          </p:nvSpPr>
          <p:spPr bwMode="auto">
            <a:xfrm rot="10800000">
              <a:off x="1845" y="2296"/>
              <a:ext cx="1394" cy="610"/>
            </a:xfrm>
            <a:prstGeom prst="roundRect">
              <a:avLst>
                <a:gd name="adj" fmla="val 6171"/>
              </a:avLst>
            </a:prstGeom>
            <a:gradFill rotWithShape="1">
              <a:gsLst>
                <a:gs pos="0">
                  <a:srgbClr val="DDDDDD"/>
                </a:gs>
                <a:gs pos="100000">
                  <a:srgbClr val="FFFFFF"/>
                </a:gs>
              </a:gsLst>
              <a:lin ang="5400000" scaled="1"/>
            </a:gradFill>
            <a:ln w="9525">
              <a:solidFill>
                <a:srgbClr val="C0C0C0"/>
              </a:solidFill>
              <a:round/>
            </a:ln>
          </p:spPr>
          <p:txBody>
            <a:bodyPr rot="10800000" wrap="none" anchor="ctr"/>
            <a:lstStyle/>
            <a:p>
              <a:pPr eaLnBrk="1" fontAlgn="base" hangingPunct="1">
                <a:lnSpc>
                  <a:spcPct val="120000"/>
                </a:lnSpc>
                <a:buClrTx/>
                <a:buSzTx/>
              </a:pPr>
              <a:r>
                <a:rPr lang="zh-CN" altLang="en-US" sz="1000">
                  <a:solidFill>
                    <a:srgbClr val="000000"/>
                  </a:solidFill>
                  <a:latin typeface="Arial" panose="020B0604020202020204" pitchFamily="34" charset="0"/>
                </a:rPr>
                <a:t>单击此处添加段落文字内容</a:t>
              </a:r>
              <a:endParaRPr lang="zh-CN" altLang="en-US" sz="1000">
                <a:solidFill>
                  <a:srgbClr val="000000"/>
                </a:solidFill>
                <a:latin typeface="Arial" panose="020B0604020202020204" pitchFamily="34" charset="0"/>
              </a:endParaRPr>
            </a:p>
            <a:p>
              <a:pPr eaLnBrk="1" fontAlgn="base" hangingPunct="1">
                <a:lnSpc>
                  <a:spcPct val="120000"/>
                </a:lnSpc>
                <a:buClrTx/>
                <a:buSzTx/>
              </a:pPr>
              <a:r>
                <a:rPr lang="zh-CN" altLang="en-US" sz="1000">
                  <a:solidFill>
                    <a:srgbClr val="000000"/>
                  </a:solidFill>
                  <a:latin typeface="Arial" panose="020B0604020202020204" pitchFamily="34" charset="0"/>
                </a:rPr>
                <a:t>单击此处添加段落文字内容</a:t>
              </a:r>
              <a:endParaRPr lang="zh-CN" altLang="en-US" sz="1000">
                <a:solidFill>
                  <a:srgbClr val="000000"/>
                </a:solidFill>
                <a:latin typeface="Arial" panose="020B0604020202020204" pitchFamily="34" charset="0"/>
              </a:endParaRPr>
            </a:p>
          </p:txBody>
        </p:sp>
        <p:grpSp>
          <p:nvGrpSpPr>
            <p:cNvPr id="313534" name="Group 190"/>
            <p:cNvGrpSpPr/>
            <p:nvPr/>
          </p:nvGrpSpPr>
          <p:grpSpPr bwMode="auto">
            <a:xfrm>
              <a:off x="72" y="1979"/>
              <a:ext cx="4890" cy="610"/>
              <a:chOff x="0" y="0"/>
              <a:chExt cx="4890" cy="610"/>
            </a:xfrm>
          </p:grpSpPr>
          <p:sp>
            <p:nvSpPr>
              <p:cNvPr id="313535" name="AutoShape 4"/>
              <p:cNvSpPr>
                <a:spLocks noChangeArrowheads="1"/>
              </p:cNvSpPr>
              <p:nvPr/>
            </p:nvSpPr>
            <p:spPr bwMode="auto">
              <a:xfrm rot="10800000">
                <a:off x="0" y="0"/>
                <a:ext cx="1394" cy="610"/>
              </a:xfrm>
              <a:prstGeom prst="roundRect">
                <a:avLst>
                  <a:gd name="adj" fmla="val 6171"/>
                </a:avLst>
              </a:prstGeom>
              <a:gradFill rotWithShape="1">
                <a:gsLst>
                  <a:gs pos="0">
                    <a:srgbClr val="DDDDDD"/>
                  </a:gs>
                  <a:gs pos="100000">
                    <a:srgbClr val="FFFFFF"/>
                  </a:gs>
                </a:gsLst>
                <a:lin ang="5400000" scaled="1"/>
              </a:gradFill>
              <a:ln w="9525">
                <a:solidFill>
                  <a:srgbClr val="C0C0C0"/>
                </a:solidFill>
                <a:round/>
              </a:ln>
            </p:spPr>
            <p:txBody>
              <a:bodyPr rot="10800000" wrap="none" anchor="ctr"/>
              <a:lstStyle/>
              <a:p>
                <a:pPr eaLnBrk="1" fontAlgn="base" hangingPunct="1">
                  <a:lnSpc>
                    <a:spcPct val="120000"/>
                  </a:lnSpc>
                  <a:buClrTx/>
                  <a:buSzTx/>
                </a:pPr>
                <a:r>
                  <a:rPr lang="zh-CN" altLang="en-US" sz="1000">
                    <a:solidFill>
                      <a:srgbClr val="000000"/>
                    </a:solidFill>
                    <a:latin typeface="Arial" panose="020B0604020202020204" pitchFamily="34" charset="0"/>
                  </a:rPr>
                  <a:t>单击此处添加段落文字内容</a:t>
                </a:r>
                <a:endParaRPr lang="zh-CN" altLang="en-US" sz="1000">
                  <a:solidFill>
                    <a:srgbClr val="000000"/>
                  </a:solidFill>
                  <a:latin typeface="Arial" panose="020B0604020202020204" pitchFamily="34" charset="0"/>
                </a:endParaRPr>
              </a:p>
              <a:p>
                <a:pPr eaLnBrk="1" fontAlgn="base" hangingPunct="1">
                  <a:lnSpc>
                    <a:spcPct val="120000"/>
                  </a:lnSpc>
                  <a:buClrTx/>
                  <a:buSzTx/>
                </a:pPr>
                <a:r>
                  <a:rPr lang="zh-CN" altLang="en-US" sz="1000">
                    <a:solidFill>
                      <a:srgbClr val="000000"/>
                    </a:solidFill>
                    <a:latin typeface="Arial" panose="020B0604020202020204" pitchFamily="34" charset="0"/>
                  </a:rPr>
                  <a:t>单击此处添加段落文字内容</a:t>
                </a:r>
                <a:endParaRPr lang="zh-CN" altLang="en-US" sz="1000">
                  <a:solidFill>
                    <a:srgbClr val="000000"/>
                  </a:solidFill>
                  <a:latin typeface="Arial" panose="020B0604020202020204" pitchFamily="34" charset="0"/>
                </a:endParaRPr>
              </a:p>
            </p:txBody>
          </p:sp>
          <p:sp>
            <p:nvSpPr>
              <p:cNvPr id="313536" name="AutoShape 6"/>
              <p:cNvSpPr>
                <a:spLocks noChangeArrowheads="1"/>
              </p:cNvSpPr>
              <p:nvPr/>
            </p:nvSpPr>
            <p:spPr bwMode="auto">
              <a:xfrm rot="10800000">
                <a:off x="3496" y="0"/>
                <a:ext cx="1394" cy="610"/>
              </a:xfrm>
              <a:prstGeom prst="roundRect">
                <a:avLst>
                  <a:gd name="adj" fmla="val 6171"/>
                </a:avLst>
              </a:prstGeom>
              <a:gradFill rotWithShape="1">
                <a:gsLst>
                  <a:gs pos="0">
                    <a:srgbClr val="DDDDDD"/>
                  </a:gs>
                  <a:gs pos="100000">
                    <a:srgbClr val="FFFFFF"/>
                  </a:gs>
                </a:gsLst>
                <a:lin ang="5400000" scaled="1"/>
              </a:gradFill>
              <a:ln w="9525">
                <a:solidFill>
                  <a:srgbClr val="C0C0C0"/>
                </a:solidFill>
                <a:round/>
              </a:ln>
            </p:spPr>
            <p:txBody>
              <a:bodyPr rot="10800000" wrap="none" anchor="ctr"/>
              <a:lstStyle/>
              <a:p>
                <a:pPr eaLnBrk="1" fontAlgn="base" hangingPunct="1">
                  <a:lnSpc>
                    <a:spcPct val="120000"/>
                  </a:lnSpc>
                  <a:buClrTx/>
                  <a:buSzTx/>
                </a:pPr>
                <a:r>
                  <a:rPr lang="zh-CN" altLang="en-US" sz="1000">
                    <a:solidFill>
                      <a:srgbClr val="000000"/>
                    </a:solidFill>
                    <a:latin typeface="Arial" panose="020B0604020202020204" pitchFamily="34" charset="0"/>
                  </a:rPr>
                  <a:t>单击此处添加段落文字内容</a:t>
                </a:r>
                <a:endParaRPr lang="zh-CN" altLang="en-US" sz="1000">
                  <a:solidFill>
                    <a:srgbClr val="000000"/>
                  </a:solidFill>
                  <a:latin typeface="Arial" panose="020B0604020202020204" pitchFamily="34" charset="0"/>
                </a:endParaRPr>
              </a:p>
              <a:p>
                <a:pPr eaLnBrk="1" fontAlgn="base" hangingPunct="1">
                  <a:lnSpc>
                    <a:spcPct val="120000"/>
                  </a:lnSpc>
                  <a:buClrTx/>
                  <a:buSzTx/>
                </a:pPr>
                <a:r>
                  <a:rPr lang="zh-CN" altLang="en-US" sz="1000">
                    <a:solidFill>
                      <a:srgbClr val="000000"/>
                    </a:solidFill>
                    <a:latin typeface="Arial" panose="020B0604020202020204" pitchFamily="34" charset="0"/>
                  </a:rPr>
                  <a:t>单击此处添加段落文字内容</a:t>
                </a:r>
                <a:endParaRPr lang="zh-CN" altLang="en-US" sz="1000">
                  <a:solidFill>
                    <a:srgbClr val="000000"/>
                  </a:solidFill>
                  <a:latin typeface="Arial" panose="020B0604020202020204" pitchFamily="34" charset="0"/>
                </a:endParaRPr>
              </a:p>
            </p:txBody>
          </p:sp>
        </p:grpSp>
        <p:sp>
          <p:nvSpPr>
            <p:cNvPr id="313537" name="Rectangle 7"/>
            <p:cNvSpPr>
              <a:spLocks noChangeArrowheads="1"/>
            </p:cNvSpPr>
            <p:nvPr/>
          </p:nvSpPr>
          <p:spPr bwMode="auto">
            <a:xfrm>
              <a:off x="1488" y="139"/>
              <a:ext cx="2107" cy="250"/>
            </a:xfrm>
            <a:prstGeom prst="rect">
              <a:avLst/>
            </a:prstGeom>
            <a:gradFill rotWithShape="1">
              <a:gsLst>
                <a:gs pos="0">
                  <a:srgbClr val="000000">
                    <a:alpha val="84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fontAlgn="base" hangingPunct="1">
                <a:buClrTx/>
                <a:buSzTx/>
              </a:pPr>
              <a:endParaRPr lang="zh-CN" altLang="en-US" sz="1600">
                <a:latin typeface="Arial" panose="020B0604020202020204" pitchFamily="34" charset="0"/>
              </a:endParaRPr>
            </a:p>
          </p:txBody>
        </p:sp>
        <p:sp>
          <p:nvSpPr>
            <p:cNvPr id="313538" name="AutoShape 8"/>
            <p:cNvSpPr>
              <a:spLocks noChangeArrowheads="1"/>
            </p:cNvSpPr>
            <p:nvPr/>
          </p:nvSpPr>
          <p:spPr bwMode="auto">
            <a:xfrm>
              <a:off x="1466" y="0"/>
              <a:ext cx="2151" cy="320"/>
            </a:xfrm>
            <a:prstGeom prst="roundRect">
              <a:avLst>
                <a:gd name="adj" fmla="val 24375"/>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fontAlgn="base" hangingPunct="1">
                <a:buClrTx/>
                <a:buSzTx/>
              </a:pPr>
              <a:r>
                <a:rPr lang="zh-CN" altLang="en-US" sz="1800" b="1">
                  <a:solidFill>
                    <a:srgbClr val="FFFFFF"/>
                  </a:solidFill>
                  <a:latin typeface="Arial" panose="020B0604020202020204" pitchFamily="34" charset="0"/>
                </a:rPr>
                <a:t>单击添加标题文字</a:t>
              </a:r>
              <a:endParaRPr lang="zh-CN" altLang="en-US" sz="1800" b="1">
                <a:solidFill>
                  <a:srgbClr val="FFFFFF"/>
                </a:solidFill>
                <a:latin typeface="Arial" panose="020B0604020202020204" pitchFamily="34" charset="0"/>
              </a:endParaRPr>
            </a:p>
          </p:txBody>
        </p:sp>
        <p:sp>
          <p:nvSpPr>
            <p:cNvPr id="313539" name="Rectangle 9"/>
            <p:cNvSpPr>
              <a:spLocks noChangeArrowheads="1"/>
            </p:cNvSpPr>
            <p:nvPr/>
          </p:nvSpPr>
          <p:spPr bwMode="auto">
            <a:xfrm>
              <a:off x="1789" y="1319"/>
              <a:ext cx="1504" cy="222"/>
            </a:xfrm>
            <a:prstGeom prst="rect">
              <a:avLst/>
            </a:prstGeom>
            <a:gradFill rotWithShape="1">
              <a:gsLst>
                <a:gs pos="0">
                  <a:srgbClr val="000000">
                    <a:alpha val="84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fontAlgn="base" hangingPunct="1">
                <a:buClrTx/>
                <a:buSzTx/>
              </a:pPr>
              <a:endParaRPr lang="zh-CN" altLang="en-US" sz="1600">
                <a:latin typeface="Arial" panose="020B0604020202020204" pitchFamily="34" charset="0"/>
              </a:endParaRPr>
            </a:p>
          </p:txBody>
        </p:sp>
        <p:sp>
          <p:nvSpPr>
            <p:cNvPr id="313540" name="AutoShape 10"/>
            <p:cNvSpPr>
              <a:spLocks noChangeArrowheads="1"/>
            </p:cNvSpPr>
            <p:nvPr/>
          </p:nvSpPr>
          <p:spPr bwMode="auto">
            <a:xfrm>
              <a:off x="1773" y="1180"/>
              <a:ext cx="1536" cy="284"/>
            </a:xfrm>
            <a:prstGeom prst="roundRect">
              <a:avLst>
                <a:gd name="adj" fmla="val 22537"/>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fontAlgn="base" hangingPunct="1">
                <a:buClrTx/>
                <a:buSzTx/>
              </a:pPr>
              <a:r>
                <a:rPr lang="zh-CN" altLang="en-US" sz="1600" b="1">
                  <a:solidFill>
                    <a:srgbClr val="FFFFFF"/>
                  </a:solidFill>
                  <a:latin typeface="Arial" panose="020B0604020202020204" pitchFamily="34" charset="0"/>
                </a:rPr>
                <a:t>单击添加标题文字</a:t>
              </a:r>
              <a:endParaRPr lang="zh-CN" altLang="en-US" sz="1600" b="1">
                <a:solidFill>
                  <a:srgbClr val="FFFFFF"/>
                </a:solidFill>
                <a:latin typeface="Arial" panose="020B0604020202020204" pitchFamily="34" charset="0"/>
              </a:endParaRPr>
            </a:p>
          </p:txBody>
        </p:sp>
        <p:grpSp>
          <p:nvGrpSpPr>
            <p:cNvPr id="313541" name="Group 197"/>
            <p:cNvGrpSpPr/>
            <p:nvPr/>
          </p:nvGrpSpPr>
          <p:grpSpPr bwMode="auto">
            <a:xfrm>
              <a:off x="0" y="940"/>
              <a:ext cx="5040" cy="374"/>
              <a:chOff x="0" y="0"/>
              <a:chExt cx="5040" cy="374"/>
            </a:xfrm>
          </p:grpSpPr>
          <p:sp>
            <p:nvSpPr>
              <p:cNvPr id="313542" name="Rectangle 11"/>
              <p:cNvSpPr>
                <a:spLocks noChangeArrowheads="1"/>
              </p:cNvSpPr>
              <p:nvPr/>
            </p:nvSpPr>
            <p:spPr bwMode="auto">
              <a:xfrm>
                <a:off x="17" y="152"/>
                <a:ext cx="1504" cy="222"/>
              </a:xfrm>
              <a:prstGeom prst="rect">
                <a:avLst/>
              </a:prstGeom>
              <a:gradFill rotWithShape="1">
                <a:gsLst>
                  <a:gs pos="0">
                    <a:srgbClr val="000000">
                      <a:alpha val="84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fontAlgn="base" hangingPunct="1">
                  <a:buClrTx/>
                  <a:buSzTx/>
                </a:pPr>
                <a:endParaRPr lang="zh-CN" altLang="en-US" sz="1600">
                  <a:latin typeface="Arial" panose="020B0604020202020204" pitchFamily="34" charset="0"/>
                </a:endParaRPr>
              </a:p>
            </p:txBody>
          </p:sp>
          <p:sp>
            <p:nvSpPr>
              <p:cNvPr id="313543" name="AutoShape 12"/>
              <p:cNvSpPr>
                <a:spLocks noChangeArrowheads="1"/>
              </p:cNvSpPr>
              <p:nvPr/>
            </p:nvSpPr>
            <p:spPr bwMode="auto">
              <a:xfrm>
                <a:off x="0" y="0"/>
                <a:ext cx="1536" cy="284"/>
              </a:xfrm>
              <a:prstGeom prst="roundRect">
                <a:avLst>
                  <a:gd name="adj" fmla="val 22537"/>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fontAlgn="base" hangingPunct="1">
                  <a:buClrTx/>
                  <a:buSzTx/>
                </a:pPr>
                <a:r>
                  <a:rPr lang="zh-CN" altLang="en-US" sz="1600" b="1">
                    <a:solidFill>
                      <a:srgbClr val="FFFFFF"/>
                    </a:solidFill>
                    <a:latin typeface="Arial" panose="020B0604020202020204" pitchFamily="34" charset="0"/>
                  </a:rPr>
                  <a:t>单击添加标题文字</a:t>
                </a:r>
                <a:endParaRPr lang="zh-CN" altLang="en-US" sz="1600" b="1">
                  <a:solidFill>
                    <a:srgbClr val="FFFFFF"/>
                  </a:solidFill>
                  <a:latin typeface="Arial" panose="020B0604020202020204" pitchFamily="34" charset="0"/>
                </a:endParaRPr>
              </a:p>
            </p:txBody>
          </p:sp>
          <p:sp>
            <p:nvSpPr>
              <p:cNvPr id="313544" name="Rectangle 13"/>
              <p:cNvSpPr>
                <a:spLocks noChangeArrowheads="1"/>
              </p:cNvSpPr>
              <p:nvPr/>
            </p:nvSpPr>
            <p:spPr bwMode="auto">
              <a:xfrm>
                <a:off x="3521" y="152"/>
                <a:ext cx="1504" cy="222"/>
              </a:xfrm>
              <a:prstGeom prst="rect">
                <a:avLst/>
              </a:prstGeom>
              <a:gradFill rotWithShape="1">
                <a:gsLst>
                  <a:gs pos="0">
                    <a:srgbClr val="000000">
                      <a:alpha val="84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fontAlgn="base" hangingPunct="1">
                  <a:buClrTx/>
                  <a:buSzTx/>
                </a:pPr>
                <a:endParaRPr lang="zh-CN" altLang="en-US" sz="1600">
                  <a:latin typeface="Arial" panose="020B0604020202020204" pitchFamily="34" charset="0"/>
                </a:endParaRPr>
              </a:p>
            </p:txBody>
          </p:sp>
          <p:sp>
            <p:nvSpPr>
              <p:cNvPr id="313545" name="AutoShape 14"/>
              <p:cNvSpPr>
                <a:spLocks noChangeArrowheads="1"/>
              </p:cNvSpPr>
              <p:nvPr/>
            </p:nvSpPr>
            <p:spPr bwMode="auto">
              <a:xfrm>
                <a:off x="3504" y="0"/>
                <a:ext cx="1536" cy="284"/>
              </a:xfrm>
              <a:prstGeom prst="roundRect">
                <a:avLst>
                  <a:gd name="adj" fmla="val 23944"/>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fontAlgn="base" hangingPunct="1">
                  <a:buClrTx/>
                  <a:buSzTx/>
                </a:pPr>
                <a:r>
                  <a:rPr lang="zh-CN" altLang="en-US" sz="1600" b="1">
                    <a:solidFill>
                      <a:srgbClr val="FFFFFF"/>
                    </a:solidFill>
                    <a:latin typeface="Arial" panose="020B0604020202020204" pitchFamily="34" charset="0"/>
                  </a:rPr>
                  <a:t>单击添加标题文字</a:t>
                </a:r>
                <a:endParaRPr lang="zh-CN" altLang="en-US" sz="1600" b="1">
                  <a:solidFill>
                    <a:srgbClr val="FFFFFF"/>
                  </a:solidFill>
                  <a:latin typeface="Arial" panose="020B0604020202020204" pitchFamily="34" charset="0"/>
                </a:endParaRPr>
              </a:p>
            </p:txBody>
          </p:sp>
        </p:grpSp>
        <p:grpSp>
          <p:nvGrpSpPr>
            <p:cNvPr id="313546" name="Group 202"/>
            <p:cNvGrpSpPr/>
            <p:nvPr/>
          </p:nvGrpSpPr>
          <p:grpSpPr bwMode="auto">
            <a:xfrm>
              <a:off x="794" y="1727"/>
              <a:ext cx="3492" cy="227"/>
              <a:chOff x="0" y="0"/>
              <a:chExt cx="3492" cy="227"/>
            </a:xfrm>
          </p:grpSpPr>
          <p:sp>
            <p:nvSpPr>
              <p:cNvPr id="313547" name="Line 15"/>
              <p:cNvSpPr>
                <a:spLocks noChangeShapeType="1"/>
              </p:cNvSpPr>
              <p:nvPr/>
            </p:nvSpPr>
            <p:spPr bwMode="auto">
              <a:xfrm>
                <a:off x="0" y="0"/>
                <a:ext cx="3492" cy="0"/>
              </a:xfrm>
              <a:prstGeom prst="line">
                <a:avLst/>
              </a:prstGeom>
              <a:noFill/>
              <a:ln w="19050" cap="rnd">
                <a:solidFill>
                  <a:srgbClr val="B2B2B2"/>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3548" name="Line 16"/>
              <p:cNvSpPr>
                <a:spLocks noChangeShapeType="1"/>
              </p:cNvSpPr>
              <p:nvPr/>
            </p:nvSpPr>
            <p:spPr bwMode="auto">
              <a:xfrm>
                <a:off x="0" y="0"/>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3549" name="Line 17"/>
              <p:cNvSpPr>
                <a:spLocks noChangeShapeType="1"/>
              </p:cNvSpPr>
              <p:nvPr/>
            </p:nvSpPr>
            <p:spPr bwMode="auto">
              <a:xfrm>
                <a:off x="3492" y="0"/>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13550" name="Line 18"/>
            <p:cNvSpPr>
              <a:spLocks noChangeShapeType="1"/>
            </p:cNvSpPr>
            <p:nvPr/>
          </p:nvSpPr>
          <p:spPr bwMode="auto">
            <a:xfrm>
              <a:off x="2541" y="360"/>
              <a:ext cx="0" cy="784"/>
            </a:xfrm>
            <a:prstGeom prst="line">
              <a:avLst/>
            </a:prstGeom>
            <a:noFill/>
            <a:ln w="19050" cap="rnd">
              <a:solidFill>
                <a:srgbClr val="B2B2B2"/>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3551" name="Group 207"/>
            <p:cNvGrpSpPr/>
            <p:nvPr/>
          </p:nvGrpSpPr>
          <p:grpSpPr bwMode="auto">
            <a:xfrm>
              <a:off x="794" y="587"/>
              <a:ext cx="3492" cy="323"/>
              <a:chOff x="0" y="0"/>
              <a:chExt cx="3492" cy="323"/>
            </a:xfrm>
          </p:grpSpPr>
          <p:sp>
            <p:nvSpPr>
              <p:cNvPr id="313552" name="Line 19"/>
              <p:cNvSpPr>
                <a:spLocks noChangeShapeType="1"/>
              </p:cNvSpPr>
              <p:nvPr/>
            </p:nvSpPr>
            <p:spPr bwMode="auto">
              <a:xfrm>
                <a:off x="0" y="0"/>
                <a:ext cx="3492" cy="0"/>
              </a:xfrm>
              <a:prstGeom prst="line">
                <a:avLst/>
              </a:prstGeom>
              <a:noFill/>
              <a:ln w="19050" cap="rnd">
                <a:solidFill>
                  <a:srgbClr val="B2B2B2"/>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3553" name="Group 209"/>
              <p:cNvGrpSpPr/>
              <p:nvPr/>
            </p:nvGrpSpPr>
            <p:grpSpPr bwMode="auto">
              <a:xfrm>
                <a:off x="0" y="0"/>
                <a:ext cx="3492" cy="323"/>
                <a:chOff x="0" y="0"/>
                <a:chExt cx="3492" cy="227"/>
              </a:xfrm>
            </p:grpSpPr>
            <p:sp>
              <p:nvSpPr>
                <p:cNvPr id="313554" name="Line 21"/>
                <p:cNvSpPr>
                  <a:spLocks noChangeShapeType="1"/>
                </p:cNvSpPr>
                <p:nvPr/>
              </p:nvSpPr>
              <p:spPr bwMode="auto">
                <a:xfrm>
                  <a:off x="0" y="0"/>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3555" name="Line 22"/>
                <p:cNvSpPr>
                  <a:spLocks noChangeShapeType="1"/>
                </p:cNvSpPr>
                <p:nvPr/>
              </p:nvSpPr>
              <p:spPr bwMode="auto">
                <a:xfrm>
                  <a:off x="3492" y="0"/>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3391"/>
                                        </p:tgtEl>
                                        <p:attrNameLst>
                                          <p:attrName>style.visibility</p:attrName>
                                        </p:attrNameLst>
                                      </p:cBhvr>
                                      <p:to>
                                        <p:strVal val="visible"/>
                                      </p:to>
                                    </p:set>
                                    <p:anim by="(-#ppt_w*2)" calcmode="lin" valueType="num">
                                      <p:cBhvr rctx="PPT">
                                        <p:cTn id="7" dur="250" autoRev="1" fill="hold">
                                          <p:stCondLst>
                                            <p:cond delay="0"/>
                                          </p:stCondLst>
                                        </p:cTn>
                                        <p:tgtEl>
                                          <p:spTgt spid="313391"/>
                                        </p:tgtEl>
                                        <p:attrNameLst>
                                          <p:attrName>ppt_w</p:attrName>
                                        </p:attrNameLst>
                                      </p:cBhvr>
                                    </p:anim>
                                    <p:anim by="(#ppt_w*0.50)" calcmode="lin" valueType="num">
                                      <p:cBhvr>
                                        <p:cTn id="8" dur="250" decel="50000" autoRev="1" fill="hold">
                                          <p:stCondLst>
                                            <p:cond delay="0"/>
                                          </p:stCondLst>
                                        </p:cTn>
                                        <p:tgtEl>
                                          <p:spTgt spid="313391"/>
                                        </p:tgtEl>
                                        <p:attrNameLst>
                                          <p:attrName>ppt_x</p:attrName>
                                        </p:attrNameLst>
                                      </p:cBhvr>
                                    </p:anim>
                                    <p:anim from="(-#ppt_h/2)" to="(#ppt_y)" calcmode="lin" valueType="num">
                                      <p:cBhvr>
                                        <p:cTn id="9" dur="500" fill="hold">
                                          <p:stCondLst>
                                            <p:cond delay="0"/>
                                          </p:stCondLst>
                                        </p:cTn>
                                        <p:tgtEl>
                                          <p:spTgt spid="313391"/>
                                        </p:tgtEl>
                                        <p:attrNameLst>
                                          <p:attrName>ppt_y</p:attrName>
                                        </p:attrNameLst>
                                      </p:cBhvr>
                                    </p:anim>
                                    <p:animRot by="21600000">
                                      <p:cBhvr>
                                        <p:cTn id="10" dur="500" fill="hold">
                                          <p:stCondLst>
                                            <p:cond delay="0"/>
                                          </p:stCondLst>
                                        </p:cTn>
                                        <p:tgtEl>
                                          <p:spTgt spid="313391"/>
                                        </p:tgtEl>
                                        <p:attrNameLst>
                                          <p:attrName>r</p:attrName>
                                        </p:attrNameLst>
                                      </p:cBhvr>
                                    </p:animRot>
                                  </p:childTnLst>
                                </p:cTn>
                              </p:par>
                            </p:childTnLst>
                          </p:cTn>
                        </p:par>
                        <p:par>
                          <p:cTn id="11" fill="hold">
                            <p:stCondLst>
                              <p:cond delay="899"/>
                            </p:stCondLst>
                            <p:childTnLst>
                              <p:par>
                                <p:cTn id="12" presetID="22" presetClass="entr" presetSubtype="1" fill="hold" nodeType="afterEffect">
                                  <p:stCondLst>
                                    <p:cond delay="0"/>
                                  </p:stCondLst>
                                  <p:childTnLst>
                                    <p:set>
                                      <p:cBhvr>
                                        <p:cTn id="13" dur="1" fill="hold">
                                          <p:stCondLst>
                                            <p:cond delay="0"/>
                                          </p:stCondLst>
                                        </p:cTn>
                                        <p:tgtEl>
                                          <p:spTgt spid="313530"/>
                                        </p:tgtEl>
                                        <p:attrNameLst>
                                          <p:attrName>style.visibility</p:attrName>
                                        </p:attrNameLst>
                                      </p:cBhvr>
                                      <p:to>
                                        <p:strVal val="visible"/>
                                      </p:to>
                                    </p:set>
                                    <p:animEffect transition="in" filter="wipe(up)">
                                      <p:cBhvr>
                                        <p:cTn id="14" dur="500"/>
                                        <p:tgtEl>
                                          <p:spTgt spid="313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6" name="Text Box 16"/>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99427" name="Group 3"/>
          <p:cNvGrpSpPr/>
          <p:nvPr/>
        </p:nvGrpSpPr>
        <p:grpSpPr bwMode="auto">
          <a:xfrm>
            <a:off x="3922713" y="3760788"/>
            <a:ext cx="3848100" cy="687387"/>
            <a:chOff x="0" y="0"/>
            <a:chExt cx="2790" cy="858"/>
          </a:xfrm>
        </p:grpSpPr>
        <p:sp>
          <p:nvSpPr>
            <p:cNvPr id="3" name="Rectangle 4"/>
            <p:cNvSpPr>
              <a:spLocks noChangeArrowheads="1"/>
            </p:cNvSpPr>
            <p:nvPr/>
          </p:nvSpPr>
          <p:spPr bwMode="auto">
            <a:xfrm rot="10800000">
              <a:off x="0" y="137"/>
              <a:ext cx="2790" cy="721"/>
            </a:xfrm>
            <a:prstGeom prst="rect">
              <a:avLst/>
            </a:prstGeom>
            <a:gradFill rotWithShape="1">
              <a:gsLst>
                <a:gs pos="0">
                  <a:srgbClr val="DDDDDD"/>
                </a:gs>
                <a:gs pos="100000">
                  <a:srgbClr val="FFFFFF"/>
                </a:gs>
              </a:gsLst>
              <a:lin ang="5400000" scaled="1"/>
            </a:gradFill>
            <a:ln w="3175">
              <a:solidFill>
                <a:srgbClr val="C0C0C0"/>
              </a:solidFill>
              <a:miter lim="800000"/>
            </a:ln>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 name="AutoShape 5"/>
            <p:cNvSpPr>
              <a:spLocks noChangeArrowheads="1"/>
            </p:cNvSpPr>
            <p:nvPr/>
          </p:nvSpPr>
          <p:spPr bwMode="auto">
            <a:xfrm rot="10800000">
              <a:off x="0" y="0"/>
              <a:ext cx="2790" cy="132"/>
            </a:xfrm>
            <a:custGeom>
              <a:avLst/>
              <a:gdLst>
                <a:gd name="T0" fmla="*/ 2721 w 21600"/>
                <a:gd name="T1" fmla="*/ 66 h 21600"/>
                <a:gd name="T2" fmla="*/ 1395 w 21600"/>
                <a:gd name="T3" fmla="*/ 132 h 21600"/>
                <a:gd name="T4" fmla="*/ 69 w 21600"/>
                <a:gd name="T5" fmla="*/ 66 h 21600"/>
                <a:gd name="T6" fmla="*/ 1395 w 21600"/>
                <a:gd name="T7" fmla="*/ 0 h 21600"/>
                <a:gd name="T8" fmla="*/ 0 60000 65536"/>
                <a:gd name="T9" fmla="*/ 0 60000 65536"/>
                <a:gd name="T10" fmla="*/ 0 60000 65536"/>
                <a:gd name="T11" fmla="*/ 0 60000 65536"/>
                <a:gd name="T12" fmla="*/ 2338 w 21600"/>
                <a:gd name="T13" fmla="*/ 2291 h 21600"/>
                <a:gd name="T14" fmla="*/ 19262 w 21600"/>
                <a:gd name="T15" fmla="*/ 19309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B2B2B2">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5" name="Rectangle 6"/>
            <p:cNvSpPr>
              <a:spLocks noChangeArrowheads="1"/>
            </p:cNvSpPr>
            <p:nvPr/>
          </p:nvSpPr>
          <p:spPr bwMode="auto">
            <a:xfrm>
              <a:off x="1" y="159"/>
              <a:ext cx="2767" cy="589"/>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p:txBody>
        </p:sp>
      </p:grpSp>
      <p:grpSp>
        <p:nvGrpSpPr>
          <p:cNvPr id="399431" name="组合 5"/>
          <p:cNvGrpSpPr/>
          <p:nvPr/>
        </p:nvGrpSpPr>
        <p:grpSpPr bwMode="auto">
          <a:xfrm>
            <a:off x="3924300" y="973138"/>
            <a:ext cx="3848100" cy="801687"/>
            <a:chOff x="3959225" y="1353741"/>
            <a:chExt cx="4429125" cy="922734"/>
          </a:xfrm>
        </p:grpSpPr>
        <p:grpSp>
          <p:nvGrpSpPr>
            <p:cNvPr id="399432" name="Group 7"/>
            <p:cNvGrpSpPr/>
            <p:nvPr/>
          </p:nvGrpSpPr>
          <p:grpSpPr bwMode="auto">
            <a:xfrm>
              <a:off x="3959225" y="1353741"/>
              <a:ext cx="4429125" cy="922734"/>
              <a:chOff x="0" y="12"/>
              <a:chExt cx="2790" cy="900"/>
            </a:xfrm>
          </p:grpSpPr>
          <p:sp>
            <p:nvSpPr>
              <p:cNvPr id="9" name="AutoShape 8"/>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gradFill rotWithShape="1">
                <a:gsLst>
                  <a:gs pos="0">
                    <a:srgbClr val="DDDDDD"/>
                  </a:gs>
                  <a:gs pos="100000">
                    <a:srgbClr val="FFFFFF"/>
                  </a:gs>
                </a:gsLst>
                <a:lin ang="5400000" scaled="1"/>
              </a:gradFill>
              <a:ln w="3175">
                <a:solidFill>
                  <a:srgbClr val="C0C0C0"/>
                </a:solidFill>
                <a:miter lim="800000"/>
              </a:ln>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10" name="AutoShape 9"/>
              <p:cNvSpPr>
                <a:spLocks noChangeArrowheads="1"/>
              </p:cNvSpPr>
              <p:nvPr/>
            </p:nvSpPr>
            <p:spPr bwMode="auto">
              <a:xfrm rot="10800000">
                <a:off x="0" y="12"/>
                <a:ext cx="2790" cy="132"/>
              </a:xfrm>
              <a:custGeom>
                <a:avLst/>
                <a:gdLst>
                  <a:gd name="T0" fmla="*/ 2721 w 21600"/>
                  <a:gd name="T1" fmla="*/ 66 h 21600"/>
                  <a:gd name="T2" fmla="*/ 1395 w 21600"/>
                  <a:gd name="T3" fmla="*/ 132 h 21600"/>
                  <a:gd name="T4" fmla="*/ 69 w 21600"/>
                  <a:gd name="T5" fmla="*/ 66 h 21600"/>
                  <a:gd name="T6" fmla="*/ 1395 w 21600"/>
                  <a:gd name="T7" fmla="*/ 0 h 21600"/>
                  <a:gd name="T8" fmla="*/ 0 60000 65536"/>
                  <a:gd name="T9" fmla="*/ 0 60000 65536"/>
                  <a:gd name="T10" fmla="*/ 0 60000 65536"/>
                  <a:gd name="T11" fmla="*/ 0 60000 65536"/>
                  <a:gd name="T12" fmla="*/ 2338 w 21600"/>
                  <a:gd name="T13" fmla="*/ 2291 h 21600"/>
                  <a:gd name="T14" fmla="*/ 19262 w 21600"/>
                  <a:gd name="T15" fmla="*/ 19309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B2B2B2">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8" name="Rectangle 10"/>
            <p:cNvSpPr>
              <a:spLocks noChangeArrowheads="1"/>
            </p:cNvSpPr>
            <p:nvPr/>
          </p:nvSpPr>
          <p:spPr bwMode="auto">
            <a:xfrm>
              <a:off x="3959225" y="1488954"/>
              <a:ext cx="4392581" cy="64682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p:txBody>
        </p:sp>
      </p:grpSp>
      <p:grpSp>
        <p:nvGrpSpPr>
          <p:cNvPr id="399436" name="组合 10"/>
          <p:cNvGrpSpPr/>
          <p:nvPr/>
        </p:nvGrpSpPr>
        <p:grpSpPr bwMode="auto">
          <a:xfrm>
            <a:off x="1173163" y="2000250"/>
            <a:ext cx="2001837" cy="1571625"/>
            <a:chOff x="792163" y="2536825"/>
            <a:chExt cx="2305050" cy="1808163"/>
          </a:xfrm>
        </p:grpSpPr>
        <p:sp>
          <p:nvSpPr>
            <p:cNvPr id="12" name="Rectangle 12"/>
            <p:cNvSpPr>
              <a:spLocks noChangeArrowheads="1"/>
            </p:cNvSpPr>
            <p:nvPr/>
          </p:nvSpPr>
          <p:spPr bwMode="auto">
            <a:xfrm>
              <a:off x="792163" y="2786063"/>
              <a:ext cx="2305050" cy="1558925"/>
            </a:xfrm>
            <a:prstGeom prst="rect">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buClrTx/>
                <a:buSzTx/>
                <a:defRPr/>
              </a:pPr>
              <a:r>
                <a:rPr lang="zh-CN" altLang="en-US" sz="1800" b="1" kern="0" dirty="0">
                  <a:solidFill>
                    <a:srgbClr val="FFFFFF"/>
                  </a:solidFill>
                  <a:latin typeface="+mn-lt"/>
                </a:rPr>
                <a:t>单击此处添加标题</a:t>
              </a:r>
              <a:endParaRPr lang="zh-CN" altLang="en-US" sz="1800" b="1" kern="0" dirty="0">
                <a:solidFill>
                  <a:srgbClr val="FFFFFF"/>
                </a:solidFill>
                <a:latin typeface="+mn-lt"/>
              </a:endParaRPr>
            </a:p>
          </p:txBody>
        </p:sp>
        <p:sp>
          <p:nvSpPr>
            <p:cNvPr id="13" name="AutoShape 13"/>
            <p:cNvSpPr>
              <a:spLocks noChangeArrowheads="1"/>
            </p:cNvSpPr>
            <p:nvPr/>
          </p:nvSpPr>
          <p:spPr bwMode="auto">
            <a:xfrm rot="10800000">
              <a:off x="792163" y="2536825"/>
              <a:ext cx="2305050" cy="239713"/>
            </a:xfrm>
            <a:custGeom>
              <a:avLst/>
              <a:gdLst>
                <a:gd name="T0" fmla="*/ 2012117 w 21600"/>
                <a:gd name="T1" fmla="*/ 119857 h 21600"/>
                <a:gd name="T2" fmla="*/ 1152525 w 21600"/>
                <a:gd name="T3" fmla="*/ 239713 h 21600"/>
                <a:gd name="T4" fmla="*/ 292933 w 21600"/>
                <a:gd name="T5" fmla="*/ 119857 h 21600"/>
                <a:gd name="T6" fmla="*/ 1152525 w 21600"/>
                <a:gd name="T7" fmla="*/ 0 h 21600"/>
                <a:gd name="T8" fmla="*/ 0 60000 65536"/>
                <a:gd name="T9" fmla="*/ 0 60000 65536"/>
                <a:gd name="T10" fmla="*/ 0 60000 65536"/>
                <a:gd name="T11" fmla="*/ 0 60000 65536"/>
                <a:gd name="T12" fmla="*/ 4545 w 21600"/>
                <a:gd name="T13" fmla="*/ 4545 h 21600"/>
                <a:gd name="T14" fmla="*/ 17055 w 21600"/>
                <a:gd name="T15" fmla="*/ 17055 h 21600"/>
              </a:gdLst>
              <a:ahLst/>
              <a:cxnLst>
                <a:cxn ang="T8">
                  <a:pos x="T0" y="T1"/>
                </a:cxn>
                <a:cxn ang="T9">
                  <a:pos x="T2" y="T3"/>
                </a:cxn>
                <a:cxn ang="T10">
                  <a:pos x="T4" y="T5"/>
                </a:cxn>
                <a:cxn ang="T11">
                  <a:pos x="T6" y="T7"/>
                </a:cxn>
              </a:cxnLst>
              <a:rect l="T12" t="T13" r="T14" b="T15"/>
              <a:pathLst>
                <a:path w="21600" h="21600">
                  <a:moveTo>
                    <a:pt x="0" y="0"/>
                  </a:moveTo>
                  <a:lnTo>
                    <a:pt x="5489" y="21600"/>
                  </a:lnTo>
                  <a:lnTo>
                    <a:pt x="16111" y="21600"/>
                  </a:lnTo>
                  <a:lnTo>
                    <a:pt x="21600" y="0"/>
                  </a:lnTo>
                  <a:close/>
                </a:path>
              </a:pathLst>
            </a:custGeom>
            <a:gradFill rotWithShape="1">
              <a:gsLst>
                <a:gs pos="0">
                  <a:schemeClr val="accent1">
                    <a:alpha val="50000"/>
                  </a:scheme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cxnSp>
        <p:nvCxnSpPr>
          <p:cNvPr id="399439" name="AutoShape 15"/>
          <p:cNvCxnSpPr>
            <a:cxnSpLocks noChangeShapeType="1"/>
            <a:stCxn id="12" idx="0"/>
            <a:endCxn id="8" idx="1"/>
          </p:cNvCxnSpPr>
          <p:nvPr/>
        </p:nvCxnSpPr>
        <p:spPr bwMode="auto">
          <a:xfrm rot="16200000">
            <a:off x="2627313" y="919162"/>
            <a:ext cx="844550" cy="174942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399440" name="AutoShape 16"/>
          <p:cNvCxnSpPr>
            <a:cxnSpLocks noChangeShapeType="1"/>
            <a:stCxn id="12" idx="2"/>
            <a:endCxn id="5" idx="1"/>
          </p:cNvCxnSpPr>
          <p:nvPr/>
        </p:nvCxnSpPr>
        <p:spPr bwMode="auto">
          <a:xfrm rot="16200000" flipH="1">
            <a:off x="2773363" y="2973387"/>
            <a:ext cx="552450" cy="174942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grpSp>
        <p:nvGrpSpPr>
          <p:cNvPr id="399441" name="组合 15"/>
          <p:cNvGrpSpPr/>
          <p:nvPr/>
        </p:nvGrpSpPr>
        <p:grpSpPr bwMode="auto">
          <a:xfrm>
            <a:off x="3924300" y="1881188"/>
            <a:ext cx="3848100" cy="811212"/>
            <a:chOff x="3959225" y="2398713"/>
            <a:chExt cx="4429125" cy="935037"/>
          </a:xfrm>
        </p:grpSpPr>
        <p:grpSp>
          <p:nvGrpSpPr>
            <p:cNvPr id="399442" name="Group 17"/>
            <p:cNvGrpSpPr/>
            <p:nvPr/>
          </p:nvGrpSpPr>
          <p:grpSpPr bwMode="auto">
            <a:xfrm>
              <a:off x="3959225" y="2398713"/>
              <a:ext cx="4429125" cy="935037"/>
              <a:chOff x="0" y="0"/>
              <a:chExt cx="2790" cy="912"/>
            </a:xfrm>
          </p:grpSpPr>
          <p:sp>
            <p:nvSpPr>
              <p:cNvPr id="19" name="AutoShape 18"/>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gradFill rotWithShape="1">
                <a:gsLst>
                  <a:gs pos="0">
                    <a:srgbClr val="DDDDDD"/>
                  </a:gs>
                  <a:gs pos="100000">
                    <a:srgbClr val="FFFFFF"/>
                  </a:gs>
                </a:gsLst>
                <a:lin ang="5400000" scaled="1"/>
              </a:gradFill>
              <a:ln w="3175">
                <a:solidFill>
                  <a:srgbClr val="C0C0C0"/>
                </a:solidFill>
                <a:miter lim="800000"/>
              </a:ln>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0" name="AutoShape 19"/>
              <p:cNvSpPr>
                <a:spLocks noChangeArrowheads="1"/>
              </p:cNvSpPr>
              <p:nvPr/>
            </p:nvSpPr>
            <p:spPr bwMode="auto">
              <a:xfrm rot="10800000">
                <a:off x="0" y="0"/>
                <a:ext cx="2790" cy="132"/>
              </a:xfrm>
              <a:custGeom>
                <a:avLst/>
                <a:gdLst>
                  <a:gd name="T0" fmla="*/ 2721 w 21600"/>
                  <a:gd name="T1" fmla="*/ 66 h 21600"/>
                  <a:gd name="T2" fmla="*/ 1395 w 21600"/>
                  <a:gd name="T3" fmla="*/ 132 h 21600"/>
                  <a:gd name="T4" fmla="*/ 69 w 21600"/>
                  <a:gd name="T5" fmla="*/ 66 h 21600"/>
                  <a:gd name="T6" fmla="*/ 1395 w 21600"/>
                  <a:gd name="T7" fmla="*/ 0 h 21600"/>
                  <a:gd name="T8" fmla="*/ 0 60000 65536"/>
                  <a:gd name="T9" fmla="*/ 0 60000 65536"/>
                  <a:gd name="T10" fmla="*/ 0 60000 65536"/>
                  <a:gd name="T11" fmla="*/ 0 60000 65536"/>
                  <a:gd name="T12" fmla="*/ 2338 w 21600"/>
                  <a:gd name="T13" fmla="*/ 2291 h 21600"/>
                  <a:gd name="T14" fmla="*/ 19262 w 21600"/>
                  <a:gd name="T15" fmla="*/ 19309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B2B2B2">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18" name="Rectangle 20"/>
            <p:cNvSpPr>
              <a:spLocks noChangeArrowheads="1"/>
            </p:cNvSpPr>
            <p:nvPr/>
          </p:nvSpPr>
          <p:spPr bwMode="auto">
            <a:xfrm>
              <a:off x="3959225" y="2546928"/>
              <a:ext cx="4392581" cy="645927"/>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p:txBody>
        </p:sp>
      </p:grpSp>
      <p:grpSp>
        <p:nvGrpSpPr>
          <p:cNvPr id="399446" name="组合 20"/>
          <p:cNvGrpSpPr/>
          <p:nvPr/>
        </p:nvGrpSpPr>
        <p:grpSpPr bwMode="auto">
          <a:xfrm>
            <a:off x="3924300" y="2797175"/>
            <a:ext cx="3848100" cy="812800"/>
            <a:chOff x="3959225" y="3454400"/>
            <a:chExt cx="4429125" cy="935038"/>
          </a:xfrm>
        </p:grpSpPr>
        <p:grpSp>
          <p:nvGrpSpPr>
            <p:cNvPr id="399447" name="Group 21"/>
            <p:cNvGrpSpPr/>
            <p:nvPr/>
          </p:nvGrpSpPr>
          <p:grpSpPr bwMode="auto">
            <a:xfrm>
              <a:off x="3959225" y="3454400"/>
              <a:ext cx="4429125" cy="935038"/>
              <a:chOff x="0" y="0"/>
              <a:chExt cx="2790" cy="912"/>
            </a:xfrm>
          </p:grpSpPr>
          <p:sp>
            <p:nvSpPr>
              <p:cNvPr id="24" name="AutoShape 22"/>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gradFill rotWithShape="1">
                <a:gsLst>
                  <a:gs pos="0">
                    <a:srgbClr val="DDDDDD"/>
                  </a:gs>
                  <a:gs pos="100000">
                    <a:srgbClr val="FFFFFF"/>
                  </a:gs>
                </a:gsLst>
                <a:lin ang="5400000" scaled="1"/>
              </a:gradFill>
              <a:ln w="3175">
                <a:solidFill>
                  <a:srgbClr val="C0C0C0"/>
                </a:solidFill>
                <a:miter lim="800000"/>
              </a:ln>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25" name="AutoShape 23"/>
              <p:cNvSpPr>
                <a:spLocks noChangeArrowheads="1"/>
              </p:cNvSpPr>
              <p:nvPr/>
            </p:nvSpPr>
            <p:spPr bwMode="auto">
              <a:xfrm rot="10800000">
                <a:off x="0" y="0"/>
                <a:ext cx="2790" cy="132"/>
              </a:xfrm>
              <a:custGeom>
                <a:avLst/>
                <a:gdLst>
                  <a:gd name="T0" fmla="*/ 2721 w 21600"/>
                  <a:gd name="T1" fmla="*/ 66 h 21600"/>
                  <a:gd name="T2" fmla="*/ 1395 w 21600"/>
                  <a:gd name="T3" fmla="*/ 132 h 21600"/>
                  <a:gd name="T4" fmla="*/ 69 w 21600"/>
                  <a:gd name="T5" fmla="*/ 66 h 21600"/>
                  <a:gd name="T6" fmla="*/ 1395 w 21600"/>
                  <a:gd name="T7" fmla="*/ 0 h 21600"/>
                  <a:gd name="T8" fmla="*/ 0 60000 65536"/>
                  <a:gd name="T9" fmla="*/ 0 60000 65536"/>
                  <a:gd name="T10" fmla="*/ 0 60000 65536"/>
                  <a:gd name="T11" fmla="*/ 0 60000 65536"/>
                  <a:gd name="T12" fmla="*/ 2338 w 21600"/>
                  <a:gd name="T13" fmla="*/ 2291 h 21600"/>
                  <a:gd name="T14" fmla="*/ 19262 w 21600"/>
                  <a:gd name="T15" fmla="*/ 19309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B2B2B2">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23" name="Rectangle 24"/>
            <p:cNvSpPr>
              <a:spLocks noChangeArrowheads="1"/>
            </p:cNvSpPr>
            <p:nvPr/>
          </p:nvSpPr>
          <p:spPr bwMode="auto">
            <a:xfrm>
              <a:off x="3959225" y="3602327"/>
              <a:ext cx="4392581" cy="646491"/>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a:p>
              <a:pPr eaLnBrk="1" fontAlgn="auto" hangingPunct="1">
                <a:spcBef>
                  <a:spcPts val="0"/>
                </a:spcBef>
                <a:spcAft>
                  <a:spcPts val="0"/>
                </a:spcAft>
                <a:buClrTx/>
                <a:buSzTx/>
                <a:defRPr/>
              </a:pPr>
              <a:r>
                <a:rPr lang="zh-CN" altLang="en-US" kern="0" dirty="0">
                  <a:solidFill>
                    <a:srgbClr val="888888"/>
                  </a:solidFill>
                  <a:latin typeface="+mn-lt"/>
                </a:rPr>
                <a:t>此处输入文本</a:t>
              </a:r>
              <a:endParaRPr lang="zh-CN" altLang="en-US" kern="0" dirty="0">
                <a:solidFill>
                  <a:srgbClr val="888888"/>
                </a:solidFill>
                <a:latin typeface="+mn-lt"/>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99376"/>
                                        </p:tgtEl>
                                        <p:attrNameLst>
                                          <p:attrName>style.visibility</p:attrName>
                                        </p:attrNameLst>
                                      </p:cBhvr>
                                      <p:to>
                                        <p:strVal val="visible"/>
                                      </p:to>
                                    </p:set>
                                    <p:anim by="(-#ppt_w*2)" calcmode="lin" valueType="num">
                                      <p:cBhvr rctx="PPT">
                                        <p:cTn id="7" dur="250" autoRev="1" fill="hold">
                                          <p:stCondLst>
                                            <p:cond delay="0"/>
                                          </p:stCondLst>
                                        </p:cTn>
                                        <p:tgtEl>
                                          <p:spTgt spid="399376"/>
                                        </p:tgtEl>
                                        <p:attrNameLst>
                                          <p:attrName>ppt_w</p:attrName>
                                        </p:attrNameLst>
                                      </p:cBhvr>
                                    </p:anim>
                                    <p:anim by="(#ppt_w*0.50)" calcmode="lin" valueType="num">
                                      <p:cBhvr>
                                        <p:cTn id="8" dur="250" decel="50000" autoRev="1" fill="hold">
                                          <p:stCondLst>
                                            <p:cond delay="0"/>
                                          </p:stCondLst>
                                        </p:cTn>
                                        <p:tgtEl>
                                          <p:spTgt spid="399376"/>
                                        </p:tgtEl>
                                        <p:attrNameLst>
                                          <p:attrName>ppt_x</p:attrName>
                                        </p:attrNameLst>
                                      </p:cBhvr>
                                    </p:anim>
                                    <p:anim from="(-#ppt_h/2)" to="(#ppt_y)" calcmode="lin" valueType="num">
                                      <p:cBhvr>
                                        <p:cTn id="9" dur="500" fill="hold">
                                          <p:stCondLst>
                                            <p:cond delay="0"/>
                                          </p:stCondLst>
                                        </p:cTn>
                                        <p:tgtEl>
                                          <p:spTgt spid="399376"/>
                                        </p:tgtEl>
                                        <p:attrNameLst>
                                          <p:attrName>ppt_y</p:attrName>
                                        </p:attrNameLst>
                                      </p:cBhvr>
                                    </p:anim>
                                    <p:animRot by="21600000">
                                      <p:cBhvr>
                                        <p:cTn id="10" dur="500" fill="hold">
                                          <p:stCondLst>
                                            <p:cond delay="0"/>
                                          </p:stCondLst>
                                        </p:cTn>
                                        <p:tgtEl>
                                          <p:spTgt spid="399376"/>
                                        </p:tgtEl>
                                        <p:attrNameLst>
                                          <p:attrName>r</p:attrName>
                                        </p:attrNameLst>
                                      </p:cBhvr>
                                    </p:animRot>
                                  </p:childTnLst>
                                </p:cTn>
                              </p:par>
                            </p:childTnLst>
                          </p:cTn>
                        </p:par>
                        <p:par>
                          <p:cTn id="11" fill="hold">
                            <p:stCondLst>
                              <p:cond delay="899"/>
                            </p:stCondLst>
                            <p:childTnLst>
                              <p:par>
                                <p:cTn id="12" presetID="23" presetClass="entr" presetSubtype="16" fill="hold" nodeType="afterEffect">
                                  <p:stCondLst>
                                    <p:cond delay="0"/>
                                  </p:stCondLst>
                                  <p:childTnLst>
                                    <p:set>
                                      <p:cBhvr>
                                        <p:cTn id="13" dur="1" fill="hold">
                                          <p:stCondLst>
                                            <p:cond delay="0"/>
                                          </p:stCondLst>
                                        </p:cTn>
                                        <p:tgtEl>
                                          <p:spTgt spid="399436"/>
                                        </p:tgtEl>
                                        <p:attrNameLst>
                                          <p:attrName>style.visibility</p:attrName>
                                        </p:attrNameLst>
                                      </p:cBhvr>
                                      <p:to>
                                        <p:strVal val="visible"/>
                                      </p:to>
                                    </p:set>
                                    <p:anim calcmode="lin" valueType="num">
                                      <p:cBhvr>
                                        <p:cTn id="14" dur="500" fill="hold"/>
                                        <p:tgtEl>
                                          <p:spTgt spid="399436"/>
                                        </p:tgtEl>
                                        <p:attrNameLst>
                                          <p:attrName>ppt_w</p:attrName>
                                        </p:attrNameLst>
                                      </p:cBhvr>
                                      <p:tavLst>
                                        <p:tav tm="0">
                                          <p:val>
                                            <p:fltVal val="0"/>
                                          </p:val>
                                        </p:tav>
                                        <p:tav tm="100000">
                                          <p:val>
                                            <p:strVal val="#ppt_w"/>
                                          </p:val>
                                        </p:tav>
                                      </p:tavLst>
                                    </p:anim>
                                    <p:anim calcmode="lin" valueType="num">
                                      <p:cBhvr>
                                        <p:cTn id="15" dur="500" fill="hold"/>
                                        <p:tgtEl>
                                          <p:spTgt spid="399436"/>
                                        </p:tgtEl>
                                        <p:attrNameLst>
                                          <p:attrName>ppt_h</p:attrName>
                                        </p:attrNameLst>
                                      </p:cBhvr>
                                      <p:tavLst>
                                        <p:tav tm="0">
                                          <p:val>
                                            <p:fltVal val="0"/>
                                          </p:val>
                                        </p:tav>
                                        <p:tav tm="100000">
                                          <p:val>
                                            <p:strVal val="#ppt_h"/>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399439"/>
                                        </p:tgtEl>
                                        <p:attrNameLst>
                                          <p:attrName>style.visibility</p:attrName>
                                        </p:attrNameLst>
                                      </p:cBhvr>
                                      <p:to>
                                        <p:strVal val="visible"/>
                                      </p:to>
                                    </p:set>
                                    <p:animEffect transition="in" filter="wipe(left)">
                                      <p:cBhvr>
                                        <p:cTn id="19" dur="500"/>
                                        <p:tgtEl>
                                          <p:spTgt spid="399439"/>
                                        </p:tgtEl>
                                      </p:cBhvr>
                                    </p:animEffect>
                                  </p:childTnLst>
                                </p:cTn>
                              </p:par>
                              <p:par>
                                <p:cTn id="20" presetID="22" presetClass="entr" presetSubtype="8" fill="hold" nodeType="withEffect">
                                  <p:stCondLst>
                                    <p:cond delay="0"/>
                                  </p:stCondLst>
                                  <p:childTnLst>
                                    <p:set>
                                      <p:cBhvr>
                                        <p:cTn id="21" dur="1" fill="hold">
                                          <p:stCondLst>
                                            <p:cond delay="0"/>
                                          </p:stCondLst>
                                        </p:cTn>
                                        <p:tgtEl>
                                          <p:spTgt spid="399440"/>
                                        </p:tgtEl>
                                        <p:attrNameLst>
                                          <p:attrName>style.visibility</p:attrName>
                                        </p:attrNameLst>
                                      </p:cBhvr>
                                      <p:to>
                                        <p:strVal val="visible"/>
                                      </p:to>
                                    </p:set>
                                    <p:animEffect transition="in" filter="wipe(left)">
                                      <p:cBhvr>
                                        <p:cTn id="22" dur="500"/>
                                        <p:tgtEl>
                                          <p:spTgt spid="399440"/>
                                        </p:tgtEl>
                                      </p:cBhvr>
                                    </p:animEffect>
                                  </p:childTnLst>
                                </p:cTn>
                              </p:par>
                            </p:childTnLst>
                          </p:cTn>
                        </p:par>
                        <p:par>
                          <p:cTn id="23" fill="hold">
                            <p:stCondLst>
                              <p:cond delay="1899"/>
                            </p:stCondLst>
                            <p:childTnLst>
                              <p:par>
                                <p:cTn id="24" presetID="47" presetClass="entr" presetSubtype="0" fill="hold" nodeType="afterEffect">
                                  <p:stCondLst>
                                    <p:cond delay="0"/>
                                  </p:stCondLst>
                                  <p:childTnLst>
                                    <p:set>
                                      <p:cBhvr>
                                        <p:cTn id="25" dur="1" fill="hold">
                                          <p:stCondLst>
                                            <p:cond delay="0"/>
                                          </p:stCondLst>
                                        </p:cTn>
                                        <p:tgtEl>
                                          <p:spTgt spid="399431"/>
                                        </p:tgtEl>
                                        <p:attrNameLst>
                                          <p:attrName>style.visibility</p:attrName>
                                        </p:attrNameLst>
                                      </p:cBhvr>
                                      <p:to>
                                        <p:strVal val="visible"/>
                                      </p:to>
                                    </p:set>
                                    <p:animEffect transition="in" filter="fade">
                                      <p:cBhvr>
                                        <p:cTn id="26" dur="1000"/>
                                        <p:tgtEl>
                                          <p:spTgt spid="399431"/>
                                        </p:tgtEl>
                                      </p:cBhvr>
                                    </p:animEffect>
                                    <p:anim calcmode="lin" valueType="num">
                                      <p:cBhvr>
                                        <p:cTn id="27" dur="1000" fill="hold"/>
                                        <p:tgtEl>
                                          <p:spTgt spid="399431"/>
                                        </p:tgtEl>
                                        <p:attrNameLst>
                                          <p:attrName>ppt_x</p:attrName>
                                        </p:attrNameLst>
                                      </p:cBhvr>
                                      <p:tavLst>
                                        <p:tav tm="0">
                                          <p:val>
                                            <p:strVal val="#ppt_x"/>
                                          </p:val>
                                        </p:tav>
                                        <p:tav tm="100000">
                                          <p:val>
                                            <p:strVal val="#ppt_x"/>
                                          </p:val>
                                        </p:tav>
                                      </p:tavLst>
                                    </p:anim>
                                    <p:anim calcmode="lin" valueType="num">
                                      <p:cBhvr>
                                        <p:cTn id="28" dur="1000" fill="hold"/>
                                        <p:tgtEl>
                                          <p:spTgt spid="39943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400"/>
                                  </p:stCondLst>
                                  <p:childTnLst>
                                    <p:set>
                                      <p:cBhvr>
                                        <p:cTn id="30" dur="1" fill="hold">
                                          <p:stCondLst>
                                            <p:cond delay="0"/>
                                          </p:stCondLst>
                                        </p:cTn>
                                        <p:tgtEl>
                                          <p:spTgt spid="399441"/>
                                        </p:tgtEl>
                                        <p:attrNameLst>
                                          <p:attrName>style.visibility</p:attrName>
                                        </p:attrNameLst>
                                      </p:cBhvr>
                                      <p:to>
                                        <p:strVal val="visible"/>
                                      </p:to>
                                    </p:set>
                                    <p:animEffect transition="in" filter="fade">
                                      <p:cBhvr>
                                        <p:cTn id="31" dur="1000"/>
                                        <p:tgtEl>
                                          <p:spTgt spid="399441"/>
                                        </p:tgtEl>
                                      </p:cBhvr>
                                    </p:animEffect>
                                    <p:anim calcmode="lin" valueType="num">
                                      <p:cBhvr>
                                        <p:cTn id="32" dur="1000" fill="hold"/>
                                        <p:tgtEl>
                                          <p:spTgt spid="399441"/>
                                        </p:tgtEl>
                                        <p:attrNameLst>
                                          <p:attrName>ppt_x</p:attrName>
                                        </p:attrNameLst>
                                      </p:cBhvr>
                                      <p:tavLst>
                                        <p:tav tm="0">
                                          <p:val>
                                            <p:strVal val="#ppt_x"/>
                                          </p:val>
                                        </p:tav>
                                        <p:tav tm="100000">
                                          <p:val>
                                            <p:strVal val="#ppt_x"/>
                                          </p:val>
                                        </p:tav>
                                      </p:tavLst>
                                    </p:anim>
                                    <p:anim calcmode="lin" valueType="num">
                                      <p:cBhvr>
                                        <p:cTn id="33" dur="1000" fill="hold"/>
                                        <p:tgtEl>
                                          <p:spTgt spid="3994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800"/>
                                  </p:stCondLst>
                                  <p:childTnLst>
                                    <p:set>
                                      <p:cBhvr>
                                        <p:cTn id="35" dur="1" fill="hold">
                                          <p:stCondLst>
                                            <p:cond delay="0"/>
                                          </p:stCondLst>
                                        </p:cTn>
                                        <p:tgtEl>
                                          <p:spTgt spid="399446"/>
                                        </p:tgtEl>
                                        <p:attrNameLst>
                                          <p:attrName>style.visibility</p:attrName>
                                        </p:attrNameLst>
                                      </p:cBhvr>
                                      <p:to>
                                        <p:strVal val="visible"/>
                                      </p:to>
                                    </p:set>
                                    <p:animEffect transition="in" filter="fade">
                                      <p:cBhvr>
                                        <p:cTn id="36" dur="1000"/>
                                        <p:tgtEl>
                                          <p:spTgt spid="399446"/>
                                        </p:tgtEl>
                                      </p:cBhvr>
                                    </p:animEffect>
                                    <p:anim calcmode="lin" valueType="num">
                                      <p:cBhvr>
                                        <p:cTn id="37" dur="1000" fill="hold"/>
                                        <p:tgtEl>
                                          <p:spTgt spid="399446"/>
                                        </p:tgtEl>
                                        <p:attrNameLst>
                                          <p:attrName>ppt_x</p:attrName>
                                        </p:attrNameLst>
                                      </p:cBhvr>
                                      <p:tavLst>
                                        <p:tav tm="0">
                                          <p:val>
                                            <p:strVal val="#ppt_x"/>
                                          </p:val>
                                        </p:tav>
                                        <p:tav tm="100000">
                                          <p:val>
                                            <p:strVal val="#ppt_x"/>
                                          </p:val>
                                        </p:tav>
                                      </p:tavLst>
                                    </p:anim>
                                    <p:anim calcmode="lin" valueType="num">
                                      <p:cBhvr>
                                        <p:cTn id="38" dur="1000" fill="hold"/>
                                        <p:tgtEl>
                                          <p:spTgt spid="399446"/>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200"/>
                                  </p:stCondLst>
                                  <p:childTnLst>
                                    <p:set>
                                      <p:cBhvr>
                                        <p:cTn id="40" dur="1" fill="hold">
                                          <p:stCondLst>
                                            <p:cond delay="0"/>
                                          </p:stCondLst>
                                        </p:cTn>
                                        <p:tgtEl>
                                          <p:spTgt spid="399427"/>
                                        </p:tgtEl>
                                        <p:attrNameLst>
                                          <p:attrName>style.visibility</p:attrName>
                                        </p:attrNameLst>
                                      </p:cBhvr>
                                      <p:to>
                                        <p:strVal val="visible"/>
                                      </p:to>
                                    </p:set>
                                    <p:animEffect transition="in" filter="fade">
                                      <p:cBhvr>
                                        <p:cTn id="41" dur="1000"/>
                                        <p:tgtEl>
                                          <p:spTgt spid="399427"/>
                                        </p:tgtEl>
                                      </p:cBhvr>
                                    </p:animEffect>
                                    <p:anim calcmode="lin" valueType="num">
                                      <p:cBhvr>
                                        <p:cTn id="42" dur="1000" fill="hold"/>
                                        <p:tgtEl>
                                          <p:spTgt spid="399427"/>
                                        </p:tgtEl>
                                        <p:attrNameLst>
                                          <p:attrName>ppt_x</p:attrName>
                                        </p:attrNameLst>
                                      </p:cBhvr>
                                      <p:tavLst>
                                        <p:tav tm="0">
                                          <p:val>
                                            <p:strVal val="#ppt_x"/>
                                          </p:val>
                                        </p:tav>
                                        <p:tav tm="100000">
                                          <p:val>
                                            <p:strVal val="#ppt_x"/>
                                          </p:val>
                                        </p:tav>
                                      </p:tavLst>
                                    </p:anim>
                                    <p:anim calcmode="lin" valueType="num">
                                      <p:cBhvr>
                                        <p:cTn id="43" dur="1000" fill="hold"/>
                                        <p:tgtEl>
                                          <p:spTgt spid="3994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90" name="Picture 290" descr="01副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358691" name="AutoShape 291"/>
          <p:cNvSpPr>
            <a:spLocks noChangeArrowheads="1"/>
          </p:cNvSpPr>
          <p:nvPr/>
        </p:nvSpPr>
        <p:spPr bwMode="auto">
          <a:xfrm flipV="1">
            <a:off x="7391400" y="1887538"/>
            <a:ext cx="5181600" cy="1295400"/>
          </a:xfrm>
          <a:prstGeom prst="parallelogram">
            <a:avLst>
              <a:gd name="adj" fmla="val 55130"/>
            </a:avLst>
          </a:prstGeom>
          <a:solidFill>
            <a:srgbClr val="073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358692" name="AutoShape 292"/>
          <p:cNvSpPr>
            <a:spLocks noChangeArrowheads="1"/>
          </p:cNvSpPr>
          <p:nvPr/>
        </p:nvSpPr>
        <p:spPr bwMode="auto">
          <a:xfrm flipV="1">
            <a:off x="-990600" y="1887538"/>
            <a:ext cx="5181600" cy="1295400"/>
          </a:xfrm>
          <a:prstGeom prst="parallelogram">
            <a:avLst>
              <a:gd name="adj" fmla="val 55130"/>
            </a:avLst>
          </a:prstGeom>
          <a:solidFill>
            <a:srgbClr val="073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358693" name="WordArt 293"/>
          <p:cNvSpPr>
            <a:spLocks noChangeArrowheads="1" noChangeShapeType="1" noTextEdit="1"/>
          </p:cNvSpPr>
          <p:nvPr/>
        </p:nvSpPr>
        <p:spPr bwMode="auto">
          <a:xfrm>
            <a:off x="1752600" y="2111375"/>
            <a:ext cx="11430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kern="10">
                <a:blipFill dpi="0" rotWithShape="1">
                  <a:blip r:embed="rId2"/>
                  <a:srcRect/>
                  <a:tile tx="0" ty="0" sx="100000" sy="100000" flip="none" algn="tl"/>
                </a:blipFill>
                <a:effectLst>
                  <a:outerShdw dist="35921" dir="2700000" algn="ctr" rotWithShape="0">
                    <a:srgbClr val="000000">
                      <a:alpha val="80000"/>
                    </a:srgbClr>
                  </a:outerShdw>
                </a:effectLst>
                <a:latin typeface="方正大黑简体"/>
              </a:rPr>
              <a:t>目录</a:t>
            </a:r>
            <a:endParaRPr lang="zh-CN" altLang="en-US" sz="3600" kern="10">
              <a:blipFill dpi="0" rotWithShape="1">
                <a:blip r:embed="rId2"/>
                <a:srcRect/>
                <a:tile tx="0" ty="0" sx="100000" sy="100000" flip="none" algn="tl"/>
              </a:blipFill>
              <a:effectLst>
                <a:outerShdw dist="35921" dir="2700000" algn="ctr" rotWithShape="0">
                  <a:srgbClr val="000000">
                    <a:alpha val="80000"/>
                  </a:srgbClr>
                </a:outerShdw>
              </a:effectLst>
              <a:latin typeface="方正大黑简体"/>
            </a:endParaRPr>
          </a:p>
        </p:txBody>
      </p:sp>
      <p:sp>
        <p:nvSpPr>
          <p:cNvPr id="358694" name="WordArt 294"/>
          <p:cNvSpPr>
            <a:spLocks noChangeArrowheads="1" noChangeShapeType="1" noTextEdit="1"/>
          </p:cNvSpPr>
          <p:nvPr/>
        </p:nvSpPr>
        <p:spPr bwMode="auto">
          <a:xfrm>
            <a:off x="1828800" y="2716213"/>
            <a:ext cx="1143000" cy="152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kern="10">
                <a:blipFill dpi="0" rotWithShape="1">
                  <a:blip r:embed="rId2"/>
                  <a:srcRect/>
                  <a:tile tx="0" ty="0" sx="100000" sy="100000" flip="none" algn="tl"/>
                </a:blipFill>
                <a:effectLst>
                  <a:outerShdw dist="35921" dir="2700000" algn="ctr" rotWithShape="0">
                    <a:srgbClr val="000000">
                      <a:alpha val="80000"/>
                    </a:srgbClr>
                  </a:outerShdw>
                </a:effectLst>
                <a:latin typeface="方正大黑简体"/>
              </a:rPr>
              <a:t>MU  LU   </a:t>
            </a:r>
            <a:endParaRPr lang="zh-CN" altLang="en-US" sz="3600" kern="10">
              <a:blipFill dpi="0" rotWithShape="1">
                <a:blip r:embed="rId2"/>
                <a:srcRect/>
                <a:tile tx="0" ty="0" sx="100000" sy="100000" flip="none" algn="tl"/>
              </a:blipFill>
              <a:effectLst>
                <a:outerShdw dist="35921" dir="2700000" algn="ctr" rotWithShape="0">
                  <a:srgbClr val="000000">
                    <a:alpha val="80000"/>
                  </a:srgbClr>
                </a:outerShdw>
              </a:effectLst>
              <a:latin typeface="方正大黑简体"/>
            </a:endParaRPr>
          </a:p>
        </p:txBody>
      </p:sp>
      <p:sp>
        <p:nvSpPr>
          <p:cNvPr id="358695" name="WordArt 20"/>
          <p:cNvSpPr>
            <a:spLocks noChangeArrowheads="1" noChangeShapeType="1" noTextEdit="1"/>
          </p:cNvSpPr>
          <p:nvPr/>
        </p:nvSpPr>
        <p:spPr bwMode="auto">
          <a:xfrm>
            <a:off x="3657600" y="1349375"/>
            <a:ext cx="2286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73E97"/>
                </a:solidFill>
                <a:latin typeface="Arial" panose="020B0604020202020204"/>
                <a:cs typeface="Arial" panose="020B0604020202020204"/>
              </a:rPr>
              <a:t>1</a:t>
            </a:r>
            <a:endParaRPr lang="zh-CN" altLang="en-US" sz="3600" b="1" kern="10">
              <a:solidFill>
                <a:srgbClr val="073E97"/>
              </a:solidFill>
              <a:latin typeface="Arial" panose="020B0604020202020204"/>
              <a:cs typeface="Arial" panose="020B0604020202020204"/>
            </a:endParaRPr>
          </a:p>
        </p:txBody>
      </p:sp>
      <p:sp>
        <p:nvSpPr>
          <p:cNvPr id="358696" name="Rectangle 22"/>
          <p:cNvSpPr>
            <a:spLocks noChangeArrowheads="1"/>
          </p:cNvSpPr>
          <p:nvPr/>
        </p:nvSpPr>
        <p:spPr bwMode="auto">
          <a:xfrm>
            <a:off x="4114800" y="12779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sp>
        <p:nvSpPr>
          <p:cNvPr id="358697" name="WordArt 20"/>
          <p:cNvSpPr>
            <a:spLocks noChangeArrowheads="1" noChangeShapeType="1" noTextEdit="1"/>
          </p:cNvSpPr>
          <p:nvPr/>
        </p:nvSpPr>
        <p:spPr bwMode="auto">
          <a:xfrm>
            <a:off x="3962400" y="2035175"/>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73E97"/>
                </a:solidFill>
                <a:latin typeface="Arial" panose="020B0604020202020204"/>
                <a:cs typeface="Arial" panose="020B0604020202020204"/>
              </a:rPr>
              <a:t>2</a:t>
            </a:r>
            <a:endParaRPr lang="zh-CN" altLang="en-US" sz="3600" b="1" kern="10">
              <a:solidFill>
                <a:srgbClr val="073E97"/>
              </a:solidFill>
              <a:latin typeface="Arial" panose="020B0604020202020204"/>
              <a:cs typeface="Arial" panose="020B0604020202020204"/>
            </a:endParaRPr>
          </a:p>
        </p:txBody>
      </p:sp>
      <p:sp>
        <p:nvSpPr>
          <p:cNvPr id="358698" name="Rectangle 22"/>
          <p:cNvSpPr>
            <a:spLocks noChangeArrowheads="1"/>
          </p:cNvSpPr>
          <p:nvPr/>
        </p:nvSpPr>
        <p:spPr bwMode="auto">
          <a:xfrm>
            <a:off x="4419600" y="19637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sp>
        <p:nvSpPr>
          <p:cNvPr id="358699" name="WordArt 20"/>
          <p:cNvSpPr>
            <a:spLocks noChangeArrowheads="1" noChangeShapeType="1" noTextEdit="1"/>
          </p:cNvSpPr>
          <p:nvPr/>
        </p:nvSpPr>
        <p:spPr bwMode="auto">
          <a:xfrm>
            <a:off x="4343400" y="2716213"/>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73E97"/>
                </a:solidFill>
                <a:latin typeface="Arial" panose="020B0604020202020204"/>
                <a:cs typeface="Arial" panose="020B0604020202020204"/>
              </a:rPr>
              <a:t>3</a:t>
            </a:r>
            <a:endParaRPr lang="zh-CN" altLang="en-US" sz="3600" b="1" kern="10">
              <a:solidFill>
                <a:srgbClr val="073E97"/>
              </a:solidFill>
              <a:latin typeface="Arial" panose="020B0604020202020204"/>
              <a:cs typeface="Arial" panose="020B0604020202020204"/>
            </a:endParaRPr>
          </a:p>
        </p:txBody>
      </p:sp>
      <p:sp>
        <p:nvSpPr>
          <p:cNvPr id="358700" name="Rectangle 22"/>
          <p:cNvSpPr>
            <a:spLocks noChangeArrowheads="1"/>
          </p:cNvSpPr>
          <p:nvPr/>
        </p:nvSpPr>
        <p:spPr bwMode="auto">
          <a:xfrm>
            <a:off x="4800600" y="2644775"/>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sp>
        <p:nvSpPr>
          <p:cNvPr id="358701" name="WordArt 20"/>
          <p:cNvSpPr>
            <a:spLocks noChangeArrowheads="1" noChangeShapeType="1" noTextEdit="1"/>
          </p:cNvSpPr>
          <p:nvPr/>
        </p:nvSpPr>
        <p:spPr bwMode="auto">
          <a:xfrm>
            <a:off x="4724400" y="3411538"/>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73E97"/>
                </a:solidFill>
                <a:latin typeface="Arial" panose="020B0604020202020204"/>
                <a:cs typeface="Arial" panose="020B0604020202020204"/>
              </a:rPr>
              <a:t>4</a:t>
            </a:r>
            <a:endParaRPr lang="zh-CN" altLang="en-US" sz="3600" b="1" kern="10">
              <a:solidFill>
                <a:srgbClr val="073E97"/>
              </a:solidFill>
              <a:latin typeface="Arial" panose="020B0604020202020204"/>
              <a:cs typeface="Arial" panose="020B0604020202020204"/>
            </a:endParaRPr>
          </a:p>
        </p:txBody>
      </p:sp>
      <p:sp>
        <p:nvSpPr>
          <p:cNvPr id="358702" name="Rectangle 22"/>
          <p:cNvSpPr>
            <a:spLocks noChangeArrowheads="1"/>
          </p:cNvSpPr>
          <p:nvPr/>
        </p:nvSpPr>
        <p:spPr bwMode="auto">
          <a:xfrm>
            <a:off x="5257800" y="3340100"/>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endParaRPr lang="zh-CN" altLang="en-US" sz="1200">
              <a:solidFill>
                <a:srgbClr val="5F5F5F"/>
              </a:solidFill>
              <a:latin typeface="Arial" panose="020B0604020202020204" pitchFamily="34" charset="0"/>
            </a:endParaRPr>
          </a:p>
        </p:txBody>
      </p:sp>
      <p:pic>
        <p:nvPicPr>
          <p:cNvPr id="358706" name="Picture 306" descr="建设银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1138"/>
            <a:ext cx="2819400"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58706"/>
                                        </p:tgtEl>
                                        <p:attrNameLst>
                                          <p:attrName>style.visibility</p:attrName>
                                        </p:attrNameLst>
                                      </p:cBhvr>
                                      <p:to>
                                        <p:strVal val="visible"/>
                                      </p:to>
                                    </p:set>
                                    <p:anim calcmode="lin" valueType="num">
                                      <p:cBhvr additive="base">
                                        <p:cTn id="7" dur="500" fill="hold"/>
                                        <p:tgtEl>
                                          <p:spTgt spid="358706"/>
                                        </p:tgtEl>
                                        <p:attrNameLst>
                                          <p:attrName>ppt_x</p:attrName>
                                        </p:attrNameLst>
                                      </p:cBhvr>
                                      <p:tavLst>
                                        <p:tav tm="0">
                                          <p:val>
                                            <p:strVal val="1+#ppt_w/2"/>
                                          </p:val>
                                        </p:tav>
                                        <p:tav tm="100000">
                                          <p:val>
                                            <p:strVal val="#ppt_x"/>
                                          </p:val>
                                        </p:tav>
                                      </p:tavLst>
                                    </p:anim>
                                    <p:anim calcmode="lin" valueType="num">
                                      <p:cBhvr additive="base">
                                        <p:cTn id="8" dur="500" fill="hold"/>
                                        <p:tgtEl>
                                          <p:spTgt spid="35870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58692"/>
                                        </p:tgtEl>
                                        <p:attrNameLst>
                                          <p:attrName>style.visibility</p:attrName>
                                        </p:attrNameLst>
                                      </p:cBhvr>
                                      <p:to>
                                        <p:strVal val="visible"/>
                                      </p:to>
                                    </p:set>
                                    <p:anim calcmode="lin" valueType="num">
                                      <p:cBhvr additive="base">
                                        <p:cTn id="12" dur="500" fill="hold"/>
                                        <p:tgtEl>
                                          <p:spTgt spid="358692"/>
                                        </p:tgtEl>
                                        <p:attrNameLst>
                                          <p:attrName>ppt_x</p:attrName>
                                        </p:attrNameLst>
                                      </p:cBhvr>
                                      <p:tavLst>
                                        <p:tav tm="0">
                                          <p:val>
                                            <p:strVal val="0-#ppt_w/2"/>
                                          </p:val>
                                        </p:tav>
                                        <p:tav tm="100000">
                                          <p:val>
                                            <p:strVal val="#ppt_x"/>
                                          </p:val>
                                        </p:tav>
                                      </p:tavLst>
                                    </p:anim>
                                    <p:anim calcmode="lin" valueType="num">
                                      <p:cBhvr additive="base">
                                        <p:cTn id="13" dur="500" fill="hold"/>
                                        <p:tgtEl>
                                          <p:spTgt spid="35869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58691"/>
                                        </p:tgtEl>
                                        <p:attrNameLst>
                                          <p:attrName>style.visibility</p:attrName>
                                        </p:attrNameLst>
                                      </p:cBhvr>
                                      <p:to>
                                        <p:strVal val="visible"/>
                                      </p:to>
                                    </p:set>
                                    <p:anim calcmode="lin" valueType="num">
                                      <p:cBhvr additive="base">
                                        <p:cTn id="16" dur="500" fill="hold"/>
                                        <p:tgtEl>
                                          <p:spTgt spid="358691"/>
                                        </p:tgtEl>
                                        <p:attrNameLst>
                                          <p:attrName>ppt_x</p:attrName>
                                        </p:attrNameLst>
                                      </p:cBhvr>
                                      <p:tavLst>
                                        <p:tav tm="0">
                                          <p:val>
                                            <p:strVal val="1+#ppt_w/2"/>
                                          </p:val>
                                        </p:tav>
                                        <p:tav tm="100000">
                                          <p:val>
                                            <p:strVal val="#ppt_x"/>
                                          </p:val>
                                        </p:tav>
                                      </p:tavLst>
                                    </p:anim>
                                    <p:anim calcmode="lin" valueType="num">
                                      <p:cBhvr additive="base">
                                        <p:cTn id="17" dur="500" fill="hold"/>
                                        <p:tgtEl>
                                          <p:spTgt spid="35869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358693"/>
                                        </p:tgtEl>
                                        <p:attrNameLst>
                                          <p:attrName>style.visibility</p:attrName>
                                        </p:attrNameLst>
                                      </p:cBhvr>
                                      <p:to>
                                        <p:strVal val="visible"/>
                                      </p:to>
                                    </p:set>
                                    <p:anim from="(-#ppt_w/2)" to="(#ppt_x)" calcmode="lin" valueType="num">
                                      <p:cBhvr>
                                        <p:cTn id="21" dur="600" fill="hold">
                                          <p:stCondLst>
                                            <p:cond delay="0"/>
                                          </p:stCondLst>
                                        </p:cTn>
                                        <p:tgtEl>
                                          <p:spTgt spid="358693"/>
                                        </p:tgtEl>
                                        <p:attrNameLst>
                                          <p:attrName>ppt_x</p:attrName>
                                        </p:attrNameLst>
                                      </p:cBhvr>
                                    </p:anim>
                                    <p:anim from="0" to="-1.0" calcmode="lin" valueType="num">
                                      <p:cBhvr>
                                        <p:cTn id="22" dur="200" decel="50000" autoRev="1" fill="hold">
                                          <p:stCondLst>
                                            <p:cond delay="600"/>
                                          </p:stCondLst>
                                        </p:cTn>
                                        <p:tgtEl>
                                          <p:spTgt spid="358693"/>
                                        </p:tgtEl>
                                        <p:attrNameLst>
                                          <p:attrName>xshear</p:attrName>
                                        </p:attrNameLst>
                                      </p:cBhvr>
                                    </p:anim>
                                    <p:animScale>
                                      <p:cBhvr>
                                        <p:cTn id="23" dur="200" decel="100000" autoRev="1" fill="hold">
                                          <p:stCondLst>
                                            <p:cond delay="600"/>
                                          </p:stCondLst>
                                        </p:cTn>
                                        <p:tgtEl>
                                          <p:spTgt spid="358693"/>
                                        </p:tgtEl>
                                      </p:cBhvr>
                                      <p:from x="100000" y="100000"/>
                                      <p:to x="80000" y="100000"/>
                                    </p:animScale>
                                    <p:anim by="(#ppt_h/3+#ppt_w*0.1)" calcmode="lin" valueType="num">
                                      <p:cBhvr additive="sum">
                                        <p:cTn id="24" dur="200" decel="100000" autoRev="1" fill="hold">
                                          <p:stCondLst>
                                            <p:cond delay="600"/>
                                          </p:stCondLst>
                                        </p:cTn>
                                        <p:tgtEl>
                                          <p:spTgt spid="358693"/>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358694"/>
                                        </p:tgtEl>
                                        <p:attrNameLst>
                                          <p:attrName>style.visibility</p:attrName>
                                        </p:attrNameLst>
                                      </p:cBhvr>
                                      <p:to>
                                        <p:strVal val="visible"/>
                                      </p:to>
                                    </p:set>
                                    <p:anim from="(-#ppt_w/2)" to="(#ppt_x)" calcmode="lin" valueType="num">
                                      <p:cBhvr>
                                        <p:cTn id="27" dur="600" fill="hold">
                                          <p:stCondLst>
                                            <p:cond delay="0"/>
                                          </p:stCondLst>
                                        </p:cTn>
                                        <p:tgtEl>
                                          <p:spTgt spid="358694"/>
                                        </p:tgtEl>
                                        <p:attrNameLst>
                                          <p:attrName>ppt_x</p:attrName>
                                        </p:attrNameLst>
                                      </p:cBhvr>
                                    </p:anim>
                                    <p:anim from="0" to="-1.0" calcmode="lin" valueType="num">
                                      <p:cBhvr>
                                        <p:cTn id="28" dur="200" decel="50000" autoRev="1" fill="hold">
                                          <p:stCondLst>
                                            <p:cond delay="600"/>
                                          </p:stCondLst>
                                        </p:cTn>
                                        <p:tgtEl>
                                          <p:spTgt spid="358694"/>
                                        </p:tgtEl>
                                        <p:attrNameLst>
                                          <p:attrName>xshear</p:attrName>
                                        </p:attrNameLst>
                                      </p:cBhvr>
                                    </p:anim>
                                    <p:animScale>
                                      <p:cBhvr>
                                        <p:cTn id="29" dur="200" decel="100000" autoRev="1" fill="hold">
                                          <p:stCondLst>
                                            <p:cond delay="600"/>
                                          </p:stCondLst>
                                        </p:cTn>
                                        <p:tgtEl>
                                          <p:spTgt spid="358694"/>
                                        </p:tgtEl>
                                      </p:cBhvr>
                                      <p:from x="100000" y="100000"/>
                                      <p:to x="80000" y="100000"/>
                                    </p:animScale>
                                    <p:anim by="(#ppt_h/3+#ppt_w*0.1)" calcmode="lin" valueType="num">
                                      <p:cBhvr additive="sum">
                                        <p:cTn id="30" dur="200" decel="100000" autoRev="1" fill="hold">
                                          <p:stCondLst>
                                            <p:cond delay="600"/>
                                          </p:stCondLst>
                                        </p:cTn>
                                        <p:tgtEl>
                                          <p:spTgt spid="358694"/>
                                        </p:tgtEl>
                                        <p:attrNameLst>
                                          <p:attrName>ppt_x</p:attrName>
                                        </p:attrNameLst>
                                      </p:cBhvr>
                                    </p:anim>
                                  </p:childTnLst>
                                </p:cTn>
                              </p:par>
                            </p:childTnLst>
                          </p:cTn>
                        </p:par>
                        <p:par>
                          <p:cTn id="31" fill="hold">
                            <p:stCondLst>
                              <p:cond delay="2000"/>
                            </p:stCondLst>
                            <p:childTnLst>
                              <p:par>
                                <p:cTn id="32" presetID="49" presetClass="entr" presetSubtype="0" decel="100000" fill="hold" grpId="0" nodeType="afterEffect">
                                  <p:stCondLst>
                                    <p:cond delay="0"/>
                                  </p:stCondLst>
                                  <p:childTnLst>
                                    <p:set>
                                      <p:cBhvr>
                                        <p:cTn id="33" dur="1" fill="hold">
                                          <p:stCondLst>
                                            <p:cond delay="0"/>
                                          </p:stCondLst>
                                        </p:cTn>
                                        <p:tgtEl>
                                          <p:spTgt spid="358695"/>
                                        </p:tgtEl>
                                        <p:attrNameLst>
                                          <p:attrName>style.visibility</p:attrName>
                                        </p:attrNameLst>
                                      </p:cBhvr>
                                      <p:to>
                                        <p:strVal val="visible"/>
                                      </p:to>
                                    </p:set>
                                    <p:anim calcmode="lin" valueType="num">
                                      <p:cBhvr>
                                        <p:cTn id="34" dur="500" fill="hold"/>
                                        <p:tgtEl>
                                          <p:spTgt spid="358695"/>
                                        </p:tgtEl>
                                        <p:attrNameLst>
                                          <p:attrName>ppt_w</p:attrName>
                                        </p:attrNameLst>
                                      </p:cBhvr>
                                      <p:tavLst>
                                        <p:tav tm="0">
                                          <p:val>
                                            <p:fltVal val="0"/>
                                          </p:val>
                                        </p:tav>
                                        <p:tav tm="100000">
                                          <p:val>
                                            <p:strVal val="#ppt_w"/>
                                          </p:val>
                                        </p:tav>
                                      </p:tavLst>
                                    </p:anim>
                                    <p:anim calcmode="lin" valueType="num">
                                      <p:cBhvr>
                                        <p:cTn id="35" dur="500" fill="hold"/>
                                        <p:tgtEl>
                                          <p:spTgt spid="358695"/>
                                        </p:tgtEl>
                                        <p:attrNameLst>
                                          <p:attrName>ppt_h</p:attrName>
                                        </p:attrNameLst>
                                      </p:cBhvr>
                                      <p:tavLst>
                                        <p:tav tm="0">
                                          <p:val>
                                            <p:fltVal val="0"/>
                                          </p:val>
                                        </p:tav>
                                        <p:tav tm="100000">
                                          <p:val>
                                            <p:strVal val="#ppt_h"/>
                                          </p:val>
                                        </p:tav>
                                      </p:tavLst>
                                    </p:anim>
                                    <p:anim calcmode="lin" valueType="num">
                                      <p:cBhvr>
                                        <p:cTn id="36" dur="500" fill="hold"/>
                                        <p:tgtEl>
                                          <p:spTgt spid="358695"/>
                                        </p:tgtEl>
                                        <p:attrNameLst>
                                          <p:attrName>style.rotation</p:attrName>
                                        </p:attrNameLst>
                                      </p:cBhvr>
                                      <p:tavLst>
                                        <p:tav tm="0">
                                          <p:val>
                                            <p:fltVal val="360"/>
                                          </p:val>
                                        </p:tav>
                                        <p:tav tm="100000">
                                          <p:val>
                                            <p:fltVal val="0"/>
                                          </p:val>
                                        </p:tav>
                                      </p:tavLst>
                                    </p:anim>
                                    <p:animEffect transition="in" filter="fade">
                                      <p:cBhvr>
                                        <p:cTn id="37" dur="500"/>
                                        <p:tgtEl>
                                          <p:spTgt spid="35869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58696"/>
                                        </p:tgtEl>
                                        <p:attrNameLst>
                                          <p:attrName>style.visibility</p:attrName>
                                        </p:attrNameLst>
                                      </p:cBhvr>
                                      <p:to>
                                        <p:strVal val="visible"/>
                                      </p:to>
                                    </p:set>
                                    <p:animEffect transition="in" filter="fade">
                                      <p:cBhvr>
                                        <p:cTn id="40" dur="1000"/>
                                        <p:tgtEl>
                                          <p:spTgt spid="358696"/>
                                        </p:tgtEl>
                                      </p:cBhvr>
                                    </p:animEffect>
                                    <p:anim calcmode="lin" valueType="num">
                                      <p:cBhvr>
                                        <p:cTn id="41" dur="1000" fill="hold"/>
                                        <p:tgtEl>
                                          <p:spTgt spid="358696"/>
                                        </p:tgtEl>
                                        <p:attrNameLst>
                                          <p:attrName>ppt_x</p:attrName>
                                        </p:attrNameLst>
                                      </p:cBhvr>
                                      <p:tavLst>
                                        <p:tav tm="0">
                                          <p:val>
                                            <p:strVal val="#ppt_x"/>
                                          </p:val>
                                        </p:tav>
                                        <p:tav tm="100000">
                                          <p:val>
                                            <p:strVal val="#ppt_x"/>
                                          </p:val>
                                        </p:tav>
                                      </p:tavLst>
                                    </p:anim>
                                    <p:anim calcmode="lin" valueType="num">
                                      <p:cBhvr>
                                        <p:cTn id="42" dur="1000" fill="hold"/>
                                        <p:tgtEl>
                                          <p:spTgt spid="358696"/>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9" presetClass="entr" presetSubtype="0" decel="100000" fill="hold" grpId="0" nodeType="afterEffect">
                                  <p:stCondLst>
                                    <p:cond delay="0"/>
                                  </p:stCondLst>
                                  <p:childTnLst>
                                    <p:set>
                                      <p:cBhvr>
                                        <p:cTn id="45" dur="1" fill="hold">
                                          <p:stCondLst>
                                            <p:cond delay="0"/>
                                          </p:stCondLst>
                                        </p:cTn>
                                        <p:tgtEl>
                                          <p:spTgt spid="358697"/>
                                        </p:tgtEl>
                                        <p:attrNameLst>
                                          <p:attrName>style.visibility</p:attrName>
                                        </p:attrNameLst>
                                      </p:cBhvr>
                                      <p:to>
                                        <p:strVal val="visible"/>
                                      </p:to>
                                    </p:set>
                                    <p:anim calcmode="lin" valueType="num">
                                      <p:cBhvr>
                                        <p:cTn id="46" dur="500" fill="hold"/>
                                        <p:tgtEl>
                                          <p:spTgt spid="358697"/>
                                        </p:tgtEl>
                                        <p:attrNameLst>
                                          <p:attrName>ppt_w</p:attrName>
                                        </p:attrNameLst>
                                      </p:cBhvr>
                                      <p:tavLst>
                                        <p:tav tm="0">
                                          <p:val>
                                            <p:fltVal val="0"/>
                                          </p:val>
                                        </p:tav>
                                        <p:tav tm="100000">
                                          <p:val>
                                            <p:strVal val="#ppt_w"/>
                                          </p:val>
                                        </p:tav>
                                      </p:tavLst>
                                    </p:anim>
                                    <p:anim calcmode="lin" valueType="num">
                                      <p:cBhvr>
                                        <p:cTn id="47" dur="500" fill="hold"/>
                                        <p:tgtEl>
                                          <p:spTgt spid="358697"/>
                                        </p:tgtEl>
                                        <p:attrNameLst>
                                          <p:attrName>ppt_h</p:attrName>
                                        </p:attrNameLst>
                                      </p:cBhvr>
                                      <p:tavLst>
                                        <p:tav tm="0">
                                          <p:val>
                                            <p:fltVal val="0"/>
                                          </p:val>
                                        </p:tav>
                                        <p:tav tm="100000">
                                          <p:val>
                                            <p:strVal val="#ppt_h"/>
                                          </p:val>
                                        </p:tav>
                                      </p:tavLst>
                                    </p:anim>
                                    <p:anim calcmode="lin" valueType="num">
                                      <p:cBhvr>
                                        <p:cTn id="48" dur="500" fill="hold"/>
                                        <p:tgtEl>
                                          <p:spTgt spid="358697"/>
                                        </p:tgtEl>
                                        <p:attrNameLst>
                                          <p:attrName>style.rotation</p:attrName>
                                        </p:attrNameLst>
                                      </p:cBhvr>
                                      <p:tavLst>
                                        <p:tav tm="0">
                                          <p:val>
                                            <p:fltVal val="360"/>
                                          </p:val>
                                        </p:tav>
                                        <p:tav tm="100000">
                                          <p:val>
                                            <p:fltVal val="0"/>
                                          </p:val>
                                        </p:tav>
                                      </p:tavLst>
                                    </p:anim>
                                    <p:animEffect transition="in" filter="fade">
                                      <p:cBhvr>
                                        <p:cTn id="49" dur="500"/>
                                        <p:tgtEl>
                                          <p:spTgt spid="358697"/>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358698"/>
                                        </p:tgtEl>
                                        <p:attrNameLst>
                                          <p:attrName>style.visibility</p:attrName>
                                        </p:attrNameLst>
                                      </p:cBhvr>
                                      <p:to>
                                        <p:strVal val="visible"/>
                                      </p:to>
                                    </p:set>
                                    <p:animEffect transition="in" filter="fade">
                                      <p:cBhvr>
                                        <p:cTn id="52" dur="1000"/>
                                        <p:tgtEl>
                                          <p:spTgt spid="358698"/>
                                        </p:tgtEl>
                                      </p:cBhvr>
                                    </p:animEffect>
                                    <p:anim calcmode="lin" valueType="num">
                                      <p:cBhvr>
                                        <p:cTn id="53" dur="1000" fill="hold"/>
                                        <p:tgtEl>
                                          <p:spTgt spid="358698"/>
                                        </p:tgtEl>
                                        <p:attrNameLst>
                                          <p:attrName>ppt_x</p:attrName>
                                        </p:attrNameLst>
                                      </p:cBhvr>
                                      <p:tavLst>
                                        <p:tav tm="0">
                                          <p:val>
                                            <p:strVal val="#ppt_x"/>
                                          </p:val>
                                        </p:tav>
                                        <p:tav tm="100000">
                                          <p:val>
                                            <p:strVal val="#ppt_x"/>
                                          </p:val>
                                        </p:tav>
                                      </p:tavLst>
                                    </p:anim>
                                    <p:anim calcmode="lin" valueType="num">
                                      <p:cBhvr>
                                        <p:cTn id="54" dur="1000" fill="hold"/>
                                        <p:tgtEl>
                                          <p:spTgt spid="358698"/>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9" presetClass="entr" presetSubtype="0" decel="100000" fill="hold" grpId="0" nodeType="afterEffect">
                                  <p:stCondLst>
                                    <p:cond delay="0"/>
                                  </p:stCondLst>
                                  <p:childTnLst>
                                    <p:set>
                                      <p:cBhvr>
                                        <p:cTn id="57" dur="1" fill="hold">
                                          <p:stCondLst>
                                            <p:cond delay="0"/>
                                          </p:stCondLst>
                                        </p:cTn>
                                        <p:tgtEl>
                                          <p:spTgt spid="358699"/>
                                        </p:tgtEl>
                                        <p:attrNameLst>
                                          <p:attrName>style.visibility</p:attrName>
                                        </p:attrNameLst>
                                      </p:cBhvr>
                                      <p:to>
                                        <p:strVal val="visible"/>
                                      </p:to>
                                    </p:set>
                                    <p:anim calcmode="lin" valueType="num">
                                      <p:cBhvr>
                                        <p:cTn id="58" dur="500" fill="hold"/>
                                        <p:tgtEl>
                                          <p:spTgt spid="358699"/>
                                        </p:tgtEl>
                                        <p:attrNameLst>
                                          <p:attrName>ppt_w</p:attrName>
                                        </p:attrNameLst>
                                      </p:cBhvr>
                                      <p:tavLst>
                                        <p:tav tm="0">
                                          <p:val>
                                            <p:fltVal val="0"/>
                                          </p:val>
                                        </p:tav>
                                        <p:tav tm="100000">
                                          <p:val>
                                            <p:strVal val="#ppt_w"/>
                                          </p:val>
                                        </p:tav>
                                      </p:tavLst>
                                    </p:anim>
                                    <p:anim calcmode="lin" valueType="num">
                                      <p:cBhvr>
                                        <p:cTn id="59" dur="500" fill="hold"/>
                                        <p:tgtEl>
                                          <p:spTgt spid="358699"/>
                                        </p:tgtEl>
                                        <p:attrNameLst>
                                          <p:attrName>ppt_h</p:attrName>
                                        </p:attrNameLst>
                                      </p:cBhvr>
                                      <p:tavLst>
                                        <p:tav tm="0">
                                          <p:val>
                                            <p:fltVal val="0"/>
                                          </p:val>
                                        </p:tav>
                                        <p:tav tm="100000">
                                          <p:val>
                                            <p:strVal val="#ppt_h"/>
                                          </p:val>
                                        </p:tav>
                                      </p:tavLst>
                                    </p:anim>
                                    <p:anim calcmode="lin" valueType="num">
                                      <p:cBhvr>
                                        <p:cTn id="60" dur="500" fill="hold"/>
                                        <p:tgtEl>
                                          <p:spTgt spid="358699"/>
                                        </p:tgtEl>
                                        <p:attrNameLst>
                                          <p:attrName>style.rotation</p:attrName>
                                        </p:attrNameLst>
                                      </p:cBhvr>
                                      <p:tavLst>
                                        <p:tav tm="0">
                                          <p:val>
                                            <p:fltVal val="360"/>
                                          </p:val>
                                        </p:tav>
                                        <p:tav tm="100000">
                                          <p:val>
                                            <p:fltVal val="0"/>
                                          </p:val>
                                        </p:tav>
                                      </p:tavLst>
                                    </p:anim>
                                    <p:animEffect transition="in" filter="fade">
                                      <p:cBhvr>
                                        <p:cTn id="61" dur="500"/>
                                        <p:tgtEl>
                                          <p:spTgt spid="358699"/>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358700"/>
                                        </p:tgtEl>
                                        <p:attrNameLst>
                                          <p:attrName>style.visibility</p:attrName>
                                        </p:attrNameLst>
                                      </p:cBhvr>
                                      <p:to>
                                        <p:strVal val="visible"/>
                                      </p:to>
                                    </p:set>
                                    <p:animEffect transition="in" filter="fade">
                                      <p:cBhvr>
                                        <p:cTn id="64" dur="1000"/>
                                        <p:tgtEl>
                                          <p:spTgt spid="358700"/>
                                        </p:tgtEl>
                                      </p:cBhvr>
                                    </p:animEffect>
                                    <p:anim calcmode="lin" valueType="num">
                                      <p:cBhvr>
                                        <p:cTn id="65" dur="1000" fill="hold"/>
                                        <p:tgtEl>
                                          <p:spTgt spid="358700"/>
                                        </p:tgtEl>
                                        <p:attrNameLst>
                                          <p:attrName>ppt_x</p:attrName>
                                        </p:attrNameLst>
                                      </p:cBhvr>
                                      <p:tavLst>
                                        <p:tav tm="0">
                                          <p:val>
                                            <p:strVal val="#ppt_x"/>
                                          </p:val>
                                        </p:tav>
                                        <p:tav tm="100000">
                                          <p:val>
                                            <p:strVal val="#ppt_x"/>
                                          </p:val>
                                        </p:tav>
                                      </p:tavLst>
                                    </p:anim>
                                    <p:anim calcmode="lin" valueType="num">
                                      <p:cBhvr>
                                        <p:cTn id="66" dur="1000" fill="hold"/>
                                        <p:tgtEl>
                                          <p:spTgt spid="358700"/>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49" presetClass="entr" presetSubtype="0" decel="100000" fill="hold" grpId="0" nodeType="afterEffect">
                                  <p:stCondLst>
                                    <p:cond delay="0"/>
                                  </p:stCondLst>
                                  <p:childTnLst>
                                    <p:set>
                                      <p:cBhvr>
                                        <p:cTn id="69" dur="1" fill="hold">
                                          <p:stCondLst>
                                            <p:cond delay="0"/>
                                          </p:stCondLst>
                                        </p:cTn>
                                        <p:tgtEl>
                                          <p:spTgt spid="358701"/>
                                        </p:tgtEl>
                                        <p:attrNameLst>
                                          <p:attrName>style.visibility</p:attrName>
                                        </p:attrNameLst>
                                      </p:cBhvr>
                                      <p:to>
                                        <p:strVal val="visible"/>
                                      </p:to>
                                    </p:set>
                                    <p:anim calcmode="lin" valueType="num">
                                      <p:cBhvr>
                                        <p:cTn id="70" dur="500" fill="hold"/>
                                        <p:tgtEl>
                                          <p:spTgt spid="358701"/>
                                        </p:tgtEl>
                                        <p:attrNameLst>
                                          <p:attrName>ppt_w</p:attrName>
                                        </p:attrNameLst>
                                      </p:cBhvr>
                                      <p:tavLst>
                                        <p:tav tm="0">
                                          <p:val>
                                            <p:fltVal val="0"/>
                                          </p:val>
                                        </p:tav>
                                        <p:tav tm="100000">
                                          <p:val>
                                            <p:strVal val="#ppt_w"/>
                                          </p:val>
                                        </p:tav>
                                      </p:tavLst>
                                    </p:anim>
                                    <p:anim calcmode="lin" valueType="num">
                                      <p:cBhvr>
                                        <p:cTn id="71" dur="500" fill="hold"/>
                                        <p:tgtEl>
                                          <p:spTgt spid="358701"/>
                                        </p:tgtEl>
                                        <p:attrNameLst>
                                          <p:attrName>ppt_h</p:attrName>
                                        </p:attrNameLst>
                                      </p:cBhvr>
                                      <p:tavLst>
                                        <p:tav tm="0">
                                          <p:val>
                                            <p:fltVal val="0"/>
                                          </p:val>
                                        </p:tav>
                                        <p:tav tm="100000">
                                          <p:val>
                                            <p:strVal val="#ppt_h"/>
                                          </p:val>
                                        </p:tav>
                                      </p:tavLst>
                                    </p:anim>
                                    <p:anim calcmode="lin" valueType="num">
                                      <p:cBhvr>
                                        <p:cTn id="72" dur="500" fill="hold"/>
                                        <p:tgtEl>
                                          <p:spTgt spid="358701"/>
                                        </p:tgtEl>
                                        <p:attrNameLst>
                                          <p:attrName>style.rotation</p:attrName>
                                        </p:attrNameLst>
                                      </p:cBhvr>
                                      <p:tavLst>
                                        <p:tav tm="0">
                                          <p:val>
                                            <p:fltVal val="360"/>
                                          </p:val>
                                        </p:tav>
                                        <p:tav tm="100000">
                                          <p:val>
                                            <p:fltVal val="0"/>
                                          </p:val>
                                        </p:tav>
                                      </p:tavLst>
                                    </p:anim>
                                    <p:animEffect transition="in" filter="fade">
                                      <p:cBhvr>
                                        <p:cTn id="73" dur="500"/>
                                        <p:tgtEl>
                                          <p:spTgt spid="358701"/>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358702"/>
                                        </p:tgtEl>
                                        <p:attrNameLst>
                                          <p:attrName>style.visibility</p:attrName>
                                        </p:attrNameLst>
                                      </p:cBhvr>
                                      <p:to>
                                        <p:strVal val="visible"/>
                                      </p:to>
                                    </p:set>
                                    <p:animEffect transition="in" filter="fade">
                                      <p:cBhvr>
                                        <p:cTn id="76" dur="1000"/>
                                        <p:tgtEl>
                                          <p:spTgt spid="358702"/>
                                        </p:tgtEl>
                                      </p:cBhvr>
                                    </p:animEffect>
                                    <p:anim calcmode="lin" valueType="num">
                                      <p:cBhvr>
                                        <p:cTn id="77" dur="1000" fill="hold"/>
                                        <p:tgtEl>
                                          <p:spTgt spid="358702"/>
                                        </p:tgtEl>
                                        <p:attrNameLst>
                                          <p:attrName>ppt_x</p:attrName>
                                        </p:attrNameLst>
                                      </p:cBhvr>
                                      <p:tavLst>
                                        <p:tav tm="0">
                                          <p:val>
                                            <p:strVal val="#ppt_x"/>
                                          </p:val>
                                        </p:tav>
                                        <p:tav tm="100000">
                                          <p:val>
                                            <p:strVal val="#ppt_x"/>
                                          </p:val>
                                        </p:tav>
                                      </p:tavLst>
                                    </p:anim>
                                    <p:anim calcmode="lin" valueType="num">
                                      <p:cBhvr>
                                        <p:cTn id="78" dur="1000" fill="hold"/>
                                        <p:tgtEl>
                                          <p:spTgt spid="358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91" grpId="0" animBg="1"/>
      <p:bldP spid="358692" grpId="0" animBg="1"/>
      <p:bldP spid="358693" grpId="0" animBg="1"/>
      <p:bldP spid="358694" grpId="0" animBg="1"/>
      <p:bldP spid="358695" grpId="0" animBg="1"/>
      <p:bldP spid="358696" grpId="0"/>
      <p:bldP spid="358697" grpId="0" animBg="1"/>
      <p:bldP spid="358698" grpId="0"/>
      <p:bldP spid="358699" grpId="0" animBg="1"/>
      <p:bldP spid="358700" grpId="0"/>
      <p:bldP spid="358701" grpId="0" animBg="1"/>
      <p:bldP spid="3587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90" name="Text Box 82"/>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2" name="TextBox 1"/>
          <p:cNvSpPr txBox="1"/>
          <p:nvPr/>
        </p:nvSpPr>
        <p:spPr>
          <a:xfrm>
            <a:off x="1901825" y="1143000"/>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3" name="TextBox 2"/>
          <p:cNvSpPr txBox="1"/>
          <p:nvPr/>
        </p:nvSpPr>
        <p:spPr>
          <a:xfrm>
            <a:off x="1552575" y="3276600"/>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4" name="TextBox 3"/>
          <p:cNvSpPr txBox="1"/>
          <p:nvPr/>
        </p:nvSpPr>
        <p:spPr>
          <a:xfrm>
            <a:off x="5121275" y="3810000"/>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5" name="TextBox 4"/>
          <p:cNvSpPr txBox="1"/>
          <p:nvPr/>
        </p:nvSpPr>
        <p:spPr>
          <a:xfrm>
            <a:off x="5334000" y="1524000"/>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grpSp>
        <p:nvGrpSpPr>
          <p:cNvPr id="401496" name="组合 6"/>
          <p:cNvGrpSpPr/>
          <p:nvPr/>
        </p:nvGrpSpPr>
        <p:grpSpPr bwMode="auto">
          <a:xfrm>
            <a:off x="3863975" y="2089150"/>
            <a:ext cx="1393825" cy="1393825"/>
            <a:chOff x="4175125" y="3227388"/>
            <a:chExt cx="1079500" cy="1079500"/>
          </a:xfrm>
        </p:grpSpPr>
        <p:sp>
          <p:nvSpPr>
            <p:cNvPr id="8" name="Oval 19"/>
            <p:cNvSpPr>
              <a:spLocks noChangeArrowheads="1"/>
            </p:cNvSpPr>
            <p:nvPr/>
          </p:nvSpPr>
          <p:spPr bwMode="auto">
            <a:xfrm>
              <a:off x="4175125" y="3227388"/>
              <a:ext cx="1079500" cy="1079500"/>
            </a:xfrm>
            <a:prstGeom prst="ellipse">
              <a:avLst/>
            </a:prstGeom>
            <a:gradFill rotWithShape="1">
              <a:gsLst>
                <a:gs pos="0">
                  <a:srgbClr val="0846AC"/>
                </a:gs>
                <a:gs pos="100000">
                  <a:srgbClr val="2180C1"/>
                </a:gs>
              </a:gsLst>
              <a:lin ang="5400000" scaled="1"/>
            </a:gradFill>
            <a:ln w="9525">
              <a:solidFill>
                <a:srgbClr val="F9F9F9"/>
              </a:solidFill>
              <a:round/>
            </a:ln>
          </p:spPr>
          <p:txBody>
            <a:bodyPr anchor="ctr"/>
            <a:lstStyle/>
            <a:p>
              <a:pPr eaLnBrk="1" fontAlgn="auto" hangingPunct="1">
                <a:lnSpc>
                  <a:spcPct val="120000"/>
                </a:lnSpc>
                <a:spcBef>
                  <a:spcPts val="0"/>
                </a:spcBef>
                <a:spcAft>
                  <a:spcPts val="0"/>
                </a:spcAft>
                <a:buClrTx/>
                <a:buSzTx/>
                <a:defRPr/>
              </a:pPr>
              <a:r>
                <a:rPr lang="zh-CN" altLang="en-US" sz="2400" kern="0" dirty="0">
                  <a:solidFill>
                    <a:sysClr val="window" lastClr="FFFFFF"/>
                  </a:solidFill>
                  <a:latin typeface="Arial" panose="020B0604020202020204" pitchFamily="34" charset="0"/>
                </a:rPr>
                <a:t>添加文本</a:t>
              </a:r>
              <a:endParaRPr lang="zh-CN" altLang="en-US" sz="2400" kern="0" dirty="0">
                <a:solidFill>
                  <a:sysClr val="window" lastClr="FFFFFF"/>
                </a:solidFill>
                <a:latin typeface="Arial" panose="020B0604020202020204" pitchFamily="34" charset="0"/>
              </a:endParaRPr>
            </a:p>
          </p:txBody>
        </p:sp>
        <p:sp>
          <p:nvSpPr>
            <p:cNvPr id="9" name="未知"/>
            <p:cNvSpPr/>
            <p:nvPr/>
          </p:nvSpPr>
          <p:spPr bwMode="auto">
            <a:xfrm>
              <a:off x="4237830" y="3259355"/>
              <a:ext cx="949173" cy="51761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401499" name="组合 9"/>
          <p:cNvGrpSpPr/>
          <p:nvPr/>
        </p:nvGrpSpPr>
        <p:grpSpPr bwMode="auto">
          <a:xfrm>
            <a:off x="4095750" y="820738"/>
            <a:ext cx="893763" cy="1206500"/>
            <a:chOff x="4222750" y="1612900"/>
            <a:chExt cx="965933" cy="1303072"/>
          </a:xfrm>
        </p:grpSpPr>
        <p:grpSp>
          <p:nvGrpSpPr>
            <p:cNvPr id="401500" name="组合 10"/>
            <p:cNvGrpSpPr/>
            <p:nvPr/>
          </p:nvGrpSpPr>
          <p:grpSpPr bwMode="auto">
            <a:xfrm>
              <a:off x="4222750" y="1612900"/>
              <a:ext cx="965933" cy="1303072"/>
              <a:chOff x="4222750" y="1612900"/>
              <a:chExt cx="965933" cy="1303072"/>
            </a:xfrm>
          </p:grpSpPr>
          <p:sp>
            <p:nvSpPr>
              <p:cNvPr id="13" name="矩形 1"/>
              <p:cNvSpPr/>
              <p:nvPr/>
            </p:nvSpPr>
            <p:spPr>
              <a:xfrm>
                <a:off x="4332554" y="1612900"/>
                <a:ext cx="763482" cy="1303072"/>
              </a:xfrm>
              <a:custGeom>
                <a:avLst/>
                <a:gdLst/>
                <a:ahLst/>
                <a:cxnLst/>
                <a:rect l="l" t="t" r="r" b="b"/>
                <a:pathLst>
                  <a:path w="763321" h="1303072">
                    <a:moveTo>
                      <a:pt x="381661" y="0"/>
                    </a:moveTo>
                    <a:cubicBezTo>
                      <a:pt x="519794" y="0"/>
                      <a:pt x="657928" y="52696"/>
                      <a:pt x="763321" y="158089"/>
                    </a:cubicBezTo>
                    <a:cubicBezTo>
                      <a:pt x="974107" y="368875"/>
                      <a:pt x="974107" y="710625"/>
                      <a:pt x="763321" y="921411"/>
                    </a:cubicBezTo>
                    <a:lnTo>
                      <a:pt x="381660" y="1303072"/>
                    </a:lnTo>
                    <a:lnTo>
                      <a:pt x="0" y="921411"/>
                    </a:lnTo>
                    <a:cubicBezTo>
                      <a:pt x="-210786" y="710625"/>
                      <a:pt x="-210786" y="368875"/>
                      <a:pt x="0" y="158089"/>
                    </a:cubicBezTo>
                    <a:cubicBezTo>
                      <a:pt x="105392" y="52696"/>
                      <a:pt x="243526" y="0"/>
                      <a:pt x="381661"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dirty="0">
                  <a:solidFill>
                    <a:srgbClr val="4D4D4D"/>
                  </a:solidFill>
                  <a:latin typeface="Arial" panose="020B0604020202020204" pitchFamily="34" charset="0"/>
                </a:endParaRPr>
              </a:p>
            </p:txBody>
          </p:sp>
          <p:sp>
            <p:nvSpPr>
              <p:cNvPr id="14" name="未知"/>
              <p:cNvSpPr/>
              <p:nvPr/>
            </p:nvSpPr>
            <p:spPr bwMode="auto">
              <a:xfrm>
                <a:off x="4222750" y="1638618"/>
                <a:ext cx="965933" cy="51780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401503" name="TextBox 11"/>
            <p:cNvSpPr txBox="1">
              <a:spLocks noChangeArrowheads="1"/>
            </p:cNvSpPr>
            <p:nvPr/>
          </p:nvSpPr>
          <p:spPr bwMode="auto">
            <a:xfrm>
              <a:off x="4260495" y="1950670"/>
              <a:ext cx="911031" cy="39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endParaRPr lang="zh-CN" altLang="en-US" sz="1800">
                <a:solidFill>
                  <a:srgbClr val="4D4D4D"/>
                </a:solidFill>
                <a:latin typeface="微软雅黑" panose="020B0503020204020204" pitchFamily="34" charset="-122"/>
              </a:endParaRPr>
            </a:p>
          </p:txBody>
        </p:sp>
      </p:grpSp>
      <p:grpSp>
        <p:nvGrpSpPr>
          <p:cNvPr id="401504" name="组合 14"/>
          <p:cNvGrpSpPr/>
          <p:nvPr/>
        </p:nvGrpSpPr>
        <p:grpSpPr bwMode="auto">
          <a:xfrm>
            <a:off x="5303838" y="2293938"/>
            <a:ext cx="1166812" cy="854075"/>
            <a:chOff x="5527613" y="3203575"/>
            <a:chExt cx="1259579" cy="922766"/>
          </a:xfrm>
        </p:grpSpPr>
        <p:grpSp>
          <p:nvGrpSpPr>
            <p:cNvPr id="401505" name="组合 15"/>
            <p:cNvGrpSpPr/>
            <p:nvPr/>
          </p:nvGrpSpPr>
          <p:grpSpPr bwMode="auto">
            <a:xfrm>
              <a:off x="5527613" y="3203575"/>
              <a:ext cx="1259579" cy="922766"/>
              <a:chOff x="5527613" y="3203575"/>
              <a:chExt cx="1259579" cy="922766"/>
            </a:xfrm>
          </p:grpSpPr>
          <p:sp>
            <p:nvSpPr>
              <p:cNvPr id="18" name="矩形 19"/>
              <p:cNvSpPr/>
              <p:nvPr/>
            </p:nvSpPr>
            <p:spPr>
              <a:xfrm>
                <a:off x="5527613" y="3203575"/>
                <a:ext cx="1146474" cy="922766"/>
              </a:xfrm>
              <a:custGeom>
                <a:avLst/>
                <a:gdLst/>
                <a:ahLst/>
                <a:cxnLst/>
                <a:rect l="l" t="t" r="r" b="b"/>
                <a:pathLst>
                  <a:path w="1146667" h="922766">
                    <a:moveTo>
                      <a:pt x="764444" y="0"/>
                    </a:moveTo>
                    <a:cubicBezTo>
                      <a:pt x="902782" y="0"/>
                      <a:pt x="1041119" y="52773"/>
                      <a:pt x="1146667" y="158321"/>
                    </a:cubicBezTo>
                    <a:cubicBezTo>
                      <a:pt x="1357762" y="369417"/>
                      <a:pt x="1357762" y="711670"/>
                      <a:pt x="1146667" y="922766"/>
                    </a:cubicBezTo>
                    <a:cubicBezTo>
                      <a:pt x="935571" y="1133861"/>
                      <a:pt x="593317" y="1133861"/>
                      <a:pt x="382222" y="922766"/>
                    </a:cubicBezTo>
                    <a:lnTo>
                      <a:pt x="0" y="540543"/>
                    </a:lnTo>
                    <a:lnTo>
                      <a:pt x="382222" y="158321"/>
                    </a:lnTo>
                    <a:cubicBezTo>
                      <a:pt x="487770" y="52773"/>
                      <a:pt x="626107" y="0"/>
                      <a:pt x="764444"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dirty="0">
                  <a:solidFill>
                    <a:srgbClr val="4D4D4D"/>
                  </a:solidFill>
                  <a:latin typeface="Arial" panose="020B0604020202020204" pitchFamily="34" charset="0"/>
                </a:endParaRPr>
              </a:p>
            </p:txBody>
          </p:sp>
          <p:sp>
            <p:nvSpPr>
              <p:cNvPr id="19" name="未知"/>
              <p:cNvSpPr/>
              <p:nvPr/>
            </p:nvSpPr>
            <p:spPr bwMode="auto">
              <a:xfrm>
                <a:off x="5820657" y="3224157"/>
                <a:ext cx="966535" cy="51798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401508" name="TextBox 16"/>
            <p:cNvSpPr txBox="1">
              <a:spLocks noChangeArrowheads="1"/>
            </p:cNvSpPr>
            <p:nvPr/>
          </p:nvSpPr>
          <p:spPr bwMode="auto">
            <a:xfrm>
              <a:off x="5849791" y="3543180"/>
              <a:ext cx="909982" cy="3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endParaRPr lang="zh-CN" altLang="en-US" sz="1800">
                <a:solidFill>
                  <a:srgbClr val="4D4D4D"/>
                </a:solidFill>
                <a:latin typeface="微软雅黑" panose="020B0503020204020204" pitchFamily="34" charset="-122"/>
              </a:endParaRPr>
            </a:p>
          </p:txBody>
        </p:sp>
      </p:grpSp>
      <p:grpSp>
        <p:nvGrpSpPr>
          <p:cNvPr id="401509" name="组合 19"/>
          <p:cNvGrpSpPr/>
          <p:nvPr/>
        </p:nvGrpSpPr>
        <p:grpSpPr bwMode="auto">
          <a:xfrm>
            <a:off x="4130675" y="3554413"/>
            <a:ext cx="842963" cy="1058862"/>
            <a:chOff x="4260850" y="4564328"/>
            <a:chExt cx="910332" cy="1144983"/>
          </a:xfrm>
        </p:grpSpPr>
        <p:grpSp>
          <p:nvGrpSpPr>
            <p:cNvPr id="401510" name="组合 20"/>
            <p:cNvGrpSpPr/>
            <p:nvPr/>
          </p:nvGrpSpPr>
          <p:grpSpPr bwMode="auto">
            <a:xfrm>
              <a:off x="4333214" y="4564328"/>
              <a:ext cx="763322" cy="1144983"/>
              <a:chOff x="4333214" y="4564328"/>
              <a:chExt cx="763322" cy="1144983"/>
            </a:xfrm>
          </p:grpSpPr>
          <p:sp>
            <p:nvSpPr>
              <p:cNvPr id="23" name="矩形 21"/>
              <p:cNvSpPr/>
              <p:nvPr/>
            </p:nvSpPr>
            <p:spPr>
              <a:xfrm>
                <a:off x="4332853" y="4564328"/>
                <a:ext cx="762897" cy="1144983"/>
              </a:xfrm>
              <a:custGeom>
                <a:avLst/>
                <a:gdLst/>
                <a:ahLst/>
                <a:cxnLst/>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rgbClr val="4D4D4D"/>
                  </a:solidFill>
                  <a:latin typeface="Arial" panose="020B0604020202020204" pitchFamily="34" charset="0"/>
                </a:endParaRPr>
              </a:p>
            </p:txBody>
          </p:sp>
          <p:sp>
            <p:nvSpPr>
              <p:cNvPr id="24" name="矩形 21"/>
              <p:cNvSpPr/>
              <p:nvPr/>
            </p:nvSpPr>
            <p:spPr>
              <a:xfrm>
                <a:off x="4407198" y="4618153"/>
                <a:ext cx="640754" cy="961132"/>
              </a:xfrm>
              <a:custGeom>
                <a:avLst/>
                <a:gdLst/>
                <a:ahLst/>
                <a:cxnLst/>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flip="none" rotWithShape="1">
                <a:gsLst>
                  <a:gs pos="0">
                    <a:srgbClr val="FFFFFF"/>
                  </a:gs>
                  <a:gs pos="37000">
                    <a:srgbClr val="FFFFFF">
                      <a:alpha val="0"/>
                    </a:srgbClr>
                  </a:gs>
                </a:gsLst>
                <a:lin ang="5400000" scaled="0"/>
                <a:tileRect/>
              </a:gradFill>
              <a:ln w="9525">
                <a:no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ysClr val="window" lastClr="FFFFFF"/>
                  </a:solidFill>
                  <a:latin typeface="Arial" panose="020B0604020202020204" pitchFamily="34" charset="0"/>
                </a:endParaRPr>
              </a:p>
            </p:txBody>
          </p:sp>
        </p:grpSp>
        <p:sp>
          <p:nvSpPr>
            <p:cNvPr id="22" name="TextBox 21"/>
            <p:cNvSpPr txBox="1"/>
            <p:nvPr/>
          </p:nvSpPr>
          <p:spPr>
            <a:xfrm>
              <a:off x="4260850" y="5178877"/>
              <a:ext cx="910332" cy="396538"/>
            </a:xfrm>
            <a:prstGeom prst="rect">
              <a:avLst/>
            </a:prstGeom>
            <a:noFill/>
          </p:spPr>
          <p:txBody>
            <a:bodyPr anchor="ctr">
              <a:spAutoFit/>
            </a:bodyPr>
            <a:lstStyle/>
            <a:p>
              <a:pPr eaLnBrk="1" fontAlgn="auto" hangingPunct="1">
                <a:spcBef>
                  <a:spcPts val="0"/>
                </a:spcBef>
                <a:spcAft>
                  <a:spcPts val="0"/>
                </a:spcAft>
                <a:buClrTx/>
                <a:buSzTx/>
                <a:defRPr/>
              </a:pPr>
              <a:r>
                <a:rPr lang="zh-CN" altLang="en-US" sz="1800" kern="0" dirty="0">
                  <a:solidFill>
                    <a:srgbClr val="4D4D4D"/>
                  </a:solidFill>
                </a:rPr>
                <a:t>文本</a:t>
              </a:r>
              <a:endParaRPr lang="zh-CN" altLang="en-US" sz="1800" kern="0" dirty="0">
                <a:solidFill>
                  <a:srgbClr val="4D4D4D"/>
                </a:solidFill>
              </a:endParaRPr>
            </a:p>
          </p:txBody>
        </p:sp>
      </p:grpSp>
      <p:grpSp>
        <p:nvGrpSpPr>
          <p:cNvPr id="401516" name="组合 24"/>
          <p:cNvGrpSpPr/>
          <p:nvPr/>
        </p:nvGrpSpPr>
        <p:grpSpPr bwMode="auto">
          <a:xfrm>
            <a:off x="2582863" y="2293938"/>
            <a:ext cx="1208087" cy="1001712"/>
            <a:chOff x="2588815" y="3203971"/>
            <a:chExt cx="1304031" cy="1080295"/>
          </a:xfrm>
        </p:grpSpPr>
        <p:grpSp>
          <p:nvGrpSpPr>
            <p:cNvPr id="401517" name="组合 25"/>
            <p:cNvGrpSpPr/>
            <p:nvPr/>
          </p:nvGrpSpPr>
          <p:grpSpPr bwMode="auto">
            <a:xfrm>
              <a:off x="2588815" y="3203971"/>
              <a:ext cx="1304031" cy="1080295"/>
              <a:chOff x="2588815" y="3203971"/>
              <a:chExt cx="1304031" cy="1080295"/>
            </a:xfrm>
          </p:grpSpPr>
          <p:sp>
            <p:nvSpPr>
              <p:cNvPr id="28" name="矩形 15"/>
              <p:cNvSpPr/>
              <p:nvPr/>
            </p:nvSpPr>
            <p:spPr>
              <a:xfrm>
                <a:off x="2588815" y="3203971"/>
                <a:ext cx="1304031" cy="1080295"/>
              </a:xfrm>
              <a:custGeom>
                <a:avLst/>
                <a:gdLst/>
                <a:ahLst/>
                <a:cxnLst/>
                <a:rect l="l" t="t" r="r" b="b"/>
                <a:pathLst>
                  <a:path w="1304031" h="1080295">
                    <a:moveTo>
                      <a:pt x="539751" y="1"/>
                    </a:moveTo>
                    <a:cubicBezTo>
                      <a:pt x="677987" y="103"/>
                      <a:pt x="816261" y="52940"/>
                      <a:pt x="921809" y="158487"/>
                    </a:cubicBezTo>
                    <a:lnTo>
                      <a:pt x="1304031" y="540710"/>
                    </a:lnTo>
                    <a:lnTo>
                      <a:pt x="922370" y="922370"/>
                    </a:lnTo>
                    <a:cubicBezTo>
                      <a:pt x="711585" y="1133156"/>
                      <a:pt x="369583" y="1132904"/>
                      <a:pt x="158487" y="921809"/>
                    </a:cubicBezTo>
                    <a:cubicBezTo>
                      <a:pt x="-52608" y="710714"/>
                      <a:pt x="-52860" y="368711"/>
                      <a:pt x="157926" y="157926"/>
                    </a:cubicBezTo>
                    <a:cubicBezTo>
                      <a:pt x="263319" y="52533"/>
                      <a:pt x="401516" y="-100"/>
                      <a:pt x="539751" y="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rgbClr val="4D4D4D"/>
                  </a:solidFill>
                  <a:latin typeface="Arial" panose="020B0604020202020204" pitchFamily="34" charset="0"/>
                </a:endParaRPr>
              </a:p>
            </p:txBody>
          </p:sp>
          <p:sp>
            <p:nvSpPr>
              <p:cNvPr id="29" name="未知"/>
              <p:cNvSpPr/>
              <p:nvPr/>
            </p:nvSpPr>
            <p:spPr bwMode="auto">
              <a:xfrm>
                <a:off x="2659071" y="3236499"/>
                <a:ext cx="964744" cy="51874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401520" name="TextBox 26"/>
            <p:cNvSpPr txBox="1">
              <a:spLocks noChangeArrowheads="1"/>
            </p:cNvSpPr>
            <p:nvPr/>
          </p:nvSpPr>
          <p:spPr bwMode="auto">
            <a:xfrm>
              <a:off x="2669353" y="3569214"/>
              <a:ext cx="909909" cy="39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endParaRPr lang="zh-CN" altLang="en-US" sz="1800">
                <a:solidFill>
                  <a:srgbClr val="4D4D4D"/>
                </a:solidFill>
                <a:latin typeface="微软雅黑" panose="020B0503020204020204" pitchFamily="34" charset="-122"/>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1490"/>
                                        </p:tgtEl>
                                        <p:attrNameLst>
                                          <p:attrName>style.visibility</p:attrName>
                                        </p:attrNameLst>
                                      </p:cBhvr>
                                      <p:to>
                                        <p:strVal val="visible"/>
                                      </p:to>
                                    </p:set>
                                    <p:anim by="(-#ppt_w*2)" calcmode="lin" valueType="num">
                                      <p:cBhvr rctx="PPT">
                                        <p:cTn id="7" dur="250" autoRev="1" fill="hold">
                                          <p:stCondLst>
                                            <p:cond delay="0"/>
                                          </p:stCondLst>
                                        </p:cTn>
                                        <p:tgtEl>
                                          <p:spTgt spid="401490"/>
                                        </p:tgtEl>
                                        <p:attrNameLst>
                                          <p:attrName>ppt_w</p:attrName>
                                        </p:attrNameLst>
                                      </p:cBhvr>
                                    </p:anim>
                                    <p:anim by="(#ppt_w*0.50)" calcmode="lin" valueType="num">
                                      <p:cBhvr>
                                        <p:cTn id="8" dur="250" decel="50000" autoRev="1" fill="hold">
                                          <p:stCondLst>
                                            <p:cond delay="0"/>
                                          </p:stCondLst>
                                        </p:cTn>
                                        <p:tgtEl>
                                          <p:spTgt spid="401490"/>
                                        </p:tgtEl>
                                        <p:attrNameLst>
                                          <p:attrName>ppt_x</p:attrName>
                                        </p:attrNameLst>
                                      </p:cBhvr>
                                    </p:anim>
                                    <p:anim from="(-#ppt_h/2)" to="(#ppt_y)" calcmode="lin" valueType="num">
                                      <p:cBhvr>
                                        <p:cTn id="9" dur="500" fill="hold">
                                          <p:stCondLst>
                                            <p:cond delay="0"/>
                                          </p:stCondLst>
                                        </p:cTn>
                                        <p:tgtEl>
                                          <p:spTgt spid="401490"/>
                                        </p:tgtEl>
                                        <p:attrNameLst>
                                          <p:attrName>ppt_y</p:attrName>
                                        </p:attrNameLst>
                                      </p:cBhvr>
                                    </p:anim>
                                    <p:animRot by="21600000">
                                      <p:cBhvr>
                                        <p:cTn id="10" dur="500" fill="hold">
                                          <p:stCondLst>
                                            <p:cond delay="0"/>
                                          </p:stCondLst>
                                        </p:cTn>
                                        <p:tgtEl>
                                          <p:spTgt spid="401490"/>
                                        </p:tgtEl>
                                        <p:attrNameLst>
                                          <p:attrName>r</p:attrName>
                                        </p:attrNameLst>
                                      </p:cBhvr>
                                    </p:animRot>
                                  </p:childTnLst>
                                </p:cTn>
                              </p:par>
                            </p:childTnLst>
                          </p:cTn>
                        </p:par>
                        <p:par>
                          <p:cTn id="11" fill="hold">
                            <p:stCondLst>
                              <p:cond delay="899"/>
                            </p:stCondLst>
                            <p:childTnLst>
                              <p:par>
                                <p:cTn id="12" presetID="23" presetClass="entr" presetSubtype="32" fill="hold" nodeType="afterEffect">
                                  <p:stCondLst>
                                    <p:cond delay="0"/>
                                  </p:stCondLst>
                                  <p:childTnLst>
                                    <p:set>
                                      <p:cBhvr>
                                        <p:cTn id="13" dur="1" fill="hold">
                                          <p:stCondLst>
                                            <p:cond delay="0"/>
                                          </p:stCondLst>
                                        </p:cTn>
                                        <p:tgtEl>
                                          <p:spTgt spid="401496"/>
                                        </p:tgtEl>
                                        <p:attrNameLst>
                                          <p:attrName>style.visibility</p:attrName>
                                        </p:attrNameLst>
                                      </p:cBhvr>
                                      <p:to>
                                        <p:strVal val="visible"/>
                                      </p:to>
                                    </p:set>
                                    <p:anim calcmode="lin" valueType="num">
                                      <p:cBhvr>
                                        <p:cTn id="14" dur="500" fill="hold"/>
                                        <p:tgtEl>
                                          <p:spTgt spid="401496"/>
                                        </p:tgtEl>
                                        <p:attrNameLst>
                                          <p:attrName>ppt_w</p:attrName>
                                        </p:attrNameLst>
                                      </p:cBhvr>
                                      <p:tavLst>
                                        <p:tav tm="0">
                                          <p:val>
                                            <p:strVal val="4*#ppt_w"/>
                                          </p:val>
                                        </p:tav>
                                        <p:tav tm="100000">
                                          <p:val>
                                            <p:strVal val="#ppt_w"/>
                                          </p:val>
                                        </p:tav>
                                      </p:tavLst>
                                    </p:anim>
                                    <p:anim calcmode="lin" valueType="num">
                                      <p:cBhvr>
                                        <p:cTn id="15" dur="500" fill="hold"/>
                                        <p:tgtEl>
                                          <p:spTgt spid="401496"/>
                                        </p:tgtEl>
                                        <p:attrNameLst>
                                          <p:attrName>ppt_h</p:attrName>
                                        </p:attrNameLst>
                                      </p:cBhvr>
                                      <p:tavLst>
                                        <p:tav tm="0">
                                          <p:val>
                                            <p:strVal val="4*#ppt_h"/>
                                          </p:val>
                                        </p:tav>
                                        <p:tav tm="100000">
                                          <p:val>
                                            <p:strVal val="#ppt_h"/>
                                          </p:val>
                                        </p:tav>
                                      </p:tavLst>
                                    </p:anim>
                                  </p:childTnLst>
                                </p:cTn>
                              </p:par>
                            </p:childTnLst>
                          </p:cTn>
                        </p:par>
                        <p:par>
                          <p:cTn id="16" fill="hold">
                            <p:stCondLst>
                              <p:cond delay="1399"/>
                            </p:stCondLst>
                            <p:childTnLst>
                              <p:par>
                                <p:cTn id="17" presetID="23" presetClass="entr" presetSubtype="528" fill="hold" nodeType="afterEffect">
                                  <p:stCondLst>
                                    <p:cond delay="0"/>
                                  </p:stCondLst>
                                  <p:childTnLst>
                                    <p:set>
                                      <p:cBhvr>
                                        <p:cTn id="18" dur="1" fill="hold">
                                          <p:stCondLst>
                                            <p:cond delay="0"/>
                                          </p:stCondLst>
                                        </p:cTn>
                                        <p:tgtEl>
                                          <p:spTgt spid="401499"/>
                                        </p:tgtEl>
                                        <p:attrNameLst>
                                          <p:attrName>style.visibility</p:attrName>
                                        </p:attrNameLst>
                                      </p:cBhvr>
                                      <p:to>
                                        <p:strVal val="visible"/>
                                      </p:to>
                                    </p:set>
                                    <p:anim calcmode="lin" valueType="num">
                                      <p:cBhvr>
                                        <p:cTn id="19" dur="500" fill="hold"/>
                                        <p:tgtEl>
                                          <p:spTgt spid="401499"/>
                                        </p:tgtEl>
                                        <p:attrNameLst>
                                          <p:attrName>ppt_w</p:attrName>
                                        </p:attrNameLst>
                                      </p:cBhvr>
                                      <p:tavLst>
                                        <p:tav tm="0">
                                          <p:val>
                                            <p:fltVal val="0"/>
                                          </p:val>
                                        </p:tav>
                                        <p:tav tm="100000">
                                          <p:val>
                                            <p:strVal val="#ppt_w"/>
                                          </p:val>
                                        </p:tav>
                                      </p:tavLst>
                                    </p:anim>
                                    <p:anim calcmode="lin" valueType="num">
                                      <p:cBhvr>
                                        <p:cTn id="20" dur="500" fill="hold"/>
                                        <p:tgtEl>
                                          <p:spTgt spid="401499"/>
                                        </p:tgtEl>
                                        <p:attrNameLst>
                                          <p:attrName>ppt_h</p:attrName>
                                        </p:attrNameLst>
                                      </p:cBhvr>
                                      <p:tavLst>
                                        <p:tav tm="0">
                                          <p:val>
                                            <p:fltVal val="0"/>
                                          </p:val>
                                        </p:tav>
                                        <p:tav tm="100000">
                                          <p:val>
                                            <p:strVal val="#ppt_h"/>
                                          </p:val>
                                        </p:tav>
                                      </p:tavLst>
                                    </p:anim>
                                    <p:anim calcmode="lin" valueType="num">
                                      <p:cBhvr>
                                        <p:cTn id="21" dur="500" fill="hold"/>
                                        <p:tgtEl>
                                          <p:spTgt spid="401499"/>
                                        </p:tgtEl>
                                        <p:attrNameLst>
                                          <p:attrName>ppt_x</p:attrName>
                                        </p:attrNameLst>
                                      </p:cBhvr>
                                      <p:tavLst>
                                        <p:tav tm="0">
                                          <p:val>
                                            <p:fltVal val="0.5"/>
                                          </p:val>
                                        </p:tav>
                                        <p:tav tm="100000">
                                          <p:val>
                                            <p:strVal val="#ppt_x"/>
                                          </p:val>
                                        </p:tav>
                                      </p:tavLst>
                                    </p:anim>
                                    <p:anim calcmode="lin" valueType="num">
                                      <p:cBhvr>
                                        <p:cTn id="22" dur="500" fill="hold"/>
                                        <p:tgtEl>
                                          <p:spTgt spid="401499"/>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401504"/>
                                        </p:tgtEl>
                                        <p:attrNameLst>
                                          <p:attrName>style.visibility</p:attrName>
                                        </p:attrNameLst>
                                      </p:cBhvr>
                                      <p:to>
                                        <p:strVal val="visible"/>
                                      </p:to>
                                    </p:set>
                                    <p:anim calcmode="lin" valueType="num">
                                      <p:cBhvr>
                                        <p:cTn id="25" dur="500" fill="hold"/>
                                        <p:tgtEl>
                                          <p:spTgt spid="401504"/>
                                        </p:tgtEl>
                                        <p:attrNameLst>
                                          <p:attrName>ppt_w</p:attrName>
                                        </p:attrNameLst>
                                      </p:cBhvr>
                                      <p:tavLst>
                                        <p:tav tm="0">
                                          <p:val>
                                            <p:fltVal val="0"/>
                                          </p:val>
                                        </p:tav>
                                        <p:tav tm="100000">
                                          <p:val>
                                            <p:strVal val="#ppt_w"/>
                                          </p:val>
                                        </p:tav>
                                      </p:tavLst>
                                    </p:anim>
                                    <p:anim calcmode="lin" valueType="num">
                                      <p:cBhvr>
                                        <p:cTn id="26" dur="500" fill="hold"/>
                                        <p:tgtEl>
                                          <p:spTgt spid="401504"/>
                                        </p:tgtEl>
                                        <p:attrNameLst>
                                          <p:attrName>ppt_h</p:attrName>
                                        </p:attrNameLst>
                                      </p:cBhvr>
                                      <p:tavLst>
                                        <p:tav tm="0">
                                          <p:val>
                                            <p:fltVal val="0"/>
                                          </p:val>
                                        </p:tav>
                                        <p:tav tm="100000">
                                          <p:val>
                                            <p:strVal val="#ppt_h"/>
                                          </p:val>
                                        </p:tav>
                                      </p:tavLst>
                                    </p:anim>
                                    <p:anim calcmode="lin" valueType="num">
                                      <p:cBhvr>
                                        <p:cTn id="27" dur="500" fill="hold"/>
                                        <p:tgtEl>
                                          <p:spTgt spid="401504"/>
                                        </p:tgtEl>
                                        <p:attrNameLst>
                                          <p:attrName>ppt_x</p:attrName>
                                        </p:attrNameLst>
                                      </p:cBhvr>
                                      <p:tavLst>
                                        <p:tav tm="0">
                                          <p:val>
                                            <p:fltVal val="0.5"/>
                                          </p:val>
                                        </p:tav>
                                        <p:tav tm="100000">
                                          <p:val>
                                            <p:strVal val="#ppt_x"/>
                                          </p:val>
                                        </p:tav>
                                      </p:tavLst>
                                    </p:anim>
                                    <p:anim calcmode="lin" valueType="num">
                                      <p:cBhvr>
                                        <p:cTn id="28" dur="500" fill="hold"/>
                                        <p:tgtEl>
                                          <p:spTgt spid="40150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401509"/>
                                        </p:tgtEl>
                                        <p:attrNameLst>
                                          <p:attrName>style.visibility</p:attrName>
                                        </p:attrNameLst>
                                      </p:cBhvr>
                                      <p:to>
                                        <p:strVal val="visible"/>
                                      </p:to>
                                    </p:set>
                                    <p:anim calcmode="lin" valueType="num">
                                      <p:cBhvr>
                                        <p:cTn id="31" dur="500" fill="hold"/>
                                        <p:tgtEl>
                                          <p:spTgt spid="401509"/>
                                        </p:tgtEl>
                                        <p:attrNameLst>
                                          <p:attrName>ppt_w</p:attrName>
                                        </p:attrNameLst>
                                      </p:cBhvr>
                                      <p:tavLst>
                                        <p:tav tm="0">
                                          <p:val>
                                            <p:fltVal val="0"/>
                                          </p:val>
                                        </p:tav>
                                        <p:tav tm="100000">
                                          <p:val>
                                            <p:strVal val="#ppt_w"/>
                                          </p:val>
                                        </p:tav>
                                      </p:tavLst>
                                    </p:anim>
                                    <p:anim calcmode="lin" valueType="num">
                                      <p:cBhvr>
                                        <p:cTn id="32" dur="500" fill="hold"/>
                                        <p:tgtEl>
                                          <p:spTgt spid="401509"/>
                                        </p:tgtEl>
                                        <p:attrNameLst>
                                          <p:attrName>ppt_h</p:attrName>
                                        </p:attrNameLst>
                                      </p:cBhvr>
                                      <p:tavLst>
                                        <p:tav tm="0">
                                          <p:val>
                                            <p:fltVal val="0"/>
                                          </p:val>
                                        </p:tav>
                                        <p:tav tm="100000">
                                          <p:val>
                                            <p:strVal val="#ppt_h"/>
                                          </p:val>
                                        </p:tav>
                                      </p:tavLst>
                                    </p:anim>
                                    <p:anim calcmode="lin" valueType="num">
                                      <p:cBhvr>
                                        <p:cTn id="33" dur="500" fill="hold"/>
                                        <p:tgtEl>
                                          <p:spTgt spid="401509"/>
                                        </p:tgtEl>
                                        <p:attrNameLst>
                                          <p:attrName>ppt_x</p:attrName>
                                        </p:attrNameLst>
                                      </p:cBhvr>
                                      <p:tavLst>
                                        <p:tav tm="0">
                                          <p:val>
                                            <p:fltVal val="0.5"/>
                                          </p:val>
                                        </p:tav>
                                        <p:tav tm="100000">
                                          <p:val>
                                            <p:strVal val="#ppt_x"/>
                                          </p:val>
                                        </p:tav>
                                      </p:tavLst>
                                    </p:anim>
                                    <p:anim calcmode="lin" valueType="num">
                                      <p:cBhvr>
                                        <p:cTn id="34" dur="500" fill="hold"/>
                                        <p:tgtEl>
                                          <p:spTgt spid="401509"/>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401516"/>
                                        </p:tgtEl>
                                        <p:attrNameLst>
                                          <p:attrName>style.visibility</p:attrName>
                                        </p:attrNameLst>
                                      </p:cBhvr>
                                      <p:to>
                                        <p:strVal val="visible"/>
                                      </p:to>
                                    </p:set>
                                    <p:anim calcmode="lin" valueType="num">
                                      <p:cBhvr>
                                        <p:cTn id="37" dur="500" fill="hold"/>
                                        <p:tgtEl>
                                          <p:spTgt spid="401516"/>
                                        </p:tgtEl>
                                        <p:attrNameLst>
                                          <p:attrName>ppt_w</p:attrName>
                                        </p:attrNameLst>
                                      </p:cBhvr>
                                      <p:tavLst>
                                        <p:tav tm="0">
                                          <p:val>
                                            <p:fltVal val="0"/>
                                          </p:val>
                                        </p:tav>
                                        <p:tav tm="100000">
                                          <p:val>
                                            <p:strVal val="#ppt_w"/>
                                          </p:val>
                                        </p:tav>
                                      </p:tavLst>
                                    </p:anim>
                                    <p:anim calcmode="lin" valueType="num">
                                      <p:cBhvr>
                                        <p:cTn id="38" dur="500" fill="hold"/>
                                        <p:tgtEl>
                                          <p:spTgt spid="401516"/>
                                        </p:tgtEl>
                                        <p:attrNameLst>
                                          <p:attrName>ppt_h</p:attrName>
                                        </p:attrNameLst>
                                      </p:cBhvr>
                                      <p:tavLst>
                                        <p:tav tm="0">
                                          <p:val>
                                            <p:fltVal val="0"/>
                                          </p:val>
                                        </p:tav>
                                        <p:tav tm="100000">
                                          <p:val>
                                            <p:strVal val="#ppt_h"/>
                                          </p:val>
                                        </p:tav>
                                      </p:tavLst>
                                    </p:anim>
                                    <p:anim calcmode="lin" valueType="num">
                                      <p:cBhvr>
                                        <p:cTn id="39" dur="500" fill="hold"/>
                                        <p:tgtEl>
                                          <p:spTgt spid="401516"/>
                                        </p:tgtEl>
                                        <p:attrNameLst>
                                          <p:attrName>ppt_x</p:attrName>
                                        </p:attrNameLst>
                                      </p:cBhvr>
                                      <p:tavLst>
                                        <p:tav tm="0">
                                          <p:val>
                                            <p:fltVal val="0.5"/>
                                          </p:val>
                                        </p:tav>
                                        <p:tav tm="100000">
                                          <p:val>
                                            <p:strVal val="#ppt_x"/>
                                          </p:val>
                                        </p:tav>
                                      </p:tavLst>
                                    </p:anim>
                                    <p:anim calcmode="lin" valueType="num">
                                      <p:cBhvr>
                                        <p:cTn id="40" dur="500" fill="hold"/>
                                        <p:tgtEl>
                                          <p:spTgt spid="401516"/>
                                        </p:tgtEl>
                                        <p:attrNameLst>
                                          <p:attrName>ppt_y</p:attrName>
                                        </p:attrNameLst>
                                      </p:cBhvr>
                                      <p:tavLst>
                                        <p:tav tm="0">
                                          <p:val>
                                            <p:fltVal val="0.5"/>
                                          </p:val>
                                        </p:tav>
                                        <p:tav tm="100000">
                                          <p:val>
                                            <p:strVal val="#ppt_y"/>
                                          </p:val>
                                        </p:tav>
                                      </p:tavLst>
                                    </p:anim>
                                  </p:childTnLst>
                                </p:cTn>
                              </p:par>
                            </p:childTnLst>
                          </p:cTn>
                        </p:par>
                        <p:par>
                          <p:cTn id="41" fill="hold">
                            <p:stCondLst>
                              <p:cond delay="1899"/>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2"/>
                                        </p:tgtEl>
                                        <p:attrNameLst>
                                          <p:attrName>style.visibility</p:attrName>
                                        </p:attrNameLst>
                                      </p:cBhvr>
                                      <p:to>
                                        <p:strVal val="visible"/>
                                      </p:to>
                                    </p:set>
                                    <p:anim calcmode="discrete" valueType="clr">
                                      <p:cBhvr override="childStyle">
                                        <p:cTn id="4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
                                        </p:tgtEl>
                                        <p:attrNameLst>
                                          <p:attrName>fillcolor</p:attrName>
                                        </p:attrNameLst>
                                      </p:cBhvr>
                                      <p:tavLst>
                                        <p:tav tm="0">
                                          <p:val>
                                            <p:clrVal>
                                              <a:schemeClr val="accent2"/>
                                            </p:clrVal>
                                          </p:val>
                                        </p:tav>
                                        <p:tav tm="50000">
                                          <p:val>
                                            <p:clrVal>
                                              <a:schemeClr val="hlink"/>
                                            </p:clrVal>
                                          </p:val>
                                        </p:tav>
                                      </p:tavLst>
                                    </p:anim>
                                    <p:set>
                                      <p:cBhvr>
                                        <p:cTn id="46" dur="80"/>
                                        <p:tgtEl>
                                          <p:spTgt spid="2"/>
                                        </p:tgtEl>
                                        <p:attrNameLst>
                                          <p:attrName>fill.type</p:attrName>
                                        </p:attrNameLst>
                                      </p:cBhvr>
                                      <p:to>
                                        <p:strVal val="solid"/>
                                      </p:to>
                                    </p:set>
                                  </p:childTnLst>
                                </p:cTn>
                              </p:par>
                              <p:par>
                                <p:cTn id="47" presetID="27" presetClass="entr" presetSubtype="0" fill="hold" grpId="0" nodeType="withEffect">
                                  <p:stCondLst>
                                    <p:cond delay="400"/>
                                  </p:stCondLst>
                                  <p:iterate type="lt">
                                    <p:tmPct val="50000"/>
                                  </p:iterate>
                                  <p:childTnLst>
                                    <p:set>
                                      <p:cBhvr>
                                        <p:cTn id="48" dur="1" fill="hold">
                                          <p:stCondLst>
                                            <p:cond delay="0"/>
                                          </p:stCondLst>
                                        </p:cTn>
                                        <p:tgtEl>
                                          <p:spTgt spid="5"/>
                                        </p:tgtEl>
                                        <p:attrNameLst>
                                          <p:attrName>style.visibility</p:attrName>
                                        </p:attrNameLst>
                                      </p:cBhvr>
                                      <p:to>
                                        <p:strVal val="visible"/>
                                      </p:to>
                                    </p:set>
                                    <p:anim calcmode="discrete" valueType="clr">
                                      <p:cBhvr override="childStyle">
                                        <p:cTn id="4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gtEl>
                                        <p:attrNameLst>
                                          <p:attrName>fillcolor</p:attrName>
                                        </p:attrNameLst>
                                      </p:cBhvr>
                                      <p:tavLst>
                                        <p:tav tm="0">
                                          <p:val>
                                            <p:clrVal>
                                              <a:schemeClr val="accent2"/>
                                            </p:clrVal>
                                          </p:val>
                                        </p:tav>
                                        <p:tav tm="50000">
                                          <p:val>
                                            <p:clrVal>
                                              <a:schemeClr val="hlink"/>
                                            </p:clrVal>
                                          </p:val>
                                        </p:tav>
                                      </p:tavLst>
                                    </p:anim>
                                    <p:set>
                                      <p:cBhvr>
                                        <p:cTn id="51" dur="80"/>
                                        <p:tgtEl>
                                          <p:spTgt spid="5"/>
                                        </p:tgtEl>
                                        <p:attrNameLst>
                                          <p:attrName>fill.type</p:attrName>
                                        </p:attrNameLst>
                                      </p:cBhvr>
                                      <p:to>
                                        <p:strVal val="solid"/>
                                      </p:to>
                                    </p:set>
                                  </p:childTnLst>
                                </p:cTn>
                              </p:par>
                              <p:par>
                                <p:cTn id="52" presetID="27" presetClass="entr" presetSubtype="0" fill="hold" grpId="0" nodeType="withEffect">
                                  <p:stCondLst>
                                    <p:cond delay="800"/>
                                  </p:stCondLst>
                                  <p:iterate type="lt">
                                    <p:tmPct val="50000"/>
                                  </p:iterate>
                                  <p:childTnLst>
                                    <p:set>
                                      <p:cBhvr>
                                        <p:cTn id="53" dur="1" fill="hold">
                                          <p:stCondLst>
                                            <p:cond delay="0"/>
                                          </p:stCondLst>
                                        </p:cTn>
                                        <p:tgtEl>
                                          <p:spTgt spid="3"/>
                                        </p:tgtEl>
                                        <p:attrNameLst>
                                          <p:attrName>style.visibility</p:attrName>
                                        </p:attrNameLst>
                                      </p:cBhvr>
                                      <p:to>
                                        <p:strVal val="visible"/>
                                      </p:to>
                                    </p:set>
                                    <p:anim calcmode="discrete" valueType="clr">
                                      <p:cBhvr override="childStyle">
                                        <p:cTn id="5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gtEl>
                                        <p:attrNameLst>
                                          <p:attrName>fillcolor</p:attrName>
                                        </p:attrNameLst>
                                      </p:cBhvr>
                                      <p:tavLst>
                                        <p:tav tm="0">
                                          <p:val>
                                            <p:clrVal>
                                              <a:schemeClr val="accent2"/>
                                            </p:clrVal>
                                          </p:val>
                                        </p:tav>
                                        <p:tav tm="50000">
                                          <p:val>
                                            <p:clrVal>
                                              <a:schemeClr val="hlink"/>
                                            </p:clrVal>
                                          </p:val>
                                        </p:tav>
                                      </p:tavLst>
                                    </p:anim>
                                    <p:set>
                                      <p:cBhvr>
                                        <p:cTn id="56" dur="80"/>
                                        <p:tgtEl>
                                          <p:spTgt spid="3"/>
                                        </p:tgtEl>
                                        <p:attrNameLst>
                                          <p:attrName>fill.type</p:attrName>
                                        </p:attrNameLst>
                                      </p:cBhvr>
                                      <p:to>
                                        <p:strVal val="solid"/>
                                      </p:to>
                                    </p:set>
                                  </p:childTnLst>
                                </p:cTn>
                              </p:par>
                              <p:par>
                                <p:cTn id="57" presetID="27" presetClass="entr" presetSubtype="0" fill="hold" grpId="0" nodeType="withEffect">
                                  <p:stCondLst>
                                    <p:cond delay="1200"/>
                                  </p:stCondLst>
                                  <p:iterate type="lt">
                                    <p:tmPct val="50000"/>
                                  </p:iterate>
                                  <p:childTnLst>
                                    <p:set>
                                      <p:cBhvr>
                                        <p:cTn id="58" dur="1" fill="hold">
                                          <p:stCondLst>
                                            <p:cond delay="0"/>
                                          </p:stCondLst>
                                        </p:cTn>
                                        <p:tgtEl>
                                          <p:spTgt spid="4"/>
                                        </p:tgtEl>
                                        <p:attrNameLst>
                                          <p:attrName>style.visibility</p:attrName>
                                        </p:attrNameLst>
                                      </p:cBhvr>
                                      <p:to>
                                        <p:strVal val="visible"/>
                                      </p:to>
                                    </p:set>
                                    <p:anim calcmode="discrete" valueType="clr">
                                      <p:cBhvr override="childStyle">
                                        <p:cTn id="5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4"/>
                                        </p:tgtEl>
                                        <p:attrNameLst>
                                          <p:attrName>fillcolor</p:attrName>
                                        </p:attrNameLst>
                                      </p:cBhvr>
                                      <p:tavLst>
                                        <p:tav tm="0">
                                          <p:val>
                                            <p:clrVal>
                                              <a:schemeClr val="accent2"/>
                                            </p:clrVal>
                                          </p:val>
                                        </p:tav>
                                        <p:tav tm="50000">
                                          <p:val>
                                            <p:clrVal>
                                              <a:schemeClr val="hlink"/>
                                            </p:clrVal>
                                          </p:val>
                                        </p:tav>
                                      </p:tavLst>
                                    </p:anim>
                                    <p:set>
                                      <p:cBhvr>
                                        <p:cTn id="6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90" grpId="0"/>
      <p:bldP spid="2" grpId="0"/>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54" name="Text Box 22"/>
          <p:cNvSpPr txBox="1">
            <a:spLocks noChangeArrowheads="1"/>
          </p:cNvSpPr>
          <p:nvPr/>
        </p:nvSpPr>
        <p:spPr bwMode="auto">
          <a:xfrm>
            <a:off x="914400" y="171450"/>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1800" b="1" dirty="0" err="1" smtClean="0">
                <a:solidFill>
                  <a:srgbClr val="A50021"/>
                </a:solidFill>
                <a:latin typeface="Verdana" panose="020B0604030504040204" pitchFamily="34" charset="0"/>
                <a:ea typeface="宋体" panose="02010600030101010101" pitchFamily="2" charset="-122"/>
              </a:rPr>
              <a:t>ppt</a:t>
            </a:r>
            <a:r>
              <a:rPr lang="zh-CN" altLang="en-US" sz="1800" b="1" dirty="0" smtClean="0">
                <a:solidFill>
                  <a:srgbClr val="A50021"/>
                </a:solidFill>
                <a:latin typeface="Verdana" panose="020B0604030504040204" pitchFamily="34" charset="0"/>
                <a:ea typeface="宋体" panose="02010600030101010101" pitchFamily="2" charset="-122"/>
              </a:rPr>
              <a:t>宝藏</a:t>
            </a:r>
            <a:r>
              <a:rPr lang="en-US" altLang="zh-CN" sz="1800" b="1" dirty="0" smtClean="0">
                <a:solidFill>
                  <a:srgbClr val="A50021"/>
                </a:solidFill>
                <a:latin typeface="Verdana" panose="020B0604030504040204" pitchFamily="34" charset="0"/>
                <a:ea typeface="宋体" panose="02010600030101010101" pitchFamily="2" charset="-122"/>
              </a:rPr>
              <a:t>_www.pptbz.com_</a:t>
            </a:r>
            <a:r>
              <a:rPr lang="zh-CN" altLang="en-US" sz="1800" b="1" dirty="0" smtClean="0">
                <a:solidFill>
                  <a:srgbClr val="A50021"/>
                </a:solidFill>
                <a:latin typeface="Verdana" panose="020B0604030504040204" pitchFamily="34" charset="0"/>
                <a:ea typeface="宋体" panose="02010600030101010101" pitchFamily="2" charset="-122"/>
              </a:rPr>
              <a:t>提供下载</a:t>
            </a:r>
            <a:endParaRPr lang="zh-CN" altLang="en-US" sz="1800" b="1" dirty="0">
              <a:solidFill>
                <a:srgbClr val="A50021"/>
              </a:solidFill>
              <a:latin typeface="Verdana" panose="020B0604030504040204" pitchFamily="34" charset="0"/>
              <a:ea typeface="宋体" panose="02010600030101010101" pitchFamily="2" charset="-122"/>
            </a:endParaRPr>
          </a:p>
        </p:txBody>
      </p:sp>
      <p:sp>
        <p:nvSpPr>
          <p:cNvPr id="2" name="矩形 1"/>
          <p:cNvSpPr/>
          <p:nvPr/>
        </p:nvSpPr>
        <p:spPr>
          <a:xfrm>
            <a:off x="1219200" y="1414463"/>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3" name="矩形 7"/>
          <p:cNvSpPr/>
          <p:nvPr/>
        </p:nvSpPr>
        <p:spPr>
          <a:xfrm>
            <a:off x="5235575" y="1414463"/>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4" name="矩形 8"/>
          <p:cNvSpPr/>
          <p:nvPr/>
        </p:nvSpPr>
        <p:spPr>
          <a:xfrm>
            <a:off x="1219200" y="2946400"/>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5" name="矩形 9"/>
          <p:cNvSpPr/>
          <p:nvPr/>
        </p:nvSpPr>
        <p:spPr>
          <a:xfrm>
            <a:off x="5256213" y="2946400"/>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6" name="椭圆 5"/>
          <p:cNvSpPr>
            <a:spLocks noChangeArrowheads="1"/>
          </p:cNvSpPr>
          <p:nvPr/>
        </p:nvSpPr>
        <p:spPr bwMode="auto">
          <a:xfrm>
            <a:off x="3124200" y="1430338"/>
            <a:ext cx="2792413" cy="2794000"/>
          </a:xfrm>
          <a:prstGeom prst="ellipse">
            <a:avLst/>
          </a:prstGeom>
          <a:gradFill rotWithShape="1">
            <a:gsLst>
              <a:gs pos="0">
                <a:srgbClr val="2180C1"/>
              </a:gs>
              <a:gs pos="100000">
                <a:srgbClr val="0846AC"/>
              </a:gs>
            </a:gsLst>
            <a:path path="shape">
              <a:fillToRect l="50000" t="50000" r="50000" b="50000"/>
            </a:path>
          </a:gradFill>
          <a:ln w="3175" algn="ctr">
            <a:solidFill>
              <a:srgbClr val="D7D7D7"/>
            </a:solidFill>
            <a:round/>
          </a:ln>
          <a:effectLst>
            <a:outerShdw dist="38100" dir="2700000" algn="tl" rotWithShape="0">
              <a:srgbClr val="000000">
                <a:alpha val="39999"/>
              </a:srgbClr>
            </a:outerShdw>
          </a:effectLst>
        </p:spPr>
        <p:txBody>
          <a:bodyPr anchor="ctr"/>
          <a:lstStyle/>
          <a:p>
            <a:pPr eaLnBrk="1" fontAlgn="base" hangingPunct="1">
              <a:buClrTx/>
              <a:buSzTx/>
            </a:pPr>
            <a:r>
              <a:rPr lang="zh-CN" altLang="en-US" sz="2700" b="1">
                <a:solidFill>
                  <a:srgbClr val="F2F2F2"/>
                </a:solidFill>
              </a:rPr>
              <a:t>单击此处添加文本</a:t>
            </a:r>
            <a:endParaRPr lang="zh-CN" altLang="en-US" sz="2700" b="1">
              <a:solidFill>
                <a:srgbClr val="F2F2F2"/>
              </a:solidFill>
            </a:endParaRP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endParaRPr lang="zh-CN" altLang="en-US" sz="1200">
              <a:solidFill>
                <a:srgbClr val="4D4D4D"/>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0054"/>
                                        </p:tgtEl>
                                        <p:attrNameLst>
                                          <p:attrName>style.visibility</p:attrName>
                                        </p:attrNameLst>
                                      </p:cBhvr>
                                      <p:to>
                                        <p:strVal val="visible"/>
                                      </p:to>
                                    </p:set>
                                    <p:anim by="(-#ppt_w*2)" calcmode="lin" valueType="num">
                                      <p:cBhvr rctx="PPT">
                                        <p:cTn id="7" dur="250" autoRev="1" fill="hold">
                                          <p:stCondLst>
                                            <p:cond delay="0"/>
                                          </p:stCondLst>
                                        </p:cTn>
                                        <p:tgtEl>
                                          <p:spTgt spid="300054"/>
                                        </p:tgtEl>
                                        <p:attrNameLst>
                                          <p:attrName>ppt_w</p:attrName>
                                        </p:attrNameLst>
                                      </p:cBhvr>
                                    </p:anim>
                                    <p:anim by="(#ppt_w*0.50)" calcmode="lin" valueType="num">
                                      <p:cBhvr>
                                        <p:cTn id="8" dur="250" decel="50000" autoRev="1" fill="hold">
                                          <p:stCondLst>
                                            <p:cond delay="0"/>
                                          </p:stCondLst>
                                        </p:cTn>
                                        <p:tgtEl>
                                          <p:spTgt spid="300054"/>
                                        </p:tgtEl>
                                        <p:attrNameLst>
                                          <p:attrName>ppt_x</p:attrName>
                                        </p:attrNameLst>
                                      </p:cBhvr>
                                    </p:anim>
                                    <p:anim from="(-#ppt_h/2)" to="(#ppt_y)" calcmode="lin" valueType="num">
                                      <p:cBhvr>
                                        <p:cTn id="9" dur="500" fill="hold">
                                          <p:stCondLst>
                                            <p:cond delay="0"/>
                                          </p:stCondLst>
                                        </p:cTn>
                                        <p:tgtEl>
                                          <p:spTgt spid="300054"/>
                                        </p:tgtEl>
                                        <p:attrNameLst>
                                          <p:attrName>ppt_y</p:attrName>
                                        </p:attrNameLst>
                                      </p:cBhvr>
                                    </p:anim>
                                    <p:animRot by="21600000">
                                      <p:cBhvr>
                                        <p:cTn id="10" dur="500" fill="hold">
                                          <p:stCondLst>
                                            <p:cond delay="0"/>
                                          </p:stCondLst>
                                        </p:cTn>
                                        <p:tgtEl>
                                          <p:spTgt spid="300054"/>
                                        </p:tgtEl>
                                        <p:attrNameLst>
                                          <p:attrName>r</p:attrName>
                                        </p:attrNameLst>
                                      </p:cBhvr>
                                    </p:animRot>
                                  </p:childTnLst>
                                </p:cTn>
                              </p:par>
                            </p:childTnLst>
                          </p:cTn>
                        </p:par>
                        <p:par>
                          <p:cTn id="11" fill="hold">
                            <p:stCondLst>
                              <p:cond delay="164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par>
                          <p:cTn id="18" fill="hold">
                            <p:stCondLst>
                              <p:cond delay="3349"/>
                            </p:stCondLst>
                            <p:childTnLst>
                              <p:par>
                                <p:cTn id="19" presetID="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849"/>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 calcmode="lin" valueType="num">
                                      <p:cBhvr>
                                        <p:cTn id="4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7"/>
                                        </p:tgtEl>
                                      </p:cBhvr>
                                    </p:animEffect>
                                  </p:childTnLst>
                                </p:cTn>
                              </p:par>
                              <p:par>
                                <p:cTn id="43" presetID="41" presetClass="entr" presetSubtype="0" fill="hold" grpId="0" nodeType="withEffect">
                                  <p:stCondLst>
                                    <p:cond delay="40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par>
                                <p:cTn id="50" presetID="41" presetClass="entr" presetSubtype="0" fill="hold" grpId="0" nodeType="withEffect">
                                  <p:stCondLst>
                                    <p:cond delay="100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par>
                                <p:cTn id="57" presetID="41" presetClass="entr" presetSubtype="0" fill="hold" grpId="0" nodeType="withEffect">
                                  <p:stCondLst>
                                    <p:cond delay="1500"/>
                                  </p:stCondLst>
                                  <p:iterate type="lt">
                                    <p:tmPct val="10000"/>
                                  </p:iterate>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54" grpId="0"/>
      <p:bldP spid="2" grpId="0" animBg="1"/>
      <p:bldP spid="3" grpId="0" animBg="1"/>
      <p:bldP spid="4" grpId="0" animBg="1"/>
      <p:bldP spid="5" grpId="0" animBg="1"/>
      <p:bldP spid="6" grpId="0" animBg="1"/>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53" name="Text Box 25"/>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30150" name="Group 422"/>
          <p:cNvGrpSpPr/>
          <p:nvPr/>
        </p:nvGrpSpPr>
        <p:grpSpPr bwMode="auto">
          <a:xfrm>
            <a:off x="1871663" y="2162175"/>
            <a:ext cx="5824537" cy="2170113"/>
            <a:chOff x="1275" y="1576"/>
            <a:chExt cx="3426" cy="1701"/>
          </a:xfrm>
        </p:grpSpPr>
        <p:grpSp>
          <p:nvGrpSpPr>
            <p:cNvPr id="330117" name="Group 389"/>
            <p:cNvGrpSpPr/>
            <p:nvPr/>
          </p:nvGrpSpPr>
          <p:grpSpPr bwMode="auto">
            <a:xfrm>
              <a:off x="2066" y="1576"/>
              <a:ext cx="1092" cy="1156"/>
              <a:chOff x="0" y="0"/>
              <a:chExt cx="1186" cy="1256"/>
            </a:xfrm>
          </p:grpSpPr>
          <p:sp>
            <p:nvSpPr>
              <p:cNvPr id="330118" name="Freeform 3"/>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w 1186"/>
                  <a:gd name="T41" fmla="*/ 0 h 837"/>
                  <a:gd name="T42" fmla="*/ 1186 w 1186"/>
                  <a:gd name="T43" fmla="*/ 83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119" name="Freeform 4"/>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w 1186"/>
                  <a:gd name="T11" fmla="*/ 0 h 1010"/>
                  <a:gd name="T12" fmla="*/ 1186 w 1186"/>
                  <a:gd name="T13" fmla="*/ 1010 h 1010"/>
                </a:gdLst>
                <a:ahLst/>
                <a:cxnLst>
                  <a:cxn ang="0">
                    <a:pos x="T0" y="T1"/>
                  </a:cxn>
                  <a:cxn ang="0">
                    <a:pos x="T2" y="T3"/>
                  </a:cxn>
                  <a:cxn ang="0">
                    <a:pos x="T4" y="T5"/>
                  </a:cxn>
                  <a:cxn ang="0">
                    <a:pos x="T6" y="T7"/>
                  </a:cxn>
                  <a:cxn ang="0">
                    <a:pos x="T8" y="T9"/>
                  </a:cxn>
                </a:cxnLst>
                <a:rect l="T10" t="T11" r="T12" b="T13"/>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0120" name="Group 392"/>
            <p:cNvGrpSpPr/>
            <p:nvPr/>
          </p:nvGrpSpPr>
          <p:grpSpPr bwMode="auto">
            <a:xfrm>
              <a:off x="3158" y="1673"/>
              <a:ext cx="1092" cy="1059"/>
              <a:chOff x="0" y="0"/>
              <a:chExt cx="1185" cy="1151"/>
            </a:xfrm>
          </p:grpSpPr>
          <p:sp>
            <p:nvSpPr>
              <p:cNvPr id="330121" name="Freeform 6"/>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w 1185"/>
                  <a:gd name="T41" fmla="*/ 0 h 838"/>
                  <a:gd name="T42" fmla="*/ 1185 w 1185"/>
                  <a:gd name="T43"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122" name="Freeform 7"/>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w 1185"/>
                  <a:gd name="T11" fmla="*/ 0 h 906"/>
                  <a:gd name="T12" fmla="*/ 1185 w 1185"/>
                  <a:gd name="T13" fmla="*/ 906 h 906"/>
                </a:gdLst>
                <a:ahLst/>
                <a:cxnLst>
                  <a:cxn ang="0">
                    <a:pos x="T0" y="T1"/>
                  </a:cxn>
                  <a:cxn ang="0">
                    <a:pos x="T2" y="T3"/>
                  </a:cxn>
                  <a:cxn ang="0">
                    <a:pos x="T4" y="T5"/>
                  </a:cxn>
                  <a:cxn ang="0">
                    <a:pos x="T6" y="T7"/>
                  </a:cxn>
                  <a:cxn ang="0">
                    <a:pos x="T8" y="T9"/>
                  </a:cxn>
                </a:cxnLst>
                <a:rect l="T10" t="T11" r="T12" b="T13"/>
                <a:pathLst>
                  <a:path w="1185" h="906">
                    <a:moveTo>
                      <a:pt x="0" y="593"/>
                    </a:moveTo>
                    <a:lnTo>
                      <a:pt x="1185" y="0"/>
                    </a:lnTo>
                    <a:lnTo>
                      <a:pt x="1185" y="315"/>
                    </a:lnTo>
                    <a:lnTo>
                      <a:pt x="0" y="906"/>
                    </a:lnTo>
                    <a:lnTo>
                      <a:pt x="0" y="593"/>
                    </a:lnTo>
                    <a:close/>
                  </a:path>
                </a:pathLst>
              </a:custGeom>
              <a:solidFill>
                <a:srgbClr val="0846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0123" name="Group 395"/>
            <p:cNvGrpSpPr/>
            <p:nvPr/>
          </p:nvGrpSpPr>
          <p:grpSpPr bwMode="auto">
            <a:xfrm>
              <a:off x="1613" y="1705"/>
              <a:ext cx="1544" cy="1026"/>
              <a:chOff x="0" y="0"/>
              <a:chExt cx="1676" cy="1115"/>
            </a:xfrm>
          </p:grpSpPr>
          <p:sp>
            <p:nvSpPr>
              <p:cNvPr id="330124" name="Freeform 9"/>
              <p:cNvSpPr/>
              <p:nvPr/>
            </p:nvSpPr>
            <p:spPr bwMode="auto">
              <a:xfrm>
                <a:off x="0" y="0"/>
                <a:ext cx="1676" cy="592"/>
              </a:xfrm>
              <a:custGeom>
                <a:avLst/>
                <a:gdLst>
                  <a:gd name="T0" fmla="*/ 1676 w 1676"/>
                  <a:gd name="T1" fmla="*/ 592 h 592"/>
                  <a:gd name="T2" fmla="*/ 490 w 1676"/>
                  <a:gd name="T3" fmla="*/ 0 h 592"/>
                  <a:gd name="T4" fmla="*/ 436 w 1676"/>
                  <a:gd name="T5" fmla="*/ 28 h 592"/>
                  <a:gd name="T6" fmla="*/ 383 w 1676"/>
                  <a:gd name="T7" fmla="*/ 60 h 592"/>
                  <a:gd name="T8" fmla="*/ 333 w 1676"/>
                  <a:gd name="T9" fmla="*/ 91 h 592"/>
                  <a:gd name="T10" fmla="*/ 286 w 1676"/>
                  <a:gd name="T11" fmla="*/ 124 h 592"/>
                  <a:gd name="T12" fmla="*/ 242 w 1676"/>
                  <a:gd name="T13" fmla="*/ 158 h 592"/>
                  <a:gd name="T14" fmla="*/ 202 w 1676"/>
                  <a:gd name="T15" fmla="*/ 194 h 592"/>
                  <a:gd name="T16" fmla="*/ 165 w 1676"/>
                  <a:gd name="T17" fmla="*/ 229 h 592"/>
                  <a:gd name="T18" fmla="*/ 131 w 1676"/>
                  <a:gd name="T19" fmla="*/ 266 h 592"/>
                  <a:gd name="T20" fmla="*/ 101 w 1676"/>
                  <a:gd name="T21" fmla="*/ 305 h 592"/>
                  <a:gd name="T22" fmla="*/ 88 w 1676"/>
                  <a:gd name="T23" fmla="*/ 323 h 592"/>
                  <a:gd name="T24" fmla="*/ 75 w 1676"/>
                  <a:gd name="T25" fmla="*/ 343 h 592"/>
                  <a:gd name="T26" fmla="*/ 64 w 1676"/>
                  <a:gd name="T27" fmla="*/ 363 h 592"/>
                  <a:gd name="T28" fmla="*/ 53 w 1676"/>
                  <a:gd name="T29" fmla="*/ 383 h 592"/>
                  <a:gd name="T30" fmla="*/ 43 w 1676"/>
                  <a:gd name="T31" fmla="*/ 403 h 592"/>
                  <a:gd name="T32" fmla="*/ 34 w 1676"/>
                  <a:gd name="T33" fmla="*/ 423 h 592"/>
                  <a:gd name="T34" fmla="*/ 25 w 1676"/>
                  <a:gd name="T35" fmla="*/ 444 h 592"/>
                  <a:gd name="T36" fmla="*/ 20 w 1676"/>
                  <a:gd name="T37" fmla="*/ 464 h 592"/>
                  <a:gd name="T38" fmla="*/ 13 w 1676"/>
                  <a:gd name="T39" fmla="*/ 486 h 592"/>
                  <a:gd name="T40" fmla="*/ 8 w 1676"/>
                  <a:gd name="T41" fmla="*/ 507 h 592"/>
                  <a:gd name="T42" fmla="*/ 4 w 1676"/>
                  <a:gd name="T43" fmla="*/ 528 h 592"/>
                  <a:gd name="T44" fmla="*/ 3 w 1676"/>
                  <a:gd name="T45" fmla="*/ 550 h 592"/>
                  <a:gd name="T46" fmla="*/ 0 w 1676"/>
                  <a:gd name="T47" fmla="*/ 571 h 592"/>
                  <a:gd name="T48" fmla="*/ 0 w 1676"/>
                  <a:gd name="T49" fmla="*/ 592 h 592"/>
                  <a:gd name="T50" fmla="*/ 1676 w 1676"/>
                  <a:gd name="T51" fmla="*/ 592 h 592"/>
                  <a:gd name="T52" fmla="*/ 0 w 1676"/>
                  <a:gd name="T53" fmla="*/ 0 h 592"/>
                  <a:gd name="T54" fmla="*/ 1676 w 1676"/>
                  <a:gd name="T55"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125" name="Rectangle 10"/>
              <p:cNvSpPr>
                <a:spLocks noChangeArrowheads="1"/>
              </p:cNvSpPr>
              <p:nvPr/>
            </p:nvSpPr>
            <p:spPr bwMode="auto">
              <a:xfrm>
                <a:off x="0" y="592"/>
                <a:ext cx="1676" cy="5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sz="1800"/>
              </a:p>
            </p:txBody>
          </p:sp>
        </p:grpSp>
        <p:grpSp>
          <p:nvGrpSpPr>
            <p:cNvPr id="330126" name="Group 398"/>
            <p:cNvGrpSpPr/>
            <p:nvPr/>
          </p:nvGrpSpPr>
          <p:grpSpPr bwMode="auto">
            <a:xfrm>
              <a:off x="3158" y="1996"/>
              <a:ext cx="1543" cy="736"/>
              <a:chOff x="0" y="0"/>
              <a:chExt cx="1675" cy="800"/>
            </a:xfrm>
          </p:grpSpPr>
          <p:sp>
            <p:nvSpPr>
              <p:cNvPr id="330127" name="Freeform 12"/>
              <p:cNvSpPr/>
              <p:nvPr/>
            </p:nvSpPr>
            <p:spPr bwMode="auto">
              <a:xfrm>
                <a:off x="0" y="0"/>
                <a:ext cx="1675" cy="591"/>
              </a:xfrm>
              <a:custGeom>
                <a:avLst/>
                <a:gdLst>
                  <a:gd name="T0" fmla="*/ 0 w 1675"/>
                  <a:gd name="T1" fmla="*/ 591 h 591"/>
                  <a:gd name="T2" fmla="*/ 1185 w 1675"/>
                  <a:gd name="T3" fmla="*/ 0 h 591"/>
                  <a:gd name="T4" fmla="*/ 1239 w 1675"/>
                  <a:gd name="T5" fmla="*/ 28 h 591"/>
                  <a:gd name="T6" fmla="*/ 1292 w 1675"/>
                  <a:gd name="T7" fmla="*/ 58 h 591"/>
                  <a:gd name="T8" fmla="*/ 1342 w 1675"/>
                  <a:gd name="T9" fmla="*/ 89 h 591"/>
                  <a:gd name="T10" fmla="*/ 1389 w 1675"/>
                  <a:gd name="T11" fmla="*/ 124 h 591"/>
                  <a:gd name="T12" fmla="*/ 1433 w 1675"/>
                  <a:gd name="T13" fmla="*/ 156 h 591"/>
                  <a:gd name="T14" fmla="*/ 1473 w 1675"/>
                  <a:gd name="T15" fmla="*/ 192 h 591"/>
                  <a:gd name="T16" fmla="*/ 1510 w 1675"/>
                  <a:gd name="T17" fmla="*/ 228 h 591"/>
                  <a:gd name="T18" fmla="*/ 1544 w 1675"/>
                  <a:gd name="T19" fmla="*/ 265 h 591"/>
                  <a:gd name="T20" fmla="*/ 1574 w 1675"/>
                  <a:gd name="T21" fmla="*/ 303 h 591"/>
                  <a:gd name="T22" fmla="*/ 1587 w 1675"/>
                  <a:gd name="T23" fmla="*/ 323 h 591"/>
                  <a:gd name="T24" fmla="*/ 1600 w 1675"/>
                  <a:gd name="T25" fmla="*/ 342 h 591"/>
                  <a:gd name="T26" fmla="*/ 1611 w 1675"/>
                  <a:gd name="T27" fmla="*/ 361 h 591"/>
                  <a:gd name="T28" fmla="*/ 1622 w 1675"/>
                  <a:gd name="T29" fmla="*/ 381 h 591"/>
                  <a:gd name="T30" fmla="*/ 1632 w 1675"/>
                  <a:gd name="T31" fmla="*/ 401 h 591"/>
                  <a:gd name="T32" fmla="*/ 1641 w 1675"/>
                  <a:gd name="T33" fmla="*/ 423 h 591"/>
                  <a:gd name="T34" fmla="*/ 1650 w 1675"/>
                  <a:gd name="T35" fmla="*/ 443 h 591"/>
                  <a:gd name="T36" fmla="*/ 1655 w 1675"/>
                  <a:gd name="T37" fmla="*/ 464 h 591"/>
                  <a:gd name="T38" fmla="*/ 1662 w 1675"/>
                  <a:gd name="T39" fmla="*/ 484 h 591"/>
                  <a:gd name="T40" fmla="*/ 1667 w 1675"/>
                  <a:gd name="T41" fmla="*/ 505 h 591"/>
                  <a:gd name="T42" fmla="*/ 1671 w 1675"/>
                  <a:gd name="T43" fmla="*/ 527 h 591"/>
                  <a:gd name="T44" fmla="*/ 1672 w 1675"/>
                  <a:gd name="T45" fmla="*/ 548 h 591"/>
                  <a:gd name="T46" fmla="*/ 1675 w 1675"/>
                  <a:gd name="T47" fmla="*/ 569 h 591"/>
                  <a:gd name="T48" fmla="*/ 1675 w 1675"/>
                  <a:gd name="T49" fmla="*/ 591 h 591"/>
                  <a:gd name="T50" fmla="*/ 0 w 1675"/>
                  <a:gd name="T51" fmla="*/ 591 h 591"/>
                  <a:gd name="T52" fmla="*/ 0 w 1675"/>
                  <a:gd name="T53" fmla="*/ 0 h 591"/>
                  <a:gd name="T54" fmla="*/ 1675 w 1675"/>
                  <a:gd name="T55"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128" name="Rectangle 13"/>
              <p:cNvSpPr>
                <a:spLocks noChangeArrowheads="1"/>
              </p:cNvSpPr>
              <p:nvPr/>
            </p:nvSpPr>
            <p:spPr bwMode="auto">
              <a:xfrm>
                <a:off x="0" y="591"/>
                <a:ext cx="1675" cy="20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sz="1800"/>
              </a:p>
            </p:txBody>
          </p:sp>
        </p:grpSp>
        <p:grpSp>
          <p:nvGrpSpPr>
            <p:cNvPr id="330129" name="Group 401"/>
            <p:cNvGrpSpPr/>
            <p:nvPr/>
          </p:nvGrpSpPr>
          <p:grpSpPr bwMode="auto">
            <a:xfrm>
              <a:off x="1275" y="2154"/>
              <a:ext cx="1543" cy="1123"/>
              <a:chOff x="0" y="0"/>
              <a:chExt cx="1676" cy="1221"/>
            </a:xfrm>
          </p:grpSpPr>
          <p:sp>
            <p:nvSpPr>
              <p:cNvPr id="330130" name="Freeform 15"/>
              <p:cNvSpPr/>
              <p:nvPr/>
            </p:nvSpPr>
            <p:spPr bwMode="auto">
              <a:xfrm>
                <a:off x="0" y="0"/>
                <a:ext cx="1676" cy="593"/>
              </a:xfrm>
              <a:custGeom>
                <a:avLst/>
                <a:gdLst>
                  <a:gd name="T0" fmla="*/ 1676 w 1676"/>
                  <a:gd name="T1" fmla="*/ 0 h 593"/>
                  <a:gd name="T2" fmla="*/ 490 w 1676"/>
                  <a:gd name="T3" fmla="*/ 593 h 593"/>
                  <a:gd name="T4" fmla="*/ 436 w 1676"/>
                  <a:gd name="T5" fmla="*/ 564 h 593"/>
                  <a:gd name="T6" fmla="*/ 383 w 1676"/>
                  <a:gd name="T7" fmla="*/ 533 h 593"/>
                  <a:gd name="T8" fmla="*/ 333 w 1676"/>
                  <a:gd name="T9" fmla="*/ 501 h 593"/>
                  <a:gd name="T10" fmla="*/ 286 w 1676"/>
                  <a:gd name="T11" fmla="*/ 469 h 593"/>
                  <a:gd name="T12" fmla="*/ 242 w 1676"/>
                  <a:gd name="T13" fmla="*/ 434 h 593"/>
                  <a:gd name="T14" fmla="*/ 202 w 1676"/>
                  <a:gd name="T15" fmla="*/ 400 h 593"/>
                  <a:gd name="T16" fmla="*/ 165 w 1676"/>
                  <a:gd name="T17" fmla="*/ 363 h 593"/>
                  <a:gd name="T18" fmla="*/ 131 w 1676"/>
                  <a:gd name="T19" fmla="*/ 326 h 593"/>
                  <a:gd name="T20" fmla="*/ 101 w 1676"/>
                  <a:gd name="T21" fmla="*/ 288 h 593"/>
                  <a:gd name="T22" fmla="*/ 88 w 1676"/>
                  <a:gd name="T23" fmla="*/ 269 h 593"/>
                  <a:gd name="T24" fmla="*/ 75 w 1676"/>
                  <a:gd name="T25" fmla="*/ 249 h 593"/>
                  <a:gd name="T26" fmla="*/ 64 w 1676"/>
                  <a:gd name="T27" fmla="*/ 229 h 593"/>
                  <a:gd name="T28" fmla="*/ 53 w 1676"/>
                  <a:gd name="T29" fmla="*/ 209 h 593"/>
                  <a:gd name="T30" fmla="*/ 43 w 1676"/>
                  <a:gd name="T31" fmla="*/ 189 h 593"/>
                  <a:gd name="T32" fmla="*/ 34 w 1676"/>
                  <a:gd name="T33" fmla="*/ 170 h 593"/>
                  <a:gd name="T34" fmla="*/ 25 w 1676"/>
                  <a:gd name="T35" fmla="*/ 148 h 593"/>
                  <a:gd name="T36" fmla="*/ 20 w 1676"/>
                  <a:gd name="T37" fmla="*/ 128 h 593"/>
                  <a:gd name="T38" fmla="*/ 13 w 1676"/>
                  <a:gd name="T39" fmla="*/ 107 h 593"/>
                  <a:gd name="T40" fmla="*/ 8 w 1676"/>
                  <a:gd name="T41" fmla="*/ 85 h 593"/>
                  <a:gd name="T42" fmla="*/ 4 w 1676"/>
                  <a:gd name="T43" fmla="*/ 66 h 593"/>
                  <a:gd name="T44" fmla="*/ 3 w 1676"/>
                  <a:gd name="T45" fmla="*/ 44 h 593"/>
                  <a:gd name="T46" fmla="*/ 0 w 1676"/>
                  <a:gd name="T47" fmla="*/ 21 h 593"/>
                  <a:gd name="T48" fmla="*/ 0 w 1676"/>
                  <a:gd name="T49" fmla="*/ 0 h 593"/>
                  <a:gd name="T50" fmla="*/ 1676 w 1676"/>
                  <a:gd name="T51" fmla="*/ 0 h 593"/>
                  <a:gd name="T52" fmla="*/ 0 w 1676"/>
                  <a:gd name="T53" fmla="*/ 0 h 593"/>
                  <a:gd name="T54" fmla="*/ 1676 w 1676"/>
                  <a:gd name="T5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131" name="Freeform 16"/>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50 h 1221"/>
                  <a:gd name="T54" fmla="*/ 3 w 490"/>
                  <a:gd name="T55" fmla="*/ 672 h 1221"/>
                  <a:gd name="T56" fmla="*/ 4 w 490"/>
                  <a:gd name="T57" fmla="*/ 694 h 1221"/>
                  <a:gd name="T58" fmla="*/ 8 w 490"/>
                  <a:gd name="T59" fmla="*/ 714 h 1221"/>
                  <a:gd name="T60" fmla="*/ 13 w 490"/>
                  <a:gd name="T61" fmla="*/ 735 h 1221"/>
                  <a:gd name="T62" fmla="*/ 20 w 490"/>
                  <a:gd name="T63" fmla="*/ 756 h 1221"/>
                  <a:gd name="T64" fmla="*/ 25 w 490"/>
                  <a:gd name="T65" fmla="*/ 776 h 1221"/>
                  <a:gd name="T66" fmla="*/ 34 w 490"/>
                  <a:gd name="T67" fmla="*/ 798 h 1221"/>
                  <a:gd name="T68" fmla="*/ 43 w 490"/>
                  <a:gd name="T69" fmla="*/ 818 h 1221"/>
                  <a:gd name="T70" fmla="*/ 53 w 490"/>
                  <a:gd name="T71" fmla="*/ 838 h 1221"/>
                  <a:gd name="T72" fmla="*/ 64 w 490"/>
                  <a:gd name="T73" fmla="*/ 858 h 1221"/>
                  <a:gd name="T74" fmla="*/ 75 w 490"/>
                  <a:gd name="T75" fmla="*/ 877 h 1221"/>
                  <a:gd name="T76" fmla="*/ 88 w 490"/>
                  <a:gd name="T77" fmla="*/ 897 h 1221"/>
                  <a:gd name="T78" fmla="*/ 101 w 490"/>
                  <a:gd name="T79" fmla="*/ 916 h 1221"/>
                  <a:gd name="T80" fmla="*/ 131 w 490"/>
                  <a:gd name="T81" fmla="*/ 954 h 1221"/>
                  <a:gd name="T82" fmla="*/ 165 w 490"/>
                  <a:gd name="T83" fmla="*/ 991 h 1221"/>
                  <a:gd name="T84" fmla="*/ 202 w 490"/>
                  <a:gd name="T85" fmla="*/ 1028 h 1221"/>
                  <a:gd name="T86" fmla="*/ 242 w 490"/>
                  <a:gd name="T87" fmla="*/ 1063 h 1221"/>
                  <a:gd name="T88" fmla="*/ 286 w 490"/>
                  <a:gd name="T89" fmla="*/ 1097 h 1221"/>
                  <a:gd name="T90" fmla="*/ 333 w 490"/>
                  <a:gd name="T91" fmla="*/ 1130 h 1221"/>
                  <a:gd name="T92" fmla="*/ 383 w 490"/>
                  <a:gd name="T93" fmla="*/ 1161 h 1221"/>
                  <a:gd name="T94" fmla="*/ 436 w 490"/>
                  <a:gd name="T95" fmla="*/ 1192 h 1221"/>
                  <a:gd name="T96" fmla="*/ 490 w 490"/>
                  <a:gd name="T97" fmla="*/ 1221 h 1221"/>
                  <a:gd name="T98" fmla="*/ 490 w 490"/>
                  <a:gd name="T99" fmla="*/ 593 h 1221"/>
                  <a:gd name="T100" fmla="*/ 0 w 490"/>
                  <a:gd name="T101" fmla="*/ 0 h 1221"/>
                  <a:gd name="T102" fmla="*/ 490 w 490"/>
                  <a:gd name="T103"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132" name="Freeform 17"/>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w 1186"/>
                  <a:gd name="T11" fmla="*/ 0 h 1221"/>
                  <a:gd name="T12" fmla="*/ 1186 w 1186"/>
                  <a:gd name="T13" fmla="*/ 1221 h 1221"/>
                </a:gdLst>
                <a:ahLst/>
                <a:cxnLst>
                  <a:cxn ang="0">
                    <a:pos x="T0" y="T1"/>
                  </a:cxn>
                  <a:cxn ang="0">
                    <a:pos x="T2" y="T3"/>
                  </a:cxn>
                  <a:cxn ang="0">
                    <a:pos x="T4" y="T5"/>
                  </a:cxn>
                  <a:cxn ang="0">
                    <a:pos x="T6" y="T7"/>
                  </a:cxn>
                  <a:cxn ang="0">
                    <a:pos x="T8" y="T9"/>
                  </a:cxn>
                </a:cxnLst>
                <a:rect l="T10" t="T11" r="T12" b="T13"/>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0133" name="Group 405"/>
            <p:cNvGrpSpPr/>
            <p:nvPr/>
          </p:nvGrpSpPr>
          <p:grpSpPr bwMode="auto">
            <a:xfrm>
              <a:off x="3158" y="2636"/>
              <a:ext cx="1543" cy="641"/>
              <a:chOff x="0" y="0"/>
              <a:chExt cx="1675" cy="697"/>
            </a:xfrm>
          </p:grpSpPr>
          <p:sp>
            <p:nvSpPr>
              <p:cNvPr id="330134" name="Freeform 19"/>
              <p:cNvSpPr/>
              <p:nvPr/>
            </p:nvSpPr>
            <p:spPr bwMode="auto">
              <a:xfrm>
                <a:off x="0" y="0"/>
                <a:ext cx="1675" cy="593"/>
              </a:xfrm>
              <a:custGeom>
                <a:avLst/>
                <a:gdLst>
                  <a:gd name="T0" fmla="*/ 0 w 1675"/>
                  <a:gd name="T1" fmla="*/ 0 h 593"/>
                  <a:gd name="T2" fmla="*/ 1185 w 1675"/>
                  <a:gd name="T3" fmla="*/ 593 h 593"/>
                  <a:gd name="T4" fmla="*/ 1239 w 1675"/>
                  <a:gd name="T5" fmla="*/ 563 h 593"/>
                  <a:gd name="T6" fmla="*/ 1292 w 1675"/>
                  <a:gd name="T7" fmla="*/ 533 h 593"/>
                  <a:gd name="T8" fmla="*/ 1342 w 1675"/>
                  <a:gd name="T9" fmla="*/ 502 h 593"/>
                  <a:gd name="T10" fmla="*/ 1389 w 1675"/>
                  <a:gd name="T11" fmla="*/ 469 h 593"/>
                  <a:gd name="T12" fmla="*/ 1433 w 1675"/>
                  <a:gd name="T13" fmla="*/ 435 h 593"/>
                  <a:gd name="T14" fmla="*/ 1473 w 1675"/>
                  <a:gd name="T15" fmla="*/ 399 h 593"/>
                  <a:gd name="T16" fmla="*/ 1510 w 1675"/>
                  <a:gd name="T17" fmla="*/ 363 h 593"/>
                  <a:gd name="T18" fmla="*/ 1544 w 1675"/>
                  <a:gd name="T19" fmla="*/ 326 h 593"/>
                  <a:gd name="T20" fmla="*/ 1574 w 1675"/>
                  <a:gd name="T21" fmla="*/ 288 h 593"/>
                  <a:gd name="T22" fmla="*/ 1587 w 1675"/>
                  <a:gd name="T23" fmla="*/ 268 h 593"/>
                  <a:gd name="T24" fmla="*/ 1600 w 1675"/>
                  <a:gd name="T25" fmla="*/ 249 h 593"/>
                  <a:gd name="T26" fmla="*/ 1611 w 1675"/>
                  <a:gd name="T27" fmla="*/ 230 h 593"/>
                  <a:gd name="T28" fmla="*/ 1622 w 1675"/>
                  <a:gd name="T29" fmla="*/ 210 h 593"/>
                  <a:gd name="T30" fmla="*/ 1632 w 1675"/>
                  <a:gd name="T31" fmla="*/ 190 h 593"/>
                  <a:gd name="T32" fmla="*/ 1641 w 1675"/>
                  <a:gd name="T33" fmla="*/ 168 h 593"/>
                  <a:gd name="T34" fmla="*/ 1650 w 1675"/>
                  <a:gd name="T35" fmla="*/ 148 h 593"/>
                  <a:gd name="T36" fmla="*/ 1655 w 1675"/>
                  <a:gd name="T37" fmla="*/ 127 h 593"/>
                  <a:gd name="T38" fmla="*/ 1662 w 1675"/>
                  <a:gd name="T39" fmla="*/ 107 h 593"/>
                  <a:gd name="T40" fmla="*/ 1667 w 1675"/>
                  <a:gd name="T41" fmla="*/ 86 h 593"/>
                  <a:gd name="T42" fmla="*/ 1671 w 1675"/>
                  <a:gd name="T43" fmla="*/ 64 h 593"/>
                  <a:gd name="T44" fmla="*/ 1672 w 1675"/>
                  <a:gd name="T45" fmla="*/ 43 h 593"/>
                  <a:gd name="T46" fmla="*/ 1675 w 1675"/>
                  <a:gd name="T47" fmla="*/ 22 h 593"/>
                  <a:gd name="T48" fmla="*/ 1675 w 1675"/>
                  <a:gd name="T49" fmla="*/ 0 h 593"/>
                  <a:gd name="T50" fmla="*/ 0 w 1675"/>
                  <a:gd name="T51" fmla="*/ 0 h 593"/>
                  <a:gd name="T52" fmla="*/ 0 w 1675"/>
                  <a:gd name="T53" fmla="*/ 0 h 593"/>
                  <a:gd name="T54" fmla="*/ 1675 w 1675"/>
                  <a:gd name="T5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0135" name="Freeform 20"/>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26 h 697"/>
                  <a:gd name="T54" fmla="*/ 487 w 490"/>
                  <a:gd name="T55" fmla="*/ 148 h 697"/>
                  <a:gd name="T56" fmla="*/ 486 w 490"/>
                  <a:gd name="T57" fmla="*/ 170 h 697"/>
                  <a:gd name="T58" fmla="*/ 482 w 490"/>
                  <a:gd name="T59" fmla="*/ 190 h 697"/>
                  <a:gd name="T60" fmla="*/ 477 w 490"/>
                  <a:gd name="T61" fmla="*/ 211 h 697"/>
                  <a:gd name="T62" fmla="*/ 470 w 490"/>
                  <a:gd name="T63" fmla="*/ 232 h 697"/>
                  <a:gd name="T64" fmla="*/ 465 w 490"/>
                  <a:gd name="T65" fmla="*/ 252 h 697"/>
                  <a:gd name="T66" fmla="*/ 456 w 490"/>
                  <a:gd name="T67" fmla="*/ 274 h 697"/>
                  <a:gd name="T68" fmla="*/ 447 w 490"/>
                  <a:gd name="T69" fmla="*/ 294 h 697"/>
                  <a:gd name="T70" fmla="*/ 437 w 490"/>
                  <a:gd name="T71" fmla="*/ 314 h 697"/>
                  <a:gd name="T72" fmla="*/ 426 w 490"/>
                  <a:gd name="T73" fmla="*/ 334 h 697"/>
                  <a:gd name="T74" fmla="*/ 415 w 490"/>
                  <a:gd name="T75" fmla="*/ 353 h 697"/>
                  <a:gd name="T76" fmla="*/ 402 w 490"/>
                  <a:gd name="T77" fmla="*/ 373 h 697"/>
                  <a:gd name="T78" fmla="*/ 389 w 490"/>
                  <a:gd name="T79" fmla="*/ 392 h 697"/>
                  <a:gd name="T80" fmla="*/ 359 w 490"/>
                  <a:gd name="T81" fmla="*/ 430 h 697"/>
                  <a:gd name="T82" fmla="*/ 325 w 490"/>
                  <a:gd name="T83" fmla="*/ 467 h 697"/>
                  <a:gd name="T84" fmla="*/ 288 w 490"/>
                  <a:gd name="T85" fmla="*/ 504 h 697"/>
                  <a:gd name="T86" fmla="*/ 248 w 490"/>
                  <a:gd name="T87" fmla="*/ 539 h 697"/>
                  <a:gd name="T88" fmla="*/ 204 w 490"/>
                  <a:gd name="T89" fmla="*/ 573 h 697"/>
                  <a:gd name="T90" fmla="*/ 157 w 490"/>
                  <a:gd name="T91" fmla="*/ 606 h 697"/>
                  <a:gd name="T92" fmla="*/ 107 w 490"/>
                  <a:gd name="T93" fmla="*/ 637 h 697"/>
                  <a:gd name="T94" fmla="*/ 54 w 490"/>
                  <a:gd name="T95" fmla="*/ 668 h 697"/>
                  <a:gd name="T96" fmla="*/ 0 w 490"/>
                  <a:gd name="T97" fmla="*/ 697 h 697"/>
                  <a:gd name="T98" fmla="*/ 0 w 490"/>
                  <a:gd name="T99" fmla="*/ 593 h 697"/>
                  <a:gd name="T100" fmla="*/ 0 w 490"/>
                  <a:gd name="T101" fmla="*/ 0 h 697"/>
                  <a:gd name="T102" fmla="*/ 490 w 490"/>
                  <a:gd name="T103"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136" name="Freeform 2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w 1185"/>
                  <a:gd name="T11" fmla="*/ 0 h 697"/>
                  <a:gd name="T12" fmla="*/ 1185 w 1185"/>
                  <a:gd name="T13" fmla="*/ 697 h 697"/>
                </a:gdLst>
                <a:ahLst/>
                <a:cxnLst>
                  <a:cxn ang="0">
                    <a:pos x="T0" y="T1"/>
                  </a:cxn>
                  <a:cxn ang="0">
                    <a:pos x="T2" y="T3"/>
                  </a:cxn>
                  <a:cxn ang="0">
                    <a:pos x="T4" y="T5"/>
                  </a:cxn>
                  <a:cxn ang="0">
                    <a:pos x="T6" y="T7"/>
                  </a:cxn>
                  <a:cxn ang="0">
                    <a:pos x="T8" y="T9"/>
                  </a:cxn>
                </a:cxnLst>
                <a:rect l="T10" t="T11" r="T12" b="T13"/>
                <a:pathLst>
                  <a:path w="1185" h="697">
                    <a:moveTo>
                      <a:pt x="0" y="104"/>
                    </a:moveTo>
                    <a:lnTo>
                      <a:pt x="1185" y="697"/>
                    </a:lnTo>
                    <a:lnTo>
                      <a:pt x="1185" y="593"/>
                    </a:lnTo>
                    <a:lnTo>
                      <a:pt x="0" y="0"/>
                    </a:lnTo>
                    <a:lnTo>
                      <a:pt x="0" y="104"/>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30137" name="Arc 22"/>
          <p:cNvSpPr/>
          <p:nvPr/>
        </p:nvSpPr>
        <p:spPr bwMode="auto">
          <a:xfrm>
            <a:off x="4394200" y="1730375"/>
            <a:ext cx="1177925" cy="476250"/>
          </a:xfrm>
          <a:custGeom>
            <a:avLst/>
            <a:gdLst>
              <a:gd name="T0" fmla="*/ 0 w 40011"/>
              <a:gd name="T1" fmla="*/ 10366 h 21600"/>
              <a:gd name="T2" fmla="*/ 18449 w 40011"/>
              <a:gd name="T3" fmla="*/ 0 h 21600"/>
              <a:gd name="T4" fmla="*/ 40010 w 40011"/>
              <a:gd name="T5" fmla="*/ 20313 h 21600"/>
              <a:gd name="T6" fmla="*/ 0 w 40011"/>
              <a:gd name="T7" fmla="*/ 10366 h 21600"/>
              <a:gd name="T8" fmla="*/ 18449 w 40011"/>
              <a:gd name="T9" fmla="*/ 0 h 21600"/>
              <a:gd name="T10" fmla="*/ 40010 w 40011"/>
              <a:gd name="T11" fmla="*/ 20313 h 21600"/>
              <a:gd name="T12" fmla="*/ 18449 w 40011"/>
              <a:gd name="T13" fmla="*/ 21600 h 21600"/>
              <a:gd name="T14" fmla="*/ 0 w 40011"/>
              <a:gd name="T15" fmla="*/ 10366 h 21600"/>
              <a:gd name="T16" fmla="*/ 0 w 40011"/>
              <a:gd name="T17" fmla="*/ 0 h 21600"/>
              <a:gd name="T18" fmla="*/ 40011 w 40011"/>
              <a:gd name="T19" fmla="*/ 21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lnTo>
                  <a:pt x="0" y="10366"/>
                </a:lnTo>
                <a:close/>
              </a:path>
            </a:pathLst>
          </a:custGeom>
          <a:noFill/>
          <a:ln w="31750" cap="rnd"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30138" name="Arc 23"/>
          <p:cNvSpPr/>
          <p:nvPr/>
        </p:nvSpPr>
        <p:spPr bwMode="auto">
          <a:xfrm>
            <a:off x="6288088" y="2084388"/>
            <a:ext cx="1017587" cy="674687"/>
          </a:xfrm>
          <a:custGeom>
            <a:avLst/>
            <a:gdLst>
              <a:gd name="T0" fmla="*/ 0 w 36840"/>
              <a:gd name="T1" fmla="*/ 6293 h 32562"/>
              <a:gd name="T2" fmla="*/ 15240 w 36840"/>
              <a:gd name="T3" fmla="*/ 0 h 32562"/>
              <a:gd name="T4" fmla="*/ 36840 w 36840"/>
              <a:gd name="T5" fmla="*/ 21600 h 32562"/>
              <a:gd name="T6" fmla="*/ 33851 w 36840"/>
              <a:gd name="T7" fmla="*/ 32562 h 32562"/>
              <a:gd name="T8" fmla="*/ 0 w 36840"/>
              <a:gd name="T9" fmla="*/ 6293 h 32562"/>
              <a:gd name="T10" fmla="*/ 15240 w 36840"/>
              <a:gd name="T11" fmla="*/ 0 h 32562"/>
              <a:gd name="T12" fmla="*/ 36840 w 36840"/>
              <a:gd name="T13" fmla="*/ 21600 h 32562"/>
              <a:gd name="T14" fmla="*/ 33851 w 36840"/>
              <a:gd name="T15" fmla="*/ 32562 h 32562"/>
              <a:gd name="T16" fmla="*/ 15240 w 36840"/>
              <a:gd name="T17" fmla="*/ 21600 h 32562"/>
              <a:gd name="T18" fmla="*/ 0 w 36840"/>
              <a:gd name="T19" fmla="*/ 6293 h 32562"/>
              <a:gd name="T20" fmla="*/ 0 w 36840"/>
              <a:gd name="T21" fmla="*/ 0 h 32562"/>
              <a:gd name="T22" fmla="*/ 36840 w 36840"/>
              <a:gd name="T23" fmla="*/ 32562 h 3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w="31750" cap="rnd"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30139" name="Text Box 24"/>
          <p:cNvSpPr txBox="1">
            <a:spLocks noChangeArrowheads="1"/>
          </p:cNvSpPr>
          <p:nvPr/>
        </p:nvSpPr>
        <p:spPr bwMode="auto">
          <a:xfrm>
            <a:off x="5907088" y="3513138"/>
            <a:ext cx="1385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0140" name="Text Box 25"/>
          <p:cNvSpPr txBox="1">
            <a:spLocks noChangeArrowheads="1"/>
          </p:cNvSpPr>
          <p:nvPr/>
        </p:nvSpPr>
        <p:spPr bwMode="auto">
          <a:xfrm>
            <a:off x="5762625" y="2973388"/>
            <a:ext cx="1539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0141" name="Text Box 26"/>
          <p:cNvSpPr txBox="1">
            <a:spLocks noChangeArrowheads="1"/>
          </p:cNvSpPr>
          <p:nvPr/>
        </p:nvSpPr>
        <p:spPr bwMode="auto">
          <a:xfrm>
            <a:off x="1908175" y="2982913"/>
            <a:ext cx="180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0142" name="Text Box 27"/>
          <p:cNvSpPr txBox="1">
            <a:spLocks noChangeArrowheads="1"/>
          </p:cNvSpPr>
          <p:nvPr/>
        </p:nvSpPr>
        <p:spPr bwMode="auto">
          <a:xfrm>
            <a:off x="3494088" y="2330450"/>
            <a:ext cx="153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0143" name="Text Box 28"/>
          <p:cNvSpPr txBox="1">
            <a:spLocks noChangeArrowheads="1"/>
          </p:cNvSpPr>
          <p:nvPr/>
        </p:nvSpPr>
        <p:spPr bwMode="auto">
          <a:xfrm>
            <a:off x="2592388" y="2540000"/>
            <a:ext cx="119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0144" name="Text Box 29"/>
          <p:cNvSpPr txBox="1">
            <a:spLocks noChangeArrowheads="1"/>
          </p:cNvSpPr>
          <p:nvPr/>
        </p:nvSpPr>
        <p:spPr bwMode="auto">
          <a:xfrm>
            <a:off x="4899025" y="2466975"/>
            <a:ext cx="1385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FFFFFF"/>
                </a:solidFill>
                <a:latin typeface="微软雅黑" panose="020B0503020204020204" pitchFamily="34" charset="-122"/>
              </a:rPr>
              <a:t>添加文字</a:t>
            </a:r>
            <a:endParaRPr lang="ko-KR" altLang="en-US" sz="1200" b="1">
              <a:solidFill>
                <a:srgbClr val="FFFFFF"/>
              </a:solidFill>
              <a:latin typeface="微软雅黑" panose="020B0503020204020204" pitchFamily="34" charset="-122"/>
            </a:endParaRPr>
          </a:p>
        </p:txBody>
      </p:sp>
      <p:sp>
        <p:nvSpPr>
          <p:cNvPr id="330145" name="Text Box 30"/>
          <p:cNvSpPr txBox="1">
            <a:spLocks noChangeArrowheads="1"/>
          </p:cNvSpPr>
          <p:nvPr/>
        </p:nvSpPr>
        <p:spPr bwMode="auto">
          <a:xfrm>
            <a:off x="827088" y="1600200"/>
            <a:ext cx="36274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latinLnBrk="1" hangingPunct="1">
              <a:lnSpc>
                <a:spcPct val="120000"/>
              </a:lnSpc>
              <a:buClrTx/>
              <a:buSzTx/>
            </a:pPr>
            <a:r>
              <a:rPr lang="zh-CN" altLang="en-US" sz="1600" b="1">
                <a:solidFill>
                  <a:srgbClr val="285376"/>
                </a:solidFill>
                <a:latin typeface="微软雅黑" panose="020B0503020204020204" pitchFamily="34" charset="-122"/>
              </a:rPr>
              <a:t>单击此处添加文字</a:t>
            </a:r>
            <a:endParaRPr lang="zh-CN" altLang="en-US" sz="1600" b="1">
              <a:solidFill>
                <a:srgbClr val="285376"/>
              </a:solidFill>
              <a:latin typeface="微软雅黑" panose="020B0503020204020204" pitchFamily="34" charset="-122"/>
            </a:endParaRPr>
          </a:p>
          <a:p>
            <a:pPr algn="r" eaLnBrk="1" latinLnBrk="1" hangingPunct="1">
              <a:lnSpc>
                <a:spcPct val="120000"/>
              </a:lnSpc>
              <a:buClrTx/>
              <a:buSzTx/>
            </a:pPr>
            <a:r>
              <a:rPr lang="zh-CN" altLang="en-US" sz="1200" b="1">
                <a:solidFill>
                  <a:srgbClr val="285376"/>
                </a:solidFill>
                <a:latin typeface="微软雅黑" panose="020B0503020204020204" pitchFamily="34" charset="-122"/>
              </a:rPr>
              <a:t>单击此处添加文字内容  单击此处添加文字内容</a:t>
            </a:r>
            <a:endParaRPr lang="zh-CN" altLang="en-US" sz="1200" b="1">
              <a:solidFill>
                <a:srgbClr val="285376"/>
              </a:solidFill>
              <a:latin typeface="微软雅黑" panose="020B0503020204020204" pitchFamily="34" charset="-122"/>
            </a:endParaRPr>
          </a:p>
        </p:txBody>
      </p:sp>
      <p:sp>
        <p:nvSpPr>
          <p:cNvPr id="330146" name="Text Box 31"/>
          <p:cNvSpPr txBox="1">
            <a:spLocks noChangeArrowheads="1"/>
          </p:cNvSpPr>
          <p:nvPr/>
        </p:nvSpPr>
        <p:spPr bwMode="auto">
          <a:xfrm>
            <a:off x="5508625" y="1612900"/>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b="1">
                <a:solidFill>
                  <a:srgbClr val="285376"/>
                </a:solidFill>
                <a:latin typeface="微软雅黑" panose="020B0503020204020204" pitchFamily="34" charset="-122"/>
              </a:rPr>
              <a:t>单击此处</a:t>
            </a:r>
            <a:endParaRPr lang="ko-KR" altLang="en-US" b="1">
              <a:solidFill>
                <a:srgbClr val="285376"/>
              </a:solidFill>
              <a:latin typeface="微软雅黑" panose="020B0503020204020204" pitchFamily="34" charset="-122"/>
            </a:endParaRPr>
          </a:p>
          <a:p>
            <a:pPr algn="ctr" eaLnBrk="1" latinLnBrk="1" hangingPunct="1">
              <a:buClrTx/>
              <a:buSzTx/>
            </a:pPr>
            <a:r>
              <a:rPr lang="ko-KR" altLang="en-US" b="1">
                <a:solidFill>
                  <a:srgbClr val="285376"/>
                </a:solidFill>
                <a:latin typeface="微软雅黑" panose="020B0503020204020204" pitchFamily="34" charset="-122"/>
              </a:rPr>
              <a:t>添加文字</a:t>
            </a:r>
            <a:endParaRPr lang="ko-KR" altLang="en-US" b="1">
              <a:solidFill>
                <a:srgbClr val="285376"/>
              </a:solidFill>
              <a:latin typeface="微软雅黑" panose="020B0503020204020204" pitchFamily="34"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9753"/>
                                        </p:tgtEl>
                                        <p:attrNameLst>
                                          <p:attrName>style.visibility</p:attrName>
                                        </p:attrNameLst>
                                      </p:cBhvr>
                                      <p:to>
                                        <p:strVal val="visible"/>
                                      </p:to>
                                    </p:set>
                                    <p:anim by="(-#ppt_w*2)" calcmode="lin" valueType="num">
                                      <p:cBhvr rctx="PPT">
                                        <p:cTn id="7" dur="250" autoRev="1" fill="hold">
                                          <p:stCondLst>
                                            <p:cond delay="0"/>
                                          </p:stCondLst>
                                        </p:cTn>
                                        <p:tgtEl>
                                          <p:spTgt spid="329753"/>
                                        </p:tgtEl>
                                        <p:attrNameLst>
                                          <p:attrName>ppt_w</p:attrName>
                                        </p:attrNameLst>
                                      </p:cBhvr>
                                    </p:anim>
                                    <p:anim by="(#ppt_w*0.50)" calcmode="lin" valueType="num">
                                      <p:cBhvr>
                                        <p:cTn id="8" dur="250" decel="50000" autoRev="1" fill="hold">
                                          <p:stCondLst>
                                            <p:cond delay="0"/>
                                          </p:stCondLst>
                                        </p:cTn>
                                        <p:tgtEl>
                                          <p:spTgt spid="329753"/>
                                        </p:tgtEl>
                                        <p:attrNameLst>
                                          <p:attrName>ppt_x</p:attrName>
                                        </p:attrNameLst>
                                      </p:cBhvr>
                                    </p:anim>
                                    <p:anim from="(-#ppt_h/2)" to="(#ppt_y)" calcmode="lin" valueType="num">
                                      <p:cBhvr>
                                        <p:cTn id="9" dur="500" fill="hold">
                                          <p:stCondLst>
                                            <p:cond delay="0"/>
                                          </p:stCondLst>
                                        </p:cTn>
                                        <p:tgtEl>
                                          <p:spTgt spid="329753"/>
                                        </p:tgtEl>
                                        <p:attrNameLst>
                                          <p:attrName>ppt_y</p:attrName>
                                        </p:attrNameLst>
                                      </p:cBhvr>
                                    </p:anim>
                                    <p:animRot by="21600000">
                                      <p:cBhvr>
                                        <p:cTn id="10" dur="500" fill="hold">
                                          <p:stCondLst>
                                            <p:cond delay="0"/>
                                          </p:stCondLst>
                                        </p:cTn>
                                        <p:tgtEl>
                                          <p:spTgt spid="329753"/>
                                        </p:tgtEl>
                                        <p:attrNameLst>
                                          <p:attrName>r</p:attrName>
                                        </p:attrNameLst>
                                      </p:cBhvr>
                                    </p:animRot>
                                  </p:childTnLst>
                                </p:cTn>
                              </p:par>
                            </p:childTnLst>
                          </p:cTn>
                        </p:par>
                        <p:par>
                          <p:cTn id="11" fill="hold">
                            <p:stCondLst>
                              <p:cond delay="899"/>
                            </p:stCondLst>
                            <p:childTnLst>
                              <p:par>
                                <p:cTn id="12" presetID="47" presetClass="entr" presetSubtype="0" fill="hold" nodeType="afterEffect">
                                  <p:stCondLst>
                                    <p:cond delay="0"/>
                                  </p:stCondLst>
                                  <p:childTnLst>
                                    <p:set>
                                      <p:cBhvr>
                                        <p:cTn id="13" dur="1" fill="hold">
                                          <p:stCondLst>
                                            <p:cond delay="0"/>
                                          </p:stCondLst>
                                        </p:cTn>
                                        <p:tgtEl>
                                          <p:spTgt spid="330150"/>
                                        </p:tgtEl>
                                        <p:attrNameLst>
                                          <p:attrName>style.visibility</p:attrName>
                                        </p:attrNameLst>
                                      </p:cBhvr>
                                      <p:to>
                                        <p:strVal val="visible"/>
                                      </p:to>
                                    </p:set>
                                    <p:animEffect transition="in" filter="fade">
                                      <p:cBhvr>
                                        <p:cTn id="14" dur="1000"/>
                                        <p:tgtEl>
                                          <p:spTgt spid="330150"/>
                                        </p:tgtEl>
                                      </p:cBhvr>
                                    </p:animEffect>
                                    <p:anim calcmode="lin" valueType="num">
                                      <p:cBhvr>
                                        <p:cTn id="15" dur="1000" fill="hold"/>
                                        <p:tgtEl>
                                          <p:spTgt spid="330150"/>
                                        </p:tgtEl>
                                        <p:attrNameLst>
                                          <p:attrName>ppt_x</p:attrName>
                                        </p:attrNameLst>
                                      </p:cBhvr>
                                      <p:tavLst>
                                        <p:tav tm="0">
                                          <p:val>
                                            <p:strVal val="#ppt_x"/>
                                          </p:val>
                                        </p:tav>
                                        <p:tav tm="100000">
                                          <p:val>
                                            <p:strVal val="#ppt_x"/>
                                          </p:val>
                                        </p:tav>
                                      </p:tavLst>
                                    </p:anim>
                                    <p:anim calcmode="lin" valueType="num">
                                      <p:cBhvr>
                                        <p:cTn id="16" dur="1000" fill="hold"/>
                                        <p:tgtEl>
                                          <p:spTgt spid="330150"/>
                                        </p:tgtEl>
                                        <p:attrNameLst>
                                          <p:attrName>ppt_y</p:attrName>
                                        </p:attrNameLst>
                                      </p:cBhvr>
                                      <p:tavLst>
                                        <p:tav tm="0">
                                          <p:val>
                                            <p:strVal val="#ppt_y-.1"/>
                                          </p:val>
                                        </p:tav>
                                        <p:tav tm="100000">
                                          <p:val>
                                            <p:strVal val="#ppt_y"/>
                                          </p:val>
                                        </p:tav>
                                      </p:tavLst>
                                    </p:anim>
                                  </p:childTnLst>
                                </p:cTn>
                              </p:par>
                            </p:childTnLst>
                          </p:cTn>
                        </p:par>
                        <p:par>
                          <p:cTn id="17" fill="hold">
                            <p:stCondLst>
                              <p:cond delay="1899"/>
                            </p:stCondLst>
                            <p:childTnLst>
                              <p:par>
                                <p:cTn id="18" presetID="42" presetClass="entr" presetSubtype="0" fill="hold" grpId="0" nodeType="afterEffect">
                                  <p:stCondLst>
                                    <p:cond delay="0"/>
                                  </p:stCondLst>
                                  <p:childTnLst>
                                    <p:set>
                                      <p:cBhvr>
                                        <p:cTn id="19" dur="1" fill="hold">
                                          <p:stCondLst>
                                            <p:cond delay="0"/>
                                          </p:stCondLst>
                                        </p:cTn>
                                        <p:tgtEl>
                                          <p:spTgt spid="330141"/>
                                        </p:tgtEl>
                                        <p:attrNameLst>
                                          <p:attrName>style.visibility</p:attrName>
                                        </p:attrNameLst>
                                      </p:cBhvr>
                                      <p:to>
                                        <p:strVal val="visible"/>
                                      </p:to>
                                    </p:set>
                                    <p:animEffect transition="in" filter="fade">
                                      <p:cBhvr>
                                        <p:cTn id="20" dur="1000"/>
                                        <p:tgtEl>
                                          <p:spTgt spid="330141"/>
                                        </p:tgtEl>
                                      </p:cBhvr>
                                    </p:animEffect>
                                    <p:anim calcmode="lin" valueType="num">
                                      <p:cBhvr>
                                        <p:cTn id="21" dur="1000" fill="hold"/>
                                        <p:tgtEl>
                                          <p:spTgt spid="330141"/>
                                        </p:tgtEl>
                                        <p:attrNameLst>
                                          <p:attrName>ppt_x</p:attrName>
                                        </p:attrNameLst>
                                      </p:cBhvr>
                                      <p:tavLst>
                                        <p:tav tm="0">
                                          <p:val>
                                            <p:strVal val="#ppt_x"/>
                                          </p:val>
                                        </p:tav>
                                        <p:tav tm="100000">
                                          <p:val>
                                            <p:strVal val="#ppt_x"/>
                                          </p:val>
                                        </p:tav>
                                      </p:tavLst>
                                    </p:anim>
                                    <p:anim calcmode="lin" valueType="num">
                                      <p:cBhvr>
                                        <p:cTn id="22" dur="1000" fill="hold"/>
                                        <p:tgtEl>
                                          <p:spTgt spid="33014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0143"/>
                                        </p:tgtEl>
                                        <p:attrNameLst>
                                          <p:attrName>style.visibility</p:attrName>
                                        </p:attrNameLst>
                                      </p:cBhvr>
                                      <p:to>
                                        <p:strVal val="visible"/>
                                      </p:to>
                                    </p:set>
                                    <p:animEffect transition="in" filter="fade">
                                      <p:cBhvr>
                                        <p:cTn id="25" dur="1000"/>
                                        <p:tgtEl>
                                          <p:spTgt spid="330143"/>
                                        </p:tgtEl>
                                      </p:cBhvr>
                                    </p:animEffect>
                                    <p:anim calcmode="lin" valueType="num">
                                      <p:cBhvr>
                                        <p:cTn id="26" dur="1000" fill="hold"/>
                                        <p:tgtEl>
                                          <p:spTgt spid="330143"/>
                                        </p:tgtEl>
                                        <p:attrNameLst>
                                          <p:attrName>ppt_x</p:attrName>
                                        </p:attrNameLst>
                                      </p:cBhvr>
                                      <p:tavLst>
                                        <p:tav tm="0">
                                          <p:val>
                                            <p:strVal val="#ppt_x"/>
                                          </p:val>
                                        </p:tav>
                                        <p:tav tm="100000">
                                          <p:val>
                                            <p:strVal val="#ppt_x"/>
                                          </p:val>
                                        </p:tav>
                                      </p:tavLst>
                                    </p:anim>
                                    <p:anim calcmode="lin" valueType="num">
                                      <p:cBhvr>
                                        <p:cTn id="27" dur="1000" fill="hold"/>
                                        <p:tgtEl>
                                          <p:spTgt spid="33014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30142"/>
                                        </p:tgtEl>
                                        <p:attrNameLst>
                                          <p:attrName>style.visibility</p:attrName>
                                        </p:attrNameLst>
                                      </p:cBhvr>
                                      <p:to>
                                        <p:strVal val="visible"/>
                                      </p:to>
                                    </p:set>
                                    <p:animEffect transition="in" filter="fade">
                                      <p:cBhvr>
                                        <p:cTn id="30" dur="1000"/>
                                        <p:tgtEl>
                                          <p:spTgt spid="330142"/>
                                        </p:tgtEl>
                                      </p:cBhvr>
                                    </p:animEffect>
                                    <p:anim calcmode="lin" valueType="num">
                                      <p:cBhvr>
                                        <p:cTn id="31" dur="1000" fill="hold"/>
                                        <p:tgtEl>
                                          <p:spTgt spid="330142"/>
                                        </p:tgtEl>
                                        <p:attrNameLst>
                                          <p:attrName>ppt_x</p:attrName>
                                        </p:attrNameLst>
                                      </p:cBhvr>
                                      <p:tavLst>
                                        <p:tav tm="0">
                                          <p:val>
                                            <p:strVal val="#ppt_x"/>
                                          </p:val>
                                        </p:tav>
                                        <p:tav tm="100000">
                                          <p:val>
                                            <p:strVal val="#ppt_x"/>
                                          </p:val>
                                        </p:tav>
                                      </p:tavLst>
                                    </p:anim>
                                    <p:anim calcmode="lin" valueType="num">
                                      <p:cBhvr>
                                        <p:cTn id="32" dur="1000" fill="hold"/>
                                        <p:tgtEl>
                                          <p:spTgt spid="33014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30144"/>
                                        </p:tgtEl>
                                        <p:attrNameLst>
                                          <p:attrName>style.visibility</p:attrName>
                                        </p:attrNameLst>
                                      </p:cBhvr>
                                      <p:to>
                                        <p:strVal val="visible"/>
                                      </p:to>
                                    </p:set>
                                    <p:animEffect transition="in" filter="fade">
                                      <p:cBhvr>
                                        <p:cTn id="35" dur="1000"/>
                                        <p:tgtEl>
                                          <p:spTgt spid="330144"/>
                                        </p:tgtEl>
                                      </p:cBhvr>
                                    </p:animEffect>
                                    <p:anim calcmode="lin" valueType="num">
                                      <p:cBhvr>
                                        <p:cTn id="36" dur="1000" fill="hold"/>
                                        <p:tgtEl>
                                          <p:spTgt spid="330144"/>
                                        </p:tgtEl>
                                        <p:attrNameLst>
                                          <p:attrName>ppt_x</p:attrName>
                                        </p:attrNameLst>
                                      </p:cBhvr>
                                      <p:tavLst>
                                        <p:tav tm="0">
                                          <p:val>
                                            <p:strVal val="#ppt_x"/>
                                          </p:val>
                                        </p:tav>
                                        <p:tav tm="100000">
                                          <p:val>
                                            <p:strVal val="#ppt_x"/>
                                          </p:val>
                                        </p:tav>
                                      </p:tavLst>
                                    </p:anim>
                                    <p:anim calcmode="lin" valueType="num">
                                      <p:cBhvr>
                                        <p:cTn id="37" dur="1000" fill="hold"/>
                                        <p:tgtEl>
                                          <p:spTgt spid="33014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0140"/>
                                        </p:tgtEl>
                                        <p:attrNameLst>
                                          <p:attrName>style.visibility</p:attrName>
                                        </p:attrNameLst>
                                      </p:cBhvr>
                                      <p:to>
                                        <p:strVal val="visible"/>
                                      </p:to>
                                    </p:set>
                                    <p:animEffect transition="in" filter="fade">
                                      <p:cBhvr>
                                        <p:cTn id="40" dur="1000"/>
                                        <p:tgtEl>
                                          <p:spTgt spid="330140"/>
                                        </p:tgtEl>
                                      </p:cBhvr>
                                    </p:animEffect>
                                    <p:anim calcmode="lin" valueType="num">
                                      <p:cBhvr>
                                        <p:cTn id="41" dur="1000" fill="hold"/>
                                        <p:tgtEl>
                                          <p:spTgt spid="330140"/>
                                        </p:tgtEl>
                                        <p:attrNameLst>
                                          <p:attrName>ppt_x</p:attrName>
                                        </p:attrNameLst>
                                      </p:cBhvr>
                                      <p:tavLst>
                                        <p:tav tm="0">
                                          <p:val>
                                            <p:strVal val="#ppt_x"/>
                                          </p:val>
                                        </p:tav>
                                        <p:tav tm="100000">
                                          <p:val>
                                            <p:strVal val="#ppt_x"/>
                                          </p:val>
                                        </p:tav>
                                      </p:tavLst>
                                    </p:anim>
                                    <p:anim calcmode="lin" valueType="num">
                                      <p:cBhvr>
                                        <p:cTn id="42" dur="1000" fill="hold"/>
                                        <p:tgtEl>
                                          <p:spTgt spid="33014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0139"/>
                                        </p:tgtEl>
                                        <p:attrNameLst>
                                          <p:attrName>style.visibility</p:attrName>
                                        </p:attrNameLst>
                                      </p:cBhvr>
                                      <p:to>
                                        <p:strVal val="visible"/>
                                      </p:to>
                                    </p:set>
                                    <p:animEffect transition="in" filter="fade">
                                      <p:cBhvr>
                                        <p:cTn id="45" dur="1000"/>
                                        <p:tgtEl>
                                          <p:spTgt spid="330139"/>
                                        </p:tgtEl>
                                      </p:cBhvr>
                                    </p:animEffect>
                                    <p:anim calcmode="lin" valueType="num">
                                      <p:cBhvr>
                                        <p:cTn id="46" dur="1000" fill="hold"/>
                                        <p:tgtEl>
                                          <p:spTgt spid="330139"/>
                                        </p:tgtEl>
                                        <p:attrNameLst>
                                          <p:attrName>ppt_x</p:attrName>
                                        </p:attrNameLst>
                                      </p:cBhvr>
                                      <p:tavLst>
                                        <p:tav tm="0">
                                          <p:val>
                                            <p:strVal val="#ppt_x"/>
                                          </p:val>
                                        </p:tav>
                                        <p:tav tm="100000">
                                          <p:val>
                                            <p:strVal val="#ppt_x"/>
                                          </p:val>
                                        </p:tav>
                                      </p:tavLst>
                                    </p:anim>
                                    <p:anim calcmode="lin" valueType="num">
                                      <p:cBhvr>
                                        <p:cTn id="47" dur="1000" fill="hold"/>
                                        <p:tgtEl>
                                          <p:spTgt spid="330139"/>
                                        </p:tgtEl>
                                        <p:attrNameLst>
                                          <p:attrName>ppt_y</p:attrName>
                                        </p:attrNameLst>
                                      </p:cBhvr>
                                      <p:tavLst>
                                        <p:tav tm="0">
                                          <p:val>
                                            <p:strVal val="#ppt_y+.1"/>
                                          </p:val>
                                        </p:tav>
                                        <p:tav tm="100000">
                                          <p:val>
                                            <p:strVal val="#ppt_y"/>
                                          </p:val>
                                        </p:tav>
                                      </p:tavLst>
                                    </p:anim>
                                  </p:childTnLst>
                                </p:cTn>
                              </p:par>
                            </p:childTnLst>
                          </p:cTn>
                        </p:par>
                        <p:par>
                          <p:cTn id="48" fill="hold">
                            <p:stCondLst>
                              <p:cond delay="2899"/>
                            </p:stCondLst>
                            <p:childTnLst>
                              <p:par>
                                <p:cTn id="49" presetID="22" presetClass="entr" presetSubtype="8" fill="hold" grpId="0" nodeType="afterEffect">
                                  <p:stCondLst>
                                    <p:cond delay="0"/>
                                  </p:stCondLst>
                                  <p:childTnLst>
                                    <p:set>
                                      <p:cBhvr>
                                        <p:cTn id="50" dur="1" fill="hold">
                                          <p:stCondLst>
                                            <p:cond delay="0"/>
                                          </p:stCondLst>
                                        </p:cTn>
                                        <p:tgtEl>
                                          <p:spTgt spid="330137"/>
                                        </p:tgtEl>
                                        <p:attrNameLst>
                                          <p:attrName>style.visibility</p:attrName>
                                        </p:attrNameLst>
                                      </p:cBhvr>
                                      <p:to>
                                        <p:strVal val="visible"/>
                                      </p:to>
                                    </p:set>
                                    <p:animEffect transition="in" filter="wipe(left)">
                                      <p:cBhvr>
                                        <p:cTn id="51" dur="500"/>
                                        <p:tgtEl>
                                          <p:spTgt spid="330137"/>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330145"/>
                                        </p:tgtEl>
                                        <p:attrNameLst>
                                          <p:attrName>style.visibility</p:attrName>
                                        </p:attrNameLst>
                                      </p:cBhvr>
                                      <p:to>
                                        <p:strVal val="visible"/>
                                      </p:to>
                                    </p:set>
                                    <p:animEffect transition="in" filter="slide(fromRight)">
                                      <p:cBhvr>
                                        <p:cTn id="54" dur="500"/>
                                        <p:tgtEl>
                                          <p:spTgt spid="330145"/>
                                        </p:tgtEl>
                                      </p:cBhvr>
                                    </p:animEffect>
                                  </p:childTnLst>
                                </p:cTn>
                              </p:par>
                            </p:childTnLst>
                          </p:cTn>
                        </p:par>
                        <p:par>
                          <p:cTn id="55" fill="hold">
                            <p:stCondLst>
                              <p:cond delay="3399"/>
                            </p:stCondLst>
                            <p:childTnLst>
                              <p:par>
                                <p:cTn id="56" presetID="12" presetClass="entr" presetSubtype="8" fill="hold" grpId="0" nodeType="afterEffect">
                                  <p:stCondLst>
                                    <p:cond delay="0"/>
                                  </p:stCondLst>
                                  <p:childTnLst>
                                    <p:set>
                                      <p:cBhvr>
                                        <p:cTn id="57" dur="1" fill="hold">
                                          <p:stCondLst>
                                            <p:cond delay="0"/>
                                          </p:stCondLst>
                                        </p:cTn>
                                        <p:tgtEl>
                                          <p:spTgt spid="330146"/>
                                        </p:tgtEl>
                                        <p:attrNameLst>
                                          <p:attrName>style.visibility</p:attrName>
                                        </p:attrNameLst>
                                      </p:cBhvr>
                                      <p:to>
                                        <p:strVal val="visible"/>
                                      </p:to>
                                    </p:set>
                                    <p:animEffect transition="in" filter="slide(fromLeft)">
                                      <p:cBhvr>
                                        <p:cTn id="58" dur="500"/>
                                        <p:tgtEl>
                                          <p:spTgt spid="330146"/>
                                        </p:tgtEl>
                                      </p:cBhvr>
                                    </p:animEffect>
                                  </p:childTnLst>
                                </p:cTn>
                              </p:par>
                            </p:childTnLst>
                          </p:cTn>
                        </p:par>
                        <p:par>
                          <p:cTn id="59" fill="hold">
                            <p:stCondLst>
                              <p:cond delay="3899"/>
                            </p:stCondLst>
                            <p:childTnLst>
                              <p:par>
                                <p:cTn id="60" presetID="22" presetClass="entr" presetSubtype="8" fill="hold" grpId="0" nodeType="afterEffect">
                                  <p:stCondLst>
                                    <p:cond delay="0"/>
                                  </p:stCondLst>
                                  <p:childTnLst>
                                    <p:set>
                                      <p:cBhvr>
                                        <p:cTn id="61" dur="1" fill="hold">
                                          <p:stCondLst>
                                            <p:cond delay="0"/>
                                          </p:stCondLst>
                                        </p:cTn>
                                        <p:tgtEl>
                                          <p:spTgt spid="330138"/>
                                        </p:tgtEl>
                                        <p:attrNameLst>
                                          <p:attrName>style.visibility</p:attrName>
                                        </p:attrNameLst>
                                      </p:cBhvr>
                                      <p:to>
                                        <p:strVal val="visible"/>
                                      </p:to>
                                    </p:set>
                                    <p:animEffect transition="in" filter="wipe(left)">
                                      <p:cBhvr>
                                        <p:cTn id="62" dur="500"/>
                                        <p:tgtEl>
                                          <p:spTgt spid="330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3" grpId="0"/>
      <p:bldP spid="330137" grpId="0" animBg="1"/>
      <p:bldP spid="330138" grpId="0" animBg="1"/>
      <p:bldP spid="330139" grpId="0"/>
      <p:bldP spid="330140" grpId="0"/>
      <p:bldP spid="330141" grpId="0"/>
      <p:bldP spid="330142" grpId="0"/>
      <p:bldP spid="330143" grpId="0"/>
      <p:bldP spid="330144" grpId="0"/>
      <p:bldP spid="330145" grpId="0"/>
      <p:bldP spid="33014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2" name="Text Box 52"/>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38185" name="Group 265"/>
          <p:cNvGrpSpPr/>
          <p:nvPr/>
        </p:nvGrpSpPr>
        <p:grpSpPr bwMode="auto">
          <a:xfrm>
            <a:off x="5202238" y="1792288"/>
            <a:ext cx="2170112" cy="2063750"/>
            <a:chOff x="3277" y="1129"/>
            <a:chExt cx="1367" cy="1300"/>
          </a:xfrm>
        </p:grpSpPr>
        <p:sp>
          <p:nvSpPr>
            <p:cNvPr id="7" name="Rectangle 4"/>
            <p:cNvSpPr>
              <a:spLocks noChangeArrowheads="1"/>
            </p:cNvSpPr>
            <p:nvPr/>
          </p:nvSpPr>
          <p:spPr bwMode="auto">
            <a:xfrm rot="10800000" flipV="1">
              <a:off x="3402" y="1129"/>
              <a:ext cx="1116" cy="1106"/>
            </a:xfrm>
            <a:prstGeom prst="rect">
              <a:avLst/>
            </a:prstGeom>
            <a:gradFill rotWithShape="0">
              <a:gsLst>
                <a:gs pos="0">
                  <a:srgbClr val="F9F9F9"/>
                </a:gs>
                <a:gs pos="33000">
                  <a:srgbClr val="F9F9F9"/>
                </a:gs>
                <a:gs pos="100000">
                  <a:srgbClr val="D7D7D7"/>
                </a:gs>
              </a:gsLst>
              <a:lin ang="5400000"/>
            </a:gradFill>
            <a:ln w="3175" algn="ctr">
              <a:solidFill>
                <a:srgbClr val="D7D7D7"/>
              </a:solidFill>
              <a:miter lim="800000"/>
            </a:ln>
          </p:spPr>
          <p:txBody>
            <a:bodyPr/>
            <a:lstStyle/>
            <a:p>
              <a:pPr algn="r" eaLnBrk="1" fontAlgn="base" hangingPunct="1">
                <a:buClrTx/>
                <a:buSzTx/>
              </a:pPr>
              <a:endParaRPr lang="zh-CN" altLang="en-US" sz="1200">
                <a:solidFill>
                  <a:srgbClr val="7D7D7D"/>
                </a:solidFill>
              </a:endParaRPr>
            </a:p>
            <a:p>
              <a:pPr algn="r" eaLnBrk="1" fontAlgn="base" hangingPunct="1">
                <a:buClrTx/>
                <a:buSzTx/>
              </a:pPr>
              <a:endParaRPr lang="zh-CN" altLang="en-US" sz="1200">
                <a:solidFill>
                  <a:srgbClr val="7D7D7D"/>
                </a:solidFill>
              </a:endParaRPr>
            </a:p>
            <a:p>
              <a:pPr algn="r" eaLnBrk="1" fontAlgn="base" hangingPunct="1">
                <a:buClrTx/>
                <a:buSzTx/>
              </a:pPr>
              <a:r>
                <a:rPr lang="zh-CN" altLang="en-US" sz="1200">
                  <a:solidFill>
                    <a:srgbClr val="7D7D7D"/>
                  </a:solidFill>
                </a:rPr>
                <a:t>单击添加标题文字</a:t>
              </a:r>
              <a:endParaRPr lang="zh-CN" altLang="en-US" sz="1200">
                <a:solidFill>
                  <a:srgbClr val="7D7D7D"/>
                </a:solidFill>
              </a:endParaRPr>
            </a:p>
          </p:txBody>
        </p:sp>
        <p:sp>
          <p:nvSpPr>
            <p:cNvPr id="8" name="AutoShape 5"/>
            <p:cNvSpPr>
              <a:spLocks noChangeArrowheads="1"/>
            </p:cNvSpPr>
            <p:nvPr/>
          </p:nvSpPr>
          <p:spPr bwMode="auto">
            <a:xfrm rot="10800000">
              <a:off x="3277" y="2263"/>
              <a:ext cx="1367" cy="16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800000">
                    <a:alpha val="0"/>
                  </a:srgbClr>
                </a:gs>
                <a:gs pos="100000">
                  <a:srgbClr val="000000">
                    <a:alpha val="17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grpSp>
      <p:grpSp>
        <p:nvGrpSpPr>
          <p:cNvPr id="338184" name="Group 264"/>
          <p:cNvGrpSpPr/>
          <p:nvPr/>
        </p:nvGrpSpPr>
        <p:grpSpPr bwMode="auto">
          <a:xfrm>
            <a:off x="1771650" y="1582738"/>
            <a:ext cx="2060575" cy="1962150"/>
            <a:chOff x="1116" y="997"/>
            <a:chExt cx="1298" cy="1236"/>
          </a:xfrm>
        </p:grpSpPr>
        <p:sp>
          <p:nvSpPr>
            <p:cNvPr id="4" name="Rectangle 8"/>
            <p:cNvSpPr>
              <a:spLocks noChangeArrowheads="1"/>
            </p:cNvSpPr>
            <p:nvPr/>
          </p:nvSpPr>
          <p:spPr bwMode="auto">
            <a:xfrm rot="10800000" flipV="1">
              <a:off x="1248" y="997"/>
              <a:ext cx="1059" cy="1052"/>
            </a:xfrm>
            <a:prstGeom prst="rect">
              <a:avLst/>
            </a:prstGeom>
            <a:gradFill rotWithShape="0">
              <a:gsLst>
                <a:gs pos="0">
                  <a:srgbClr val="F9F9F9"/>
                </a:gs>
                <a:gs pos="33000">
                  <a:srgbClr val="F9F9F9"/>
                </a:gs>
                <a:gs pos="100000">
                  <a:srgbClr val="D7D7D7"/>
                </a:gs>
              </a:gsLst>
              <a:lin ang="5400000"/>
            </a:gradFill>
            <a:ln w="3175" algn="ctr">
              <a:solidFill>
                <a:srgbClr val="D7D7D7"/>
              </a:solidFill>
              <a:miter lim="800000"/>
            </a:ln>
          </p:spPr>
          <p:txBody>
            <a:bodyPr/>
            <a:lstStyle/>
            <a:p>
              <a:pPr algn="l" eaLnBrk="1" fontAlgn="base" hangingPunct="1">
                <a:buClrTx/>
                <a:buSzTx/>
              </a:pPr>
              <a:endParaRPr lang="zh-CN" altLang="en-US" sz="1200">
                <a:solidFill>
                  <a:srgbClr val="7D7D7D"/>
                </a:solidFill>
              </a:endParaRPr>
            </a:p>
            <a:p>
              <a:pPr algn="l" eaLnBrk="1" fontAlgn="base" hangingPunct="1">
                <a:buClrTx/>
                <a:buSzTx/>
              </a:pPr>
              <a:r>
                <a:rPr lang="zh-CN" altLang="en-US" sz="1200">
                  <a:solidFill>
                    <a:srgbClr val="7D7D7D"/>
                  </a:solidFill>
                </a:rPr>
                <a:t> </a:t>
              </a:r>
              <a:endParaRPr lang="zh-CN" altLang="en-US" sz="1200">
                <a:solidFill>
                  <a:srgbClr val="7D7D7D"/>
                </a:solidFill>
              </a:endParaRPr>
            </a:p>
            <a:p>
              <a:pPr algn="l" eaLnBrk="1" fontAlgn="base" hangingPunct="1">
                <a:buClrTx/>
                <a:buSzTx/>
              </a:pPr>
              <a:r>
                <a:rPr lang="zh-CN" altLang="en-US" sz="1200">
                  <a:solidFill>
                    <a:srgbClr val="7D7D7D"/>
                  </a:solidFill>
                </a:rPr>
                <a:t>单击添加标题文字</a:t>
              </a:r>
              <a:endParaRPr lang="zh-CN" altLang="en-US" sz="1200">
                <a:solidFill>
                  <a:srgbClr val="7D7D7D"/>
                </a:solidFill>
              </a:endParaRPr>
            </a:p>
          </p:txBody>
        </p:sp>
        <p:sp>
          <p:nvSpPr>
            <p:cNvPr id="5" name="AutoShape 9"/>
            <p:cNvSpPr>
              <a:spLocks noChangeArrowheads="1"/>
            </p:cNvSpPr>
            <p:nvPr/>
          </p:nvSpPr>
          <p:spPr bwMode="auto">
            <a:xfrm rot="10800000">
              <a:off x="1116" y="2076"/>
              <a:ext cx="1298" cy="1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rgbClr val="000000">
                    <a:alpha val="17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grpSp>
      <p:grpSp>
        <p:nvGrpSpPr>
          <p:cNvPr id="338183" name="Group 263"/>
          <p:cNvGrpSpPr/>
          <p:nvPr/>
        </p:nvGrpSpPr>
        <p:grpSpPr bwMode="auto">
          <a:xfrm>
            <a:off x="3200400" y="2017713"/>
            <a:ext cx="2667000" cy="2613025"/>
            <a:chOff x="2016" y="1271"/>
            <a:chExt cx="1680" cy="1646"/>
          </a:xfrm>
        </p:grpSpPr>
        <p:sp>
          <p:nvSpPr>
            <p:cNvPr id="6" name="Rectangle 10"/>
            <p:cNvSpPr>
              <a:spLocks noChangeArrowheads="1"/>
            </p:cNvSpPr>
            <p:nvPr/>
          </p:nvSpPr>
          <p:spPr bwMode="auto">
            <a:xfrm rot="10800000" flipV="1">
              <a:off x="2169" y="1271"/>
              <a:ext cx="1397" cy="1384"/>
            </a:xfrm>
            <a:prstGeom prst="rect">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3175">
                  <a:solidFill>
                    <a:srgbClr val="7DADFF"/>
                  </a:solidFill>
                  <a:miter lim="800000"/>
                  <a:headEnd/>
                  <a:tailEnd/>
                </a14:hiddenLine>
              </a:ext>
            </a:extLst>
          </p:spPr>
          <p:txBody>
            <a:bodyPr/>
            <a:lstStyle/>
            <a:p>
              <a:pPr eaLnBrk="1" fontAlgn="base" hangingPunct="1">
                <a:buClrTx/>
                <a:buSzTx/>
              </a:pPr>
              <a:endParaRPr lang="zh-CN" altLang="en-US" sz="1800" b="1">
                <a:solidFill>
                  <a:srgbClr val="FFFFFF"/>
                </a:solidFill>
              </a:endParaRPr>
            </a:p>
            <a:p>
              <a:pPr eaLnBrk="1" fontAlgn="base" hangingPunct="1">
                <a:buClrTx/>
                <a:buSzTx/>
              </a:pPr>
              <a:r>
                <a:rPr lang="zh-CN" altLang="en-US" sz="1800" b="1">
                  <a:solidFill>
                    <a:srgbClr val="FFFFFF"/>
                  </a:solidFill>
                </a:rPr>
                <a:t>单击添加标题文字</a:t>
              </a:r>
              <a:endParaRPr lang="zh-CN" altLang="en-US" sz="1800" b="1">
                <a:solidFill>
                  <a:srgbClr val="FFFFFF"/>
                </a:solidFill>
              </a:endParaRPr>
            </a:p>
          </p:txBody>
        </p:sp>
        <p:sp>
          <p:nvSpPr>
            <p:cNvPr id="3" name="AutoShape 5"/>
            <p:cNvSpPr>
              <a:spLocks noChangeArrowheads="1"/>
            </p:cNvSpPr>
            <p:nvPr/>
          </p:nvSpPr>
          <p:spPr bwMode="auto">
            <a:xfrm rot="10800000">
              <a:off x="2016" y="2677"/>
              <a:ext cx="1680" cy="2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800000">
                    <a:alpha val="0"/>
                  </a:srgbClr>
                </a:gs>
                <a:gs pos="100000">
                  <a:srgbClr val="000000">
                    <a:alpha val="17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grpSp>
      <p:sp>
        <p:nvSpPr>
          <p:cNvPr id="2" name="TextBox 1"/>
          <p:cNvSpPr txBox="1"/>
          <p:nvPr/>
        </p:nvSpPr>
        <p:spPr>
          <a:xfrm>
            <a:off x="3657600" y="2786063"/>
            <a:ext cx="1600200" cy="777875"/>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000">
                <a:solidFill>
                  <a:srgbClr val="FFFFFF"/>
                </a:solidFill>
                <a:latin typeface="Calibri" panose="020F0502020204030204" pitchFamily="34" charset="0"/>
              </a:rPr>
              <a:t>单击此处添加文本单击此处添加文本单击此处添加文本</a:t>
            </a:r>
            <a:endParaRPr lang="zh-CN" altLang="en-US" sz="1000">
              <a:solidFill>
                <a:srgbClr val="FFFFFF"/>
              </a:solidFill>
              <a:latin typeface="Calibri" panose="020F0502020204030204" pitchFamily="34" charset="0"/>
            </a:endParaRPr>
          </a:p>
        </p:txBody>
      </p:sp>
      <p:sp>
        <p:nvSpPr>
          <p:cNvPr id="9" name="TextBox 1"/>
          <p:cNvSpPr txBox="1"/>
          <p:nvPr/>
        </p:nvSpPr>
        <p:spPr>
          <a:xfrm>
            <a:off x="2057400" y="2328863"/>
            <a:ext cx="1219200" cy="549275"/>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000">
                <a:solidFill>
                  <a:srgbClr val="5F5F5F"/>
                </a:solidFill>
                <a:latin typeface="Calibri" panose="020F0502020204030204" pitchFamily="34" charset="0"/>
              </a:rPr>
              <a:t>单击此处添加文本单击此处添加文本</a:t>
            </a:r>
            <a:endParaRPr lang="zh-CN" altLang="en-US" sz="1000">
              <a:solidFill>
                <a:srgbClr val="5F5F5F"/>
              </a:solidFill>
              <a:latin typeface="Calibri" panose="020F0502020204030204" pitchFamily="34" charset="0"/>
            </a:endParaRPr>
          </a:p>
        </p:txBody>
      </p:sp>
      <p:sp>
        <p:nvSpPr>
          <p:cNvPr id="10" name="TextBox 1"/>
          <p:cNvSpPr txBox="1"/>
          <p:nvPr/>
        </p:nvSpPr>
        <p:spPr>
          <a:xfrm>
            <a:off x="5867400" y="2497138"/>
            <a:ext cx="1219200" cy="549275"/>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000">
                <a:solidFill>
                  <a:srgbClr val="5F5F5F"/>
                </a:solidFill>
                <a:latin typeface="Calibri" panose="020F0502020204030204" pitchFamily="34" charset="0"/>
              </a:rPr>
              <a:t>单击此处添加文本单击此处添加文本</a:t>
            </a:r>
            <a:endParaRPr lang="zh-CN" altLang="en-US" sz="1000">
              <a:solidFill>
                <a:srgbClr val="5F5F5F"/>
              </a:solidFill>
              <a:latin typeface="Calibri" panose="020F0502020204030204" pitchFamily="34"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7972"/>
                                        </p:tgtEl>
                                        <p:attrNameLst>
                                          <p:attrName>style.visibility</p:attrName>
                                        </p:attrNameLst>
                                      </p:cBhvr>
                                      <p:to>
                                        <p:strVal val="visible"/>
                                      </p:to>
                                    </p:set>
                                    <p:anim by="(-#ppt_w*2)" calcmode="lin" valueType="num">
                                      <p:cBhvr rctx="PPT">
                                        <p:cTn id="7" dur="250" autoRev="1" fill="hold">
                                          <p:stCondLst>
                                            <p:cond delay="0"/>
                                          </p:stCondLst>
                                        </p:cTn>
                                        <p:tgtEl>
                                          <p:spTgt spid="337972"/>
                                        </p:tgtEl>
                                        <p:attrNameLst>
                                          <p:attrName>ppt_w</p:attrName>
                                        </p:attrNameLst>
                                      </p:cBhvr>
                                    </p:anim>
                                    <p:anim by="(#ppt_w*0.50)" calcmode="lin" valueType="num">
                                      <p:cBhvr>
                                        <p:cTn id="8" dur="250" decel="50000" autoRev="1" fill="hold">
                                          <p:stCondLst>
                                            <p:cond delay="0"/>
                                          </p:stCondLst>
                                        </p:cTn>
                                        <p:tgtEl>
                                          <p:spTgt spid="337972"/>
                                        </p:tgtEl>
                                        <p:attrNameLst>
                                          <p:attrName>ppt_x</p:attrName>
                                        </p:attrNameLst>
                                      </p:cBhvr>
                                    </p:anim>
                                    <p:anim from="(-#ppt_h/2)" to="(#ppt_y)" calcmode="lin" valueType="num">
                                      <p:cBhvr>
                                        <p:cTn id="9" dur="500" fill="hold">
                                          <p:stCondLst>
                                            <p:cond delay="0"/>
                                          </p:stCondLst>
                                        </p:cTn>
                                        <p:tgtEl>
                                          <p:spTgt spid="337972"/>
                                        </p:tgtEl>
                                        <p:attrNameLst>
                                          <p:attrName>ppt_y</p:attrName>
                                        </p:attrNameLst>
                                      </p:cBhvr>
                                    </p:anim>
                                    <p:animRot by="21600000">
                                      <p:cBhvr>
                                        <p:cTn id="10" dur="500" fill="hold">
                                          <p:stCondLst>
                                            <p:cond delay="0"/>
                                          </p:stCondLst>
                                        </p:cTn>
                                        <p:tgtEl>
                                          <p:spTgt spid="337972"/>
                                        </p:tgtEl>
                                        <p:attrNameLst>
                                          <p:attrName>r</p:attrName>
                                        </p:attrNameLst>
                                      </p:cBhvr>
                                    </p:animRot>
                                  </p:childTnLst>
                                </p:cTn>
                              </p:par>
                            </p:childTnLst>
                          </p:cTn>
                        </p:par>
                        <p:par>
                          <p:cTn id="11" fill="hold">
                            <p:stCondLst>
                              <p:cond delay="899"/>
                            </p:stCondLst>
                            <p:childTnLst>
                              <p:par>
                                <p:cTn id="12" presetID="23" presetClass="entr" presetSubtype="16" fill="hold" nodeType="afterEffect">
                                  <p:stCondLst>
                                    <p:cond delay="0"/>
                                  </p:stCondLst>
                                  <p:childTnLst>
                                    <p:set>
                                      <p:cBhvr>
                                        <p:cTn id="13" dur="1" fill="hold">
                                          <p:stCondLst>
                                            <p:cond delay="0"/>
                                          </p:stCondLst>
                                        </p:cTn>
                                        <p:tgtEl>
                                          <p:spTgt spid="338183"/>
                                        </p:tgtEl>
                                        <p:attrNameLst>
                                          <p:attrName>style.visibility</p:attrName>
                                        </p:attrNameLst>
                                      </p:cBhvr>
                                      <p:to>
                                        <p:strVal val="visible"/>
                                      </p:to>
                                    </p:set>
                                    <p:anim calcmode="lin" valueType="num">
                                      <p:cBhvr>
                                        <p:cTn id="14" dur="1000" fill="hold"/>
                                        <p:tgtEl>
                                          <p:spTgt spid="338183"/>
                                        </p:tgtEl>
                                        <p:attrNameLst>
                                          <p:attrName>ppt_w</p:attrName>
                                        </p:attrNameLst>
                                      </p:cBhvr>
                                      <p:tavLst>
                                        <p:tav tm="0">
                                          <p:val>
                                            <p:fltVal val="0"/>
                                          </p:val>
                                        </p:tav>
                                        <p:tav tm="100000">
                                          <p:val>
                                            <p:strVal val="#ppt_w"/>
                                          </p:val>
                                        </p:tav>
                                      </p:tavLst>
                                    </p:anim>
                                    <p:anim calcmode="lin" valueType="num">
                                      <p:cBhvr>
                                        <p:cTn id="15" dur="1000" fill="hold"/>
                                        <p:tgtEl>
                                          <p:spTgt spid="33818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200"/>
                                  </p:stCondLst>
                                  <p:childTnLst>
                                    <p:set>
                                      <p:cBhvr>
                                        <p:cTn id="17" dur="1" fill="hold">
                                          <p:stCondLst>
                                            <p:cond delay="0"/>
                                          </p:stCondLst>
                                        </p:cTn>
                                        <p:tgtEl>
                                          <p:spTgt spid="338185"/>
                                        </p:tgtEl>
                                        <p:attrNameLst>
                                          <p:attrName>style.visibility</p:attrName>
                                        </p:attrNameLst>
                                      </p:cBhvr>
                                      <p:to>
                                        <p:strVal val="visible"/>
                                      </p:to>
                                    </p:set>
                                    <p:anim calcmode="lin" valueType="num">
                                      <p:cBhvr>
                                        <p:cTn id="18" dur="1000" fill="hold"/>
                                        <p:tgtEl>
                                          <p:spTgt spid="338185"/>
                                        </p:tgtEl>
                                        <p:attrNameLst>
                                          <p:attrName>ppt_w</p:attrName>
                                        </p:attrNameLst>
                                      </p:cBhvr>
                                      <p:tavLst>
                                        <p:tav tm="0">
                                          <p:val>
                                            <p:fltVal val="0"/>
                                          </p:val>
                                        </p:tav>
                                        <p:tav tm="100000">
                                          <p:val>
                                            <p:strVal val="#ppt_w"/>
                                          </p:val>
                                        </p:tav>
                                      </p:tavLst>
                                    </p:anim>
                                    <p:anim calcmode="lin" valueType="num">
                                      <p:cBhvr>
                                        <p:cTn id="19" dur="1000" fill="hold"/>
                                        <p:tgtEl>
                                          <p:spTgt spid="338185"/>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600"/>
                                  </p:stCondLst>
                                  <p:childTnLst>
                                    <p:set>
                                      <p:cBhvr>
                                        <p:cTn id="21" dur="1" fill="hold">
                                          <p:stCondLst>
                                            <p:cond delay="0"/>
                                          </p:stCondLst>
                                        </p:cTn>
                                        <p:tgtEl>
                                          <p:spTgt spid="338184"/>
                                        </p:tgtEl>
                                        <p:attrNameLst>
                                          <p:attrName>style.visibility</p:attrName>
                                        </p:attrNameLst>
                                      </p:cBhvr>
                                      <p:to>
                                        <p:strVal val="visible"/>
                                      </p:to>
                                    </p:set>
                                    <p:anim calcmode="lin" valueType="num">
                                      <p:cBhvr>
                                        <p:cTn id="22" dur="1000" fill="hold"/>
                                        <p:tgtEl>
                                          <p:spTgt spid="338184"/>
                                        </p:tgtEl>
                                        <p:attrNameLst>
                                          <p:attrName>ppt_w</p:attrName>
                                        </p:attrNameLst>
                                      </p:cBhvr>
                                      <p:tavLst>
                                        <p:tav tm="0">
                                          <p:val>
                                            <p:fltVal val="0"/>
                                          </p:val>
                                        </p:tav>
                                        <p:tav tm="100000">
                                          <p:val>
                                            <p:strVal val="#ppt_w"/>
                                          </p:val>
                                        </p:tav>
                                      </p:tavLst>
                                    </p:anim>
                                    <p:anim calcmode="lin" valueType="num">
                                      <p:cBhvr>
                                        <p:cTn id="23" dur="1000" fill="hold"/>
                                        <p:tgtEl>
                                          <p:spTgt spid="338184"/>
                                        </p:tgtEl>
                                        <p:attrNameLst>
                                          <p:attrName>ppt_h</p:attrName>
                                        </p:attrNameLst>
                                      </p:cBhvr>
                                      <p:tavLst>
                                        <p:tav tm="0">
                                          <p:val>
                                            <p:fltVal val="0"/>
                                          </p:val>
                                        </p:tav>
                                        <p:tav tm="100000">
                                          <p:val>
                                            <p:strVal val="#ppt_h"/>
                                          </p:val>
                                        </p:tav>
                                      </p:tavLst>
                                    </p:anim>
                                  </p:childTnLst>
                                </p:cTn>
                              </p:par>
                            </p:childTnLst>
                          </p:cTn>
                        </p:par>
                        <p:par>
                          <p:cTn id="24" fill="hold">
                            <p:stCondLst>
                              <p:cond delay="1899"/>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2399"/>
                            </p:stCondLst>
                            <p:childTnLst>
                              <p:par>
                                <p:cTn id="31" presetID="47"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2899"/>
                            </p:stCondLst>
                            <p:childTnLst>
                              <p:par>
                                <p:cTn id="37" presetID="47"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2" grpId="0"/>
      <p:bldP spid="2"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52" name="Text Box 80"/>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61602" name="Oval 2"/>
          <p:cNvSpPr>
            <a:spLocks noChangeArrowheads="1"/>
          </p:cNvSpPr>
          <p:nvPr/>
        </p:nvSpPr>
        <p:spPr bwMode="auto">
          <a:xfrm>
            <a:off x="322263" y="3525838"/>
            <a:ext cx="5254625" cy="1128712"/>
          </a:xfrm>
          <a:prstGeom prst="ellipse">
            <a:avLst/>
          </a:prstGeom>
          <a:gradFill rotWithShape="1">
            <a:gsLst>
              <a:gs pos="0">
                <a:srgbClr val="FFFFFF">
                  <a:alpha val="8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nvGrpSpPr>
          <p:cNvPr id="361603" name="Group 131"/>
          <p:cNvGrpSpPr/>
          <p:nvPr/>
        </p:nvGrpSpPr>
        <p:grpSpPr bwMode="auto">
          <a:xfrm>
            <a:off x="990600" y="3335338"/>
            <a:ext cx="4113213" cy="1335087"/>
            <a:chOff x="0" y="0"/>
            <a:chExt cx="3229" cy="1067"/>
          </a:xfrm>
        </p:grpSpPr>
        <p:sp>
          <p:nvSpPr>
            <p:cNvPr id="361604" name="Freeform 4"/>
            <p:cNvSpPr/>
            <p:nvPr/>
          </p:nvSpPr>
          <p:spPr bwMode="auto">
            <a:xfrm>
              <a:off x="1" y="0"/>
              <a:ext cx="3167" cy="552"/>
            </a:xfrm>
            <a:custGeom>
              <a:avLst/>
              <a:gdLst>
                <a:gd name="T0" fmla="*/ 2763 w 2763"/>
                <a:gd name="T1" fmla="*/ 209 h 450"/>
                <a:gd name="T2" fmla="*/ 2066 w 2763"/>
                <a:gd name="T3" fmla="*/ 0 h 450"/>
                <a:gd name="T4" fmla="*/ 0 w 2763"/>
                <a:gd name="T5" fmla="*/ 185 h 450"/>
                <a:gd name="T6" fmla="*/ 656 w 2763"/>
                <a:gd name="T7" fmla="*/ 450 h 450"/>
                <a:gd name="T8" fmla="*/ 663 w 2763"/>
                <a:gd name="T9" fmla="*/ 443 h 450"/>
                <a:gd name="T10" fmla="*/ 2763 w 2763"/>
                <a:gd name="T11" fmla="*/ 209 h 450"/>
                <a:gd name="T12" fmla="*/ 0 w 2763"/>
                <a:gd name="T13" fmla="*/ 0 h 450"/>
                <a:gd name="T14" fmla="*/ 2763 w 2763"/>
                <a:gd name="T15" fmla="*/ 450 h 450"/>
              </a:gdLst>
              <a:ahLst/>
              <a:cxnLst>
                <a:cxn ang="0">
                  <a:pos x="T0" y="T1"/>
                </a:cxn>
                <a:cxn ang="0">
                  <a:pos x="T2" y="T3"/>
                </a:cxn>
                <a:cxn ang="0">
                  <a:pos x="T4" y="T5"/>
                </a:cxn>
                <a:cxn ang="0">
                  <a:pos x="T6" y="T7"/>
                </a:cxn>
                <a:cxn ang="0">
                  <a:pos x="T8" y="T9"/>
                </a:cxn>
                <a:cxn ang="0">
                  <a:pos x="T10" y="T11"/>
                </a:cxn>
              </a:cxnLst>
              <a:rect l="T12" t="T13" r="T14" b="T15"/>
              <a:pathLst>
                <a:path w="2763" h="450">
                  <a:moveTo>
                    <a:pt x="2763" y="209"/>
                  </a:moveTo>
                  <a:lnTo>
                    <a:pt x="2066" y="0"/>
                  </a:lnTo>
                  <a:lnTo>
                    <a:pt x="0" y="185"/>
                  </a:lnTo>
                  <a:lnTo>
                    <a:pt x="656" y="450"/>
                  </a:lnTo>
                  <a:lnTo>
                    <a:pt x="663" y="443"/>
                  </a:lnTo>
                  <a:lnTo>
                    <a:pt x="2763" y="209"/>
                  </a:lnTo>
                  <a:close/>
                </a:path>
              </a:pathLst>
            </a:custGeom>
            <a:gradFill rotWithShape="1">
              <a:gsLst>
                <a:gs pos="0">
                  <a:srgbClr val="333333"/>
                </a:gs>
                <a:gs pos="100000">
                  <a:srgbClr val="5F5F5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61605" name="Group 133"/>
            <p:cNvGrpSpPr/>
            <p:nvPr/>
          </p:nvGrpSpPr>
          <p:grpSpPr bwMode="auto">
            <a:xfrm>
              <a:off x="0" y="227"/>
              <a:ext cx="3229" cy="840"/>
              <a:chOff x="0" y="0"/>
              <a:chExt cx="3229" cy="840"/>
            </a:xfrm>
          </p:grpSpPr>
          <p:sp>
            <p:nvSpPr>
              <p:cNvPr id="361606" name="Freeform 6"/>
              <p:cNvSpPr/>
              <p:nvPr/>
            </p:nvSpPr>
            <p:spPr bwMode="auto">
              <a:xfrm>
                <a:off x="13" y="419"/>
                <a:ext cx="900" cy="403"/>
              </a:xfrm>
              <a:custGeom>
                <a:avLst/>
                <a:gdLst>
                  <a:gd name="T0" fmla="*/ 187 w 785"/>
                  <a:gd name="T1" fmla="*/ 0 h 328"/>
                  <a:gd name="T2" fmla="*/ 0 w 785"/>
                  <a:gd name="T3" fmla="*/ 9 h 328"/>
                  <a:gd name="T4" fmla="*/ 642 w 785"/>
                  <a:gd name="T5" fmla="*/ 328 h 328"/>
                  <a:gd name="T6" fmla="*/ 785 w 785"/>
                  <a:gd name="T7" fmla="*/ 311 h 328"/>
                  <a:gd name="T8" fmla="*/ 187 w 785"/>
                  <a:gd name="T9" fmla="*/ 0 h 328"/>
                  <a:gd name="T10" fmla="*/ 0 w 785"/>
                  <a:gd name="T11" fmla="*/ 0 h 328"/>
                  <a:gd name="T12" fmla="*/ 785 w 785"/>
                  <a:gd name="T13" fmla="*/ 328 h 328"/>
                </a:gdLst>
                <a:ahLst/>
                <a:cxnLst>
                  <a:cxn ang="0">
                    <a:pos x="T0" y="T1"/>
                  </a:cxn>
                  <a:cxn ang="0">
                    <a:pos x="T2" y="T3"/>
                  </a:cxn>
                  <a:cxn ang="0">
                    <a:pos x="T4" y="T5"/>
                  </a:cxn>
                  <a:cxn ang="0">
                    <a:pos x="T6" y="T7"/>
                  </a:cxn>
                  <a:cxn ang="0">
                    <a:pos x="T8" y="T9"/>
                  </a:cxn>
                </a:cxnLst>
                <a:rect l="T10" t="T11" r="T12" b="T13"/>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07" name="Freeform 7"/>
              <p:cNvSpPr/>
              <p:nvPr/>
            </p:nvSpPr>
            <p:spPr bwMode="auto">
              <a:xfrm>
                <a:off x="88" y="45"/>
                <a:ext cx="718" cy="764"/>
              </a:xfrm>
              <a:custGeom>
                <a:avLst/>
                <a:gdLst>
                  <a:gd name="T0" fmla="*/ 0 w 593"/>
                  <a:gd name="T1" fmla="*/ 0 h 590"/>
                  <a:gd name="T2" fmla="*/ 0 w 593"/>
                  <a:gd name="T3" fmla="*/ 302 h 590"/>
                  <a:gd name="T4" fmla="*/ 593 w 593"/>
                  <a:gd name="T5" fmla="*/ 590 h 590"/>
                  <a:gd name="T6" fmla="*/ 593 w 593"/>
                  <a:gd name="T7" fmla="*/ 234 h 590"/>
                  <a:gd name="T8" fmla="*/ 0 w 593"/>
                  <a:gd name="T9" fmla="*/ 0 h 590"/>
                  <a:gd name="T10" fmla="*/ 0 w 593"/>
                  <a:gd name="T11" fmla="*/ 0 h 590"/>
                  <a:gd name="T12" fmla="*/ 593 w 593"/>
                  <a:gd name="T13" fmla="*/ 590 h 590"/>
                </a:gdLst>
                <a:ahLst/>
                <a:cxnLst>
                  <a:cxn ang="0">
                    <a:pos x="T0" y="T1"/>
                  </a:cxn>
                  <a:cxn ang="0">
                    <a:pos x="T2" y="T3"/>
                  </a:cxn>
                  <a:cxn ang="0">
                    <a:pos x="T4" y="T5"/>
                  </a:cxn>
                  <a:cxn ang="0">
                    <a:pos x="T6" y="T7"/>
                  </a:cxn>
                  <a:cxn ang="0">
                    <a:pos x="T8" y="T9"/>
                  </a:cxn>
                </a:cxnLst>
                <a:rect l="T10" t="T11" r="T12" b="T13"/>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08" name="Freeform 8"/>
              <p:cNvSpPr/>
              <p:nvPr/>
            </p:nvSpPr>
            <p:spPr bwMode="auto">
              <a:xfrm>
                <a:off x="0" y="0"/>
                <a:ext cx="778" cy="840"/>
              </a:xfrm>
              <a:custGeom>
                <a:avLst/>
                <a:gdLst>
                  <a:gd name="T0" fmla="*/ 623 w 643"/>
                  <a:gd name="T1" fmla="*/ 250 h 648"/>
                  <a:gd name="T2" fmla="*/ 1 w 643"/>
                  <a:gd name="T3" fmla="*/ 0 h 648"/>
                  <a:gd name="T4" fmla="*/ 0 w 643"/>
                  <a:gd name="T5" fmla="*/ 13 h 648"/>
                  <a:gd name="T6" fmla="*/ 609 w 643"/>
                  <a:gd name="T7" fmla="*/ 263 h 648"/>
                  <a:gd name="T8" fmla="*/ 616 w 643"/>
                  <a:gd name="T9" fmla="*/ 633 h 648"/>
                  <a:gd name="T10" fmla="*/ 10 w 643"/>
                  <a:gd name="T11" fmla="*/ 332 h 648"/>
                  <a:gd name="T12" fmla="*/ 11 w 643"/>
                  <a:gd name="T13" fmla="*/ 343 h 648"/>
                  <a:gd name="T14" fmla="*/ 614 w 643"/>
                  <a:gd name="T15" fmla="*/ 648 h 648"/>
                  <a:gd name="T16" fmla="*/ 629 w 643"/>
                  <a:gd name="T17" fmla="*/ 648 h 648"/>
                  <a:gd name="T18" fmla="*/ 623 w 643"/>
                  <a:gd name="T19" fmla="*/ 250 h 648"/>
                  <a:gd name="T20" fmla="*/ 0 w 643"/>
                  <a:gd name="T21" fmla="*/ 0 h 648"/>
                  <a:gd name="T22" fmla="*/ 643 w 643"/>
                  <a:gd name="T23"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09" name="Freeform 9"/>
              <p:cNvSpPr/>
              <p:nvPr/>
            </p:nvSpPr>
            <p:spPr bwMode="auto">
              <a:xfrm>
                <a:off x="753" y="29"/>
                <a:ext cx="2476" cy="811"/>
              </a:xfrm>
              <a:custGeom>
                <a:avLst/>
                <a:gdLst>
                  <a:gd name="T0" fmla="*/ 7 w 2047"/>
                  <a:gd name="T1" fmla="*/ 221 h 625"/>
                  <a:gd name="T2" fmla="*/ 0 w 2047"/>
                  <a:gd name="T3" fmla="*/ 228 h 625"/>
                  <a:gd name="T4" fmla="*/ 7 w 2047"/>
                  <a:gd name="T5" fmla="*/ 625 h 625"/>
                  <a:gd name="T6" fmla="*/ 2014 w 2047"/>
                  <a:gd name="T7" fmla="*/ 328 h 625"/>
                  <a:gd name="T8" fmla="*/ 1997 w 2047"/>
                  <a:gd name="T9" fmla="*/ 0 h 625"/>
                  <a:gd name="T10" fmla="*/ 7 w 2047"/>
                  <a:gd name="T11" fmla="*/ 221 h 625"/>
                </a:gdLst>
                <a:ahLst/>
                <a:cxnLst>
                  <a:cxn ang="0">
                    <a:pos x="T0" y="T1"/>
                  </a:cxn>
                  <a:cxn ang="0">
                    <a:pos x="T2" y="T3"/>
                  </a:cxn>
                  <a:cxn ang="0">
                    <a:pos x="T4" y="T5"/>
                  </a:cxn>
                  <a:cxn ang="0">
                    <a:pos x="T6" y="T7"/>
                  </a:cxn>
                  <a:cxn ang="0">
                    <a:pos x="T8" y="T9"/>
                  </a:cxn>
                  <a:cxn ang="0">
                    <a:pos x="T10" y="T1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gradFill rotWithShape="1">
                <a:gsLst>
                  <a:gs pos="0">
                    <a:srgbClr val="C0C0C0"/>
                  </a:gs>
                  <a:gs pos="50000">
                    <a:srgbClr val="B2B2B2"/>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61610" name="Group 138"/>
          <p:cNvGrpSpPr/>
          <p:nvPr/>
        </p:nvGrpSpPr>
        <p:grpSpPr bwMode="auto">
          <a:xfrm>
            <a:off x="955675" y="3055938"/>
            <a:ext cx="3676650" cy="917575"/>
            <a:chOff x="0" y="0"/>
            <a:chExt cx="2887" cy="733"/>
          </a:xfrm>
        </p:grpSpPr>
        <p:sp>
          <p:nvSpPr>
            <p:cNvPr id="361611" name="Freeform 11"/>
            <p:cNvSpPr/>
            <p:nvPr/>
          </p:nvSpPr>
          <p:spPr bwMode="auto">
            <a:xfrm>
              <a:off x="0" y="443"/>
              <a:ext cx="1331" cy="273"/>
            </a:xfrm>
            <a:custGeom>
              <a:avLst/>
              <a:gdLst>
                <a:gd name="T0" fmla="*/ 184 w 1162"/>
                <a:gd name="T1" fmla="*/ 0 h 223"/>
                <a:gd name="T2" fmla="*/ 0 w 1162"/>
                <a:gd name="T3" fmla="*/ 18 h 223"/>
                <a:gd name="T4" fmla="*/ 1039 w 1162"/>
                <a:gd name="T5" fmla="*/ 223 h 223"/>
                <a:gd name="T6" fmla="*/ 1162 w 1162"/>
                <a:gd name="T7" fmla="*/ 197 h 223"/>
                <a:gd name="T8" fmla="*/ 184 w 1162"/>
                <a:gd name="T9" fmla="*/ 0 h 223"/>
                <a:gd name="T10" fmla="*/ 0 w 1162"/>
                <a:gd name="T11" fmla="*/ 0 h 223"/>
                <a:gd name="T12" fmla="*/ 1162 w 1162"/>
                <a:gd name="T13" fmla="*/ 223 h 223"/>
              </a:gdLst>
              <a:ahLst/>
              <a:cxnLst>
                <a:cxn ang="0">
                  <a:pos x="T0" y="T1"/>
                </a:cxn>
                <a:cxn ang="0">
                  <a:pos x="T2" y="T3"/>
                </a:cxn>
                <a:cxn ang="0">
                  <a:pos x="T4" y="T5"/>
                </a:cxn>
                <a:cxn ang="0">
                  <a:pos x="T6" y="T7"/>
                </a:cxn>
                <a:cxn ang="0">
                  <a:pos x="T8" y="T9"/>
                </a:cxn>
              </a:cxnLst>
              <a:rect l="T10" t="T11" r="T12" b="T13"/>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12" name="Freeform 12"/>
            <p:cNvSpPr/>
            <p:nvPr/>
          </p:nvSpPr>
          <p:spPr bwMode="auto">
            <a:xfrm>
              <a:off x="86" y="171"/>
              <a:ext cx="1129" cy="537"/>
            </a:xfrm>
            <a:custGeom>
              <a:avLst/>
              <a:gdLst>
                <a:gd name="T0" fmla="*/ 0 w 933"/>
                <a:gd name="T1" fmla="*/ 0 h 413"/>
                <a:gd name="T2" fmla="*/ 0 w 933"/>
                <a:gd name="T3" fmla="*/ 225 h 413"/>
                <a:gd name="T4" fmla="*/ 932 w 933"/>
                <a:gd name="T5" fmla="*/ 413 h 413"/>
                <a:gd name="T6" fmla="*/ 933 w 933"/>
                <a:gd name="T7" fmla="*/ 122 h 413"/>
                <a:gd name="T8" fmla="*/ 0 w 933"/>
                <a:gd name="T9" fmla="*/ 0 h 413"/>
                <a:gd name="T10" fmla="*/ 0 w 933"/>
                <a:gd name="T11" fmla="*/ 0 h 413"/>
                <a:gd name="T12" fmla="*/ 933 w 933"/>
                <a:gd name="T13" fmla="*/ 413 h 413"/>
              </a:gdLst>
              <a:ahLst/>
              <a:cxnLst>
                <a:cxn ang="0">
                  <a:pos x="T0" y="T1"/>
                </a:cxn>
                <a:cxn ang="0">
                  <a:pos x="T2" y="T3"/>
                </a:cxn>
                <a:cxn ang="0">
                  <a:pos x="T4" y="T5"/>
                </a:cxn>
                <a:cxn ang="0">
                  <a:pos x="T6" y="T7"/>
                </a:cxn>
                <a:cxn ang="0">
                  <a:pos x="T8" y="T9"/>
                </a:cxn>
              </a:cxnLst>
              <a:rect l="T10" t="T11" r="T12" b="T13"/>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13" name="Freeform 13"/>
            <p:cNvSpPr/>
            <p:nvPr/>
          </p:nvSpPr>
          <p:spPr bwMode="auto">
            <a:xfrm>
              <a:off x="0" y="0"/>
              <a:ext cx="2849" cy="314"/>
            </a:xfrm>
            <a:custGeom>
              <a:avLst/>
              <a:gdLst>
                <a:gd name="T0" fmla="*/ 973 w 2355"/>
                <a:gd name="T1" fmla="*/ 242 h 242"/>
                <a:gd name="T2" fmla="*/ 2355 w 2355"/>
                <a:gd name="T3" fmla="*/ 60 h 242"/>
                <a:gd name="T4" fmla="*/ 1865 w 2355"/>
                <a:gd name="T5" fmla="*/ 0 h 242"/>
                <a:gd name="T6" fmla="*/ 0 w 2355"/>
                <a:gd name="T7" fmla="*/ 120 h 242"/>
                <a:gd name="T8" fmla="*/ 973 w 2355"/>
                <a:gd name="T9" fmla="*/ 242 h 242"/>
                <a:gd name="T10" fmla="*/ 973 w 2355"/>
                <a:gd name="T11" fmla="*/ 242 h 242"/>
                <a:gd name="T12" fmla="*/ 0 w 2355"/>
                <a:gd name="T13" fmla="*/ 0 h 242"/>
                <a:gd name="T14" fmla="*/ 2355 w 2355"/>
                <a:gd name="T15" fmla="*/ 242 h 242"/>
              </a:gdLst>
              <a:ahLst/>
              <a:cxnLst>
                <a:cxn ang="0">
                  <a:pos x="T0" y="T1"/>
                </a:cxn>
                <a:cxn ang="0">
                  <a:pos x="T2" y="T3"/>
                </a:cxn>
                <a:cxn ang="0">
                  <a:pos x="T4" y="T5"/>
                </a:cxn>
                <a:cxn ang="0">
                  <a:pos x="T6" y="T7"/>
                </a:cxn>
                <a:cxn ang="0">
                  <a:pos x="T8" y="T9"/>
                </a:cxn>
                <a:cxn ang="0">
                  <a:pos x="T10" y="T11"/>
                </a:cxn>
              </a:cxnLst>
              <a:rect l="T12" t="T13" r="T14" b="T15"/>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14" name="Freeform 14"/>
            <p:cNvSpPr/>
            <p:nvPr/>
          </p:nvSpPr>
          <p:spPr bwMode="auto">
            <a:xfrm>
              <a:off x="0" y="156"/>
              <a:ext cx="1226" cy="577"/>
            </a:xfrm>
            <a:custGeom>
              <a:avLst/>
              <a:gdLst>
                <a:gd name="T0" fmla="*/ 974 w 1014"/>
                <a:gd name="T1" fmla="*/ 122 h 446"/>
                <a:gd name="T2" fmla="*/ 974 w 1014"/>
                <a:gd name="T3" fmla="*/ 122 h 446"/>
                <a:gd name="T4" fmla="*/ 974 w 1014"/>
                <a:gd name="T5" fmla="*/ 122 h 446"/>
                <a:gd name="T6" fmla="*/ 0 w 1014"/>
                <a:gd name="T7" fmla="*/ 0 h 446"/>
                <a:gd name="T8" fmla="*/ 0 w 1014"/>
                <a:gd name="T9" fmla="*/ 12 h 446"/>
                <a:gd name="T10" fmla="*/ 966 w 1014"/>
                <a:gd name="T11" fmla="*/ 134 h 446"/>
                <a:gd name="T12" fmla="*/ 980 w 1014"/>
                <a:gd name="T13" fmla="*/ 433 h 446"/>
                <a:gd name="T14" fmla="*/ 0 w 1014"/>
                <a:gd name="T15" fmla="*/ 239 h 446"/>
                <a:gd name="T16" fmla="*/ 0 w 1014"/>
                <a:gd name="T17" fmla="*/ 251 h 446"/>
                <a:gd name="T18" fmla="*/ 980 w 1014"/>
                <a:gd name="T19" fmla="*/ 446 h 446"/>
                <a:gd name="T20" fmla="*/ 991 w 1014"/>
                <a:gd name="T21" fmla="*/ 440 h 446"/>
                <a:gd name="T22" fmla="*/ 974 w 1014"/>
                <a:gd name="T23" fmla="*/ 122 h 446"/>
                <a:gd name="T24" fmla="*/ 0 w 1014"/>
                <a:gd name="T25" fmla="*/ 0 h 446"/>
                <a:gd name="T26" fmla="*/ 1014 w 1014"/>
                <a:gd name="T27"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15" name="Freeform 15"/>
            <p:cNvSpPr/>
            <p:nvPr/>
          </p:nvSpPr>
          <p:spPr bwMode="auto">
            <a:xfrm>
              <a:off x="1177" y="77"/>
              <a:ext cx="1710" cy="649"/>
            </a:xfrm>
            <a:custGeom>
              <a:avLst/>
              <a:gdLst>
                <a:gd name="T0" fmla="*/ 1382 w 1414"/>
                <a:gd name="T1" fmla="*/ 0 h 500"/>
                <a:gd name="T2" fmla="*/ 0 w 1414"/>
                <a:gd name="T3" fmla="*/ 182 h 500"/>
                <a:gd name="T4" fmla="*/ 18 w 1414"/>
                <a:gd name="T5" fmla="*/ 500 h 500"/>
                <a:gd name="T6" fmla="*/ 1390 w 1414"/>
                <a:gd name="T7" fmla="*/ 171 h 500"/>
                <a:gd name="T8" fmla="*/ 1382 w 1414"/>
                <a:gd name="T9" fmla="*/ 0 h 500"/>
                <a:gd name="T10" fmla="*/ 0 w 1414"/>
                <a:gd name="T11" fmla="*/ 0 h 500"/>
                <a:gd name="T12" fmla="*/ 1414 w 1414"/>
                <a:gd name="T13" fmla="*/ 500 h 500"/>
              </a:gdLst>
              <a:ahLst/>
              <a:cxnLst>
                <a:cxn ang="0">
                  <a:pos x="T0" y="T1"/>
                </a:cxn>
                <a:cxn ang="0">
                  <a:pos x="T2" y="T3"/>
                </a:cxn>
                <a:cxn ang="0">
                  <a:pos x="T4" y="T5"/>
                </a:cxn>
                <a:cxn ang="0">
                  <a:pos x="T6" y="T7"/>
                </a:cxn>
                <a:cxn ang="0">
                  <a:pos x="T8" y="T9"/>
                </a:cxn>
              </a:cxnLst>
              <a:rect l="T10" t="T11" r="T12" b="T13"/>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rgbClr val="6160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1616" name="Group 144"/>
          <p:cNvGrpSpPr/>
          <p:nvPr/>
        </p:nvGrpSpPr>
        <p:grpSpPr bwMode="auto">
          <a:xfrm>
            <a:off x="839788" y="2557463"/>
            <a:ext cx="4125912" cy="854075"/>
            <a:chOff x="0" y="0"/>
            <a:chExt cx="3239" cy="683"/>
          </a:xfrm>
        </p:grpSpPr>
        <p:sp>
          <p:nvSpPr>
            <p:cNvPr id="361617" name="Freeform 17"/>
            <p:cNvSpPr/>
            <p:nvPr/>
          </p:nvSpPr>
          <p:spPr bwMode="auto">
            <a:xfrm>
              <a:off x="0" y="390"/>
              <a:ext cx="777" cy="273"/>
            </a:xfrm>
            <a:custGeom>
              <a:avLst/>
              <a:gdLst>
                <a:gd name="T0" fmla="*/ 179 w 678"/>
                <a:gd name="T1" fmla="*/ 0 h 222"/>
                <a:gd name="T2" fmla="*/ 0 w 678"/>
                <a:gd name="T3" fmla="*/ 3 h 222"/>
                <a:gd name="T4" fmla="*/ 583 w 678"/>
                <a:gd name="T5" fmla="*/ 222 h 222"/>
                <a:gd name="T6" fmla="*/ 678 w 678"/>
                <a:gd name="T7" fmla="*/ 212 h 222"/>
                <a:gd name="T8" fmla="*/ 179 w 678"/>
                <a:gd name="T9" fmla="*/ 0 h 222"/>
                <a:gd name="T10" fmla="*/ 0 w 678"/>
                <a:gd name="T11" fmla="*/ 0 h 222"/>
                <a:gd name="T12" fmla="*/ 678 w 678"/>
                <a:gd name="T13" fmla="*/ 222 h 222"/>
              </a:gdLst>
              <a:ahLst/>
              <a:cxnLst>
                <a:cxn ang="0">
                  <a:pos x="T0" y="T1"/>
                </a:cxn>
                <a:cxn ang="0">
                  <a:pos x="T2" y="T3"/>
                </a:cxn>
                <a:cxn ang="0">
                  <a:pos x="T4" y="T5"/>
                </a:cxn>
                <a:cxn ang="0">
                  <a:pos x="T6" y="T7"/>
                </a:cxn>
                <a:cxn ang="0">
                  <a:pos x="T8" y="T9"/>
                </a:cxn>
              </a:cxnLst>
              <a:rect l="T10" t="T11" r="T12" b="T13"/>
              <a:pathLst>
                <a:path w="678" h="222">
                  <a:moveTo>
                    <a:pt x="179" y="0"/>
                  </a:moveTo>
                  <a:lnTo>
                    <a:pt x="0" y="3"/>
                  </a:lnTo>
                  <a:lnTo>
                    <a:pt x="583" y="222"/>
                  </a:lnTo>
                  <a:lnTo>
                    <a:pt x="678" y="212"/>
                  </a:lnTo>
                  <a:lnTo>
                    <a:pt x="179" y="0"/>
                  </a:lnTo>
                  <a:close/>
                </a:path>
              </a:pathLst>
            </a:custGeom>
            <a:solidFill>
              <a:srgbClr val="2853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18" name="Freeform 18"/>
            <p:cNvSpPr/>
            <p:nvPr/>
          </p:nvSpPr>
          <p:spPr bwMode="auto">
            <a:xfrm>
              <a:off x="99" y="103"/>
              <a:ext cx="598" cy="541"/>
            </a:xfrm>
            <a:custGeom>
              <a:avLst/>
              <a:gdLst>
                <a:gd name="T0" fmla="*/ 1 w 494"/>
                <a:gd name="T1" fmla="*/ 0 h 417"/>
                <a:gd name="T2" fmla="*/ 0 w 494"/>
                <a:gd name="T3" fmla="*/ 233 h 417"/>
                <a:gd name="T4" fmla="*/ 494 w 494"/>
                <a:gd name="T5" fmla="*/ 417 h 417"/>
                <a:gd name="T6" fmla="*/ 494 w 494"/>
                <a:gd name="T7" fmla="*/ 153 h 417"/>
                <a:gd name="T8" fmla="*/ 1 w 494"/>
                <a:gd name="T9" fmla="*/ 0 h 417"/>
                <a:gd name="T10" fmla="*/ 0 w 494"/>
                <a:gd name="T11" fmla="*/ 0 h 417"/>
                <a:gd name="T12" fmla="*/ 494 w 494"/>
                <a:gd name="T13" fmla="*/ 417 h 417"/>
              </a:gdLst>
              <a:ahLst/>
              <a:cxnLst>
                <a:cxn ang="0">
                  <a:pos x="T0" y="T1"/>
                </a:cxn>
                <a:cxn ang="0">
                  <a:pos x="T2" y="T3"/>
                </a:cxn>
                <a:cxn ang="0">
                  <a:pos x="T4" y="T5"/>
                </a:cxn>
                <a:cxn ang="0">
                  <a:pos x="T6" y="T7"/>
                </a:cxn>
                <a:cxn ang="0">
                  <a:pos x="T8" y="T9"/>
                </a:cxn>
              </a:cxnLst>
              <a:rect l="T10" t="T11" r="T12" b="T13"/>
              <a:pathLst>
                <a:path w="494" h="417">
                  <a:moveTo>
                    <a:pt x="1" y="0"/>
                  </a:moveTo>
                  <a:cubicBezTo>
                    <a:pt x="1" y="0"/>
                    <a:pt x="11" y="74"/>
                    <a:pt x="0" y="233"/>
                  </a:cubicBezTo>
                  <a:cubicBezTo>
                    <a:pt x="494" y="417"/>
                    <a:pt x="494" y="417"/>
                    <a:pt x="494" y="417"/>
                  </a:cubicBezTo>
                  <a:cubicBezTo>
                    <a:pt x="494" y="153"/>
                    <a:pt x="494" y="153"/>
                    <a:pt x="494" y="153"/>
                  </a:cubicBezTo>
                  <a:lnTo>
                    <a:pt x="1" y="0"/>
                  </a:lnTo>
                  <a:close/>
                </a:path>
              </a:pathLst>
            </a:custGeom>
            <a:gradFill rotWithShape="1">
              <a:gsLst>
                <a:gs pos="0">
                  <a:srgbClr val="EAEAEA"/>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19" name="Freeform 19"/>
            <p:cNvSpPr/>
            <p:nvPr/>
          </p:nvSpPr>
          <p:spPr bwMode="auto">
            <a:xfrm>
              <a:off x="6" y="0"/>
              <a:ext cx="3185" cy="291"/>
            </a:xfrm>
            <a:custGeom>
              <a:avLst/>
              <a:gdLst>
                <a:gd name="T0" fmla="*/ 569 w 2633"/>
                <a:gd name="T1" fmla="*/ 224 h 224"/>
                <a:gd name="T2" fmla="*/ 2633 w 2633"/>
                <a:gd name="T3" fmla="*/ 72 h 224"/>
                <a:gd name="T4" fmla="*/ 1909 w 2633"/>
                <a:gd name="T5" fmla="*/ 0 h 224"/>
                <a:gd name="T6" fmla="*/ 0 w 2633"/>
                <a:gd name="T7" fmla="*/ 49 h 224"/>
                <a:gd name="T8" fmla="*/ 0 w 2633"/>
                <a:gd name="T9" fmla="*/ 50 h 224"/>
                <a:gd name="T10" fmla="*/ 569 w 2633"/>
                <a:gd name="T11" fmla="*/ 224 h 224"/>
                <a:gd name="T12" fmla="*/ 569 w 2633"/>
                <a:gd name="T13" fmla="*/ 224 h 224"/>
                <a:gd name="T14" fmla="*/ 0 w 2633"/>
                <a:gd name="T15" fmla="*/ 0 h 224"/>
                <a:gd name="T16" fmla="*/ 2633 w 2633"/>
                <a:gd name="T17" fmla="*/ 224 h 224"/>
              </a:gdLst>
              <a:ahLst/>
              <a:cxnLst>
                <a:cxn ang="0">
                  <a:pos x="T0" y="T1"/>
                </a:cxn>
                <a:cxn ang="0">
                  <a:pos x="T2" y="T3"/>
                </a:cxn>
                <a:cxn ang="0">
                  <a:pos x="T4" y="T5"/>
                </a:cxn>
                <a:cxn ang="0">
                  <a:pos x="T6" y="T7"/>
                </a:cxn>
                <a:cxn ang="0">
                  <a:pos x="T8" y="T9"/>
                </a:cxn>
                <a:cxn ang="0">
                  <a:pos x="T10" y="T11"/>
                </a:cxn>
                <a:cxn ang="0">
                  <a:pos x="T12" y="T13"/>
                </a:cxn>
              </a:cxnLst>
              <a:rect l="T14" t="T15" r="T16" b="T17"/>
              <a:pathLst>
                <a:path w="2633" h="224">
                  <a:moveTo>
                    <a:pt x="569" y="224"/>
                  </a:moveTo>
                  <a:cubicBezTo>
                    <a:pt x="2633" y="72"/>
                    <a:pt x="2633" y="72"/>
                    <a:pt x="2633" y="72"/>
                  </a:cubicBezTo>
                  <a:cubicBezTo>
                    <a:pt x="1909" y="0"/>
                    <a:pt x="1909" y="0"/>
                    <a:pt x="1909" y="0"/>
                  </a:cubicBezTo>
                  <a:cubicBezTo>
                    <a:pt x="0" y="49"/>
                    <a:pt x="0" y="49"/>
                    <a:pt x="0" y="49"/>
                  </a:cubicBezTo>
                  <a:cubicBezTo>
                    <a:pt x="0" y="50"/>
                    <a:pt x="0" y="50"/>
                    <a:pt x="0" y="50"/>
                  </a:cubicBezTo>
                  <a:cubicBezTo>
                    <a:pt x="569" y="224"/>
                    <a:pt x="569" y="224"/>
                    <a:pt x="569" y="224"/>
                  </a:cubicBezTo>
                  <a:cubicBezTo>
                    <a:pt x="569" y="224"/>
                    <a:pt x="569" y="224"/>
                    <a:pt x="569" y="224"/>
                  </a:cubicBezTo>
                  <a:close/>
                </a:path>
              </a:pathLst>
            </a:custGeom>
            <a:gradFill rotWithShape="1">
              <a:gsLst>
                <a:gs pos="0">
                  <a:srgbClr val="0846AC"/>
                </a:gs>
                <a:gs pos="100000">
                  <a:srgbClr val="0846AC">
                    <a:gamma/>
                    <a:shade val="46275"/>
                    <a:invGamma/>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20" name="Freeform 20"/>
            <p:cNvSpPr/>
            <p:nvPr/>
          </p:nvSpPr>
          <p:spPr bwMode="auto">
            <a:xfrm>
              <a:off x="0" y="65"/>
              <a:ext cx="736" cy="618"/>
            </a:xfrm>
            <a:custGeom>
              <a:avLst/>
              <a:gdLst>
                <a:gd name="T0" fmla="*/ 574 w 608"/>
                <a:gd name="T1" fmla="*/ 174 h 477"/>
                <a:gd name="T2" fmla="*/ 574 w 608"/>
                <a:gd name="T3" fmla="*/ 174 h 477"/>
                <a:gd name="T4" fmla="*/ 574 w 608"/>
                <a:gd name="T5" fmla="*/ 174 h 477"/>
                <a:gd name="T6" fmla="*/ 5 w 608"/>
                <a:gd name="T7" fmla="*/ 0 h 477"/>
                <a:gd name="T8" fmla="*/ 5 w 608"/>
                <a:gd name="T9" fmla="*/ 12 h 477"/>
                <a:gd name="T10" fmla="*/ 565 w 608"/>
                <a:gd name="T11" fmla="*/ 186 h 477"/>
                <a:gd name="T12" fmla="*/ 552 w 608"/>
                <a:gd name="T13" fmla="*/ 461 h 477"/>
                <a:gd name="T14" fmla="*/ 0 w 608"/>
                <a:gd name="T15" fmla="*/ 254 h 477"/>
                <a:gd name="T16" fmla="*/ 0 w 608"/>
                <a:gd name="T17" fmla="*/ 272 h 477"/>
                <a:gd name="T18" fmla="*/ 550 w 608"/>
                <a:gd name="T19" fmla="*/ 477 h 477"/>
                <a:gd name="T20" fmla="*/ 559 w 608"/>
                <a:gd name="T21" fmla="*/ 476 h 477"/>
                <a:gd name="T22" fmla="*/ 574 w 608"/>
                <a:gd name="T23" fmla="*/ 174 h 477"/>
                <a:gd name="T24" fmla="*/ 0 w 608"/>
                <a:gd name="T25" fmla="*/ 0 h 477"/>
                <a:gd name="T26" fmla="*/ 608 w 608"/>
                <a:gd name="T2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608" h="477">
                  <a:moveTo>
                    <a:pt x="574" y="174"/>
                  </a:moveTo>
                  <a:cubicBezTo>
                    <a:pt x="574" y="174"/>
                    <a:pt x="574" y="174"/>
                    <a:pt x="574" y="174"/>
                  </a:cubicBezTo>
                  <a:cubicBezTo>
                    <a:pt x="574" y="174"/>
                    <a:pt x="574" y="174"/>
                    <a:pt x="574" y="174"/>
                  </a:cubicBezTo>
                  <a:cubicBezTo>
                    <a:pt x="5" y="0"/>
                    <a:pt x="5" y="0"/>
                    <a:pt x="5" y="0"/>
                  </a:cubicBezTo>
                  <a:cubicBezTo>
                    <a:pt x="5" y="12"/>
                    <a:pt x="5" y="12"/>
                    <a:pt x="5" y="12"/>
                  </a:cubicBezTo>
                  <a:cubicBezTo>
                    <a:pt x="565" y="186"/>
                    <a:pt x="565" y="186"/>
                    <a:pt x="565" y="186"/>
                  </a:cubicBezTo>
                  <a:cubicBezTo>
                    <a:pt x="565" y="186"/>
                    <a:pt x="594" y="324"/>
                    <a:pt x="552" y="461"/>
                  </a:cubicBezTo>
                  <a:cubicBezTo>
                    <a:pt x="0" y="254"/>
                    <a:pt x="0" y="254"/>
                    <a:pt x="0" y="254"/>
                  </a:cubicBezTo>
                  <a:cubicBezTo>
                    <a:pt x="0" y="272"/>
                    <a:pt x="0" y="272"/>
                    <a:pt x="0" y="272"/>
                  </a:cubicBezTo>
                  <a:cubicBezTo>
                    <a:pt x="550" y="477"/>
                    <a:pt x="550" y="477"/>
                    <a:pt x="550" y="477"/>
                  </a:cubicBezTo>
                  <a:cubicBezTo>
                    <a:pt x="559" y="476"/>
                    <a:pt x="559" y="476"/>
                    <a:pt x="559" y="476"/>
                  </a:cubicBezTo>
                  <a:cubicBezTo>
                    <a:pt x="608" y="346"/>
                    <a:pt x="574" y="177"/>
                    <a:pt x="574" y="17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21" name="Freeform 21"/>
            <p:cNvSpPr/>
            <p:nvPr/>
          </p:nvSpPr>
          <p:spPr bwMode="auto">
            <a:xfrm>
              <a:off x="675" y="93"/>
              <a:ext cx="2564" cy="588"/>
            </a:xfrm>
            <a:custGeom>
              <a:avLst/>
              <a:gdLst>
                <a:gd name="T0" fmla="*/ 2077 w 2119"/>
                <a:gd name="T1" fmla="*/ 0 h 454"/>
                <a:gd name="T2" fmla="*/ 15 w 2119"/>
                <a:gd name="T3" fmla="*/ 152 h 454"/>
                <a:gd name="T4" fmla="*/ 0 w 2119"/>
                <a:gd name="T5" fmla="*/ 454 h 454"/>
                <a:gd name="T6" fmla="*/ 2100 w 2119"/>
                <a:gd name="T7" fmla="*/ 242 h 454"/>
                <a:gd name="T8" fmla="*/ 2077 w 2119"/>
                <a:gd name="T9" fmla="*/ 0 h 454"/>
              </a:gdLst>
              <a:ahLst/>
              <a:cxnLst>
                <a:cxn ang="0">
                  <a:pos x="T0" y="T1"/>
                </a:cxn>
                <a:cxn ang="0">
                  <a:pos x="T2" y="T3"/>
                </a:cxn>
                <a:cxn ang="0">
                  <a:pos x="T4" y="T5"/>
                </a:cxn>
                <a:cxn ang="0">
                  <a:pos x="T6" y="T7"/>
                </a:cxn>
                <a:cxn ang="0">
                  <a:pos x="T8" y="T9"/>
                </a:cxn>
              </a:cxnLst>
              <a:rect l="0" t="0" r="r" b="b"/>
              <a:pathLst>
                <a:path w="2119" h="454">
                  <a:moveTo>
                    <a:pt x="2077" y="0"/>
                  </a:moveTo>
                  <a:cubicBezTo>
                    <a:pt x="15" y="152"/>
                    <a:pt x="15" y="152"/>
                    <a:pt x="15" y="152"/>
                  </a:cubicBezTo>
                  <a:cubicBezTo>
                    <a:pt x="15" y="155"/>
                    <a:pt x="49" y="324"/>
                    <a:pt x="0" y="454"/>
                  </a:cubicBezTo>
                  <a:cubicBezTo>
                    <a:pt x="2100" y="242"/>
                    <a:pt x="2100" y="242"/>
                    <a:pt x="2100" y="242"/>
                  </a:cubicBezTo>
                  <a:cubicBezTo>
                    <a:pt x="2100" y="242"/>
                    <a:pt x="2119" y="52"/>
                    <a:pt x="2077" y="0"/>
                  </a:cubicBezTo>
                  <a:close/>
                </a:path>
              </a:pathLst>
            </a:custGeom>
            <a:gradFill rotWithShape="1">
              <a:gsLst>
                <a:gs pos="0">
                  <a:srgbClr val="0846AC"/>
                </a:gs>
                <a:gs pos="5000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1622" name="Group 150"/>
          <p:cNvGrpSpPr/>
          <p:nvPr/>
        </p:nvGrpSpPr>
        <p:grpSpPr bwMode="auto">
          <a:xfrm>
            <a:off x="1163638" y="2033588"/>
            <a:ext cx="3654425" cy="771525"/>
            <a:chOff x="0" y="0"/>
            <a:chExt cx="2870" cy="715"/>
          </a:xfrm>
        </p:grpSpPr>
        <p:sp>
          <p:nvSpPr>
            <p:cNvPr id="361623" name="Freeform 23"/>
            <p:cNvSpPr/>
            <p:nvPr/>
          </p:nvSpPr>
          <p:spPr bwMode="auto">
            <a:xfrm>
              <a:off x="2" y="510"/>
              <a:ext cx="699" cy="191"/>
            </a:xfrm>
            <a:custGeom>
              <a:avLst/>
              <a:gdLst>
                <a:gd name="T0" fmla="*/ 195 w 610"/>
                <a:gd name="T1" fmla="*/ 0 h 156"/>
                <a:gd name="T2" fmla="*/ 0 w 610"/>
                <a:gd name="T3" fmla="*/ 14 h 156"/>
                <a:gd name="T4" fmla="*/ 495 w 610"/>
                <a:gd name="T5" fmla="*/ 156 h 156"/>
                <a:gd name="T6" fmla="*/ 610 w 610"/>
                <a:gd name="T7" fmla="*/ 152 h 156"/>
                <a:gd name="T8" fmla="*/ 195 w 610"/>
                <a:gd name="T9" fmla="*/ 0 h 156"/>
                <a:gd name="T10" fmla="*/ 0 w 610"/>
                <a:gd name="T11" fmla="*/ 0 h 156"/>
                <a:gd name="T12" fmla="*/ 610 w 610"/>
                <a:gd name="T13" fmla="*/ 156 h 156"/>
              </a:gdLst>
              <a:ahLst/>
              <a:cxnLst>
                <a:cxn ang="0">
                  <a:pos x="T0" y="T1"/>
                </a:cxn>
                <a:cxn ang="0">
                  <a:pos x="T2" y="T3"/>
                </a:cxn>
                <a:cxn ang="0">
                  <a:pos x="T4" y="T5"/>
                </a:cxn>
                <a:cxn ang="0">
                  <a:pos x="T6" y="T7"/>
                </a:cxn>
                <a:cxn ang="0">
                  <a:pos x="T8" y="T9"/>
                </a:cxn>
              </a:cxnLst>
              <a:rect l="T10" t="T11" r="T12" b="T13"/>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24" name="Freeform 24"/>
            <p:cNvSpPr/>
            <p:nvPr/>
          </p:nvSpPr>
          <p:spPr bwMode="auto">
            <a:xfrm>
              <a:off x="89" y="52"/>
              <a:ext cx="503" cy="637"/>
            </a:xfrm>
            <a:custGeom>
              <a:avLst/>
              <a:gdLst>
                <a:gd name="T0" fmla="*/ 6 w 416"/>
                <a:gd name="T1" fmla="*/ 0 h 491"/>
                <a:gd name="T2" fmla="*/ 0 w 416"/>
                <a:gd name="T3" fmla="*/ 368 h 491"/>
                <a:gd name="T4" fmla="*/ 416 w 416"/>
                <a:gd name="T5" fmla="*/ 491 h 491"/>
                <a:gd name="T6" fmla="*/ 416 w 416"/>
                <a:gd name="T7" fmla="*/ 95 h 491"/>
                <a:gd name="T8" fmla="*/ 6 w 416"/>
                <a:gd name="T9" fmla="*/ 0 h 491"/>
                <a:gd name="T10" fmla="*/ 0 w 416"/>
                <a:gd name="T11" fmla="*/ 0 h 491"/>
                <a:gd name="T12" fmla="*/ 416 w 416"/>
                <a:gd name="T13" fmla="*/ 491 h 491"/>
              </a:gdLst>
              <a:ahLst/>
              <a:cxnLst>
                <a:cxn ang="0">
                  <a:pos x="T0" y="T1"/>
                </a:cxn>
                <a:cxn ang="0">
                  <a:pos x="T2" y="T3"/>
                </a:cxn>
                <a:cxn ang="0">
                  <a:pos x="T4" y="T5"/>
                </a:cxn>
                <a:cxn ang="0">
                  <a:pos x="T6" y="T7"/>
                </a:cxn>
                <a:cxn ang="0">
                  <a:pos x="T8" y="T9"/>
                </a:cxn>
              </a:cxnLst>
              <a:rect l="T10" t="T11" r="T12" b="T13"/>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25" name="Freeform 25"/>
            <p:cNvSpPr/>
            <p:nvPr/>
          </p:nvSpPr>
          <p:spPr bwMode="auto">
            <a:xfrm>
              <a:off x="0" y="21"/>
              <a:ext cx="595" cy="694"/>
            </a:xfrm>
            <a:custGeom>
              <a:avLst/>
              <a:gdLst>
                <a:gd name="T0" fmla="*/ 474 w 492"/>
                <a:gd name="T1" fmla="*/ 109 h 536"/>
                <a:gd name="T2" fmla="*/ 1 w 492"/>
                <a:gd name="T3" fmla="*/ 0 h 536"/>
                <a:gd name="T4" fmla="*/ 1 w 492"/>
                <a:gd name="T5" fmla="*/ 20 h 536"/>
                <a:gd name="T6" fmla="*/ 459 w 492"/>
                <a:gd name="T7" fmla="*/ 122 h 536"/>
                <a:gd name="T8" fmla="*/ 469 w 492"/>
                <a:gd name="T9" fmla="*/ 520 h 536"/>
                <a:gd name="T10" fmla="*/ 0 w 492"/>
                <a:gd name="T11" fmla="*/ 390 h 536"/>
                <a:gd name="T12" fmla="*/ 1 w 492"/>
                <a:gd name="T13" fmla="*/ 404 h 536"/>
                <a:gd name="T14" fmla="*/ 469 w 492"/>
                <a:gd name="T15" fmla="*/ 536 h 536"/>
                <a:gd name="T16" fmla="*/ 482 w 492"/>
                <a:gd name="T17" fmla="*/ 536 h 536"/>
                <a:gd name="T18" fmla="*/ 474 w 492"/>
                <a:gd name="T19" fmla="*/ 109 h 536"/>
                <a:gd name="T20" fmla="*/ 0 w 492"/>
                <a:gd name="T21" fmla="*/ 0 h 536"/>
                <a:gd name="T22" fmla="*/ 492 w 492"/>
                <a:gd name="T23"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gradFill rotWithShape="1">
              <a:gsLst>
                <a:gs pos="0">
                  <a:srgbClr val="EAEAEA"/>
                </a:gs>
                <a:gs pos="100000">
                  <a:srgbClr val="B7B8B8"/>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26" name="Freeform 26"/>
            <p:cNvSpPr/>
            <p:nvPr/>
          </p:nvSpPr>
          <p:spPr bwMode="auto">
            <a:xfrm>
              <a:off x="2" y="0"/>
              <a:ext cx="2778" cy="160"/>
            </a:xfrm>
            <a:custGeom>
              <a:avLst/>
              <a:gdLst>
                <a:gd name="T0" fmla="*/ 2424 w 2424"/>
                <a:gd name="T1" fmla="*/ 92 h 131"/>
                <a:gd name="T2" fmla="*/ 2096 w 2424"/>
                <a:gd name="T3" fmla="*/ 0 h 131"/>
                <a:gd name="T4" fmla="*/ 0 w 2424"/>
                <a:gd name="T5" fmla="*/ 17 h 131"/>
                <a:gd name="T6" fmla="*/ 497 w 2424"/>
                <a:gd name="T7" fmla="*/ 131 h 131"/>
                <a:gd name="T8" fmla="*/ 504 w 2424"/>
                <a:gd name="T9" fmla="*/ 123 h 131"/>
                <a:gd name="T10" fmla="*/ 2424 w 2424"/>
                <a:gd name="T11" fmla="*/ 92 h 131"/>
                <a:gd name="T12" fmla="*/ 0 w 2424"/>
                <a:gd name="T13" fmla="*/ 0 h 131"/>
                <a:gd name="T14" fmla="*/ 2424 w 2424"/>
                <a:gd name="T15" fmla="*/ 131 h 131"/>
              </a:gdLst>
              <a:ahLst/>
              <a:cxnLst>
                <a:cxn ang="0">
                  <a:pos x="T0" y="T1"/>
                </a:cxn>
                <a:cxn ang="0">
                  <a:pos x="T2" y="T3"/>
                </a:cxn>
                <a:cxn ang="0">
                  <a:pos x="T4" y="T5"/>
                </a:cxn>
                <a:cxn ang="0">
                  <a:pos x="T6" y="T7"/>
                </a:cxn>
                <a:cxn ang="0">
                  <a:pos x="T8" y="T9"/>
                </a:cxn>
                <a:cxn ang="0">
                  <a:pos x="T10" y="T11"/>
                </a:cxn>
              </a:cxnLst>
              <a:rect l="T12" t="T13" r="T14" b="T15"/>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27" name="Freeform 27"/>
            <p:cNvSpPr/>
            <p:nvPr/>
          </p:nvSpPr>
          <p:spPr bwMode="auto">
            <a:xfrm>
              <a:off x="571" y="113"/>
              <a:ext cx="2299" cy="602"/>
            </a:xfrm>
            <a:custGeom>
              <a:avLst/>
              <a:gdLst>
                <a:gd name="T0" fmla="*/ 1826 w 1901"/>
                <a:gd name="T1" fmla="*/ 0 h 465"/>
                <a:gd name="T2" fmla="*/ 7 w 1901"/>
                <a:gd name="T3" fmla="*/ 30 h 465"/>
                <a:gd name="T4" fmla="*/ 0 w 1901"/>
                <a:gd name="T5" fmla="*/ 37 h 465"/>
                <a:gd name="T6" fmla="*/ 10 w 1901"/>
                <a:gd name="T7" fmla="*/ 465 h 465"/>
                <a:gd name="T8" fmla="*/ 1848 w 1901"/>
                <a:gd name="T9" fmla="*/ 382 h 465"/>
                <a:gd name="T10" fmla="*/ 1841 w 1901"/>
                <a:gd name="T11" fmla="*/ 5 h 465"/>
                <a:gd name="T12" fmla="*/ 1826 w 1901"/>
                <a:gd name="T13" fmla="*/ 0 h 465"/>
                <a:gd name="T14" fmla="*/ 0 w 1901"/>
                <a:gd name="T15" fmla="*/ 0 h 465"/>
                <a:gd name="T16" fmla="*/ 1901 w 1901"/>
                <a:gd name="T17" fmla="*/ 465 h 465"/>
              </a:gdLst>
              <a:ahLst/>
              <a:cxnLst>
                <a:cxn ang="0">
                  <a:pos x="T0" y="T1"/>
                </a:cxn>
                <a:cxn ang="0">
                  <a:pos x="T2" y="T3"/>
                </a:cxn>
                <a:cxn ang="0">
                  <a:pos x="T4" y="T5"/>
                </a:cxn>
                <a:cxn ang="0">
                  <a:pos x="T6" y="T7"/>
                </a:cxn>
                <a:cxn ang="0">
                  <a:pos x="T8" y="T9"/>
                </a:cxn>
                <a:cxn ang="0">
                  <a:pos x="T10" y="T11"/>
                </a:cxn>
                <a:cxn ang="0">
                  <a:pos x="T12" y="T13"/>
                </a:cxn>
              </a:cxnLst>
              <a:rect l="T14" t="T15" r="T16" b="T17"/>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gradFill rotWithShape="1">
              <a:gsLst>
                <a:gs pos="0">
                  <a:srgbClr val="969696"/>
                </a:gs>
                <a:gs pos="50000">
                  <a:srgbClr val="EAEAEA"/>
                </a:gs>
                <a:gs pos="100000">
                  <a:srgbClr val="969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1628" name="Group 156"/>
          <p:cNvGrpSpPr/>
          <p:nvPr/>
        </p:nvGrpSpPr>
        <p:grpSpPr bwMode="auto">
          <a:xfrm>
            <a:off x="1287463" y="1524000"/>
            <a:ext cx="3619500" cy="692150"/>
            <a:chOff x="0" y="0"/>
            <a:chExt cx="2841" cy="719"/>
          </a:xfrm>
        </p:grpSpPr>
        <p:sp>
          <p:nvSpPr>
            <p:cNvPr id="361629" name="Freeform 29"/>
            <p:cNvSpPr/>
            <p:nvPr/>
          </p:nvSpPr>
          <p:spPr bwMode="auto">
            <a:xfrm>
              <a:off x="0" y="537"/>
              <a:ext cx="654" cy="182"/>
            </a:xfrm>
            <a:custGeom>
              <a:avLst/>
              <a:gdLst>
                <a:gd name="T0" fmla="*/ 187 w 571"/>
                <a:gd name="T1" fmla="*/ 0 h 148"/>
                <a:gd name="T2" fmla="*/ 0 w 571"/>
                <a:gd name="T3" fmla="*/ 10 h 148"/>
                <a:gd name="T4" fmla="*/ 445 w 571"/>
                <a:gd name="T5" fmla="*/ 148 h 148"/>
                <a:gd name="T6" fmla="*/ 571 w 571"/>
                <a:gd name="T7" fmla="*/ 143 h 148"/>
                <a:gd name="T8" fmla="*/ 187 w 571"/>
                <a:gd name="T9" fmla="*/ 0 h 148"/>
                <a:gd name="T10" fmla="*/ 0 w 571"/>
                <a:gd name="T11" fmla="*/ 0 h 148"/>
                <a:gd name="T12" fmla="*/ 571 w 571"/>
                <a:gd name="T13" fmla="*/ 148 h 148"/>
              </a:gdLst>
              <a:ahLst/>
              <a:cxnLst>
                <a:cxn ang="0">
                  <a:pos x="T0" y="T1"/>
                </a:cxn>
                <a:cxn ang="0">
                  <a:pos x="T2" y="T3"/>
                </a:cxn>
                <a:cxn ang="0">
                  <a:pos x="T4" y="T5"/>
                </a:cxn>
                <a:cxn ang="0">
                  <a:pos x="T6" y="T7"/>
                </a:cxn>
                <a:cxn ang="0">
                  <a:pos x="T8" y="T9"/>
                </a:cxn>
              </a:cxnLst>
              <a:rect l="T10" t="T11" r="T12" b="T13"/>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30" name="Freeform 30"/>
            <p:cNvSpPr/>
            <p:nvPr/>
          </p:nvSpPr>
          <p:spPr bwMode="auto">
            <a:xfrm>
              <a:off x="125" y="56"/>
              <a:ext cx="393" cy="632"/>
            </a:xfrm>
            <a:custGeom>
              <a:avLst/>
              <a:gdLst>
                <a:gd name="T0" fmla="*/ 16 w 325"/>
                <a:gd name="T1" fmla="*/ 0 h 487"/>
                <a:gd name="T2" fmla="*/ 0 w 325"/>
                <a:gd name="T3" fmla="*/ 382 h 487"/>
                <a:gd name="T4" fmla="*/ 325 w 325"/>
                <a:gd name="T5" fmla="*/ 487 h 487"/>
                <a:gd name="T6" fmla="*/ 325 w 325"/>
                <a:gd name="T7" fmla="*/ 90 h 487"/>
                <a:gd name="T8" fmla="*/ 16 w 325"/>
                <a:gd name="T9" fmla="*/ 0 h 487"/>
                <a:gd name="T10" fmla="*/ 0 w 325"/>
                <a:gd name="T11" fmla="*/ 0 h 487"/>
                <a:gd name="T12" fmla="*/ 325 w 325"/>
                <a:gd name="T13" fmla="*/ 487 h 487"/>
              </a:gdLst>
              <a:ahLst/>
              <a:cxnLst>
                <a:cxn ang="0">
                  <a:pos x="T0" y="T1"/>
                </a:cxn>
                <a:cxn ang="0">
                  <a:pos x="T2" y="T3"/>
                </a:cxn>
                <a:cxn ang="0">
                  <a:pos x="T4" y="T5"/>
                </a:cxn>
                <a:cxn ang="0">
                  <a:pos x="T6" y="T7"/>
                </a:cxn>
                <a:cxn ang="0">
                  <a:pos x="T8" y="T9"/>
                </a:cxn>
              </a:cxnLst>
              <a:rect l="T10" t="T11" r="T12" b="T13"/>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31" name="Freeform 31"/>
            <p:cNvSpPr/>
            <p:nvPr/>
          </p:nvSpPr>
          <p:spPr bwMode="auto">
            <a:xfrm>
              <a:off x="0" y="0"/>
              <a:ext cx="533" cy="719"/>
            </a:xfrm>
            <a:custGeom>
              <a:avLst/>
              <a:gdLst>
                <a:gd name="T0" fmla="*/ 426 w 441"/>
                <a:gd name="T1" fmla="*/ 134 h 555"/>
                <a:gd name="T2" fmla="*/ 17 w 441"/>
                <a:gd name="T3" fmla="*/ 0 h 555"/>
                <a:gd name="T4" fmla="*/ 14 w 441"/>
                <a:gd name="T5" fmla="*/ 0 h 555"/>
                <a:gd name="T6" fmla="*/ 15 w 441"/>
                <a:gd name="T7" fmla="*/ 16 h 555"/>
                <a:gd name="T8" fmla="*/ 411 w 441"/>
                <a:gd name="T9" fmla="*/ 147 h 555"/>
                <a:gd name="T10" fmla="*/ 412 w 441"/>
                <a:gd name="T11" fmla="*/ 539 h 555"/>
                <a:gd name="T12" fmla="*/ 0 w 441"/>
                <a:gd name="T13" fmla="*/ 424 h 555"/>
                <a:gd name="T14" fmla="*/ 0 w 441"/>
                <a:gd name="T15" fmla="*/ 436 h 555"/>
                <a:gd name="T16" fmla="*/ 412 w 441"/>
                <a:gd name="T17" fmla="*/ 555 h 555"/>
                <a:gd name="T18" fmla="*/ 427 w 441"/>
                <a:gd name="T19" fmla="*/ 555 h 555"/>
                <a:gd name="T20" fmla="*/ 426 w 441"/>
                <a:gd name="T21" fmla="*/ 134 h 555"/>
                <a:gd name="T22" fmla="*/ 0 w 441"/>
                <a:gd name="T23" fmla="*/ 0 h 555"/>
                <a:gd name="T24" fmla="*/ 441 w 441"/>
                <a:gd name="T25"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rgbClr val="B2B2B2"/>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32" name="Freeform 32"/>
            <p:cNvSpPr/>
            <p:nvPr/>
          </p:nvSpPr>
          <p:spPr bwMode="auto">
            <a:xfrm>
              <a:off x="20" y="0"/>
              <a:ext cx="2735" cy="174"/>
            </a:xfrm>
            <a:custGeom>
              <a:avLst/>
              <a:gdLst>
                <a:gd name="T0" fmla="*/ 2386 w 2386"/>
                <a:gd name="T1" fmla="*/ 138 h 142"/>
                <a:gd name="T2" fmla="*/ 2054 w 2386"/>
                <a:gd name="T3" fmla="*/ 41 h 142"/>
                <a:gd name="T4" fmla="*/ 0 w 2386"/>
                <a:gd name="T5" fmla="*/ 0 h 142"/>
                <a:gd name="T6" fmla="*/ 431 w 2386"/>
                <a:gd name="T7" fmla="*/ 142 h 142"/>
                <a:gd name="T8" fmla="*/ 438 w 2386"/>
                <a:gd name="T9" fmla="*/ 135 h 142"/>
                <a:gd name="T10" fmla="*/ 2386 w 2386"/>
                <a:gd name="T11" fmla="*/ 138 h 142"/>
                <a:gd name="T12" fmla="*/ 0 w 2386"/>
                <a:gd name="T13" fmla="*/ 0 h 142"/>
                <a:gd name="T14" fmla="*/ 2386 w 2386"/>
                <a:gd name="T15" fmla="*/ 142 h 142"/>
              </a:gdLst>
              <a:ahLst/>
              <a:cxnLst>
                <a:cxn ang="0">
                  <a:pos x="T0" y="T1"/>
                </a:cxn>
                <a:cxn ang="0">
                  <a:pos x="T2" y="T3"/>
                </a:cxn>
                <a:cxn ang="0">
                  <a:pos x="T4" y="T5"/>
                </a:cxn>
                <a:cxn ang="0">
                  <a:pos x="T6" y="T7"/>
                </a:cxn>
                <a:cxn ang="0">
                  <a:pos x="T8" y="T9"/>
                </a:cxn>
                <a:cxn ang="0">
                  <a:pos x="T10" y="T11"/>
                </a:cxn>
              </a:cxnLst>
              <a:rect l="T12" t="T13" r="T14" b="T15"/>
              <a:pathLst>
                <a:path w="2386" h="142">
                  <a:moveTo>
                    <a:pt x="2386" y="138"/>
                  </a:moveTo>
                  <a:lnTo>
                    <a:pt x="2054" y="41"/>
                  </a:lnTo>
                  <a:lnTo>
                    <a:pt x="0" y="0"/>
                  </a:lnTo>
                  <a:lnTo>
                    <a:pt x="431" y="142"/>
                  </a:lnTo>
                  <a:lnTo>
                    <a:pt x="438" y="135"/>
                  </a:lnTo>
                  <a:lnTo>
                    <a:pt x="2386" y="138"/>
                  </a:lnTo>
                  <a:close/>
                </a:path>
              </a:pathLst>
            </a:custGeom>
            <a:gradFill rotWithShape="1">
              <a:gsLst>
                <a:gs pos="0">
                  <a:srgbClr val="727172"/>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1633" name="Freeform 33"/>
            <p:cNvSpPr/>
            <p:nvPr/>
          </p:nvSpPr>
          <p:spPr bwMode="auto">
            <a:xfrm>
              <a:off x="514" y="166"/>
              <a:ext cx="2327" cy="553"/>
            </a:xfrm>
            <a:custGeom>
              <a:avLst/>
              <a:gdLst>
                <a:gd name="T0" fmla="*/ 1853 w 1924"/>
                <a:gd name="T1" fmla="*/ 3 h 427"/>
                <a:gd name="T2" fmla="*/ 7 w 1924"/>
                <a:gd name="T3" fmla="*/ 0 h 427"/>
                <a:gd name="T4" fmla="*/ 0 w 1924"/>
                <a:gd name="T5" fmla="*/ 6 h 427"/>
                <a:gd name="T6" fmla="*/ 2 w 1924"/>
                <a:gd name="T7" fmla="*/ 427 h 427"/>
                <a:gd name="T8" fmla="*/ 1867 w 1924"/>
                <a:gd name="T9" fmla="*/ 378 h 427"/>
                <a:gd name="T10" fmla="*/ 1867 w 1924"/>
                <a:gd name="T11" fmla="*/ 7 h 427"/>
                <a:gd name="T12" fmla="*/ 1853 w 1924"/>
                <a:gd name="T13" fmla="*/ 3 h 427"/>
                <a:gd name="T14" fmla="*/ 0 w 1924"/>
                <a:gd name="T15" fmla="*/ 0 h 427"/>
                <a:gd name="T16" fmla="*/ 1924 w 1924"/>
                <a:gd name="T17" fmla="*/ 427 h 427"/>
              </a:gdLst>
              <a:ahLst/>
              <a:cxnLst>
                <a:cxn ang="0">
                  <a:pos x="T0" y="T1"/>
                </a:cxn>
                <a:cxn ang="0">
                  <a:pos x="T2" y="T3"/>
                </a:cxn>
                <a:cxn ang="0">
                  <a:pos x="T4" y="T5"/>
                </a:cxn>
                <a:cxn ang="0">
                  <a:pos x="T6" y="T7"/>
                </a:cxn>
                <a:cxn ang="0">
                  <a:pos x="T8" y="T9"/>
                </a:cxn>
                <a:cxn ang="0">
                  <a:pos x="T10" y="T11"/>
                </a:cxn>
                <a:cxn ang="0">
                  <a:pos x="T12" y="T13"/>
                </a:cxn>
              </a:cxnLst>
              <a:rect l="T14" t="T15" r="T16" b="T17"/>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gradFill rotWithShape="1">
              <a:gsLst>
                <a:gs pos="0">
                  <a:srgbClr val="969696"/>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61634" name="WordArt 35"/>
          <p:cNvSpPr>
            <a:spLocks noChangeArrowheads="1" noChangeShapeType="1" noTextEdit="1"/>
          </p:cNvSpPr>
          <p:nvPr/>
        </p:nvSpPr>
        <p:spPr bwMode="auto">
          <a:xfrm rot="21269670">
            <a:off x="2252663" y="2921000"/>
            <a:ext cx="2101850" cy="18573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b="1">
                <a:solidFill>
                  <a:srgbClr val="FFFFFF"/>
                </a:solidFill>
                <a:latin typeface="黑体" panose="02010609060101010101" charset="-122"/>
                <a:ea typeface="黑体" panose="02010609060101010101" charset="-122"/>
              </a:rPr>
              <a:t>双击此处添加文字内容</a:t>
            </a:r>
            <a:endParaRPr lang="zh-CN" altLang="en-US" sz="3600" b="1">
              <a:solidFill>
                <a:srgbClr val="FFFFFF"/>
              </a:solidFill>
              <a:latin typeface="黑体" panose="02010609060101010101" charset="-122"/>
              <a:ea typeface="黑体" panose="02010609060101010101" charset="-122"/>
            </a:endParaRPr>
          </a:p>
        </p:txBody>
      </p:sp>
      <p:sp>
        <p:nvSpPr>
          <p:cNvPr id="361635" name="WordArt 36"/>
          <p:cNvSpPr>
            <a:spLocks noChangeArrowheads="1" noChangeShapeType="1" noTextEdit="1"/>
          </p:cNvSpPr>
          <p:nvPr/>
        </p:nvSpPr>
        <p:spPr bwMode="auto">
          <a:xfrm>
            <a:off x="2265363" y="1887538"/>
            <a:ext cx="2101850" cy="1857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b="1">
                <a:solidFill>
                  <a:srgbClr val="FFFFFF"/>
                </a:solidFill>
                <a:latin typeface="黑体" panose="02010609060101010101" charset="-122"/>
                <a:ea typeface="黑体" panose="02010609060101010101" charset="-122"/>
              </a:rPr>
              <a:t>双击此处添加文字内容</a:t>
            </a:r>
            <a:endParaRPr lang="zh-CN" altLang="en-US" sz="3600" b="1">
              <a:solidFill>
                <a:srgbClr val="FFFFFF"/>
              </a:solidFill>
              <a:latin typeface="黑体" panose="02010609060101010101" charset="-122"/>
              <a:ea typeface="黑体" panose="02010609060101010101" charset="-122"/>
            </a:endParaRPr>
          </a:p>
        </p:txBody>
      </p:sp>
      <p:sp>
        <p:nvSpPr>
          <p:cNvPr id="361636" name="WordArt 37"/>
          <p:cNvSpPr>
            <a:spLocks noChangeArrowheads="1" noChangeShapeType="1" noTextEdit="1"/>
          </p:cNvSpPr>
          <p:nvPr/>
        </p:nvSpPr>
        <p:spPr bwMode="auto">
          <a:xfrm rot="21142057">
            <a:off x="2468563" y="3987800"/>
            <a:ext cx="2101850" cy="18573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b="1">
                <a:solidFill>
                  <a:srgbClr val="000000"/>
                </a:solidFill>
                <a:latin typeface="黑体" panose="02010609060101010101" charset="-122"/>
                <a:ea typeface="黑体" panose="02010609060101010101" charset="-122"/>
              </a:rPr>
              <a:t>双击此处添加文字内容</a:t>
            </a:r>
            <a:endParaRPr lang="zh-CN" altLang="en-US" sz="3600" b="1">
              <a:solidFill>
                <a:srgbClr val="000000"/>
              </a:solidFill>
              <a:latin typeface="黑体" panose="02010609060101010101" charset="-122"/>
              <a:ea typeface="黑体" panose="02010609060101010101" charset="-122"/>
            </a:endParaRPr>
          </a:p>
        </p:txBody>
      </p:sp>
      <p:sp>
        <p:nvSpPr>
          <p:cNvPr id="361637" name="WordArt 38"/>
          <p:cNvSpPr>
            <a:spLocks noChangeArrowheads="1" noChangeShapeType="1" noTextEdit="1"/>
          </p:cNvSpPr>
          <p:nvPr/>
        </p:nvSpPr>
        <p:spPr bwMode="auto">
          <a:xfrm>
            <a:off x="2265363" y="2420938"/>
            <a:ext cx="2101850" cy="1857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b="1">
                <a:solidFill>
                  <a:srgbClr val="000000"/>
                </a:solidFill>
                <a:latin typeface="黑体" panose="02010609060101010101" charset="-122"/>
                <a:ea typeface="黑体" panose="02010609060101010101" charset="-122"/>
              </a:rPr>
              <a:t>双击此处添加文字内容</a:t>
            </a:r>
            <a:endParaRPr lang="zh-CN" altLang="en-US" sz="3600" b="1">
              <a:solidFill>
                <a:srgbClr val="000000"/>
              </a:solidFill>
              <a:latin typeface="黑体" panose="02010609060101010101" charset="-122"/>
              <a:ea typeface="黑体" panose="02010609060101010101" charset="-122"/>
            </a:endParaRPr>
          </a:p>
        </p:txBody>
      </p:sp>
      <p:sp>
        <p:nvSpPr>
          <p:cNvPr id="361638" name="AutoShape 39"/>
          <p:cNvSpPr>
            <a:spLocks noChangeArrowheads="1"/>
          </p:cNvSpPr>
          <p:nvPr/>
        </p:nvSpPr>
        <p:spPr bwMode="auto">
          <a:xfrm>
            <a:off x="5645150" y="1844675"/>
            <a:ext cx="2736850" cy="2378075"/>
          </a:xfrm>
          <a:prstGeom prst="roundRect">
            <a:avLst>
              <a:gd name="adj" fmla="val 1394"/>
            </a:avLst>
          </a:prstGeom>
          <a:gradFill rotWithShape="1">
            <a:gsLst>
              <a:gs pos="0">
                <a:srgbClr val="FFFFFF"/>
              </a:gs>
              <a:gs pos="100000">
                <a:srgbClr val="DDDDDD"/>
              </a:gs>
            </a:gsLst>
            <a:lin ang="5400000" scaled="1"/>
          </a:gradFill>
          <a:ln w="9525">
            <a:solidFill>
              <a:srgbClr val="B2B2B2"/>
            </a:solidFill>
            <a:round/>
          </a:ln>
          <a:effectLst/>
          <a:extLst>
            <a:ext uri="{AF507438-7753-43E0-B8FC-AC1667EBCBE1}">
              <a14:hiddenEffects xmlns:a14="http://schemas.microsoft.com/office/drawing/2010/main">
                <a:effectLst>
                  <a:outerShdw dist="17961" dir="2700000" algn="ctr" rotWithShape="0">
                    <a:srgbClr val="858585"/>
                  </a:outerShdw>
                </a:effectLst>
              </a14:hiddenEffects>
            </a:ext>
          </a:extLst>
        </p:spPr>
        <p:txBody>
          <a:bodyPr wrap="none" anchor="ctr"/>
          <a:lstStyle/>
          <a:p>
            <a:pPr eaLnBrk="1" fontAlgn="base" hangingPunct="1">
              <a:lnSpc>
                <a:spcPct val="120000"/>
              </a:lnSpc>
              <a:buClrTx/>
              <a:buSzTx/>
            </a:pPr>
            <a:endParaRPr lang="zh-CN" altLang="en-US" sz="1600"/>
          </a:p>
          <a:p>
            <a:pPr eaLnBrk="1" fontAlgn="base" hangingPunct="1">
              <a:lnSpc>
                <a:spcPct val="120000"/>
              </a:lnSpc>
              <a:buClrTx/>
              <a:buSzTx/>
            </a:pPr>
            <a:endParaRPr lang="zh-CN" altLang="en-US" sz="1600"/>
          </a:p>
          <a:p>
            <a:pPr eaLnBrk="1" fontAlgn="base" hangingPunct="1">
              <a:lnSpc>
                <a:spcPct val="120000"/>
              </a:lnSpc>
              <a:buClrTx/>
              <a:buSzTx/>
            </a:pPr>
            <a:r>
              <a:rPr lang="zh-CN" altLang="en-US" sz="1600"/>
              <a:t>单击此处添加文字</a:t>
            </a:r>
            <a:endParaRPr lang="zh-CN" altLang="en-US" sz="1600"/>
          </a:p>
          <a:p>
            <a:pPr eaLnBrk="1" fontAlgn="base" hangingPunct="1">
              <a:lnSpc>
                <a:spcPct val="120000"/>
              </a:lnSpc>
              <a:buClrTx/>
              <a:buSzTx/>
            </a:pPr>
            <a:r>
              <a:rPr lang="zh-CN" altLang="en-US" sz="1600"/>
              <a:t>单击此处添加文字</a:t>
            </a:r>
            <a:endParaRPr lang="zh-CN" altLang="en-US" sz="1600"/>
          </a:p>
          <a:p>
            <a:pPr eaLnBrk="1" fontAlgn="base" hangingPunct="1">
              <a:lnSpc>
                <a:spcPct val="120000"/>
              </a:lnSpc>
              <a:buClrTx/>
              <a:buSzTx/>
            </a:pPr>
            <a:r>
              <a:rPr lang="zh-CN" altLang="en-US" sz="1600"/>
              <a:t>单击此处添加文字</a:t>
            </a:r>
            <a:endParaRPr lang="zh-CN" altLang="en-US" sz="1600"/>
          </a:p>
          <a:p>
            <a:pPr eaLnBrk="1" fontAlgn="base" hangingPunct="1">
              <a:lnSpc>
                <a:spcPct val="120000"/>
              </a:lnSpc>
              <a:buClrTx/>
              <a:buSzTx/>
            </a:pPr>
            <a:r>
              <a:rPr lang="zh-CN" altLang="en-US" sz="1600">
                <a:latin typeface="Arial" panose="020B0604020202020204" pitchFamily="34" charset="0"/>
              </a:rPr>
              <a:t>单击此处添加文字</a:t>
            </a:r>
            <a:endParaRPr lang="zh-CN" altLang="en-US" sz="1600">
              <a:latin typeface="Arial" panose="020B0604020202020204" pitchFamily="34" charset="0"/>
            </a:endParaRPr>
          </a:p>
          <a:p>
            <a:pPr eaLnBrk="1" fontAlgn="base" hangingPunct="1">
              <a:lnSpc>
                <a:spcPct val="120000"/>
              </a:lnSpc>
              <a:buClrTx/>
              <a:buSzTx/>
            </a:pPr>
            <a:r>
              <a:rPr lang="zh-CN" altLang="en-US" sz="1600">
                <a:latin typeface="Arial" panose="020B0604020202020204" pitchFamily="34" charset="0"/>
              </a:rPr>
              <a:t>单击此处添加文字</a:t>
            </a:r>
            <a:endParaRPr lang="zh-CN" altLang="en-US" sz="1600">
              <a:latin typeface="Arial" panose="020B0604020202020204" pitchFamily="34" charset="0"/>
            </a:endParaRPr>
          </a:p>
          <a:p>
            <a:pPr eaLnBrk="1" fontAlgn="base" hangingPunct="1">
              <a:lnSpc>
                <a:spcPct val="120000"/>
              </a:lnSpc>
              <a:buClrTx/>
              <a:buSzTx/>
            </a:pPr>
            <a:r>
              <a:rPr lang="zh-CN" altLang="en-US" sz="1600">
                <a:latin typeface="Arial" panose="020B0604020202020204" pitchFamily="34" charset="0"/>
              </a:rPr>
              <a:t>单击此处添加文字</a:t>
            </a:r>
            <a:endParaRPr lang="zh-CN" altLang="en-US" sz="1600">
              <a:latin typeface="Arial" panose="020B0604020202020204" pitchFamily="34" charset="0"/>
            </a:endParaRPr>
          </a:p>
          <a:p>
            <a:pPr eaLnBrk="1" fontAlgn="base" hangingPunct="1">
              <a:lnSpc>
                <a:spcPct val="120000"/>
              </a:lnSpc>
              <a:buClrTx/>
              <a:buSzTx/>
            </a:pPr>
            <a:endParaRPr lang="zh-CN" altLang="en-US" sz="1600"/>
          </a:p>
          <a:p>
            <a:pPr eaLnBrk="1" fontAlgn="base" hangingPunct="1">
              <a:lnSpc>
                <a:spcPct val="120000"/>
              </a:lnSpc>
              <a:buClrTx/>
              <a:buSzTx/>
            </a:pPr>
            <a:endParaRPr lang="zh-CN" altLang="en-US" sz="1600"/>
          </a:p>
        </p:txBody>
      </p:sp>
      <p:sp>
        <p:nvSpPr>
          <p:cNvPr id="361639" name="AutoShape 40"/>
          <p:cNvSpPr>
            <a:spLocks noChangeArrowheads="1"/>
          </p:cNvSpPr>
          <p:nvPr/>
        </p:nvSpPr>
        <p:spPr bwMode="auto">
          <a:xfrm>
            <a:off x="5562600" y="1581150"/>
            <a:ext cx="2903538" cy="373063"/>
          </a:xfrm>
          <a:prstGeom prst="roundRect">
            <a:avLst>
              <a:gd name="adj" fmla="val 5630"/>
            </a:avLst>
          </a:prstGeom>
          <a:solidFill>
            <a:srgbClr val="0846AC"/>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base" hangingPunct="1">
              <a:buClrTx/>
              <a:buSzTx/>
            </a:pPr>
            <a:r>
              <a:rPr lang="zh-CN" altLang="en-US" sz="2000" b="1">
                <a:solidFill>
                  <a:srgbClr val="FFFFFF"/>
                </a:solidFill>
                <a:latin typeface="Arial" panose="020B0604020202020204" pitchFamily="34" charset="0"/>
              </a:rPr>
              <a:t>单击此处添加文字</a:t>
            </a:r>
            <a:endParaRPr lang="zh-CN" altLang="en-US" sz="2000" b="1">
              <a:solidFill>
                <a:srgbClr val="FFFFFF"/>
              </a:solidFill>
              <a:latin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1552"/>
                                        </p:tgtEl>
                                        <p:attrNameLst>
                                          <p:attrName>style.visibility</p:attrName>
                                        </p:attrNameLst>
                                      </p:cBhvr>
                                      <p:to>
                                        <p:strVal val="visible"/>
                                      </p:to>
                                    </p:set>
                                    <p:anim by="(-#ppt_w*2)" calcmode="lin" valueType="num">
                                      <p:cBhvr rctx="PPT">
                                        <p:cTn id="7" dur="250" autoRev="1" fill="hold">
                                          <p:stCondLst>
                                            <p:cond delay="0"/>
                                          </p:stCondLst>
                                        </p:cTn>
                                        <p:tgtEl>
                                          <p:spTgt spid="361552"/>
                                        </p:tgtEl>
                                        <p:attrNameLst>
                                          <p:attrName>ppt_w</p:attrName>
                                        </p:attrNameLst>
                                      </p:cBhvr>
                                    </p:anim>
                                    <p:anim by="(#ppt_w*0.50)" calcmode="lin" valueType="num">
                                      <p:cBhvr>
                                        <p:cTn id="8" dur="250" decel="50000" autoRev="1" fill="hold">
                                          <p:stCondLst>
                                            <p:cond delay="0"/>
                                          </p:stCondLst>
                                        </p:cTn>
                                        <p:tgtEl>
                                          <p:spTgt spid="361552"/>
                                        </p:tgtEl>
                                        <p:attrNameLst>
                                          <p:attrName>ppt_x</p:attrName>
                                        </p:attrNameLst>
                                      </p:cBhvr>
                                    </p:anim>
                                    <p:anim from="(-#ppt_h/2)" to="(#ppt_y)" calcmode="lin" valueType="num">
                                      <p:cBhvr>
                                        <p:cTn id="9" dur="500" fill="hold">
                                          <p:stCondLst>
                                            <p:cond delay="0"/>
                                          </p:stCondLst>
                                        </p:cTn>
                                        <p:tgtEl>
                                          <p:spTgt spid="361552"/>
                                        </p:tgtEl>
                                        <p:attrNameLst>
                                          <p:attrName>ppt_y</p:attrName>
                                        </p:attrNameLst>
                                      </p:cBhvr>
                                    </p:anim>
                                    <p:animRot by="21600000">
                                      <p:cBhvr>
                                        <p:cTn id="10" dur="500" fill="hold">
                                          <p:stCondLst>
                                            <p:cond delay="0"/>
                                          </p:stCondLst>
                                        </p:cTn>
                                        <p:tgtEl>
                                          <p:spTgt spid="361552"/>
                                        </p:tgtEl>
                                        <p:attrNameLst>
                                          <p:attrName>r</p:attrName>
                                        </p:attrNameLst>
                                      </p:cBhvr>
                                    </p:animRot>
                                  </p:childTnLst>
                                </p:cTn>
                              </p:par>
                            </p:childTnLst>
                          </p:cTn>
                        </p:par>
                        <p:par>
                          <p:cTn id="11" fill="hold">
                            <p:stCondLst>
                              <p:cond delay="899"/>
                            </p:stCondLst>
                            <p:childTnLst>
                              <p:par>
                                <p:cTn id="12" presetID="42" presetClass="entr" presetSubtype="0" fill="hold" nodeType="afterEffect">
                                  <p:stCondLst>
                                    <p:cond delay="0"/>
                                  </p:stCondLst>
                                  <p:childTnLst>
                                    <p:set>
                                      <p:cBhvr>
                                        <p:cTn id="13" dur="1" fill="hold">
                                          <p:stCondLst>
                                            <p:cond delay="0"/>
                                          </p:stCondLst>
                                        </p:cTn>
                                        <p:tgtEl>
                                          <p:spTgt spid="361603"/>
                                        </p:tgtEl>
                                        <p:attrNameLst>
                                          <p:attrName>style.visibility</p:attrName>
                                        </p:attrNameLst>
                                      </p:cBhvr>
                                      <p:to>
                                        <p:strVal val="visible"/>
                                      </p:to>
                                    </p:set>
                                    <p:animEffect transition="in" filter="fade">
                                      <p:cBhvr>
                                        <p:cTn id="14" dur="1000"/>
                                        <p:tgtEl>
                                          <p:spTgt spid="361603"/>
                                        </p:tgtEl>
                                      </p:cBhvr>
                                    </p:animEffect>
                                    <p:anim calcmode="lin" valueType="num">
                                      <p:cBhvr>
                                        <p:cTn id="15" dur="1000" fill="hold"/>
                                        <p:tgtEl>
                                          <p:spTgt spid="361603"/>
                                        </p:tgtEl>
                                        <p:attrNameLst>
                                          <p:attrName>ppt_x</p:attrName>
                                        </p:attrNameLst>
                                      </p:cBhvr>
                                      <p:tavLst>
                                        <p:tav tm="0">
                                          <p:val>
                                            <p:strVal val="#ppt_x"/>
                                          </p:val>
                                        </p:tav>
                                        <p:tav tm="100000">
                                          <p:val>
                                            <p:strVal val="#ppt_x"/>
                                          </p:val>
                                        </p:tav>
                                      </p:tavLst>
                                    </p:anim>
                                    <p:anim calcmode="lin" valueType="num">
                                      <p:cBhvr>
                                        <p:cTn id="16" dur="1000" fill="hold"/>
                                        <p:tgtEl>
                                          <p:spTgt spid="361603"/>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600"/>
                                  </p:stCondLst>
                                  <p:childTnLst>
                                    <p:set>
                                      <p:cBhvr>
                                        <p:cTn id="18" dur="1" fill="hold">
                                          <p:stCondLst>
                                            <p:cond delay="0"/>
                                          </p:stCondLst>
                                        </p:cTn>
                                        <p:tgtEl>
                                          <p:spTgt spid="361636"/>
                                        </p:tgtEl>
                                        <p:attrNameLst>
                                          <p:attrName>style.visibility</p:attrName>
                                        </p:attrNameLst>
                                      </p:cBhvr>
                                      <p:to>
                                        <p:strVal val="visible"/>
                                      </p:to>
                                    </p:set>
                                    <p:animEffect transition="in" filter="barn(inVertical)">
                                      <p:cBhvr>
                                        <p:cTn id="19" dur="500"/>
                                        <p:tgtEl>
                                          <p:spTgt spid="361636"/>
                                        </p:tgtEl>
                                      </p:cBhvr>
                                    </p:animEffect>
                                  </p:childTnLst>
                                </p:cTn>
                              </p:par>
                              <p:par>
                                <p:cTn id="20" presetID="42" presetClass="entr" presetSubtype="0" fill="hold" nodeType="withEffect">
                                  <p:stCondLst>
                                    <p:cond delay="300"/>
                                  </p:stCondLst>
                                  <p:childTnLst>
                                    <p:set>
                                      <p:cBhvr>
                                        <p:cTn id="21" dur="1" fill="hold">
                                          <p:stCondLst>
                                            <p:cond delay="0"/>
                                          </p:stCondLst>
                                        </p:cTn>
                                        <p:tgtEl>
                                          <p:spTgt spid="361610"/>
                                        </p:tgtEl>
                                        <p:attrNameLst>
                                          <p:attrName>style.visibility</p:attrName>
                                        </p:attrNameLst>
                                      </p:cBhvr>
                                      <p:to>
                                        <p:strVal val="visible"/>
                                      </p:to>
                                    </p:set>
                                    <p:animEffect transition="in" filter="fade">
                                      <p:cBhvr>
                                        <p:cTn id="22" dur="1000"/>
                                        <p:tgtEl>
                                          <p:spTgt spid="361610"/>
                                        </p:tgtEl>
                                      </p:cBhvr>
                                    </p:animEffect>
                                    <p:anim calcmode="lin" valueType="num">
                                      <p:cBhvr>
                                        <p:cTn id="23" dur="1000" fill="hold"/>
                                        <p:tgtEl>
                                          <p:spTgt spid="361610"/>
                                        </p:tgtEl>
                                        <p:attrNameLst>
                                          <p:attrName>ppt_x</p:attrName>
                                        </p:attrNameLst>
                                      </p:cBhvr>
                                      <p:tavLst>
                                        <p:tav tm="0">
                                          <p:val>
                                            <p:strVal val="#ppt_x"/>
                                          </p:val>
                                        </p:tav>
                                        <p:tav tm="100000">
                                          <p:val>
                                            <p:strVal val="#ppt_x"/>
                                          </p:val>
                                        </p:tav>
                                      </p:tavLst>
                                    </p:anim>
                                    <p:anim calcmode="lin" valueType="num">
                                      <p:cBhvr>
                                        <p:cTn id="24" dur="1000" fill="hold"/>
                                        <p:tgtEl>
                                          <p:spTgt spid="3616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361616"/>
                                        </p:tgtEl>
                                        <p:attrNameLst>
                                          <p:attrName>style.visibility</p:attrName>
                                        </p:attrNameLst>
                                      </p:cBhvr>
                                      <p:to>
                                        <p:strVal val="visible"/>
                                      </p:to>
                                    </p:set>
                                    <p:animEffect transition="in" filter="fade">
                                      <p:cBhvr>
                                        <p:cTn id="27" dur="1000"/>
                                        <p:tgtEl>
                                          <p:spTgt spid="361616"/>
                                        </p:tgtEl>
                                      </p:cBhvr>
                                    </p:animEffect>
                                    <p:anim calcmode="lin" valueType="num">
                                      <p:cBhvr>
                                        <p:cTn id="28" dur="1000" fill="hold"/>
                                        <p:tgtEl>
                                          <p:spTgt spid="361616"/>
                                        </p:tgtEl>
                                        <p:attrNameLst>
                                          <p:attrName>ppt_x</p:attrName>
                                        </p:attrNameLst>
                                      </p:cBhvr>
                                      <p:tavLst>
                                        <p:tav tm="0">
                                          <p:val>
                                            <p:strVal val="#ppt_x"/>
                                          </p:val>
                                        </p:tav>
                                        <p:tav tm="100000">
                                          <p:val>
                                            <p:strVal val="#ppt_x"/>
                                          </p:val>
                                        </p:tav>
                                      </p:tavLst>
                                    </p:anim>
                                    <p:anim calcmode="lin" valueType="num">
                                      <p:cBhvr>
                                        <p:cTn id="29" dur="1000" fill="hold"/>
                                        <p:tgtEl>
                                          <p:spTgt spid="361616"/>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1300"/>
                                  </p:stCondLst>
                                  <p:childTnLst>
                                    <p:set>
                                      <p:cBhvr>
                                        <p:cTn id="31" dur="1" fill="hold">
                                          <p:stCondLst>
                                            <p:cond delay="0"/>
                                          </p:stCondLst>
                                        </p:cTn>
                                        <p:tgtEl>
                                          <p:spTgt spid="361634"/>
                                        </p:tgtEl>
                                        <p:attrNameLst>
                                          <p:attrName>style.visibility</p:attrName>
                                        </p:attrNameLst>
                                      </p:cBhvr>
                                      <p:to>
                                        <p:strVal val="visible"/>
                                      </p:to>
                                    </p:set>
                                    <p:animEffect transition="in" filter="barn(inVertical)">
                                      <p:cBhvr>
                                        <p:cTn id="32" dur="500"/>
                                        <p:tgtEl>
                                          <p:spTgt spid="361634"/>
                                        </p:tgtEl>
                                      </p:cBhvr>
                                    </p:animEffect>
                                  </p:childTnLst>
                                </p:cTn>
                              </p:par>
                              <p:par>
                                <p:cTn id="33" presetID="42" presetClass="entr" presetSubtype="0" fill="hold" nodeType="withEffect">
                                  <p:stCondLst>
                                    <p:cond delay="900"/>
                                  </p:stCondLst>
                                  <p:childTnLst>
                                    <p:set>
                                      <p:cBhvr>
                                        <p:cTn id="34" dur="1" fill="hold">
                                          <p:stCondLst>
                                            <p:cond delay="0"/>
                                          </p:stCondLst>
                                        </p:cTn>
                                        <p:tgtEl>
                                          <p:spTgt spid="361622"/>
                                        </p:tgtEl>
                                        <p:attrNameLst>
                                          <p:attrName>style.visibility</p:attrName>
                                        </p:attrNameLst>
                                      </p:cBhvr>
                                      <p:to>
                                        <p:strVal val="visible"/>
                                      </p:to>
                                    </p:set>
                                    <p:animEffect transition="in" filter="fade">
                                      <p:cBhvr>
                                        <p:cTn id="35" dur="1000"/>
                                        <p:tgtEl>
                                          <p:spTgt spid="361622"/>
                                        </p:tgtEl>
                                      </p:cBhvr>
                                    </p:animEffect>
                                    <p:anim calcmode="lin" valueType="num">
                                      <p:cBhvr>
                                        <p:cTn id="36" dur="1000" fill="hold"/>
                                        <p:tgtEl>
                                          <p:spTgt spid="361622"/>
                                        </p:tgtEl>
                                        <p:attrNameLst>
                                          <p:attrName>ppt_x</p:attrName>
                                        </p:attrNameLst>
                                      </p:cBhvr>
                                      <p:tavLst>
                                        <p:tav tm="0">
                                          <p:val>
                                            <p:strVal val="#ppt_x"/>
                                          </p:val>
                                        </p:tav>
                                        <p:tav tm="100000">
                                          <p:val>
                                            <p:strVal val="#ppt_x"/>
                                          </p:val>
                                        </p:tav>
                                      </p:tavLst>
                                    </p:anim>
                                    <p:anim calcmode="lin" valueType="num">
                                      <p:cBhvr>
                                        <p:cTn id="37" dur="1000" fill="hold"/>
                                        <p:tgtEl>
                                          <p:spTgt spid="361622"/>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1700"/>
                                  </p:stCondLst>
                                  <p:childTnLst>
                                    <p:set>
                                      <p:cBhvr>
                                        <p:cTn id="39" dur="1" fill="hold">
                                          <p:stCondLst>
                                            <p:cond delay="0"/>
                                          </p:stCondLst>
                                        </p:cTn>
                                        <p:tgtEl>
                                          <p:spTgt spid="361637"/>
                                        </p:tgtEl>
                                        <p:attrNameLst>
                                          <p:attrName>style.visibility</p:attrName>
                                        </p:attrNameLst>
                                      </p:cBhvr>
                                      <p:to>
                                        <p:strVal val="visible"/>
                                      </p:to>
                                    </p:set>
                                    <p:animEffect transition="in" filter="barn(inVertical)">
                                      <p:cBhvr>
                                        <p:cTn id="40" dur="500"/>
                                        <p:tgtEl>
                                          <p:spTgt spid="361637"/>
                                        </p:tgtEl>
                                      </p:cBhvr>
                                    </p:animEffect>
                                  </p:childTnLst>
                                </p:cTn>
                              </p:par>
                              <p:par>
                                <p:cTn id="41" presetID="42" presetClass="entr" presetSubtype="0" fill="hold" nodeType="withEffect">
                                  <p:stCondLst>
                                    <p:cond delay="1200"/>
                                  </p:stCondLst>
                                  <p:childTnLst>
                                    <p:set>
                                      <p:cBhvr>
                                        <p:cTn id="42" dur="1" fill="hold">
                                          <p:stCondLst>
                                            <p:cond delay="0"/>
                                          </p:stCondLst>
                                        </p:cTn>
                                        <p:tgtEl>
                                          <p:spTgt spid="361628"/>
                                        </p:tgtEl>
                                        <p:attrNameLst>
                                          <p:attrName>style.visibility</p:attrName>
                                        </p:attrNameLst>
                                      </p:cBhvr>
                                      <p:to>
                                        <p:strVal val="visible"/>
                                      </p:to>
                                    </p:set>
                                    <p:animEffect transition="in" filter="fade">
                                      <p:cBhvr>
                                        <p:cTn id="43" dur="1000"/>
                                        <p:tgtEl>
                                          <p:spTgt spid="361628"/>
                                        </p:tgtEl>
                                      </p:cBhvr>
                                    </p:animEffect>
                                    <p:anim calcmode="lin" valueType="num">
                                      <p:cBhvr>
                                        <p:cTn id="44" dur="1000" fill="hold"/>
                                        <p:tgtEl>
                                          <p:spTgt spid="361628"/>
                                        </p:tgtEl>
                                        <p:attrNameLst>
                                          <p:attrName>ppt_x</p:attrName>
                                        </p:attrNameLst>
                                      </p:cBhvr>
                                      <p:tavLst>
                                        <p:tav tm="0">
                                          <p:val>
                                            <p:strVal val="#ppt_x"/>
                                          </p:val>
                                        </p:tav>
                                        <p:tav tm="100000">
                                          <p:val>
                                            <p:strVal val="#ppt_x"/>
                                          </p:val>
                                        </p:tav>
                                      </p:tavLst>
                                    </p:anim>
                                    <p:anim calcmode="lin" valueType="num">
                                      <p:cBhvr>
                                        <p:cTn id="45" dur="1000" fill="hold"/>
                                        <p:tgtEl>
                                          <p:spTgt spid="361628"/>
                                        </p:tgtEl>
                                        <p:attrNameLst>
                                          <p:attrName>ppt_y</p:attrName>
                                        </p:attrNameLst>
                                      </p:cBhvr>
                                      <p:tavLst>
                                        <p:tav tm="0">
                                          <p:val>
                                            <p:strVal val="#ppt_y+.1"/>
                                          </p:val>
                                        </p:tav>
                                        <p:tav tm="100000">
                                          <p:val>
                                            <p:strVal val="#ppt_y"/>
                                          </p:val>
                                        </p:tav>
                                      </p:tavLst>
                                    </p:anim>
                                  </p:childTnLst>
                                </p:cTn>
                              </p:par>
                              <p:par>
                                <p:cTn id="46" presetID="16" presetClass="entr" presetSubtype="21" fill="hold" grpId="0" nodeType="withEffect">
                                  <p:stCondLst>
                                    <p:cond delay="1900"/>
                                  </p:stCondLst>
                                  <p:childTnLst>
                                    <p:set>
                                      <p:cBhvr>
                                        <p:cTn id="47" dur="1" fill="hold">
                                          <p:stCondLst>
                                            <p:cond delay="0"/>
                                          </p:stCondLst>
                                        </p:cTn>
                                        <p:tgtEl>
                                          <p:spTgt spid="361635"/>
                                        </p:tgtEl>
                                        <p:attrNameLst>
                                          <p:attrName>style.visibility</p:attrName>
                                        </p:attrNameLst>
                                      </p:cBhvr>
                                      <p:to>
                                        <p:strVal val="visible"/>
                                      </p:to>
                                    </p:set>
                                    <p:animEffect transition="in" filter="barn(inVertical)">
                                      <p:cBhvr>
                                        <p:cTn id="48" dur="500"/>
                                        <p:tgtEl>
                                          <p:spTgt spid="361635"/>
                                        </p:tgtEl>
                                      </p:cBhvr>
                                    </p:animEffect>
                                  </p:childTnLst>
                                </p:cTn>
                              </p:par>
                            </p:childTnLst>
                          </p:cTn>
                        </p:par>
                        <p:par>
                          <p:cTn id="49" fill="hold">
                            <p:stCondLst>
                              <p:cond delay="1899"/>
                            </p:stCondLst>
                            <p:childTnLst>
                              <p:par>
                                <p:cTn id="50" presetID="23" presetClass="entr" presetSubtype="16" fill="hold" grpId="0" nodeType="afterEffect">
                                  <p:stCondLst>
                                    <p:cond delay="0"/>
                                  </p:stCondLst>
                                  <p:childTnLst>
                                    <p:set>
                                      <p:cBhvr>
                                        <p:cTn id="51" dur="1" fill="hold">
                                          <p:stCondLst>
                                            <p:cond delay="0"/>
                                          </p:stCondLst>
                                        </p:cTn>
                                        <p:tgtEl>
                                          <p:spTgt spid="361639"/>
                                        </p:tgtEl>
                                        <p:attrNameLst>
                                          <p:attrName>style.visibility</p:attrName>
                                        </p:attrNameLst>
                                      </p:cBhvr>
                                      <p:to>
                                        <p:strVal val="visible"/>
                                      </p:to>
                                    </p:set>
                                    <p:anim calcmode="lin" valueType="num">
                                      <p:cBhvr>
                                        <p:cTn id="52" dur="500" fill="hold"/>
                                        <p:tgtEl>
                                          <p:spTgt spid="361639"/>
                                        </p:tgtEl>
                                        <p:attrNameLst>
                                          <p:attrName>ppt_w</p:attrName>
                                        </p:attrNameLst>
                                      </p:cBhvr>
                                      <p:tavLst>
                                        <p:tav tm="0">
                                          <p:val>
                                            <p:fltVal val="0"/>
                                          </p:val>
                                        </p:tav>
                                        <p:tav tm="100000">
                                          <p:val>
                                            <p:strVal val="#ppt_w"/>
                                          </p:val>
                                        </p:tav>
                                      </p:tavLst>
                                    </p:anim>
                                    <p:anim calcmode="lin" valueType="num">
                                      <p:cBhvr>
                                        <p:cTn id="53" dur="500" fill="hold"/>
                                        <p:tgtEl>
                                          <p:spTgt spid="361639"/>
                                        </p:tgtEl>
                                        <p:attrNameLst>
                                          <p:attrName>ppt_h</p:attrName>
                                        </p:attrNameLst>
                                      </p:cBhvr>
                                      <p:tavLst>
                                        <p:tav tm="0">
                                          <p:val>
                                            <p:fltVal val="0"/>
                                          </p:val>
                                        </p:tav>
                                        <p:tav tm="100000">
                                          <p:val>
                                            <p:strVal val="#ppt_h"/>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61638"/>
                                        </p:tgtEl>
                                        <p:attrNameLst>
                                          <p:attrName>style.visibility</p:attrName>
                                        </p:attrNameLst>
                                      </p:cBhvr>
                                      <p:to>
                                        <p:strVal val="visible"/>
                                      </p:to>
                                    </p:set>
                                    <p:animEffect transition="in" filter="fade">
                                      <p:cBhvr>
                                        <p:cTn id="56" dur="1000"/>
                                        <p:tgtEl>
                                          <p:spTgt spid="361638"/>
                                        </p:tgtEl>
                                      </p:cBhvr>
                                    </p:animEffect>
                                    <p:anim calcmode="lin" valueType="num">
                                      <p:cBhvr>
                                        <p:cTn id="57" dur="1000" fill="hold"/>
                                        <p:tgtEl>
                                          <p:spTgt spid="361638"/>
                                        </p:tgtEl>
                                        <p:attrNameLst>
                                          <p:attrName>ppt_x</p:attrName>
                                        </p:attrNameLst>
                                      </p:cBhvr>
                                      <p:tavLst>
                                        <p:tav tm="0">
                                          <p:val>
                                            <p:strVal val="#ppt_x"/>
                                          </p:val>
                                        </p:tav>
                                        <p:tav tm="100000">
                                          <p:val>
                                            <p:strVal val="#ppt_x"/>
                                          </p:val>
                                        </p:tav>
                                      </p:tavLst>
                                    </p:anim>
                                    <p:anim calcmode="lin" valueType="num">
                                      <p:cBhvr>
                                        <p:cTn id="58" dur="1000" fill="hold"/>
                                        <p:tgtEl>
                                          <p:spTgt spid="3616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52" grpId="0"/>
      <p:bldP spid="361634" grpId="0" animBg="1"/>
      <p:bldP spid="361635" grpId="0" animBg="1"/>
      <p:bldP spid="361636" grpId="0" animBg="1"/>
      <p:bldP spid="361637" grpId="0" animBg="1"/>
      <p:bldP spid="361638" grpId="0" animBg="1"/>
      <p:bldP spid="36163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9" name="Text Box 9"/>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12705" name="Group 385"/>
          <p:cNvGrpSpPr/>
          <p:nvPr/>
        </p:nvGrpSpPr>
        <p:grpSpPr bwMode="auto">
          <a:xfrm>
            <a:off x="1295400" y="2809875"/>
            <a:ext cx="819150" cy="801688"/>
            <a:chOff x="0" y="0"/>
            <a:chExt cx="1089" cy="1089"/>
          </a:xfrm>
        </p:grpSpPr>
        <p:sp>
          <p:nvSpPr>
            <p:cNvPr id="312706" name="Oval 5"/>
            <p:cNvSpPr>
              <a:spLocks noChangeArrowheads="1"/>
            </p:cNvSpPr>
            <p:nvPr/>
          </p:nvSpPr>
          <p:spPr bwMode="auto">
            <a:xfrm>
              <a:off x="0" y="0"/>
              <a:ext cx="1089" cy="1089"/>
            </a:xfrm>
            <a:prstGeom prst="ellipse">
              <a:avLst/>
            </a:prstGeom>
            <a:gradFill rotWithShape="1">
              <a:gsLst>
                <a:gs pos="0">
                  <a:srgbClr val="FFFFFF"/>
                </a:gs>
                <a:gs pos="100000">
                  <a:srgbClr val="EAEAEA"/>
                </a:gs>
              </a:gsLst>
              <a:lin ang="18900000" scaled="1"/>
            </a:gradFill>
            <a:ln w="9525">
              <a:solidFill>
                <a:srgbClr val="C0C0C0"/>
              </a:solidFill>
              <a:round/>
            </a:ln>
          </p:spPr>
          <p:txBody>
            <a:bodyPr wrap="none" anchor="ctr"/>
            <a:lstStyle/>
            <a:p>
              <a:pPr eaLnBrk="1" fontAlgn="base" hangingPunct="1">
                <a:buClrTx/>
                <a:buSzTx/>
              </a:pPr>
              <a:r>
                <a:rPr lang="en-US" altLang="zh-CN" sz="4000" b="1">
                  <a:solidFill>
                    <a:srgbClr val="1C1C1C"/>
                  </a:solidFill>
                  <a:latin typeface="Arial" panose="020B0604020202020204" pitchFamily="34" charset="0"/>
                  <a:ea typeface="华文细黑" panose="02010600040101010101" pitchFamily="2" charset="-122"/>
                </a:rPr>
                <a:t>1</a:t>
              </a:r>
              <a:endParaRPr lang="en-US" altLang="zh-CN" sz="4000" b="1">
                <a:solidFill>
                  <a:srgbClr val="1C1C1C"/>
                </a:solidFill>
                <a:latin typeface="Arial" panose="020B0604020202020204" pitchFamily="34" charset="0"/>
                <a:ea typeface="华文细黑" panose="02010600040101010101" pitchFamily="2" charset="-122"/>
              </a:endParaRPr>
            </a:p>
          </p:txBody>
        </p:sp>
        <p:grpSp>
          <p:nvGrpSpPr>
            <p:cNvPr id="312707" name="Group 387"/>
            <p:cNvGrpSpPr/>
            <p:nvPr/>
          </p:nvGrpSpPr>
          <p:grpSpPr bwMode="auto">
            <a:xfrm>
              <a:off x="91" y="30"/>
              <a:ext cx="908" cy="296"/>
              <a:chOff x="0" y="0"/>
              <a:chExt cx="907" cy="295"/>
            </a:xfrm>
          </p:grpSpPr>
          <p:sp>
            <p:nvSpPr>
              <p:cNvPr id="312708" name="Freeform 7"/>
              <p:cNvSpPr/>
              <p:nvPr/>
            </p:nvSpPr>
            <p:spPr bwMode="auto">
              <a:xfrm>
                <a:off x="0" y="0"/>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12709" name="Oval 8"/>
              <p:cNvSpPr>
                <a:spLocks noChangeArrowheads="1"/>
              </p:cNvSpPr>
              <p:nvPr/>
            </p:nvSpPr>
            <p:spPr bwMode="auto">
              <a:xfrm>
                <a:off x="340" y="0"/>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grpSp>
        <p:nvGrpSpPr>
          <p:cNvPr id="312710" name="Group 390"/>
          <p:cNvGrpSpPr/>
          <p:nvPr/>
        </p:nvGrpSpPr>
        <p:grpSpPr bwMode="auto">
          <a:xfrm>
            <a:off x="2228850" y="2138363"/>
            <a:ext cx="819150" cy="801687"/>
            <a:chOff x="0" y="0"/>
            <a:chExt cx="1089" cy="1089"/>
          </a:xfrm>
        </p:grpSpPr>
        <p:sp>
          <p:nvSpPr>
            <p:cNvPr id="312711" name="Oval 10"/>
            <p:cNvSpPr>
              <a:spLocks noChangeArrowheads="1"/>
            </p:cNvSpPr>
            <p:nvPr/>
          </p:nvSpPr>
          <p:spPr bwMode="auto">
            <a:xfrm>
              <a:off x="0" y="0"/>
              <a:ext cx="1089" cy="1089"/>
            </a:xfrm>
            <a:prstGeom prst="ellipse">
              <a:avLst/>
            </a:prstGeom>
            <a:gradFill rotWithShape="1">
              <a:gsLst>
                <a:gs pos="0">
                  <a:srgbClr val="F7F7F7"/>
                </a:gs>
                <a:gs pos="100000">
                  <a:srgbClr val="DDDDDD"/>
                </a:gs>
              </a:gsLst>
              <a:lin ang="18900000" scaled="1"/>
            </a:gradFill>
            <a:ln w="9525">
              <a:solidFill>
                <a:srgbClr val="C0C0C0"/>
              </a:solidFill>
              <a:round/>
            </a:ln>
          </p:spPr>
          <p:txBody>
            <a:bodyPr wrap="none" anchor="ctr"/>
            <a:lstStyle/>
            <a:p>
              <a:pPr eaLnBrk="1" fontAlgn="base" hangingPunct="1">
                <a:buClrTx/>
                <a:buSzTx/>
              </a:pPr>
              <a:r>
                <a:rPr lang="en-US" altLang="zh-CN" sz="4000" b="1">
                  <a:solidFill>
                    <a:srgbClr val="1C1C1C"/>
                  </a:solidFill>
                  <a:latin typeface="Arial" panose="020B0604020202020204" pitchFamily="34" charset="0"/>
                  <a:ea typeface="华文细黑" panose="02010600040101010101" pitchFamily="2" charset="-122"/>
                </a:rPr>
                <a:t>2</a:t>
              </a:r>
              <a:endParaRPr lang="en-US" altLang="zh-CN" sz="4000" b="1">
                <a:solidFill>
                  <a:srgbClr val="1C1C1C"/>
                </a:solidFill>
                <a:latin typeface="Arial" panose="020B0604020202020204" pitchFamily="34" charset="0"/>
                <a:ea typeface="华文细黑" panose="02010600040101010101" pitchFamily="2" charset="-122"/>
              </a:endParaRPr>
            </a:p>
          </p:txBody>
        </p:sp>
        <p:grpSp>
          <p:nvGrpSpPr>
            <p:cNvPr id="312712" name="Group 392"/>
            <p:cNvGrpSpPr/>
            <p:nvPr/>
          </p:nvGrpSpPr>
          <p:grpSpPr bwMode="auto">
            <a:xfrm>
              <a:off x="91" y="30"/>
              <a:ext cx="908" cy="296"/>
              <a:chOff x="0" y="0"/>
              <a:chExt cx="907" cy="295"/>
            </a:xfrm>
          </p:grpSpPr>
          <p:sp>
            <p:nvSpPr>
              <p:cNvPr id="312713" name="Freeform 12"/>
              <p:cNvSpPr/>
              <p:nvPr/>
            </p:nvSpPr>
            <p:spPr bwMode="auto">
              <a:xfrm>
                <a:off x="0" y="0"/>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12714" name="Oval 13"/>
              <p:cNvSpPr>
                <a:spLocks noChangeArrowheads="1"/>
              </p:cNvSpPr>
              <p:nvPr/>
            </p:nvSpPr>
            <p:spPr bwMode="auto">
              <a:xfrm>
                <a:off x="340" y="0"/>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grpSp>
        <p:nvGrpSpPr>
          <p:cNvPr id="312715" name="Group 395"/>
          <p:cNvGrpSpPr/>
          <p:nvPr/>
        </p:nvGrpSpPr>
        <p:grpSpPr bwMode="auto">
          <a:xfrm>
            <a:off x="5940425" y="2117725"/>
            <a:ext cx="819150" cy="801688"/>
            <a:chOff x="0" y="0"/>
            <a:chExt cx="1089" cy="1089"/>
          </a:xfrm>
        </p:grpSpPr>
        <p:sp>
          <p:nvSpPr>
            <p:cNvPr id="312716" name="Oval 15"/>
            <p:cNvSpPr>
              <a:spLocks noChangeArrowheads="1"/>
            </p:cNvSpPr>
            <p:nvPr/>
          </p:nvSpPr>
          <p:spPr bwMode="auto">
            <a:xfrm>
              <a:off x="0" y="0"/>
              <a:ext cx="1089" cy="1089"/>
            </a:xfrm>
            <a:prstGeom prst="ellipse">
              <a:avLst/>
            </a:prstGeom>
            <a:gradFill rotWithShape="1">
              <a:gsLst>
                <a:gs pos="0">
                  <a:srgbClr val="2180C1"/>
                </a:gs>
                <a:gs pos="100000">
                  <a:srgbClr val="0846AC"/>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base" hangingPunct="1">
                <a:buClrTx/>
                <a:buSzTx/>
              </a:pPr>
              <a:r>
                <a:rPr lang="en-US" altLang="zh-CN" sz="4000" b="1">
                  <a:solidFill>
                    <a:srgbClr val="FFFFFF"/>
                  </a:solidFill>
                  <a:latin typeface="Arial" panose="020B0604020202020204" pitchFamily="34" charset="0"/>
                </a:rPr>
                <a:t>5</a:t>
              </a:r>
              <a:endParaRPr lang="en-US" altLang="zh-CN" sz="4000" b="1">
                <a:solidFill>
                  <a:srgbClr val="FFFFFF"/>
                </a:solidFill>
                <a:latin typeface="Arial" panose="020B0604020202020204" pitchFamily="34" charset="0"/>
              </a:endParaRPr>
            </a:p>
          </p:txBody>
        </p:sp>
        <p:grpSp>
          <p:nvGrpSpPr>
            <p:cNvPr id="312717" name="Group 397"/>
            <p:cNvGrpSpPr/>
            <p:nvPr/>
          </p:nvGrpSpPr>
          <p:grpSpPr bwMode="auto">
            <a:xfrm>
              <a:off x="91" y="30"/>
              <a:ext cx="908" cy="296"/>
              <a:chOff x="0" y="0"/>
              <a:chExt cx="907" cy="295"/>
            </a:xfrm>
          </p:grpSpPr>
          <p:sp>
            <p:nvSpPr>
              <p:cNvPr id="312718" name="Freeform 17"/>
              <p:cNvSpPr/>
              <p:nvPr/>
            </p:nvSpPr>
            <p:spPr bwMode="auto">
              <a:xfrm>
                <a:off x="0" y="0"/>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12719" name="Oval 18"/>
              <p:cNvSpPr>
                <a:spLocks noChangeArrowheads="1"/>
              </p:cNvSpPr>
              <p:nvPr/>
            </p:nvSpPr>
            <p:spPr bwMode="auto">
              <a:xfrm>
                <a:off x="340" y="0"/>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grpSp>
        <p:nvGrpSpPr>
          <p:cNvPr id="312720" name="Group 400"/>
          <p:cNvGrpSpPr/>
          <p:nvPr/>
        </p:nvGrpSpPr>
        <p:grpSpPr bwMode="auto">
          <a:xfrm>
            <a:off x="3581400" y="1666875"/>
            <a:ext cx="819150" cy="801688"/>
            <a:chOff x="0" y="0"/>
            <a:chExt cx="1089" cy="1089"/>
          </a:xfrm>
        </p:grpSpPr>
        <p:sp>
          <p:nvSpPr>
            <p:cNvPr id="312721" name="Oval 20"/>
            <p:cNvSpPr>
              <a:spLocks noChangeArrowheads="1"/>
            </p:cNvSpPr>
            <p:nvPr/>
          </p:nvSpPr>
          <p:spPr bwMode="auto">
            <a:xfrm>
              <a:off x="0" y="0"/>
              <a:ext cx="1089" cy="1089"/>
            </a:xfrm>
            <a:prstGeom prst="ellipse">
              <a:avLst/>
            </a:prstGeom>
            <a:gradFill rotWithShape="1">
              <a:gsLst>
                <a:gs pos="0">
                  <a:srgbClr val="DDDDDD"/>
                </a:gs>
                <a:gs pos="100000">
                  <a:srgbClr val="B2B2B2"/>
                </a:gs>
              </a:gsLst>
              <a:lin ang="18900000" scaled="1"/>
            </a:gradFill>
            <a:ln w="9525">
              <a:solidFill>
                <a:srgbClr val="C0C0C0"/>
              </a:solidFill>
              <a:round/>
            </a:ln>
          </p:spPr>
          <p:txBody>
            <a:bodyPr wrap="none" anchor="ctr"/>
            <a:lstStyle/>
            <a:p>
              <a:pPr eaLnBrk="1" fontAlgn="base" hangingPunct="1">
                <a:buClrTx/>
                <a:buSzTx/>
              </a:pPr>
              <a:r>
                <a:rPr lang="en-US" altLang="zh-CN" sz="4000" b="1">
                  <a:solidFill>
                    <a:srgbClr val="1C1C1C"/>
                  </a:solidFill>
                  <a:latin typeface="Arial" panose="020B0604020202020204" pitchFamily="34" charset="0"/>
                  <a:ea typeface="华文细黑" panose="02010600040101010101" pitchFamily="2" charset="-122"/>
                </a:rPr>
                <a:t>3</a:t>
              </a:r>
              <a:endParaRPr lang="en-US" altLang="zh-CN" sz="4000" b="1">
                <a:solidFill>
                  <a:srgbClr val="1C1C1C"/>
                </a:solidFill>
                <a:latin typeface="Arial" panose="020B0604020202020204" pitchFamily="34" charset="0"/>
                <a:ea typeface="华文细黑" panose="02010600040101010101" pitchFamily="2" charset="-122"/>
              </a:endParaRPr>
            </a:p>
          </p:txBody>
        </p:sp>
        <p:grpSp>
          <p:nvGrpSpPr>
            <p:cNvPr id="312722" name="Group 402"/>
            <p:cNvGrpSpPr/>
            <p:nvPr/>
          </p:nvGrpSpPr>
          <p:grpSpPr bwMode="auto">
            <a:xfrm>
              <a:off x="91" y="30"/>
              <a:ext cx="908" cy="296"/>
              <a:chOff x="0" y="0"/>
              <a:chExt cx="907" cy="295"/>
            </a:xfrm>
          </p:grpSpPr>
          <p:sp>
            <p:nvSpPr>
              <p:cNvPr id="312723" name="Freeform 22"/>
              <p:cNvSpPr/>
              <p:nvPr/>
            </p:nvSpPr>
            <p:spPr bwMode="auto">
              <a:xfrm>
                <a:off x="0" y="0"/>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12724" name="Oval 23"/>
              <p:cNvSpPr>
                <a:spLocks noChangeArrowheads="1"/>
              </p:cNvSpPr>
              <p:nvPr/>
            </p:nvSpPr>
            <p:spPr bwMode="auto">
              <a:xfrm>
                <a:off x="340" y="0"/>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grpSp>
        <p:nvGrpSpPr>
          <p:cNvPr id="312725" name="Group 405"/>
          <p:cNvGrpSpPr/>
          <p:nvPr/>
        </p:nvGrpSpPr>
        <p:grpSpPr bwMode="auto">
          <a:xfrm>
            <a:off x="4857750" y="1695450"/>
            <a:ext cx="819150" cy="801688"/>
            <a:chOff x="0" y="0"/>
            <a:chExt cx="1089" cy="1089"/>
          </a:xfrm>
        </p:grpSpPr>
        <p:sp>
          <p:nvSpPr>
            <p:cNvPr id="312726" name="Oval 25"/>
            <p:cNvSpPr>
              <a:spLocks noChangeArrowheads="1"/>
            </p:cNvSpPr>
            <p:nvPr/>
          </p:nvSpPr>
          <p:spPr bwMode="auto">
            <a:xfrm>
              <a:off x="0" y="0"/>
              <a:ext cx="1089" cy="1089"/>
            </a:xfrm>
            <a:prstGeom prst="ellipse">
              <a:avLst/>
            </a:prstGeom>
            <a:gradFill rotWithShape="1">
              <a:gsLst>
                <a:gs pos="0">
                  <a:srgbClr val="DDDDDD"/>
                </a:gs>
                <a:gs pos="100000">
                  <a:srgbClr val="808080"/>
                </a:gs>
              </a:gsLst>
              <a:lin ang="18900000" scaled="1"/>
            </a:gradFill>
            <a:ln w="9525">
              <a:solidFill>
                <a:srgbClr val="969696"/>
              </a:solidFill>
              <a:round/>
            </a:ln>
          </p:spPr>
          <p:txBody>
            <a:bodyPr wrap="none" anchor="ctr"/>
            <a:lstStyle/>
            <a:p>
              <a:pPr eaLnBrk="1" fontAlgn="base" hangingPunct="1">
                <a:buClrTx/>
                <a:buSzTx/>
              </a:pPr>
              <a:r>
                <a:rPr lang="en-US" altLang="zh-CN" sz="4000" b="1">
                  <a:solidFill>
                    <a:srgbClr val="1C1C1C"/>
                  </a:solidFill>
                  <a:latin typeface="Arial" panose="020B0604020202020204" pitchFamily="34" charset="0"/>
                  <a:ea typeface="华文细黑" panose="02010600040101010101" pitchFamily="2" charset="-122"/>
                </a:rPr>
                <a:t>4</a:t>
              </a:r>
              <a:endParaRPr lang="en-US" altLang="zh-CN" sz="4000" b="1">
                <a:solidFill>
                  <a:srgbClr val="1C1C1C"/>
                </a:solidFill>
                <a:latin typeface="Arial" panose="020B0604020202020204" pitchFamily="34" charset="0"/>
                <a:ea typeface="华文细黑" panose="02010600040101010101" pitchFamily="2" charset="-122"/>
              </a:endParaRPr>
            </a:p>
          </p:txBody>
        </p:sp>
        <p:grpSp>
          <p:nvGrpSpPr>
            <p:cNvPr id="312727" name="Group 407"/>
            <p:cNvGrpSpPr/>
            <p:nvPr/>
          </p:nvGrpSpPr>
          <p:grpSpPr bwMode="auto">
            <a:xfrm>
              <a:off x="91" y="30"/>
              <a:ext cx="908" cy="296"/>
              <a:chOff x="0" y="0"/>
              <a:chExt cx="907" cy="295"/>
            </a:xfrm>
          </p:grpSpPr>
          <p:sp>
            <p:nvSpPr>
              <p:cNvPr id="312728" name="Freeform 27"/>
              <p:cNvSpPr/>
              <p:nvPr/>
            </p:nvSpPr>
            <p:spPr bwMode="auto">
              <a:xfrm>
                <a:off x="0" y="0"/>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12729" name="Oval 28"/>
              <p:cNvSpPr>
                <a:spLocks noChangeArrowheads="1"/>
              </p:cNvSpPr>
              <p:nvPr/>
            </p:nvSpPr>
            <p:spPr bwMode="auto">
              <a:xfrm>
                <a:off x="340" y="0"/>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grpSp>
        <p:nvGrpSpPr>
          <p:cNvPr id="312730" name="Group 410"/>
          <p:cNvGrpSpPr/>
          <p:nvPr/>
        </p:nvGrpSpPr>
        <p:grpSpPr bwMode="auto">
          <a:xfrm>
            <a:off x="6877050" y="2838450"/>
            <a:ext cx="819150" cy="801688"/>
            <a:chOff x="0" y="0"/>
            <a:chExt cx="1089" cy="1089"/>
          </a:xfrm>
        </p:grpSpPr>
        <p:sp>
          <p:nvSpPr>
            <p:cNvPr id="312731" name="Oval 30"/>
            <p:cNvSpPr>
              <a:spLocks noChangeArrowheads="1"/>
            </p:cNvSpPr>
            <p:nvPr/>
          </p:nvSpPr>
          <p:spPr bwMode="auto">
            <a:xfrm>
              <a:off x="0" y="0"/>
              <a:ext cx="1089" cy="1089"/>
            </a:xfrm>
            <a:prstGeom prst="ellipse">
              <a:avLst/>
            </a:prstGeom>
            <a:gradFill rotWithShape="1">
              <a:gsLst>
                <a:gs pos="0">
                  <a:srgbClr val="B2B2B2"/>
                </a:gs>
                <a:gs pos="100000">
                  <a:srgbClr val="4D4D4D"/>
                </a:gs>
              </a:gsLst>
              <a:lin ang="18900000" scaled="1"/>
            </a:gradFill>
            <a:ln w="9525">
              <a:solidFill>
                <a:srgbClr val="969696"/>
              </a:solidFill>
              <a:round/>
            </a:ln>
          </p:spPr>
          <p:txBody>
            <a:bodyPr wrap="none" anchor="ctr"/>
            <a:lstStyle/>
            <a:p>
              <a:pPr eaLnBrk="1" fontAlgn="base" hangingPunct="1">
                <a:buClrTx/>
                <a:buSzTx/>
              </a:pPr>
              <a:r>
                <a:rPr lang="en-US" altLang="zh-CN" sz="4000" b="1">
                  <a:solidFill>
                    <a:srgbClr val="1C1C1C"/>
                  </a:solidFill>
                  <a:latin typeface="Arial" panose="020B0604020202020204" pitchFamily="34" charset="0"/>
                  <a:ea typeface="华文细黑" panose="02010600040101010101" pitchFamily="2" charset="-122"/>
                </a:rPr>
                <a:t>6</a:t>
              </a:r>
              <a:endParaRPr lang="en-US" altLang="zh-CN" sz="4000" b="1">
                <a:solidFill>
                  <a:srgbClr val="1C1C1C"/>
                </a:solidFill>
                <a:latin typeface="Arial" panose="020B0604020202020204" pitchFamily="34" charset="0"/>
                <a:ea typeface="华文细黑" panose="02010600040101010101" pitchFamily="2" charset="-122"/>
              </a:endParaRPr>
            </a:p>
          </p:txBody>
        </p:sp>
        <p:grpSp>
          <p:nvGrpSpPr>
            <p:cNvPr id="312732" name="Group 412"/>
            <p:cNvGrpSpPr/>
            <p:nvPr/>
          </p:nvGrpSpPr>
          <p:grpSpPr bwMode="auto">
            <a:xfrm>
              <a:off x="91" y="30"/>
              <a:ext cx="908" cy="296"/>
              <a:chOff x="0" y="0"/>
              <a:chExt cx="907" cy="295"/>
            </a:xfrm>
          </p:grpSpPr>
          <p:sp>
            <p:nvSpPr>
              <p:cNvPr id="312733" name="Freeform 32"/>
              <p:cNvSpPr/>
              <p:nvPr/>
            </p:nvSpPr>
            <p:spPr bwMode="auto">
              <a:xfrm>
                <a:off x="0" y="0"/>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12734" name="Oval 33"/>
              <p:cNvSpPr>
                <a:spLocks noChangeArrowheads="1"/>
              </p:cNvSpPr>
              <p:nvPr/>
            </p:nvSpPr>
            <p:spPr bwMode="auto">
              <a:xfrm>
                <a:off x="340" y="0"/>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sp>
        <p:nvSpPr>
          <p:cNvPr id="312735" name="Line 34"/>
          <p:cNvSpPr>
            <a:spLocks noChangeShapeType="1"/>
          </p:cNvSpPr>
          <p:nvPr/>
        </p:nvSpPr>
        <p:spPr bwMode="auto">
          <a:xfrm rot="618245" flipV="1">
            <a:off x="4814888" y="2422525"/>
            <a:ext cx="130175" cy="873125"/>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2736" name="Line 35"/>
          <p:cNvSpPr>
            <a:spLocks noChangeShapeType="1"/>
          </p:cNvSpPr>
          <p:nvPr/>
        </p:nvSpPr>
        <p:spPr bwMode="auto">
          <a:xfrm rot="618245" flipH="1" flipV="1">
            <a:off x="4068763" y="2482850"/>
            <a:ext cx="481012" cy="708025"/>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2737" name="Line 36"/>
          <p:cNvSpPr>
            <a:spLocks noChangeShapeType="1"/>
          </p:cNvSpPr>
          <p:nvPr/>
        </p:nvSpPr>
        <p:spPr bwMode="auto">
          <a:xfrm rot="618245" flipH="1" flipV="1">
            <a:off x="3128963" y="2840038"/>
            <a:ext cx="1144587" cy="388937"/>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2738" name="Line 37"/>
          <p:cNvSpPr>
            <a:spLocks noChangeShapeType="1"/>
          </p:cNvSpPr>
          <p:nvPr/>
        </p:nvSpPr>
        <p:spPr bwMode="auto">
          <a:xfrm rot="618245" flipH="1">
            <a:off x="2232025" y="3325813"/>
            <a:ext cx="1946275" cy="20637"/>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2739" name="Line 38"/>
          <p:cNvSpPr>
            <a:spLocks noChangeShapeType="1"/>
          </p:cNvSpPr>
          <p:nvPr/>
        </p:nvSpPr>
        <p:spPr bwMode="auto">
          <a:xfrm rot="618245" flipV="1">
            <a:off x="5056188" y="2708275"/>
            <a:ext cx="736600" cy="63817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2740" name="Line 39"/>
          <p:cNvSpPr>
            <a:spLocks noChangeShapeType="1"/>
          </p:cNvSpPr>
          <p:nvPr/>
        </p:nvSpPr>
        <p:spPr bwMode="auto">
          <a:xfrm rot="618245" flipV="1">
            <a:off x="5275263" y="3106738"/>
            <a:ext cx="1443037" cy="396875"/>
          </a:xfrm>
          <a:prstGeom prst="line">
            <a:avLst/>
          </a:prstGeom>
          <a:noFill/>
          <a:ln w="9525">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2748" name="Rectangle 64"/>
          <p:cNvSpPr>
            <a:spLocks noChangeArrowheads="1"/>
          </p:cNvSpPr>
          <p:nvPr/>
        </p:nvSpPr>
        <p:spPr bwMode="auto">
          <a:xfrm>
            <a:off x="533400" y="2268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p:txBody>
      </p:sp>
      <p:sp>
        <p:nvSpPr>
          <p:cNvPr id="312757" name="Rectangle 73"/>
          <p:cNvSpPr>
            <a:spLocks noChangeArrowheads="1"/>
          </p:cNvSpPr>
          <p:nvPr/>
        </p:nvSpPr>
        <p:spPr bwMode="auto">
          <a:xfrm>
            <a:off x="6553200" y="1582738"/>
            <a:ext cx="1981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spcBef>
                <a:spcPct val="20000"/>
              </a:spcBef>
              <a:buClr>
                <a:srgbClr val="E1B40C"/>
              </a:buClr>
              <a:buSzTx/>
              <a:buFont typeface="微软雅黑" panose="020B0503020204020204" pitchFamily="34" charset="-122"/>
              <a:buNone/>
            </a:pPr>
            <a:r>
              <a:rPr lang="zh-CN" altLang="en-US" sz="1200">
                <a:solidFill>
                  <a:srgbClr val="336295"/>
                </a:solidFill>
              </a:rPr>
              <a:t>添加文字内容</a:t>
            </a:r>
            <a:endParaRPr lang="zh-CN" altLang="en-US" sz="1200">
              <a:solidFill>
                <a:srgbClr val="336295"/>
              </a:solidFill>
            </a:endParaRPr>
          </a:p>
          <a:p>
            <a:pPr algn="l" eaLnBrk="1" fontAlgn="base" hangingPunct="1">
              <a:spcBef>
                <a:spcPct val="20000"/>
              </a:spcBef>
              <a:buClr>
                <a:srgbClr val="E1B40C"/>
              </a:buClr>
              <a:buSzTx/>
              <a:buFont typeface="微软雅黑" panose="020B0503020204020204" pitchFamily="34" charset="-122"/>
              <a:buNone/>
            </a:pPr>
            <a:r>
              <a:rPr lang="zh-CN" altLang="en-US" sz="1200">
                <a:solidFill>
                  <a:srgbClr val="336295"/>
                </a:solidFill>
              </a:rPr>
              <a:t>添加文字内容</a:t>
            </a:r>
            <a:endParaRPr lang="zh-CN" altLang="en-US" sz="1200">
              <a:solidFill>
                <a:srgbClr val="336295"/>
              </a:solidFill>
            </a:endParaRPr>
          </a:p>
        </p:txBody>
      </p:sp>
      <p:grpSp>
        <p:nvGrpSpPr>
          <p:cNvPr id="312759" name="Group 439"/>
          <p:cNvGrpSpPr/>
          <p:nvPr/>
        </p:nvGrpSpPr>
        <p:grpSpPr bwMode="auto">
          <a:xfrm>
            <a:off x="3886200" y="3030538"/>
            <a:ext cx="1600200" cy="1550987"/>
            <a:chOff x="0" y="0"/>
            <a:chExt cx="1084" cy="1046"/>
          </a:xfrm>
        </p:grpSpPr>
        <p:sp>
          <p:nvSpPr>
            <p:cNvPr id="312760" name="Oval 40"/>
            <p:cNvSpPr>
              <a:spLocks noChangeArrowheads="1"/>
            </p:cNvSpPr>
            <p:nvPr/>
          </p:nvSpPr>
          <p:spPr bwMode="auto">
            <a:xfrm>
              <a:off x="0" y="589"/>
              <a:ext cx="1084" cy="457"/>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fontAlgn="base" hangingPunct="1">
                <a:spcBef>
                  <a:spcPct val="20000"/>
                </a:spcBef>
                <a:buClr>
                  <a:srgbClr val="E1B40C"/>
                </a:buClr>
                <a:buSzTx/>
                <a:buFont typeface="微软雅黑" panose="020B0503020204020204" pitchFamily="34" charset="-122"/>
                <a:buNone/>
              </a:pPr>
              <a:endParaRPr lang="zh-CN" altLang="en-US"/>
            </a:p>
          </p:txBody>
        </p:sp>
        <p:sp>
          <p:nvSpPr>
            <p:cNvPr id="312761" name="Oval 44"/>
            <p:cNvSpPr>
              <a:spLocks noChangeArrowheads="1"/>
            </p:cNvSpPr>
            <p:nvPr/>
          </p:nvSpPr>
          <p:spPr bwMode="auto">
            <a:xfrm>
              <a:off x="82" y="0"/>
              <a:ext cx="920" cy="909"/>
            </a:xfrm>
            <a:prstGeom prst="ellipse">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875F8"/>
                  </a:solidFill>
                  <a:round/>
                </a14:hiddenLine>
              </a:ext>
            </a:extLst>
          </p:spPr>
          <p:txBody>
            <a:bodyPr wrap="none" anchor="ctr"/>
            <a:lstStyle/>
            <a:p>
              <a:pPr eaLnBrk="1" fontAlgn="base" hangingPunct="1">
                <a:buClrTx/>
                <a:buSzTx/>
              </a:pPr>
              <a:r>
                <a:rPr lang="zh-CN" altLang="en-US" sz="1800" b="1">
                  <a:solidFill>
                    <a:srgbClr val="FFFFFF"/>
                  </a:solidFill>
                  <a:latin typeface="Arial" panose="020B0604020202020204" pitchFamily="34" charset="0"/>
                </a:rPr>
                <a:t>单击此处</a:t>
              </a:r>
              <a:endParaRPr lang="zh-CN" altLang="en-US" sz="1800" b="1">
                <a:solidFill>
                  <a:srgbClr val="FFFFFF"/>
                </a:solidFill>
                <a:latin typeface="Arial" panose="020B0604020202020204" pitchFamily="34" charset="0"/>
              </a:endParaRPr>
            </a:p>
            <a:p>
              <a:pPr eaLnBrk="1" fontAlgn="base" hangingPunct="1">
                <a:buClrTx/>
                <a:buSzTx/>
              </a:pPr>
              <a:r>
                <a:rPr lang="zh-CN" altLang="en-US" sz="1800" b="1">
                  <a:solidFill>
                    <a:srgbClr val="FFFFFF"/>
                  </a:solidFill>
                  <a:latin typeface="Arial" panose="020B0604020202020204" pitchFamily="34" charset="0"/>
                </a:rPr>
                <a:t>添加文字</a:t>
              </a:r>
              <a:endParaRPr lang="zh-CN" altLang="en-US" sz="1800" b="1">
                <a:solidFill>
                  <a:srgbClr val="FFFFFF"/>
                </a:solidFill>
                <a:latin typeface="Arial" panose="020B0604020202020204" pitchFamily="34" charset="0"/>
              </a:endParaRPr>
            </a:p>
          </p:txBody>
        </p:sp>
        <p:pic>
          <p:nvPicPr>
            <p:cNvPr id="312762" name="Picture 45"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3" y="14"/>
              <a:ext cx="732"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763" name="Group 443"/>
            <p:cNvGrpSpPr/>
            <p:nvPr/>
          </p:nvGrpSpPr>
          <p:grpSpPr bwMode="auto">
            <a:xfrm rot="-1297425" flipH="1" flipV="1">
              <a:off x="148" y="679"/>
              <a:ext cx="793" cy="190"/>
              <a:chOff x="0" y="0"/>
              <a:chExt cx="893" cy="246"/>
            </a:xfrm>
          </p:grpSpPr>
          <p:grpSp>
            <p:nvGrpSpPr>
              <p:cNvPr id="312764" name="Group 444"/>
              <p:cNvGrpSpPr/>
              <p:nvPr/>
            </p:nvGrpSpPr>
            <p:grpSpPr bwMode="auto">
              <a:xfrm>
                <a:off x="0" y="0"/>
                <a:ext cx="743" cy="185"/>
                <a:chOff x="0" y="0"/>
                <a:chExt cx="1118" cy="279"/>
              </a:xfrm>
            </p:grpSpPr>
            <p:sp>
              <p:nvSpPr>
                <p:cNvPr id="312765" name="AutoShape 48"/>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12766" name="AutoShape 49"/>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12767" name="AutoShape 50"/>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12768" name="AutoShape 51"/>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nvGrpSpPr>
              <p:cNvPr id="312769" name="Group 449"/>
              <p:cNvGrpSpPr/>
              <p:nvPr/>
            </p:nvGrpSpPr>
            <p:grpSpPr bwMode="auto">
              <a:xfrm rot="1353540">
                <a:off x="150" y="60"/>
                <a:ext cx="743" cy="186"/>
                <a:chOff x="0" y="0"/>
                <a:chExt cx="1118" cy="279"/>
              </a:xfrm>
            </p:grpSpPr>
            <p:sp>
              <p:nvSpPr>
                <p:cNvPr id="312770" name="AutoShape 53"/>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12771" name="AutoShape 54"/>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12772" name="AutoShape 55"/>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12773" name="AutoShape 56"/>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grpSp>
        </p:grpSp>
      </p:grpSp>
      <p:sp>
        <p:nvSpPr>
          <p:cNvPr id="312775" name="Rectangle 64"/>
          <p:cNvSpPr>
            <a:spLocks noChangeArrowheads="1"/>
          </p:cNvSpPr>
          <p:nvPr/>
        </p:nvSpPr>
        <p:spPr bwMode="auto">
          <a:xfrm>
            <a:off x="1447800" y="1657350"/>
            <a:ext cx="1371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p:txBody>
      </p:sp>
      <p:sp>
        <p:nvSpPr>
          <p:cNvPr id="312776" name="Rectangle 64"/>
          <p:cNvSpPr>
            <a:spLocks noChangeArrowheads="1"/>
          </p:cNvSpPr>
          <p:nvPr/>
        </p:nvSpPr>
        <p:spPr bwMode="auto">
          <a:xfrm>
            <a:off x="3124200" y="10493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p:txBody>
      </p:sp>
      <p:sp>
        <p:nvSpPr>
          <p:cNvPr id="312777" name="Rectangle 64"/>
          <p:cNvSpPr>
            <a:spLocks noChangeArrowheads="1"/>
          </p:cNvSpPr>
          <p:nvPr/>
        </p:nvSpPr>
        <p:spPr bwMode="auto">
          <a:xfrm>
            <a:off x="4800600" y="1125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p:txBody>
      </p:sp>
      <p:sp>
        <p:nvSpPr>
          <p:cNvPr id="312778" name="Rectangle 64"/>
          <p:cNvSpPr>
            <a:spLocks noChangeArrowheads="1"/>
          </p:cNvSpPr>
          <p:nvPr/>
        </p:nvSpPr>
        <p:spPr bwMode="auto">
          <a:xfrm>
            <a:off x="7162800" y="23447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a:p>
            <a:pPr algn="r" eaLnBrk="1" fontAlgn="base" hangingPunct="1">
              <a:spcBef>
                <a:spcPct val="20000"/>
              </a:spcBef>
              <a:buClr>
                <a:srgbClr val="E1B40C"/>
              </a:buClr>
              <a:buSzTx/>
              <a:buFont typeface="微软雅黑" panose="020B0503020204020204" pitchFamily="34" charset="-122"/>
              <a:buNone/>
            </a:pPr>
            <a:r>
              <a:rPr lang="zh-CN" altLang="en-US" sz="1200"/>
              <a:t>添加文字内容</a:t>
            </a:r>
            <a:endParaRPr lang="zh-CN" altLang="en-US" sz="120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2329"/>
                                        </p:tgtEl>
                                        <p:attrNameLst>
                                          <p:attrName>style.visibility</p:attrName>
                                        </p:attrNameLst>
                                      </p:cBhvr>
                                      <p:to>
                                        <p:strVal val="visible"/>
                                      </p:to>
                                    </p:set>
                                    <p:anim by="(-#ppt_w*2)" calcmode="lin" valueType="num">
                                      <p:cBhvr rctx="PPT">
                                        <p:cTn id="7" dur="250" autoRev="1" fill="hold">
                                          <p:stCondLst>
                                            <p:cond delay="0"/>
                                          </p:stCondLst>
                                        </p:cTn>
                                        <p:tgtEl>
                                          <p:spTgt spid="312329"/>
                                        </p:tgtEl>
                                        <p:attrNameLst>
                                          <p:attrName>ppt_w</p:attrName>
                                        </p:attrNameLst>
                                      </p:cBhvr>
                                    </p:anim>
                                    <p:anim by="(#ppt_w*0.50)" calcmode="lin" valueType="num">
                                      <p:cBhvr>
                                        <p:cTn id="8" dur="250" decel="50000" autoRev="1" fill="hold">
                                          <p:stCondLst>
                                            <p:cond delay="0"/>
                                          </p:stCondLst>
                                        </p:cTn>
                                        <p:tgtEl>
                                          <p:spTgt spid="312329"/>
                                        </p:tgtEl>
                                        <p:attrNameLst>
                                          <p:attrName>ppt_x</p:attrName>
                                        </p:attrNameLst>
                                      </p:cBhvr>
                                    </p:anim>
                                    <p:anim from="(-#ppt_h/2)" to="(#ppt_y)" calcmode="lin" valueType="num">
                                      <p:cBhvr>
                                        <p:cTn id="9" dur="500" fill="hold">
                                          <p:stCondLst>
                                            <p:cond delay="0"/>
                                          </p:stCondLst>
                                        </p:cTn>
                                        <p:tgtEl>
                                          <p:spTgt spid="312329"/>
                                        </p:tgtEl>
                                        <p:attrNameLst>
                                          <p:attrName>ppt_y</p:attrName>
                                        </p:attrNameLst>
                                      </p:cBhvr>
                                    </p:anim>
                                    <p:animRot by="21600000">
                                      <p:cBhvr>
                                        <p:cTn id="10" dur="500" fill="hold">
                                          <p:stCondLst>
                                            <p:cond delay="0"/>
                                          </p:stCondLst>
                                        </p:cTn>
                                        <p:tgtEl>
                                          <p:spTgt spid="312329"/>
                                        </p:tgtEl>
                                        <p:attrNameLst>
                                          <p:attrName>r</p:attrName>
                                        </p:attrNameLst>
                                      </p:cBhvr>
                                    </p:animRot>
                                  </p:childTnLst>
                                </p:cTn>
                              </p:par>
                            </p:childTnLst>
                          </p:cTn>
                        </p:par>
                        <p:par>
                          <p:cTn id="11" fill="hold">
                            <p:stCondLst>
                              <p:cond delay="899"/>
                            </p:stCondLst>
                            <p:childTnLst>
                              <p:par>
                                <p:cTn id="12" presetID="23" presetClass="entr" presetSubtype="16" fill="hold" nodeType="afterEffect">
                                  <p:stCondLst>
                                    <p:cond delay="0"/>
                                  </p:stCondLst>
                                  <p:childTnLst>
                                    <p:set>
                                      <p:cBhvr>
                                        <p:cTn id="13" dur="1" fill="hold">
                                          <p:stCondLst>
                                            <p:cond delay="0"/>
                                          </p:stCondLst>
                                        </p:cTn>
                                        <p:tgtEl>
                                          <p:spTgt spid="312759"/>
                                        </p:tgtEl>
                                        <p:attrNameLst>
                                          <p:attrName>style.visibility</p:attrName>
                                        </p:attrNameLst>
                                      </p:cBhvr>
                                      <p:to>
                                        <p:strVal val="visible"/>
                                      </p:to>
                                    </p:set>
                                    <p:anim calcmode="lin" valueType="num">
                                      <p:cBhvr>
                                        <p:cTn id="14" dur="500" fill="hold"/>
                                        <p:tgtEl>
                                          <p:spTgt spid="312759"/>
                                        </p:tgtEl>
                                        <p:attrNameLst>
                                          <p:attrName>ppt_w</p:attrName>
                                        </p:attrNameLst>
                                      </p:cBhvr>
                                      <p:tavLst>
                                        <p:tav tm="0">
                                          <p:val>
                                            <p:fltVal val="0"/>
                                          </p:val>
                                        </p:tav>
                                        <p:tav tm="100000">
                                          <p:val>
                                            <p:strVal val="#ppt_w"/>
                                          </p:val>
                                        </p:tav>
                                      </p:tavLst>
                                    </p:anim>
                                    <p:anim calcmode="lin" valueType="num">
                                      <p:cBhvr>
                                        <p:cTn id="15" dur="500" fill="hold"/>
                                        <p:tgtEl>
                                          <p:spTgt spid="312759"/>
                                        </p:tgtEl>
                                        <p:attrNameLst>
                                          <p:attrName>ppt_h</p:attrName>
                                        </p:attrNameLst>
                                      </p:cBhvr>
                                      <p:tavLst>
                                        <p:tav tm="0">
                                          <p:val>
                                            <p:fltVal val="0"/>
                                          </p:val>
                                        </p:tav>
                                        <p:tav tm="100000">
                                          <p:val>
                                            <p:strVal val="#ppt_h"/>
                                          </p:val>
                                        </p:tav>
                                      </p:tavLst>
                                    </p:anim>
                                  </p:childTnLst>
                                </p:cTn>
                              </p:par>
                            </p:childTnLst>
                          </p:cTn>
                        </p:par>
                        <p:par>
                          <p:cTn id="16" fill="hold">
                            <p:stCondLst>
                              <p:cond delay="1399"/>
                            </p:stCondLst>
                            <p:childTnLst>
                              <p:par>
                                <p:cTn id="17" presetID="22" presetClass="entr" presetSubtype="4" fill="hold" grpId="0" nodeType="afterEffect">
                                  <p:stCondLst>
                                    <p:cond delay="0"/>
                                  </p:stCondLst>
                                  <p:childTnLst>
                                    <p:set>
                                      <p:cBhvr>
                                        <p:cTn id="18" dur="1" fill="hold">
                                          <p:stCondLst>
                                            <p:cond delay="0"/>
                                          </p:stCondLst>
                                        </p:cTn>
                                        <p:tgtEl>
                                          <p:spTgt spid="312738"/>
                                        </p:tgtEl>
                                        <p:attrNameLst>
                                          <p:attrName>style.visibility</p:attrName>
                                        </p:attrNameLst>
                                      </p:cBhvr>
                                      <p:to>
                                        <p:strVal val="visible"/>
                                      </p:to>
                                    </p:set>
                                    <p:animEffect transition="in" filter="wipe(down)">
                                      <p:cBhvr>
                                        <p:cTn id="19" dur="500"/>
                                        <p:tgtEl>
                                          <p:spTgt spid="3127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2737"/>
                                        </p:tgtEl>
                                        <p:attrNameLst>
                                          <p:attrName>style.visibility</p:attrName>
                                        </p:attrNameLst>
                                      </p:cBhvr>
                                      <p:to>
                                        <p:strVal val="visible"/>
                                      </p:to>
                                    </p:set>
                                    <p:animEffect transition="in" filter="wipe(down)">
                                      <p:cBhvr>
                                        <p:cTn id="22" dur="500"/>
                                        <p:tgtEl>
                                          <p:spTgt spid="3127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2736"/>
                                        </p:tgtEl>
                                        <p:attrNameLst>
                                          <p:attrName>style.visibility</p:attrName>
                                        </p:attrNameLst>
                                      </p:cBhvr>
                                      <p:to>
                                        <p:strVal val="visible"/>
                                      </p:to>
                                    </p:set>
                                    <p:animEffect transition="in" filter="wipe(down)">
                                      <p:cBhvr>
                                        <p:cTn id="25" dur="500"/>
                                        <p:tgtEl>
                                          <p:spTgt spid="3127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2735"/>
                                        </p:tgtEl>
                                        <p:attrNameLst>
                                          <p:attrName>style.visibility</p:attrName>
                                        </p:attrNameLst>
                                      </p:cBhvr>
                                      <p:to>
                                        <p:strVal val="visible"/>
                                      </p:to>
                                    </p:set>
                                    <p:animEffect transition="in" filter="wipe(down)">
                                      <p:cBhvr>
                                        <p:cTn id="28" dur="500"/>
                                        <p:tgtEl>
                                          <p:spTgt spid="31273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2739"/>
                                        </p:tgtEl>
                                        <p:attrNameLst>
                                          <p:attrName>style.visibility</p:attrName>
                                        </p:attrNameLst>
                                      </p:cBhvr>
                                      <p:to>
                                        <p:strVal val="visible"/>
                                      </p:to>
                                    </p:set>
                                    <p:animEffect transition="in" filter="wipe(down)">
                                      <p:cBhvr>
                                        <p:cTn id="31" dur="500"/>
                                        <p:tgtEl>
                                          <p:spTgt spid="31273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2740"/>
                                        </p:tgtEl>
                                        <p:attrNameLst>
                                          <p:attrName>style.visibility</p:attrName>
                                        </p:attrNameLst>
                                      </p:cBhvr>
                                      <p:to>
                                        <p:strVal val="visible"/>
                                      </p:to>
                                    </p:set>
                                    <p:animEffect transition="in" filter="wipe(down)">
                                      <p:cBhvr>
                                        <p:cTn id="34" dur="500"/>
                                        <p:tgtEl>
                                          <p:spTgt spid="312740"/>
                                        </p:tgtEl>
                                      </p:cBhvr>
                                    </p:animEffect>
                                  </p:childTnLst>
                                </p:cTn>
                              </p:par>
                            </p:childTnLst>
                          </p:cTn>
                        </p:par>
                        <p:par>
                          <p:cTn id="35" fill="hold">
                            <p:stCondLst>
                              <p:cond delay="1899"/>
                            </p:stCondLst>
                            <p:childTnLst>
                              <p:par>
                                <p:cTn id="36" presetID="17" presetClass="entr" presetSubtype="10" fill="hold" nodeType="afterEffect">
                                  <p:stCondLst>
                                    <p:cond delay="0"/>
                                  </p:stCondLst>
                                  <p:childTnLst>
                                    <p:set>
                                      <p:cBhvr>
                                        <p:cTn id="37" dur="1" fill="hold">
                                          <p:stCondLst>
                                            <p:cond delay="0"/>
                                          </p:stCondLst>
                                        </p:cTn>
                                        <p:tgtEl>
                                          <p:spTgt spid="312705"/>
                                        </p:tgtEl>
                                        <p:attrNameLst>
                                          <p:attrName>style.visibility</p:attrName>
                                        </p:attrNameLst>
                                      </p:cBhvr>
                                      <p:to>
                                        <p:strVal val="visible"/>
                                      </p:to>
                                    </p:set>
                                    <p:anim calcmode="lin" valueType="num">
                                      <p:cBhvr>
                                        <p:cTn id="38" dur="500" fill="hold"/>
                                        <p:tgtEl>
                                          <p:spTgt spid="312705"/>
                                        </p:tgtEl>
                                        <p:attrNameLst>
                                          <p:attrName>ppt_w</p:attrName>
                                        </p:attrNameLst>
                                      </p:cBhvr>
                                      <p:tavLst>
                                        <p:tav tm="0">
                                          <p:val>
                                            <p:fltVal val="0"/>
                                          </p:val>
                                        </p:tav>
                                        <p:tav tm="100000">
                                          <p:val>
                                            <p:strVal val="#ppt_w"/>
                                          </p:val>
                                        </p:tav>
                                      </p:tavLst>
                                    </p:anim>
                                    <p:anim calcmode="lin" valueType="num">
                                      <p:cBhvr>
                                        <p:cTn id="39" dur="500" fill="hold"/>
                                        <p:tgtEl>
                                          <p:spTgt spid="312705"/>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312710"/>
                                        </p:tgtEl>
                                        <p:attrNameLst>
                                          <p:attrName>style.visibility</p:attrName>
                                        </p:attrNameLst>
                                      </p:cBhvr>
                                      <p:to>
                                        <p:strVal val="visible"/>
                                      </p:to>
                                    </p:set>
                                    <p:anim calcmode="lin" valueType="num">
                                      <p:cBhvr>
                                        <p:cTn id="42" dur="500" fill="hold"/>
                                        <p:tgtEl>
                                          <p:spTgt spid="312710"/>
                                        </p:tgtEl>
                                        <p:attrNameLst>
                                          <p:attrName>ppt_w</p:attrName>
                                        </p:attrNameLst>
                                      </p:cBhvr>
                                      <p:tavLst>
                                        <p:tav tm="0">
                                          <p:val>
                                            <p:fltVal val="0"/>
                                          </p:val>
                                        </p:tav>
                                        <p:tav tm="100000">
                                          <p:val>
                                            <p:strVal val="#ppt_w"/>
                                          </p:val>
                                        </p:tav>
                                      </p:tavLst>
                                    </p:anim>
                                    <p:anim calcmode="lin" valueType="num">
                                      <p:cBhvr>
                                        <p:cTn id="43" dur="500" fill="hold"/>
                                        <p:tgtEl>
                                          <p:spTgt spid="312710"/>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312720"/>
                                        </p:tgtEl>
                                        <p:attrNameLst>
                                          <p:attrName>style.visibility</p:attrName>
                                        </p:attrNameLst>
                                      </p:cBhvr>
                                      <p:to>
                                        <p:strVal val="visible"/>
                                      </p:to>
                                    </p:set>
                                    <p:anim calcmode="lin" valueType="num">
                                      <p:cBhvr>
                                        <p:cTn id="46" dur="500" fill="hold"/>
                                        <p:tgtEl>
                                          <p:spTgt spid="312720"/>
                                        </p:tgtEl>
                                        <p:attrNameLst>
                                          <p:attrName>ppt_w</p:attrName>
                                        </p:attrNameLst>
                                      </p:cBhvr>
                                      <p:tavLst>
                                        <p:tav tm="0">
                                          <p:val>
                                            <p:fltVal val="0"/>
                                          </p:val>
                                        </p:tav>
                                        <p:tav tm="100000">
                                          <p:val>
                                            <p:strVal val="#ppt_w"/>
                                          </p:val>
                                        </p:tav>
                                      </p:tavLst>
                                    </p:anim>
                                    <p:anim calcmode="lin" valueType="num">
                                      <p:cBhvr>
                                        <p:cTn id="47" dur="500" fill="hold"/>
                                        <p:tgtEl>
                                          <p:spTgt spid="312720"/>
                                        </p:tgtEl>
                                        <p:attrNameLst>
                                          <p:attrName>ppt_h</p:attrName>
                                        </p:attrNameLst>
                                      </p:cBhvr>
                                      <p:tavLst>
                                        <p:tav tm="0">
                                          <p:val>
                                            <p:strVal val="#ppt_h"/>
                                          </p:val>
                                        </p:tav>
                                        <p:tav tm="100000">
                                          <p:val>
                                            <p:strVal val="#ppt_h"/>
                                          </p:val>
                                        </p:tav>
                                      </p:tavLst>
                                    </p:anim>
                                  </p:childTnLst>
                                </p:cTn>
                              </p:par>
                              <p:par>
                                <p:cTn id="48" presetID="17" presetClass="entr" presetSubtype="10" fill="hold" nodeType="withEffect">
                                  <p:stCondLst>
                                    <p:cond delay="0"/>
                                  </p:stCondLst>
                                  <p:childTnLst>
                                    <p:set>
                                      <p:cBhvr>
                                        <p:cTn id="49" dur="1" fill="hold">
                                          <p:stCondLst>
                                            <p:cond delay="0"/>
                                          </p:stCondLst>
                                        </p:cTn>
                                        <p:tgtEl>
                                          <p:spTgt spid="312725"/>
                                        </p:tgtEl>
                                        <p:attrNameLst>
                                          <p:attrName>style.visibility</p:attrName>
                                        </p:attrNameLst>
                                      </p:cBhvr>
                                      <p:to>
                                        <p:strVal val="visible"/>
                                      </p:to>
                                    </p:set>
                                    <p:anim calcmode="lin" valueType="num">
                                      <p:cBhvr>
                                        <p:cTn id="50" dur="500" fill="hold"/>
                                        <p:tgtEl>
                                          <p:spTgt spid="312725"/>
                                        </p:tgtEl>
                                        <p:attrNameLst>
                                          <p:attrName>ppt_w</p:attrName>
                                        </p:attrNameLst>
                                      </p:cBhvr>
                                      <p:tavLst>
                                        <p:tav tm="0">
                                          <p:val>
                                            <p:fltVal val="0"/>
                                          </p:val>
                                        </p:tav>
                                        <p:tav tm="100000">
                                          <p:val>
                                            <p:strVal val="#ppt_w"/>
                                          </p:val>
                                        </p:tav>
                                      </p:tavLst>
                                    </p:anim>
                                    <p:anim calcmode="lin" valueType="num">
                                      <p:cBhvr>
                                        <p:cTn id="51" dur="500" fill="hold"/>
                                        <p:tgtEl>
                                          <p:spTgt spid="312725"/>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0"/>
                                  </p:stCondLst>
                                  <p:childTnLst>
                                    <p:set>
                                      <p:cBhvr>
                                        <p:cTn id="53" dur="1" fill="hold">
                                          <p:stCondLst>
                                            <p:cond delay="0"/>
                                          </p:stCondLst>
                                        </p:cTn>
                                        <p:tgtEl>
                                          <p:spTgt spid="312715"/>
                                        </p:tgtEl>
                                        <p:attrNameLst>
                                          <p:attrName>style.visibility</p:attrName>
                                        </p:attrNameLst>
                                      </p:cBhvr>
                                      <p:to>
                                        <p:strVal val="visible"/>
                                      </p:to>
                                    </p:set>
                                    <p:anim calcmode="lin" valueType="num">
                                      <p:cBhvr>
                                        <p:cTn id="54" dur="500" fill="hold"/>
                                        <p:tgtEl>
                                          <p:spTgt spid="312715"/>
                                        </p:tgtEl>
                                        <p:attrNameLst>
                                          <p:attrName>ppt_w</p:attrName>
                                        </p:attrNameLst>
                                      </p:cBhvr>
                                      <p:tavLst>
                                        <p:tav tm="0">
                                          <p:val>
                                            <p:fltVal val="0"/>
                                          </p:val>
                                        </p:tav>
                                        <p:tav tm="100000">
                                          <p:val>
                                            <p:strVal val="#ppt_w"/>
                                          </p:val>
                                        </p:tav>
                                      </p:tavLst>
                                    </p:anim>
                                    <p:anim calcmode="lin" valueType="num">
                                      <p:cBhvr>
                                        <p:cTn id="55" dur="500" fill="hold"/>
                                        <p:tgtEl>
                                          <p:spTgt spid="312715"/>
                                        </p:tgtEl>
                                        <p:attrNameLst>
                                          <p:attrName>ppt_h</p:attrName>
                                        </p:attrNameLst>
                                      </p:cBhvr>
                                      <p:tavLst>
                                        <p:tav tm="0">
                                          <p:val>
                                            <p:strVal val="#ppt_h"/>
                                          </p:val>
                                        </p:tav>
                                        <p:tav tm="100000">
                                          <p:val>
                                            <p:strVal val="#ppt_h"/>
                                          </p:val>
                                        </p:tav>
                                      </p:tavLst>
                                    </p:anim>
                                  </p:childTnLst>
                                </p:cTn>
                              </p:par>
                              <p:par>
                                <p:cTn id="56" presetID="17" presetClass="entr" presetSubtype="10" fill="hold" nodeType="withEffect">
                                  <p:stCondLst>
                                    <p:cond delay="0"/>
                                  </p:stCondLst>
                                  <p:childTnLst>
                                    <p:set>
                                      <p:cBhvr>
                                        <p:cTn id="57" dur="1" fill="hold">
                                          <p:stCondLst>
                                            <p:cond delay="0"/>
                                          </p:stCondLst>
                                        </p:cTn>
                                        <p:tgtEl>
                                          <p:spTgt spid="312730"/>
                                        </p:tgtEl>
                                        <p:attrNameLst>
                                          <p:attrName>style.visibility</p:attrName>
                                        </p:attrNameLst>
                                      </p:cBhvr>
                                      <p:to>
                                        <p:strVal val="visible"/>
                                      </p:to>
                                    </p:set>
                                    <p:anim calcmode="lin" valueType="num">
                                      <p:cBhvr>
                                        <p:cTn id="58" dur="500" fill="hold"/>
                                        <p:tgtEl>
                                          <p:spTgt spid="312730"/>
                                        </p:tgtEl>
                                        <p:attrNameLst>
                                          <p:attrName>ppt_w</p:attrName>
                                        </p:attrNameLst>
                                      </p:cBhvr>
                                      <p:tavLst>
                                        <p:tav tm="0">
                                          <p:val>
                                            <p:fltVal val="0"/>
                                          </p:val>
                                        </p:tav>
                                        <p:tav tm="100000">
                                          <p:val>
                                            <p:strVal val="#ppt_w"/>
                                          </p:val>
                                        </p:tav>
                                      </p:tavLst>
                                    </p:anim>
                                    <p:anim calcmode="lin" valueType="num">
                                      <p:cBhvr>
                                        <p:cTn id="59" dur="500" fill="hold"/>
                                        <p:tgtEl>
                                          <p:spTgt spid="312730"/>
                                        </p:tgtEl>
                                        <p:attrNameLst>
                                          <p:attrName>ppt_h</p:attrName>
                                        </p:attrNameLst>
                                      </p:cBhvr>
                                      <p:tavLst>
                                        <p:tav tm="0">
                                          <p:val>
                                            <p:strVal val="#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12748"/>
                                        </p:tgtEl>
                                        <p:attrNameLst>
                                          <p:attrName>style.visibility</p:attrName>
                                        </p:attrNameLst>
                                      </p:cBhvr>
                                      <p:to>
                                        <p:strVal val="visible"/>
                                      </p:to>
                                    </p:set>
                                    <p:animEffect transition="in" filter="fade">
                                      <p:cBhvr>
                                        <p:cTn id="62" dur="1000"/>
                                        <p:tgtEl>
                                          <p:spTgt spid="312748"/>
                                        </p:tgtEl>
                                      </p:cBhvr>
                                    </p:animEffect>
                                    <p:anim calcmode="lin" valueType="num">
                                      <p:cBhvr>
                                        <p:cTn id="63" dur="1000" fill="hold"/>
                                        <p:tgtEl>
                                          <p:spTgt spid="312748"/>
                                        </p:tgtEl>
                                        <p:attrNameLst>
                                          <p:attrName>ppt_x</p:attrName>
                                        </p:attrNameLst>
                                      </p:cBhvr>
                                      <p:tavLst>
                                        <p:tav tm="0">
                                          <p:val>
                                            <p:strVal val="#ppt_x"/>
                                          </p:val>
                                        </p:tav>
                                        <p:tav tm="100000">
                                          <p:val>
                                            <p:strVal val="#ppt_x"/>
                                          </p:val>
                                        </p:tav>
                                      </p:tavLst>
                                    </p:anim>
                                    <p:anim calcmode="lin" valueType="num">
                                      <p:cBhvr>
                                        <p:cTn id="64" dur="1000" fill="hold"/>
                                        <p:tgtEl>
                                          <p:spTgt spid="312748"/>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12775"/>
                                        </p:tgtEl>
                                        <p:attrNameLst>
                                          <p:attrName>style.visibility</p:attrName>
                                        </p:attrNameLst>
                                      </p:cBhvr>
                                      <p:to>
                                        <p:strVal val="visible"/>
                                      </p:to>
                                    </p:set>
                                    <p:animEffect transition="in" filter="fade">
                                      <p:cBhvr>
                                        <p:cTn id="67" dur="1000"/>
                                        <p:tgtEl>
                                          <p:spTgt spid="312775"/>
                                        </p:tgtEl>
                                      </p:cBhvr>
                                    </p:animEffect>
                                    <p:anim calcmode="lin" valueType="num">
                                      <p:cBhvr>
                                        <p:cTn id="68" dur="1000" fill="hold"/>
                                        <p:tgtEl>
                                          <p:spTgt spid="312775"/>
                                        </p:tgtEl>
                                        <p:attrNameLst>
                                          <p:attrName>ppt_x</p:attrName>
                                        </p:attrNameLst>
                                      </p:cBhvr>
                                      <p:tavLst>
                                        <p:tav tm="0">
                                          <p:val>
                                            <p:strVal val="#ppt_x"/>
                                          </p:val>
                                        </p:tav>
                                        <p:tav tm="100000">
                                          <p:val>
                                            <p:strVal val="#ppt_x"/>
                                          </p:val>
                                        </p:tav>
                                      </p:tavLst>
                                    </p:anim>
                                    <p:anim calcmode="lin" valueType="num">
                                      <p:cBhvr>
                                        <p:cTn id="69" dur="1000" fill="hold"/>
                                        <p:tgtEl>
                                          <p:spTgt spid="31277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12776"/>
                                        </p:tgtEl>
                                        <p:attrNameLst>
                                          <p:attrName>style.visibility</p:attrName>
                                        </p:attrNameLst>
                                      </p:cBhvr>
                                      <p:to>
                                        <p:strVal val="visible"/>
                                      </p:to>
                                    </p:set>
                                    <p:animEffect transition="in" filter="fade">
                                      <p:cBhvr>
                                        <p:cTn id="72" dur="1000"/>
                                        <p:tgtEl>
                                          <p:spTgt spid="312776"/>
                                        </p:tgtEl>
                                      </p:cBhvr>
                                    </p:animEffect>
                                    <p:anim calcmode="lin" valueType="num">
                                      <p:cBhvr>
                                        <p:cTn id="73" dur="1000" fill="hold"/>
                                        <p:tgtEl>
                                          <p:spTgt spid="312776"/>
                                        </p:tgtEl>
                                        <p:attrNameLst>
                                          <p:attrName>ppt_x</p:attrName>
                                        </p:attrNameLst>
                                      </p:cBhvr>
                                      <p:tavLst>
                                        <p:tav tm="0">
                                          <p:val>
                                            <p:strVal val="#ppt_x"/>
                                          </p:val>
                                        </p:tav>
                                        <p:tav tm="100000">
                                          <p:val>
                                            <p:strVal val="#ppt_x"/>
                                          </p:val>
                                        </p:tav>
                                      </p:tavLst>
                                    </p:anim>
                                    <p:anim calcmode="lin" valueType="num">
                                      <p:cBhvr>
                                        <p:cTn id="74" dur="1000" fill="hold"/>
                                        <p:tgtEl>
                                          <p:spTgt spid="31277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12777"/>
                                        </p:tgtEl>
                                        <p:attrNameLst>
                                          <p:attrName>style.visibility</p:attrName>
                                        </p:attrNameLst>
                                      </p:cBhvr>
                                      <p:to>
                                        <p:strVal val="visible"/>
                                      </p:to>
                                    </p:set>
                                    <p:animEffect transition="in" filter="fade">
                                      <p:cBhvr>
                                        <p:cTn id="77" dur="1000"/>
                                        <p:tgtEl>
                                          <p:spTgt spid="312777"/>
                                        </p:tgtEl>
                                      </p:cBhvr>
                                    </p:animEffect>
                                    <p:anim calcmode="lin" valueType="num">
                                      <p:cBhvr>
                                        <p:cTn id="78" dur="1000" fill="hold"/>
                                        <p:tgtEl>
                                          <p:spTgt spid="312777"/>
                                        </p:tgtEl>
                                        <p:attrNameLst>
                                          <p:attrName>ppt_x</p:attrName>
                                        </p:attrNameLst>
                                      </p:cBhvr>
                                      <p:tavLst>
                                        <p:tav tm="0">
                                          <p:val>
                                            <p:strVal val="#ppt_x"/>
                                          </p:val>
                                        </p:tav>
                                        <p:tav tm="100000">
                                          <p:val>
                                            <p:strVal val="#ppt_x"/>
                                          </p:val>
                                        </p:tav>
                                      </p:tavLst>
                                    </p:anim>
                                    <p:anim calcmode="lin" valueType="num">
                                      <p:cBhvr>
                                        <p:cTn id="79" dur="1000" fill="hold"/>
                                        <p:tgtEl>
                                          <p:spTgt spid="31277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12757"/>
                                        </p:tgtEl>
                                        <p:attrNameLst>
                                          <p:attrName>style.visibility</p:attrName>
                                        </p:attrNameLst>
                                      </p:cBhvr>
                                      <p:to>
                                        <p:strVal val="visible"/>
                                      </p:to>
                                    </p:set>
                                    <p:animEffect transition="in" filter="fade">
                                      <p:cBhvr>
                                        <p:cTn id="82" dur="1000"/>
                                        <p:tgtEl>
                                          <p:spTgt spid="312757"/>
                                        </p:tgtEl>
                                      </p:cBhvr>
                                    </p:animEffect>
                                    <p:anim calcmode="lin" valueType="num">
                                      <p:cBhvr>
                                        <p:cTn id="83" dur="1000" fill="hold"/>
                                        <p:tgtEl>
                                          <p:spTgt spid="312757"/>
                                        </p:tgtEl>
                                        <p:attrNameLst>
                                          <p:attrName>ppt_x</p:attrName>
                                        </p:attrNameLst>
                                      </p:cBhvr>
                                      <p:tavLst>
                                        <p:tav tm="0">
                                          <p:val>
                                            <p:strVal val="#ppt_x"/>
                                          </p:val>
                                        </p:tav>
                                        <p:tav tm="100000">
                                          <p:val>
                                            <p:strVal val="#ppt_x"/>
                                          </p:val>
                                        </p:tav>
                                      </p:tavLst>
                                    </p:anim>
                                    <p:anim calcmode="lin" valueType="num">
                                      <p:cBhvr>
                                        <p:cTn id="84" dur="1000" fill="hold"/>
                                        <p:tgtEl>
                                          <p:spTgt spid="31275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2778"/>
                                        </p:tgtEl>
                                        <p:attrNameLst>
                                          <p:attrName>style.visibility</p:attrName>
                                        </p:attrNameLst>
                                      </p:cBhvr>
                                      <p:to>
                                        <p:strVal val="visible"/>
                                      </p:to>
                                    </p:set>
                                    <p:animEffect transition="in" filter="fade">
                                      <p:cBhvr>
                                        <p:cTn id="87" dur="1000"/>
                                        <p:tgtEl>
                                          <p:spTgt spid="312778"/>
                                        </p:tgtEl>
                                      </p:cBhvr>
                                    </p:animEffect>
                                    <p:anim calcmode="lin" valueType="num">
                                      <p:cBhvr>
                                        <p:cTn id="88" dur="1000" fill="hold"/>
                                        <p:tgtEl>
                                          <p:spTgt spid="312778"/>
                                        </p:tgtEl>
                                        <p:attrNameLst>
                                          <p:attrName>ppt_x</p:attrName>
                                        </p:attrNameLst>
                                      </p:cBhvr>
                                      <p:tavLst>
                                        <p:tav tm="0">
                                          <p:val>
                                            <p:strVal val="#ppt_x"/>
                                          </p:val>
                                        </p:tav>
                                        <p:tav tm="100000">
                                          <p:val>
                                            <p:strVal val="#ppt_x"/>
                                          </p:val>
                                        </p:tav>
                                      </p:tavLst>
                                    </p:anim>
                                    <p:anim calcmode="lin" valueType="num">
                                      <p:cBhvr>
                                        <p:cTn id="89" dur="1000" fill="hold"/>
                                        <p:tgtEl>
                                          <p:spTgt spid="3127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9" grpId="0"/>
      <p:bldP spid="312735" grpId="0" animBg="1"/>
      <p:bldP spid="312736" grpId="0" animBg="1"/>
      <p:bldP spid="312737" grpId="0" animBg="1"/>
      <p:bldP spid="312738" grpId="0" animBg="1"/>
      <p:bldP spid="312739" grpId="0" animBg="1"/>
      <p:bldP spid="312740" grpId="0" animBg="1"/>
      <p:bldP spid="312748" grpId="0"/>
      <p:bldP spid="312757" grpId="0"/>
      <p:bldP spid="312775" grpId="0"/>
      <p:bldP spid="312776" grpId="0"/>
      <p:bldP spid="312777" grpId="0"/>
      <p:bldP spid="31277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225" name="Line 26"/>
          <p:cNvSpPr>
            <a:spLocks noChangeShapeType="1"/>
          </p:cNvSpPr>
          <p:nvPr/>
        </p:nvSpPr>
        <p:spPr bwMode="auto">
          <a:xfrm flipH="1">
            <a:off x="838200" y="1639888"/>
            <a:ext cx="5003800"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2227" name="Line 28"/>
          <p:cNvSpPr>
            <a:spLocks noChangeShapeType="1"/>
          </p:cNvSpPr>
          <p:nvPr/>
        </p:nvSpPr>
        <p:spPr bwMode="auto">
          <a:xfrm flipH="1">
            <a:off x="838200" y="2100263"/>
            <a:ext cx="4716463"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2229" name="Line 30"/>
          <p:cNvSpPr>
            <a:spLocks noChangeShapeType="1"/>
          </p:cNvSpPr>
          <p:nvPr/>
        </p:nvSpPr>
        <p:spPr bwMode="auto">
          <a:xfrm flipH="1">
            <a:off x="838200" y="2667000"/>
            <a:ext cx="4391025"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2231" name="Line 32"/>
          <p:cNvSpPr>
            <a:spLocks noChangeShapeType="1"/>
          </p:cNvSpPr>
          <p:nvPr/>
        </p:nvSpPr>
        <p:spPr bwMode="auto">
          <a:xfrm flipH="1">
            <a:off x="838200" y="3368675"/>
            <a:ext cx="4103688" cy="0"/>
          </a:xfrm>
          <a:prstGeom prst="line">
            <a:avLst/>
          </a:prstGeom>
          <a:noFill/>
          <a:ln w="9525">
            <a:solidFill>
              <a:srgbClr val="28537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2233" name="Line 34"/>
          <p:cNvSpPr>
            <a:spLocks noChangeShapeType="1"/>
          </p:cNvSpPr>
          <p:nvPr/>
        </p:nvSpPr>
        <p:spPr bwMode="auto">
          <a:xfrm flipH="1">
            <a:off x="838200" y="4260850"/>
            <a:ext cx="3887788"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1783" name="Text Box 7"/>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32205" name="AutoShape 4"/>
          <p:cNvSpPr/>
          <p:nvPr/>
        </p:nvSpPr>
        <p:spPr bwMode="auto">
          <a:xfrm rot="10800000">
            <a:off x="4318000" y="4422775"/>
            <a:ext cx="3748088" cy="120650"/>
          </a:xfrm>
          <a:custGeom>
            <a:avLst/>
            <a:gdLst>
              <a:gd name="T0" fmla="*/ 0 w 21600"/>
              <a:gd name="T1" fmla="*/ 0 h 21600"/>
              <a:gd name="T2" fmla="*/ 1730 w 21600"/>
              <a:gd name="T3" fmla="*/ 21600 h 21600"/>
              <a:gd name="T4" fmla="*/ 19870 w 21600"/>
              <a:gd name="T5" fmla="*/ 21600 h 21600"/>
              <a:gd name="T6" fmla="*/ 21600 w 21600"/>
              <a:gd name="T7" fmla="*/ 0 h 21600"/>
              <a:gd name="T8" fmla="*/ 0 w 21600"/>
              <a:gd name="T9" fmla="*/ 0 h 21600"/>
              <a:gd name="T10" fmla="*/ 2665 w 21600"/>
              <a:gd name="T11" fmla="*/ 2665 h 21600"/>
              <a:gd name="T12" fmla="*/ 18935 w 21600"/>
              <a:gd name="T13" fmla="*/ 18935 h 21600"/>
            </a:gdLst>
            <a:ahLst/>
            <a:cxnLst>
              <a:cxn ang="0">
                <a:pos x="T0" y="T1"/>
              </a:cxn>
              <a:cxn ang="0">
                <a:pos x="T2" y="T3"/>
              </a:cxn>
              <a:cxn ang="0">
                <a:pos x="T4" y="T5"/>
              </a:cxn>
              <a:cxn ang="0">
                <a:pos x="T6" y="T7"/>
              </a:cxn>
              <a:cxn ang="0">
                <a:pos x="T8" y="T9"/>
              </a:cxn>
            </a:cxnLst>
            <a:rect l="T10" t="T11" r="T12" b="T13"/>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rgbClr val="000000">
                  <a:alpha val="50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2206" name="AutoShape 5"/>
          <p:cNvSpPr/>
          <p:nvPr/>
        </p:nvSpPr>
        <p:spPr bwMode="auto">
          <a:xfrm>
            <a:off x="4318000" y="3821113"/>
            <a:ext cx="3748088" cy="601662"/>
          </a:xfrm>
          <a:custGeom>
            <a:avLst/>
            <a:gdLst>
              <a:gd name="T0" fmla="*/ 0 w 21600"/>
              <a:gd name="T1" fmla="*/ 0 h 21600"/>
              <a:gd name="T2" fmla="*/ 1730 w 21600"/>
              <a:gd name="T3" fmla="*/ 21600 h 21600"/>
              <a:gd name="T4" fmla="*/ 19870 w 21600"/>
              <a:gd name="T5" fmla="*/ 21600 h 21600"/>
              <a:gd name="T6" fmla="*/ 21600 w 21600"/>
              <a:gd name="T7" fmla="*/ 0 h 21600"/>
              <a:gd name="T8" fmla="*/ 0 w 21600"/>
              <a:gd name="T9" fmla="*/ 0 h 21600"/>
              <a:gd name="T10" fmla="*/ 2665 w 21600"/>
              <a:gd name="T11" fmla="*/ 2665 h 21600"/>
              <a:gd name="T12" fmla="*/ 18935 w 21600"/>
              <a:gd name="T13" fmla="*/ 18935 h 21600"/>
            </a:gdLst>
            <a:ahLst/>
            <a:cxnLst>
              <a:cxn ang="0">
                <a:pos x="T0" y="T1"/>
              </a:cxn>
              <a:cxn ang="0">
                <a:pos x="T2" y="T3"/>
              </a:cxn>
              <a:cxn ang="0">
                <a:pos x="T4" y="T5"/>
              </a:cxn>
              <a:cxn ang="0">
                <a:pos x="T6" y="T7"/>
              </a:cxn>
              <a:cxn ang="0">
                <a:pos x="T8" y="T9"/>
              </a:cxn>
            </a:cxnLst>
            <a:rect l="T10" t="T11" r="T12" b="T13"/>
            <a:pathLst>
              <a:path w="21600" h="21600">
                <a:moveTo>
                  <a:pt x="0" y="0"/>
                </a:moveTo>
                <a:lnTo>
                  <a:pt x="1730" y="21600"/>
                </a:lnTo>
                <a:lnTo>
                  <a:pt x="19870" y="21600"/>
                </a:lnTo>
                <a:lnTo>
                  <a:pt x="21600" y="0"/>
                </a:lnTo>
                <a:lnTo>
                  <a:pt x="0" y="0"/>
                </a:lnTo>
                <a:close/>
              </a:path>
            </a:pathLst>
          </a:custGeom>
          <a:gradFill rotWithShape="1">
            <a:gsLst>
              <a:gs pos="0">
                <a:srgbClr val="F8F8F8"/>
              </a:gs>
              <a:gs pos="100000">
                <a:srgbClr val="DDDDDD"/>
              </a:gs>
            </a:gsLst>
            <a:lin ang="18900000" scaled="1"/>
          </a:gradFill>
          <a:ln w="12700" cmpd="sng">
            <a:solidFill>
              <a:srgbClr val="C0C0C0"/>
            </a:solidFill>
            <a:round/>
          </a:ln>
        </p:spPr>
        <p:txBody>
          <a:bodyPr wrap="none" anchor="ctr"/>
          <a:lstStyle/>
          <a:p>
            <a:endParaRPr lang="zh-CN" altLang="en-US"/>
          </a:p>
        </p:txBody>
      </p:sp>
      <p:sp>
        <p:nvSpPr>
          <p:cNvPr id="332207" name="WordArt 6"/>
          <p:cNvSpPr>
            <a:spLocks noChangeArrowheads="1" noChangeShapeType="1" noTextEdit="1"/>
          </p:cNvSpPr>
          <p:nvPr/>
        </p:nvSpPr>
        <p:spPr bwMode="auto">
          <a:xfrm>
            <a:off x="5951538" y="4013200"/>
            <a:ext cx="846137" cy="261938"/>
          </a:xfrm>
          <a:prstGeom prst="rect">
            <a:avLst/>
          </a:prstGeom>
          <a:extLst>
            <a:ext uri="{91240B29-F687-4F45-9708-019B960494DF}">
              <a14:hiddenLine xmlns:a14="http://schemas.microsoft.com/office/drawing/2010/main" w="9525">
                <a:solidFill>
                  <a:srgbClr val="0875F8"/>
                </a:solidFill>
                <a:round/>
              </a14:hiddenLine>
            </a:ext>
          </a:extLst>
        </p:spPr>
        <p:txBody>
          <a:bodyPr wrap="none" fromWordArt="1">
            <a:prstTxWarp prst="textPlain">
              <a:avLst>
                <a:gd name="adj" fmla="val 50000"/>
              </a:avLst>
            </a:prstTxWarp>
          </a:bodyPr>
          <a:lstStyle/>
          <a:p>
            <a:r>
              <a:rPr lang="en-US" altLang="zh-CN" sz="2400" b="1">
                <a:solidFill>
                  <a:srgbClr val="285376"/>
                </a:solidFill>
                <a:latin typeface="Arial" panose="020B0604020202020204"/>
                <a:cs typeface="Arial" panose="020B0604020202020204"/>
              </a:rPr>
              <a:t>32%</a:t>
            </a:r>
            <a:endParaRPr lang="zh-CN" altLang="en-US" sz="2400" b="1">
              <a:solidFill>
                <a:srgbClr val="285376"/>
              </a:solidFill>
              <a:latin typeface="Arial" panose="020B0604020202020204"/>
              <a:cs typeface="Arial" panose="020B0604020202020204"/>
            </a:endParaRPr>
          </a:p>
        </p:txBody>
      </p:sp>
      <p:sp>
        <p:nvSpPr>
          <p:cNvPr id="332208" name="AutoShape 7"/>
          <p:cNvSpPr/>
          <p:nvPr/>
        </p:nvSpPr>
        <p:spPr bwMode="auto">
          <a:xfrm rot="10800000">
            <a:off x="4318000" y="3344863"/>
            <a:ext cx="3748088" cy="463550"/>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gradFill rotWithShape="1">
            <a:gsLst>
              <a:gs pos="0">
                <a:srgbClr val="B2B2B2">
                  <a:alpha val="39999"/>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2209" name="AutoShape 8"/>
          <p:cNvSpPr/>
          <p:nvPr/>
        </p:nvSpPr>
        <p:spPr bwMode="auto">
          <a:xfrm>
            <a:off x="4727575" y="3048000"/>
            <a:ext cx="3021013" cy="484188"/>
          </a:xfrm>
          <a:custGeom>
            <a:avLst/>
            <a:gdLst>
              <a:gd name="T0" fmla="*/ 0 w 21600"/>
              <a:gd name="T1" fmla="*/ 0 h 21600"/>
              <a:gd name="T2" fmla="*/ 1885 w 21600"/>
              <a:gd name="T3" fmla="*/ 21600 h 21600"/>
              <a:gd name="T4" fmla="*/ 19715 w 21600"/>
              <a:gd name="T5" fmla="*/ 21600 h 21600"/>
              <a:gd name="T6" fmla="*/ 21600 w 21600"/>
              <a:gd name="T7" fmla="*/ 0 h 21600"/>
              <a:gd name="T8" fmla="*/ 0 w 21600"/>
              <a:gd name="T9" fmla="*/ 0 h 21600"/>
              <a:gd name="T10" fmla="*/ 2743 w 21600"/>
              <a:gd name="T11" fmla="*/ 2743 h 21600"/>
              <a:gd name="T12" fmla="*/ 18857 w 21600"/>
              <a:gd name="T13" fmla="*/ 18857 h 21600"/>
            </a:gdLst>
            <a:ahLst/>
            <a:cxnLst>
              <a:cxn ang="0">
                <a:pos x="T0" y="T1"/>
              </a:cxn>
              <a:cxn ang="0">
                <a:pos x="T2" y="T3"/>
              </a:cxn>
              <a:cxn ang="0">
                <a:pos x="T4" y="T5"/>
              </a:cxn>
              <a:cxn ang="0">
                <a:pos x="T6" y="T7"/>
              </a:cxn>
              <a:cxn ang="0">
                <a:pos x="T8" y="T9"/>
              </a:cxn>
            </a:cxnLst>
            <a:rect l="T10" t="T11" r="T12" b="T13"/>
            <a:pathLst>
              <a:path w="21600" h="21600">
                <a:moveTo>
                  <a:pt x="0" y="0"/>
                </a:moveTo>
                <a:lnTo>
                  <a:pt x="1885" y="21600"/>
                </a:lnTo>
                <a:lnTo>
                  <a:pt x="19715" y="21600"/>
                </a:lnTo>
                <a:lnTo>
                  <a:pt x="21600" y="0"/>
                </a:lnTo>
                <a:lnTo>
                  <a:pt x="0" y="0"/>
                </a:lnTo>
                <a:close/>
              </a:path>
            </a:pathLst>
          </a:custGeom>
          <a:solidFill>
            <a:srgbClr val="0846A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2210" name="WordArt 9"/>
          <p:cNvSpPr>
            <a:spLocks noChangeArrowheads="1" noChangeShapeType="1" noTextEdit="1"/>
          </p:cNvSpPr>
          <p:nvPr/>
        </p:nvSpPr>
        <p:spPr bwMode="auto">
          <a:xfrm>
            <a:off x="5997575" y="3163888"/>
            <a:ext cx="765175" cy="257175"/>
          </a:xfrm>
          <a:prstGeom prst="rect">
            <a:avLst/>
          </a:prstGeom>
        </p:spPr>
        <p:txBody>
          <a:bodyPr wrap="none" fromWordArt="1">
            <a:prstTxWarp prst="textPlain">
              <a:avLst>
                <a:gd name="adj" fmla="val 50000"/>
              </a:avLst>
            </a:prstTxWarp>
          </a:bodyPr>
          <a:lstStyle/>
          <a:p>
            <a:r>
              <a:rPr lang="en-US" altLang="zh-CN" sz="2400" b="1">
                <a:ln w="9525">
                  <a:solidFill>
                    <a:srgbClr val="FFFFFF"/>
                  </a:solidFill>
                  <a:round/>
                </a:ln>
                <a:solidFill>
                  <a:srgbClr val="FFFFFF"/>
                </a:solidFill>
                <a:latin typeface="Arial" panose="020B0604020202020204"/>
                <a:cs typeface="Arial" panose="020B0604020202020204"/>
              </a:rPr>
              <a:t>28%</a:t>
            </a:r>
            <a:endParaRPr lang="zh-CN" altLang="en-US" sz="2400" b="1">
              <a:ln w="9525">
                <a:solidFill>
                  <a:srgbClr val="FFFFFF"/>
                </a:solidFill>
                <a:round/>
              </a:ln>
              <a:solidFill>
                <a:srgbClr val="FFFFFF"/>
              </a:solidFill>
              <a:latin typeface="Arial" panose="020B0604020202020204"/>
              <a:cs typeface="Arial" panose="020B0604020202020204"/>
            </a:endParaRPr>
          </a:p>
        </p:txBody>
      </p:sp>
      <p:sp>
        <p:nvSpPr>
          <p:cNvPr id="332211" name="AutoShape 10"/>
          <p:cNvSpPr/>
          <p:nvPr/>
        </p:nvSpPr>
        <p:spPr bwMode="auto">
          <a:xfrm rot="10800000">
            <a:off x="4727575" y="2678113"/>
            <a:ext cx="3021013" cy="373062"/>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gradFill rotWithShape="1">
            <a:gsLst>
              <a:gs pos="0">
                <a:srgbClr val="336295"/>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32212" name="AutoShape 12"/>
          <p:cNvSpPr/>
          <p:nvPr/>
        </p:nvSpPr>
        <p:spPr bwMode="auto">
          <a:xfrm>
            <a:off x="5049838" y="2443163"/>
            <a:ext cx="2447925" cy="392112"/>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18900000" scaled="1"/>
          </a:gradFill>
          <a:ln w="12700" cmpd="sng">
            <a:solidFill>
              <a:srgbClr val="C0C0C0"/>
            </a:solidFill>
            <a:round/>
          </a:ln>
        </p:spPr>
        <p:txBody>
          <a:bodyPr wrap="none" anchor="ctr"/>
          <a:lstStyle/>
          <a:p>
            <a:endParaRPr lang="zh-CN" altLang="en-US"/>
          </a:p>
        </p:txBody>
      </p:sp>
      <p:sp>
        <p:nvSpPr>
          <p:cNvPr id="332213" name="WordArt 13"/>
          <p:cNvSpPr>
            <a:spLocks noChangeArrowheads="1" noChangeShapeType="1" noTextEdit="1"/>
          </p:cNvSpPr>
          <p:nvPr/>
        </p:nvSpPr>
        <p:spPr bwMode="auto">
          <a:xfrm>
            <a:off x="6142038" y="2538413"/>
            <a:ext cx="508000" cy="173037"/>
          </a:xfrm>
          <a:prstGeom prst="rect">
            <a:avLst/>
          </a:prstGeom>
          <a:extLst>
            <a:ext uri="{91240B29-F687-4F45-9708-019B960494DF}">
              <a14:hiddenLine xmlns:a14="http://schemas.microsoft.com/office/drawing/2010/main" w="9525">
                <a:solidFill>
                  <a:srgbClr val="0875F8"/>
                </a:solidFill>
                <a:round/>
              </a14:hiddenLine>
            </a:ext>
          </a:extLst>
        </p:spPr>
        <p:txBody>
          <a:bodyPr wrap="none" fromWordArt="1">
            <a:prstTxWarp prst="textPlain">
              <a:avLst>
                <a:gd name="adj" fmla="val 50000"/>
              </a:avLst>
            </a:prstTxWarp>
          </a:bodyPr>
          <a:lstStyle/>
          <a:p>
            <a:r>
              <a:rPr lang="en-US" altLang="zh-CN" sz="2400" b="1">
                <a:solidFill>
                  <a:srgbClr val="285376"/>
                </a:solidFill>
                <a:latin typeface="Arial" panose="020B0604020202020204"/>
                <a:cs typeface="Arial" panose="020B0604020202020204"/>
              </a:rPr>
              <a:t>25%</a:t>
            </a:r>
            <a:endParaRPr lang="zh-CN" altLang="en-US" sz="2400" b="1">
              <a:solidFill>
                <a:srgbClr val="285376"/>
              </a:solidFill>
              <a:latin typeface="Arial" panose="020B0604020202020204"/>
              <a:cs typeface="Arial" panose="020B0604020202020204"/>
            </a:endParaRPr>
          </a:p>
        </p:txBody>
      </p:sp>
      <p:sp>
        <p:nvSpPr>
          <p:cNvPr id="332214" name="AutoShape 14"/>
          <p:cNvSpPr/>
          <p:nvPr/>
        </p:nvSpPr>
        <p:spPr bwMode="auto">
          <a:xfrm rot="10800000">
            <a:off x="5049838" y="2138363"/>
            <a:ext cx="2447925" cy="301625"/>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gradFill rotWithShape="1">
            <a:gsLst>
              <a:gs pos="0">
                <a:srgbClr val="B2B2B2">
                  <a:alpha val="39999"/>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332215" name="Group 439"/>
          <p:cNvGrpSpPr/>
          <p:nvPr/>
        </p:nvGrpSpPr>
        <p:grpSpPr bwMode="auto">
          <a:xfrm>
            <a:off x="7918450" y="3206750"/>
            <a:ext cx="719138" cy="1739900"/>
            <a:chOff x="0" y="0"/>
            <a:chExt cx="510" cy="1462"/>
          </a:xfrm>
        </p:grpSpPr>
        <p:sp>
          <p:nvSpPr>
            <p:cNvPr id="332216" name="AutoShape 16"/>
            <p:cNvSpPr>
              <a:spLocks noChangeArrowheads="1"/>
            </p:cNvSpPr>
            <p:nvPr/>
          </p:nvSpPr>
          <p:spPr bwMode="auto">
            <a:xfrm flipH="1" flipV="1">
              <a:off x="126" y="1199"/>
              <a:ext cx="105" cy="263"/>
            </a:xfrm>
            <a:prstGeom prst="triangle">
              <a:avLst>
                <a:gd name="adj" fmla="val 0"/>
              </a:avLst>
            </a:prstGeom>
            <a:gradFill rotWithShape="1">
              <a:gsLst>
                <a:gs pos="0">
                  <a:srgbClr val="FFFFFF">
                    <a:alpha val="0"/>
                  </a:srgbClr>
                </a:gs>
                <a:gs pos="100000">
                  <a:srgbClr val="B2B2B2">
                    <a:alpha val="3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sp>
          <p:nvSpPr>
            <p:cNvPr id="332217" name="AutoShape 17"/>
            <p:cNvSpPr>
              <a:spLocks noChangeArrowheads="1"/>
            </p:cNvSpPr>
            <p:nvPr/>
          </p:nvSpPr>
          <p:spPr bwMode="auto">
            <a:xfrm flipH="1" flipV="1">
              <a:off x="310" y="1156"/>
              <a:ext cx="77" cy="263"/>
            </a:xfrm>
            <a:prstGeom prst="triangle">
              <a:avLst>
                <a:gd name="adj" fmla="val 100000"/>
              </a:avLst>
            </a:prstGeom>
            <a:gradFill rotWithShape="1">
              <a:gsLst>
                <a:gs pos="0">
                  <a:srgbClr val="FFFFFF">
                    <a:alpha val="0"/>
                  </a:srgbClr>
                </a:gs>
                <a:gs pos="100000">
                  <a:srgbClr val="B2B2B2">
                    <a:alpha val="3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a typeface="华文细黑" panose="02010600040101010101" pitchFamily="2" charset="-122"/>
              </a:endParaRPr>
            </a:p>
          </p:txBody>
        </p:sp>
        <p:pic>
          <p:nvPicPr>
            <p:cNvPr id="332218" name="Picture 18" descr="28"/>
            <p:cNvPicPr>
              <a:picLocks noChangeAspect="1" noChangeArrowheads="1"/>
            </p:cNvPicPr>
            <p:nvPr/>
          </p:nvPicPr>
          <p:blipFill>
            <a:blip r:embed="rId1">
              <a:lum bright="12000"/>
              <a:extLst>
                <a:ext uri="{28A0092B-C50C-407E-A947-70E740481C1C}">
                  <a14:useLocalDpi xmlns:a14="http://schemas.microsoft.com/office/drawing/2010/main" val="0"/>
                </a:ext>
              </a:extLst>
            </a:blip>
            <a:srcRect/>
            <a:stretch>
              <a:fillRect/>
            </a:stretch>
          </p:blipFill>
          <p:spPr bwMode="auto">
            <a:xfrm>
              <a:off x="0" y="0"/>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2219" name="AutoShape 20"/>
          <p:cNvSpPr/>
          <p:nvPr/>
        </p:nvSpPr>
        <p:spPr bwMode="auto">
          <a:xfrm>
            <a:off x="5378450" y="1938338"/>
            <a:ext cx="1863725" cy="29527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18900000" scaled="1"/>
          </a:gradFill>
          <a:ln w="12700" cmpd="sng">
            <a:solidFill>
              <a:srgbClr val="C0C0C0"/>
            </a:solidFill>
            <a:round/>
          </a:ln>
        </p:spPr>
        <p:txBody>
          <a:bodyPr wrap="none" anchor="ctr"/>
          <a:lstStyle/>
          <a:p>
            <a:endParaRPr lang="zh-CN" altLang="en-US"/>
          </a:p>
        </p:txBody>
      </p:sp>
      <p:sp>
        <p:nvSpPr>
          <p:cNvPr id="332220" name="WordArt 21"/>
          <p:cNvSpPr>
            <a:spLocks noChangeArrowheads="1" noChangeShapeType="1" noTextEdit="1"/>
          </p:cNvSpPr>
          <p:nvPr/>
        </p:nvSpPr>
        <p:spPr bwMode="auto">
          <a:xfrm>
            <a:off x="6194425" y="2009775"/>
            <a:ext cx="414338" cy="131763"/>
          </a:xfrm>
          <a:prstGeom prst="rect">
            <a:avLst/>
          </a:prstGeom>
          <a:extLst>
            <a:ext uri="{91240B29-F687-4F45-9708-019B960494DF}">
              <a14:hiddenLine xmlns:a14="http://schemas.microsoft.com/office/drawing/2010/main" w="9525">
                <a:solidFill>
                  <a:srgbClr val="0875F8"/>
                </a:solidFill>
                <a:round/>
              </a14:hiddenLine>
            </a:ext>
          </a:extLst>
        </p:spPr>
        <p:txBody>
          <a:bodyPr wrap="none" fromWordArt="1">
            <a:prstTxWarp prst="textPlain">
              <a:avLst>
                <a:gd name="adj" fmla="val 50000"/>
              </a:avLst>
            </a:prstTxWarp>
          </a:bodyPr>
          <a:lstStyle/>
          <a:p>
            <a:r>
              <a:rPr lang="en-US" altLang="zh-CN" sz="2400" b="1">
                <a:solidFill>
                  <a:srgbClr val="285376"/>
                </a:solidFill>
                <a:latin typeface="Arial" panose="020B0604020202020204"/>
                <a:cs typeface="Arial" panose="020B0604020202020204"/>
              </a:rPr>
              <a:t>10%</a:t>
            </a:r>
            <a:endParaRPr lang="zh-CN" altLang="en-US" sz="2400" b="1">
              <a:solidFill>
                <a:srgbClr val="285376"/>
              </a:solidFill>
              <a:latin typeface="Arial" panose="020B0604020202020204"/>
              <a:cs typeface="Arial" panose="020B0604020202020204"/>
            </a:endParaRPr>
          </a:p>
        </p:txBody>
      </p:sp>
      <p:sp>
        <p:nvSpPr>
          <p:cNvPr id="332221" name="AutoShape 22"/>
          <p:cNvSpPr/>
          <p:nvPr/>
        </p:nvSpPr>
        <p:spPr bwMode="auto">
          <a:xfrm rot="10800000">
            <a:off x="5378450" y="1709738"/>
            <a:ext cx="1863725" cy="230187"/>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gradFill rotWithShape="1">
            <a:gsLst>
              <a:gs pos="0">
                <a:srgbClr val="B2B2B2">
                  <a:alpha val="39999"/>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endParaRPr lang="zh-CN" altLang="en-US"/>
          </a:p>
        </p:txBody>
      </p:sp>
      <p:sp>
        <p:nvSpPr>
          <p:cNvPr id="332222" name="AutoShape 23"/>
          <p:cNvSpPr/>
          <p:nvPr/>
        </p:nvSpPr>
        <p:spPr bwMode="auto">
          <a:xfrm>
            <a:off x="5621338" y="1504950"/>
            <a:ext cx="1431925" cy="296863"/>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18900000" scaled="1"/>
          </a:gradFill>
          <a:ln w="12700" cmpd="sng">
            <a:solidFill>
              <a:srgbClr val="C0C0C0"/>
            </a:solidFill>
            <a:round/>
          </a:ln>
        </p:spPr>
        <p:txBody>
          <a:bodyPr wrap="none" anchor="ctr"/>
          <a:lstStyle/>
          <a:p>
            <a:endParaRPr lang="zh-CN" altLang="en-US"/>
          </a:p>
        </p:txBody>
      </p:sp>
      <p:sp>
        <p:nvSpPr>
          <p:cNvPr id="332223" name="WordArt 24"/>
          <p:cNvSpPr>
            <a:spLocks noChangeArrowheads="1" noChangeShapeType="1" noTextEdit="1"/>
          </p:cNvSpPr>
          <p:nvPr/>
        </p:nvSpPr>
        <p:spPr bwMode="auto">
          <a:xfrm>
            <a:off x="6267450" y="1590675"/>
            <a:ext cx="284163" cy="130175"/>
          </a:xfrm>
          <a:prstGeom prst="rect">
            <a:avLst/>
          </a:prstGeom>
          <a:extLst>
            <a:ext uri="{91240B29-F687-4F45-9708-019B960494DF}">
              <a14:hiddenLine xmlns:a14="http://schemas.microsoft.com/office/drawing/2010/main" w="9525">
                <a:solidFill>
                  <a:srgbClr val="0875F8"/>
                </a:solidFill>
                <a:round/>
              </a14:hiddenLine>
            </a:ext>
          </a:extLst>
        </p:spPr>
        <p:txBody>
          <a:bodyPr wrap="none" fromWordArt="1">
            <a:prstTxWarp prst="textPlain">
              <a:avLst>
                <a:gd name="adj" fmla="val 50000"/>
              </a:avLst>
            </a:prstTxWarp>
          </a:bodyPr>
          <a:lstStyle/>
          <a:p>
            <a:r>
              <a:rPr lang="en-US" altLang="zh-CN" sz="2400" b="1">
                <a:solidFill>
                  <a:srgbClr val="285376"/>
                </a:solidFill>
                <a:latin typeface="Arial" panose="020B0604020202020204"/>
                <a:cs typeface="Arial" panose="020B0604020202020204"/>
              </a:rPr>
              <a:t>5%</a:t>
            </a:r>
            <a:endParaRPr lang="zh-CN" altLang="en-US" sz="2400" b="1">
              <a:solidFill>
                <a:srgbClr val="285376"/>
              </a:solidFill>
              <a:latin typeface="Arial" panose="020B0604020202020204"/>
              <a:cs typeface="Arial" panose="020B0604020202020204"/>
            </a:endParaRPr>
          </a:p>
        </p:txBody>
      </p:sp>
      <p:sp>
        <p:nvSpPr>
          <p:cNvPr id="332224" name="AutoShape 25"/>
          <p:cNvSpPr/>
          <p:nvPr/>
        </p:nvSpPr>
        <p:spPr bwMode="auto">
          <a:xfrm rot="10800000">
            <a:off x="5621338" y="1277938"/>
            <a:ext cx="1431925" cy="230187"/>
          </a:xfrm>
          <a:custGeom>
            <a:avLst/>
            <a:gdLst>
              <a:gd name="T0" fmla="*/ 0 w 21600"/>
              <a:gd name="T1" fmla="*/ 0 h 21600"/>
              <a:gd name="T2" fmla="*/ 10800 w 21600"/>
              <a:gd name="T3" fmla="*/ 21600 h 21600"/>
              <a:gd name="T4" fmla="*/ 21600 w 21600"/>
              <a:gd name="T5" fmla="*/ 0 h 21600"/>
              <a:gd name="T6" fmla="*/ 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21600" y="0"/>
                </a:lnTo>
                <a:lnTo>
                  <a:pt x="0" y="0"/>
                </a:lnTo>
                <a:close/>
              </a:path>
            </a:pathLst>
          </a:custGeom>
          <a:gradFill rotWithShape="1">
            <a:gsLst>
              <a:gs pos="0">
                <a:srgbClr val="B2B2B2">
                  <a:alpha val="39999"/>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endParaRPr lang="zh-CN" altLang="en-US"/>
          </a:p>
        </p:txBody>
      </p:sp>
      <p:sp>
        <p:nvSpPr>
          <p:cNvPr id="332226" name="Rectangle 27"/>
          <p:cNvSpPr>
            <a:spLocks noChangeArrowheads="1"/>
          </p:cNvSpPr>
          <p:nvPr/>
        </p:nvSpPr>
        <p:spPr bwMode="auto">
          <a:xfrm>
            <a:off x="1042988" y="1316038"/>
            <a:ext cx="3275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333333"/>
                </a:solidFill>
                <a:latin typeface="Arial" panose="020B0604020202020204" pitchFamily="34" charset="0"/>
              </a:rPr>
              <a:t>单击此处添加段落文字内容</a:t>
            </a:r>
            <a:endParaRPr lang="zh-CN" altLang="en-US" sz="1600" b="1">
              <a:solidFill>
                <a:srgbClr val="333333"/>
              </a:solidFill>
              <a:latin typeface="Arial" panose="020B0604020202020204" pitchFamily="34" charset="0"/>
            </a:endParaRPr>
          </a:p>
        </p:txBody>
      </p:sp>
      <p:sp>
        <p:nvSpPr>
          <p:cNvPr id="332228" name="Rectangle 29"/>
          <p:cNvSpPr>
            <a:spLocks noChangeArrowheads="1"/>
          </p:cNvSpPr>
          <p:nvPr/>
        </p:nvSpPr>
        <p:spPr bwMode="auto">
          <a:xfrm>
            <a:off x="1042988" y="1747838"/>
            <a:ext cx="3275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333333"/>
                </a:solidFill>
                <a:latin typeface="Arial" panose="020B0604020202020204" pitchFamily="34" charset="0"/>
              </a:rPr>
              <a:t>单击此处添加段落文字内容</a:t>
            </a:r>
            <a:endParaRPr lang="zh-CN" altLang="en-US" sz="1600" b="1">
              <a:solidFill>
                <a:srgbClr val="333333"/>
              </a:solidFill>
              <a:latin typeface="Arial" panose="020B0604020202020204" pitchFamily="34" charset="0"/>
            </a:endParaRPr>
          </a:p>
        </p:txBody>
      </p:sp>
      <p:sp>
        <p:nvSpPr>
          <p:cNvPr id="332230" name="Rectangle 31"/>
          <p:cNvSpPr>
            <a:spLocks noChangeArrowheads="1"/>
          </p:cNvSpPr>
          <p:nvPr/>
        </p:nvSpPr>
        <p:spPr bwMode="auto">
          <a:xfrm>
            <a:off x="1042988" y="2343150"/>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333333"/>
                </a:solidFill>
                <a:latin typeface="Arial" panose="020B0604020202020204" pitchFamily="34" charset="0"/>
              </a:rPr>
              <a:t>单击此处添加段落文字内容</a:t>
            </a:r>
            <a:endParaRPr lang="zh-CN" altLang="en-US" sz="1600" b="1">
              <a:solidFill>
                <a:srgbClr val="333333"/>
              </a:solidFill>
              <a:latin typeface="Arial" panose="020B0604020202020204" pitchFamily="34" charset="0"/>
            </a:endParaRPr>
          </a:p>
        </p:txBody>
      </p:sp>
      <p:sp>
        <p:nvSpPr>
          <p:cNvPr id="332232" name="Rectangle 33"/>
          <p:cNvSpPr>
            <a:spLocks noChangeArrowheads="1"/>
          </p:cNvSpPr>
          <p:nvPr/>
        </p:nvSpPr>
        <p:spPr bwMode="auto">
          <a:xfrm>
            <a:off x="1042988" y="3044825"/>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285376"/>
                </a:solidFill>
                <a:latin typeface="Arial" panose="020B0604020202020204" pitchFamily="34" charset="0"/>
              </a:rPr>
              <a:t>单击此处添加段落文字内容</a:t>
            </a:r>
            <a:endParaRPr lang="zh-CN" altLang="en-US" sz="1600" b="1">
              <a:solidFill>
                <a:srgbClr val="285376"/>
              </a:solidFill>
              <a:latin typeface="Arial" panose="020B0604020202020204" pitchFamily="34" charset="0"/>
            </a:endParaRPr>
          </a:p>
        </p:txBody>
      </p:sp>
      <p:sp>
        <p:nvSpPr>
          <p:cNvPr id="332234" name="Rectangle 35"/>
          <p:cNvSpPr>
            <a:spLocks noChangeArrowheads="1"/>
          </p:cNvSpPr>
          <p:nvPr/>
        </p:nvSpPr>
        <p:spPr bwMode="auto">
          <a:xfrm>
            <a:off x="1042988" y="3937000"/>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333333"/>
                </a:solidFill>
                <a:latin typeface="Arial" panose="020B0604020202020204" pitchFamily="34" charset="0"/>
              </a:rPr>
              <a:t>单击此处添加段落文字内容</a:t>
            </a:r>
            <a:endParaRPr lang="zh-CN" altLang="en-US" sz="1600" b="1">
              <a:solidFill>
                <a:srgbClr val="333333"/>
              </a:solidFill>
              <a:latin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1783"/>
                                        </p:tgtEl>
                                        <p:attrNameLst>
                                          <p:attrName>style.visibility</p:attrName>
                                        </p:attrNameLst>
                                      </p:cBhvr>
                                      <p:to>
                                        <p:strVal val="visible"/>
                                      </p:to>
                                    </p:set>
                                    <p:anim by="(-#ppt_w*2)" calcmode="lin" valueType="num">
                                      <p:cBhvr rctx="PPT">
                                        <p:cTn id="7" dur="250" autoRev="1" fill="hold">
                                          <p:stCondLst>
                                            <p:cond delay="0"/>
                                          </p:stCondLst>
                                        </p:cTn>
                                        <p:tgtEl>
                                          <p:spTgt spid="331783"/>
                                        </p:tgtEl>
                                        <p:attrNameLst>
                                          <p:attrName>ppt_w</p:attrName>
                                        </p:attrNameLst>
                                      </p:cBhvr>
                                    </p:anim>
                                    <p:anim by="(#ppt_w*0.50)" calcmode="lin" valueType="num">
                                      <p:cBhvr>
                                        <p:cTn id="8" dur="250" decel="50000" autoRev="1" fill="hold">
                                          <p:stCondLst>
                                            <p:cond delay="0"/>
                                          </p:stCondLst>
                                        </p:cTn>
                                        <p:tgtEl>
                                          <p:spTgt spid="331783"/>
                                        </p:tgtEl>
                                        <p:attrNameLst>
                                          <p:attrName>ppt_x</p:attrName>
                                        </p:attrNameLst>
                                      </p:cBhvr>
                                    </p:anim>
                                    <p:anim from="(-#ppt_h/2)" to="(#ppt_y)" calcmode="lin" valueType="num">
                                      <p:cBhvr>
                                        <p:cTn id="9" dur="500" fill="hold">
                                          <p:stCondLst>
                                            <p:cond delay="0"/>
                                          </p:stCondLst>
                                        </p:cTn>
                                        <p:tgtEl>
                                          <p:spTgt spid="331783"/>
                                        </p:tgtEl>
                                        <p:attrNameLst>
                                          <p:attrName>ppt_y</p:attrName>
                                        </p:attrNameLst>
                                      </p:cBhvr>
                                    </p:anim>
                                    <p:animRot by="21600000">
                                      <p:cBhvr>
                                        <p:cTn id="10" dur="500" fill="hold">
                                          <p:stCondLst>
                                            <p:cond delay="0"/>
                                          </p:stCondLst>
                                        </p:cTn>
                                        <p:tgtEl>
                                          <p:spTgt spid="331783"/>
                                        </p:tgtEl>
                                        <p:attrNameLst>
                                          <p:attrName>r</p:attrName>
                                        </p:attrNameLst>
                                      </p:cBhvr>
                                    </p:animRot>
                                  </p:childTnLst>
                                </p:cTn>
                              </p:par>
                            </p:childTnLst>
                          </p:cTn>
                        </p:par>
                        <p:par>
                          <p:cTn id="11" fill="hold">
                            <p:stCondLst>
                              <p:cond delay="899"/>
                            </p:stCondLst>
                            <p:childTnLst>
                              <p:par>
                                <p:cTn id="12" presetID="42" presetClass="entr" presetSubtype="0" fill="hold" grpId="0" nodeType="afterEffect">
                                  <p:stCondLst>
                                    <p:cond delay="0"/>
                                  </p:stCondLst>
                                  <p:childTnLst>
                                    <p:set>
                                      <p:cBhvr>
                                        <p:cTn id="13" dur="1" fill="hold">
                                          <p:stCondLst>
                                            <p:cond delay="0"/>
                                          </p:stCondLst>
                                        </p:cTn>
                                        <p:tgtEl>
                                          <p:spTgt spid="332205"/>
                                        </p:tgtEl>
                                        <p:attrNameLst>
                                          <p:attrName>style.visibility</p:attrName>
                                        </p:attrNameLst>
                                      </p:cBhvr>
                                      <p:to>
                                        <p:strVal val="visible"/>
                                      </p:to>
                                    </p:set>
                                    <p:animEffect transition="in" filter="fade">
                                      <p:cBhvr>
                                        <p:cTn id="14" dur="1000"/>
                                        <p:tgtEl>
                                          <p:spTgt spid="332205"/>
                                        </p:tgtEl>
                                      </p:cBhvr>
                                    </p:animEffect>
                                    <p:anim calcmode="lin" valueType="num">
                                      <p:cBhvr>
                                        <p:cTn id="15" dur="1000" fill="hold"/>
                                        <p:tgtEl>
                                          <p:spTgt spid="332205"/>
                                        </p:tgtEl>
                                        <p:attrNameLst>
                                          <p:attrName>ppt_x</p:attrName>
                                        </p:attrNameLst>
                                      </p:cBhvr>
                                      <p:tavLst>
                                        <p:tav tm="0">
                                          <p:val>
                                            <p:strVal val="#ppt_x"/>
                                          </p:val>
                                        </p:tav>
                                        <p:tav tm="100000">
                                          <p:val>
                                            <p:strVal val="#ppt_x"/>
                                          </p:val>
                                        </p:tav>
                                      </p:tavLst>
                                    </p:anim>
                                    <p:anim calcmode="lin" valueType="num">
                                      <p:cBhvr>
                                        <p:cTn id="16" dur="1000" fill="hold"/>
                                        <p:tgtEl>
                                          <p:spTgt spid="33220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2206"/>
                                        </p:tgtEl>
                                        <p:attrNameLst>
                                          <p:attrName>style.visibility</p:attrName>
                                        </p:attrNameLst>
                                      </p:cBhvr>
                                      <p:to>
                                        <p:strVal val="visible"/>
                                      </p:to>
                                    </p:set>
                                    <p:animEffect transition="in" filter="fade">
                                      <p:cBhvr>
                                        <p:cTn id="19" dur="1000"/>
                                        <p:tgtEl>
                                          <p:spTgt spid="332206"/>
                                        </p:tgtEl>
                                      </p:cBhvr>
                                    </p:animEffect>
                                    <p:anim calcmode="lin" valueType="num">
                                      <p:cBhvr>
                                        <p:cTn id="20" dur="1000" fill="hold"/>
                                        <p:tgtEl>
                                          <p:spTgt spid="332206"/>
                                        </p:tgtEl>
                                        <p:attrNameLst>
                                          <p:attrName>ppt_x</p:attrName>
                                        </p:attrNameLst>
                                      </p:cBhvr>
                                      <p:tavLst>
                                        <p:tav tm="0">
                                          <p:val>
                                            <p:strVal val="#ppt_x"/>
                                          </p:val>
                                        </p:tav>
                                        <p:tav tm="100000">
                                          <p:val>
                                            <p:strVal val="#ppt_x"/>
                                          </p:val>
                                        </p:tav>
                                      </p:tavLst>
                                    </p:anim>
                                    <p:anim calcmode="lin" valueType="num">
                                      <p:cBhvr>
                                        <p:cTn id="21" dur="1000" fill="hold"/>
                                        <p:tgtEl>
                                          <p:spTgt spid="332206"/>
                                        </p:tgtEl>
                                        <p:attrNameLst>
                                          <p:attrName>ppt_y</p:attrName>
                                        </p:attrNameLst>
                                      </p:cBhvr>
                                      <p:tavLst>
                                        <p:tav tm="0">
                                          <p:val>
                                            <p:strVal val="#ppt_y+.1"/>
                                          </p:val>
                                        </p:tav>
                                        <p:tav tm="100000">
                                          <p:val>
                                            <p:strVal val="#ppt_y"/>
                                          </p:val>
                                        </p:tav>
                                      </p:tavLst>
                                    </p:anim>
                                  </p:childTnLst>
                                </p:cTn>
                              </p:par>
                              <p:par>
                                <p:cTn id="22" presetID="49" presetClass="entr" presetSubtype="0" decel="100000" fill="hold" grpId="0" nodeType="withEffect">
                                  <p:stCondLst>
                                    <p:cond delay="0"/>
                                  </p:stCondLst>
                                  <p:childTnLst>
                                    <p:set>
                                      <p:cBhvr>
                                        <p:cTn id="23" dur="1" fill="hold">
                                          <p:stCondLst>
                                            <p:cond delay="0"/>
                                          </p:stCondLst>
                                        </p:cTn>
                                        <p:tgtEl>
                                          <p:spTgt spid="332207"/>
                                        </p:tgtEl>
                                        <p:attrNameLst>
                                          <p:attrName>style.visibility</p:attrName>
                                        </p:attrNameLst>
                                      </p:cBhvr>
                                      <p:to>
                                        <p:strVal val="visible"/>
                                      </p:to>
                                    </p:set>
                                    <p:anim calcmode="lin" valueType="num">
                                      <p:cBhvr>
                                        <p:cTn id="24" dur="1000" fill="hold"/>
                                        <p:tgtEl>
                                          <p:spTgt spid="332207"/>
                                        </p:tgtEl>
                                        <p:attrNameLst>
                                          <p:attrName>ppt_w</p:attrName>
                                        </p:attrNameLst>
                                      </p:cBhvr>
                                      <p:tavLst>
                                        <p:tav tm="0">
                                          <p:val>
                                            <p:fltVal val="0"/>
                                          </p:val>
                                        </p:tav>
                                        <p:tav tm="100000">
                                          <p:val>
                                            <p:strVal val="#ppt_w"/>
                                          </p:val>
                                        </p:tav>
                                      </p:tavLst>
                                    </p:anim>
                                    <p:anim calcmode="lin" valueType="num">
                                      <p:cBhvr>
                                        <p:cTn id="25" dur="1000" fill="hold"/>
                                        <p:tgtEl>
                                          <p:spTgt spid="332207"/>
                                        </p:tgtEl>
                                        <p:attrNameLst>
                                          <p:attrName>ppt_h</p:attrName>
                                        </p:attrNameLst>
                                      </p:cBhvr>
                                      <p:tavLst>
                                        <p:tav tm="0">
                                          <p:val>
                                            <p:fltVal val="0"/>
                                          </p:val>
                                        </p:tav>
                                        <p:tav tm="100000">
                                          <p:val>
                                            <p:strVal val="#ppt_h"/>
                                          </p:val>
                                        </p:tav>
                                      </p:tavLst>
                                    </p:anim>
                                    <p:anim calcmode="lin" valueType="num">
                                      <p:cBhvr>
                                        <p:cTn id="26" dur="1000" fill="hold"/>
                                        <p:tgtEl>
                                          <p:spTgt spid="332207"/>
                                        </p:tgtEl>
                                        <p:attrNameLst>
                                          <p:attrName>style.rotation</p:attrName>
                                        </p:attrNameLst>
                                      </p:cBhvr>
                                      <p:tavLst>
                                        <p:tav tm="0">
                                          <p:val>
                                            <p:fltVal val="360"/>
                                          </p:val>
                                        </p:tav>
                                        <p:tav tm="100000">
                                          <p:val>
                                            <p:fltVal val="0"/>
                                          </p:val>
                                        </p:tav>
                                      </p:tavLst>
                                    </p:anim>
                                    <p:animEffect transition="in" filter="fade">
                                      <p:cBhvr>
                                        <p:cTn id="27" dur="1000"/>
                                        <p:tgtEl>
                                          <p:spTgt spid="33220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32208"/>
                                        </p:tgtEl>
                                        <p:attrNameLst>
                                          <p:attrName>style.visibility</p:attrName>
                                        </p:attrNameLst>
                                      </p:cBhvr>
                                      <p:to>
                                        <p:strVal val="visible"/>
                                      </p:to>
                                    </p:set>
                                    <p:animEffect transition="in" filter="fade">
                                      <p:cBhvr>
                                        <p:cTn id="30" dur="1000"/>
                                        <p:tgtEl>
                                          <p:spTgt spid="332208"/>
                                        </p:tgtEl>
                                      </p:cBhvr>
                                    </p:animEffect>
                                    <p:anim calcmode="lin" valueType="num">
                                      <p:cBhvr>
                                        <p:cTn id="31" dur="1000" fill="hold"/>
                                        <p:tgtEl>
                                          <p:spTgt spid="332208"/>
                                        </p:tgtEl>
                                        <p:attrNameLst>
                                          <p:attrName>ppt_x</p:attrName>
                                        </p:attrNameLst>
                                      </p:cBhvr>
                                      <p:tavLst>
                                        <p:tav tm="0">
                                          <p:val>
                                            <p:strVal val="#ppt_x"/>
                                          </p:val>
                                        </p:tav>
                                        <p:tav tm="100000">
                                          <p:val>
                                            <p:strVal val="#ppt_x"/>
                                          </p:val>
                                        </p:tav>
                                      </p:tavLst>
                                    </p:anim>
                                    <p:anim calcmode="lin" valueType="num">
                                      <p:cBhvr>
                                        <p:cTn id="32" dur="1000" fill="hold"/>
                                        <p:tgtEl>
                                          <p:spTgt spid="33220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32209"/>
                                        </p:tgtEl>
                                        <p:attrNameLst>
                                          <p:attrName>style.visibility</p:attrName>
                                        </p:attrNameLst>
                                      </p:cBhvr>
                                      <p:to>
                                        <p:strVal val="visible"/>
                                      </p:to>
                                    </p:set>
                                    <p:animEffect transition="in" filter="fade">
                                      <p:cBhvr>
                                        <p:cTn id="35" dur="1000"/>
                                        <p:tgtEl>
                                          <p:spTgt spid="332209"/>
                                        </p:tgtEl>
                                      </p:cBhvr>
                                    </p:animEffect>
                                    <p:anim calcmode="lin" valueType="num">
                                      <p:cBhvr>
                                        <p:cTn id="36" dur="1000" fill="hold"/>
                                        <p:tgtEl>
                                          <p:spTgt spid="332209"/>
                                        </p:tgtEl>
                                        <p:attrNameLst>
                                          <p:attrName>ppt_x</p:attrName>
                                        </p:attrNameLst>
                                      </p:cBhvr>
                                      <p:tavLst>
                                        <p:tav tm="0">
                                          <p:val>
                                            <p:strVal val="#ppt_x"/>
                                          </p:val>
                                        </p:tav>
                                        <p:tav tm="100000">
                                          <p:val>
                                            <p:strVal val="#ppt_x"/>
                                          </p:val>
                                        </p:tav>
                                      </p:tavLst>
                                    </p:anim>
                                    <p:anim calcmode="lin" valueType="num">
                                      <p:cBhvr>
                                        <p:cTn id="37" dur="1000" fill="hold"/>
                                        <p:tgtEl>
                                          <p:spTgt spid="332209"/>
                                        </p:tgtEl>
                                        <p:attrNameLst>
                                          <p:attrName>ppt_y</p:attrName>
                                        </p:attrNameLst>
                                      </p:cBhvr>
                                      <p:tavLst>
                                        <p:tav tm="0">
                                          <p:val>
                                            <p:strVal val="#ppt_y+.1"/>
                                          </p:val>
                                        </p:tav>
                                        <p:tav tm="100000">
                                          <p:val>
                                            <p:strVal val="#ppt_y"/>
                                          </p:val>
                                        </p:tav>
                                      </p:tavLst>
                                    </p:anim>
                                  </p:childTnLst>
                                </p:cTn>
                              </p:par>
                              <p:par>
                                <p:cTn id="38" presetID="49" presetClass="entr" presetSubtype="0" decel="100000" fill="hold" grpId="0" nodeType="withEffect">
                                  <p:stCondLst>
                                    <p:cond delay="0"/>
                                  </p:stCondLst>
                                  <p:childTnLst>
                                    <p:set>
                                      <p:cBhvr>
                                        <p:cTn id="39" dur="1" fill="hold">
                                          <p:stCondLst>
                                            <p:cond delay="0"/>
                                          </p:stCondLst>
                                        </p:cTn>
                                        <p:tgtEl>
                                          <p:spTgt spid="332210"/>
                                        </p:tgtEl>
                                        <p:attrNameLst>
                                          <p:attrName>style.visibility</p:attrName>
                                        </p:attrNameLst>
                                      </p:cBhvr>
                                      <p:to>
                                        <p:strVal val="visible"/>
                                      </p:to>
                                    </p:set>
                                    <p:anim calcmode="lin" valueType="num">
                                      <p:cBhvr>
                                        <p:cTn id="40" dur="1000" fill="hold"/>
                                        <p:tgtEl>
                                          <p:spTgt spid="332210"/>
                                        </p:tgtEl>
                                        <p:attrNameLst>
                                          <p:attrName>ppt_w</p:attrName>
                                        </p:attrNameLst>
                                      </p:cBhvr>
                                      <p:tavLst>
                                        <p:tav tm="0">
                                          <p:val>
                                            <p:fltVal val="0"/>
                                          </p:val>
                                        </p:tav>
                                        <p:tav tm="100000">
                                          <p:val>
                                            <p:strVal val="#ppt_w"/>
                                          </p:val>
                                        </p:tav>
                                      </p:tavLst>
                                    </p:anim>
                                    <p:anim calcmode="lin" valueType="num">
                                      <p:cBhvr>
                                        <p:cTn id="41" dur="1000" fill="hold"/>
                                        <p:tgtEl>
                                          <p:spTgt spid="332210"/>
                                        </p:tgtEl>
                                        <p:attrNameLst>
                                          <p:attrName>ppt_h</p:attrName>
                                        </p:attrNameLst>
                                      </p:cBhvr>
                                      <p:tavLst>
                                        <p:tav tm="0">
                                          <p:val>
                                            <p:fltVal val="0"/>
                                          </p:val>
                                        </p:tav>
                                        <p:tav tm="100000">
                                          <p:val>
                                            <p:strVal val="#ppt_h"/>
                                          </p:val>
                                        </p:tav>
                                      </p:tavLst>
                                    </p:anim>
                                    <p:anim calcmode="lin" valueType="num">
                                      <p:cBhvr>
                                        <p:cTn id="42" dur="1000" fill="hold"/>
                                        <p:tgtEl>
                                          <p:spTgt spid="332210"/>
                                        </p:tgtEl>
                                        <p:attrNameLst>
                                          <p:attrName>style.rotation</p:attrName>
                                        </p:attrNameLst>
                                      </p:cBhvr>
                                      <p:tavLst>
                                        <p:tav tm="0">
                                          <p:val>
                                            <p:fltVal val="360"/>
                                          </p:val>
                                        </p:tav>
                                        <p:tav tm="100000">
                                          <p:val>
                                            <p:fltVal val="0"/>
                                          </p:val>
                                        </p:tav>
                                      </p:tavLst>
                                    </p:anim>
                                    <p:animEffect transition="in" filter="fade">
                                      <p:cBhvr>
                                        <p:cTn id="43" dur="1000"/>
                                        <p:tgtEl>
                                          <p:spTgt spid="332210"/>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332211"/>
                                        </p:tgtEl>
                                        <p:attrNameLst>
                                          <p:attrName>style.visibility</p:attrName>
                                        </p:attrNameLst>
                                      </p:cBhvr>
                                      <p:to>
                                        <p:strVal val="visible"/>
                                      </p:to>
                                    </p:set>
                                    <p:animEffect transition="in" filter="fade">
                                      <p:cBhvr>
                                        <p:cTn id="46" dur="1000"/>
                                        <p:tgtEl>
                                          <p:spTgt spid="332211"/>
                                        </p:tgtEl>
                                      </p:cBhvr>
                                    </p:animEffect>
                                    <p:anim calcmode="lin" valueType="num">
                                      <p:cBhvr>
                                        <p:cTn id="47" dur="1000" fill="hold"/>
                                        <p:tgtEl>
                                          <p:spTgt spid="332211"/>
                                        </p:tgtEl>
                                        <p:attrNameLst>
                                          <p:attrName>ppt_x</p:attrName>
                                        </p:attrNameLst>
                                      </p:cBhvr>
                                      <p:tavLst>
                                        <p:tav tm="0">
                                          <p:val>
                                            <p:strVal val="#ppt_x"/>
                                          </p:val>
                                        </p:tav>
                                        <p:tav tm="100000">
                                          <p:val>
                                            <p:strVal val="#ppt_x"/>
                                          </p:val>
                                        </p:tav>
                                      </p:tavLst>
                                    </p:anim>
                                    <p:anim calcmode="lin" valueType="num">
                                      <p:cBhvr>
                                        <p:cTn id="48" dur="1000" fill="hold"/>
                                        <p:tgtEl>
                                          <p:spTgt spid="3322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2212"/>
                                        </p:tgtEl>
                                        <p:attrNameLst>
                                          <p:attrName>style.visibility</p:attrName>
                                        </p:attrNameLst>
                                      </p:cBhvr>
                                      <p:to>
                                        <p:strVal val="visible"/>
                                      </p:to>
                                    </p:set>
                                    <p:animEffect transition="in" filter="fade">
                                      <p:cBhvr>
                                        <p:cTn id="51" dur="1000"/>
                                        <p:tgtEl>
                                          <p:spTgt spid="332212"/>
                                        </p:tgtEl>
                                      </p:cBhvr>
                                    </p:animEffect>
                                    <p:anim calcmode="lin" valueType="num">
                                      <p:cBhvr>
                                        <p:cTn id="52" dur="1000" fill="hold"/>
                                        <p:tgtEl>
                                          <p:spTgt spid="332212"/>
                                        </p:tgtEl>
                                        <p:attrNameLst>
                                          <p:attrName>ppt_x</p:attrName>
                                        </p:attrNameLst>
                                      </p:cBhvr>
                                      <p:tavLst>
                                        <p:tav tm="0">
                                          <p:val>
                                            <p:strVal val="#ppt_x"/>
                                          </p:val>
                                        </p:tav>
                                        <p:tav tm="100000">
                                          <p:val>
                                            <p:strVal val="#ppt_x"/>
                                          </p:val>
                                        </p:tav>
                                      </p:tavLst>
                                    </p:anim>
                                    <p:anim calcmode="lin" valueType="num">
                                      <p:cBhvr>
                                        <p:cTn id="53" dur="1000" fill="hold"/>
                                        <p:tgtEl>
                                          <p:spTgt spid="332212"/>
                                        </p:tgtEl>
                                        <p:attrNameLst>
                                          <p:attrName>ppt_y</p:attrName>
                                        </p:attrNameLst>
                                      </p:cBhvr>
                                      <p:tavLst>
                                        <p:tav tm="0">
                                          <p:val>
                                            <p:strVal val="#ppt_y+.1"/>
                                          </p:val>
                                        </p:tav>
                                        <p:tav tm="100000">
                                          <p:val>
                                            <p:strVal val="#ppt_y"/>
                                          </p:val>
                                        </p:tav>
                                      </p:tavLst>
                                    </p:anim>
                                  </p:childTnLst>
                                </p:cTn>
                              </p:par>
                              <p:par>
                                <p:cTn id="54" presetID="49" presetClass="entr" presetSubtype="0" decel="100000" fill="hold" grpId="0" nodeType="withEffect">
                                  <p:stCondLst>
                                    <p:cond delay="0"/>
                                  </p:stCondLst>
                                  <p:childTnLst>
                                    <p:set>
                                      <p:cBhvr>
                                        <p:cTn id="55" dur="1" fill="hold">
                                          <p:stCondLst>
                                            <p:cond delay="0"/>
                                          </p:stCondLst>
                                        </p:cTn>
                                        <p:tgtEl>
                                          <p:spTgt spid="332213"/>
                                        </p:tgtEl>
                                        <p:attrNameLst>
                                          <p:attrName>style.visibility</p:attrName>
                                        </p:attrNameLst>
                                      </p:cBhvr>
                                      <p:to>
                                        <p:strVal val="visible"/>
                                      </p:to>
                                    </p:set>
                                    <p:anim calcmode="lin" valueType="num">
                                      <p:cBhvr>
                                        <p:cTn id="56" dur="1000" fill="hold"/>
                                        <p:tgtEl>
                                          <p:spTgt spid="332213"/>
                                        </p:tgtEl>
                                        <p:attrNameLst>
                                          <p:attrName>ppt_w</p:attrName>
                                        </p:attrNameLst>
                                      </p:cBhvr>
                                      <p:tavLst>
                                        <p:tav tm="0">
                                          <p:val>
                                            <p:fltVal val="0"/>
                                          </p:val>
                                        </p:tav>
                                        <p:tav tm="100000">
                                          <p:val>
                                            <p:strVal val="#ppt_w"/>
                                          </p:val>
                                        </p:tav>
                                      </p:tavLst>
                                    </p:anim>
                                    <p:anim calcmode="lin" valueType="num">
                                      <p:cBhvr>
                                        <p:cTn id="57" dur="1000" fill="hold"/>
                                        <p:tgtEl>
                                          <p:spTgt spid="332213"/>
                                        </p:tgtEl>
                                        <p:attrNameLst>
                                          <p:attrName>ppt_h</p:attrName>
                                        </p:attrNameLst>
                                      </p:cBhvr>
                                      <p:tavLst>
                                        <p:tav tm="0">
                                          <p:val>
                                            <p:fltVal val="0"/>
                                          </p:val>
                                        </p:tav>
                                        <p:tav tm="100000">
                                          <p:val>
                                            <p:strVal val="#ppt_h"/>
                                          </p:val>
                                        </p:tav>
                                      </p:tavLst>
                                    </p:anim>
                                    <p:anim calcmode="lin" valueType="num">
                                      <p:cBhvr>
                                        <p:cTn id="58" dur="1000" fill="hold"/>
                                        <p:tgtEl>
                                          <p:spTgt spid="332213"/>
                                        </p:tgtEl>
                                        <p:attrNameLst>
                                          <p:attrName>style.rotation</p:attrName>
                                        </p:attrNameLst>
                                      </p:cBhvr>
                                      <p:tavLst>
                                        <p:tav tm="0">
                                          <p:val>
                                            <p:fltVal val="360"/>
                                          </p:val>
                                        </p:tav>
                                        <p:tav tm="100000">
                                          <p:val>
                                            <p:fltVal val="0"/>
                                          </p:val>
                                        </p:tav>
                                      </p:tavLst>
                                    </p:anim>
                                    <p:animEffect transition="in" filter="fade">
                                      <p:cBhvr>
                                        <p:cTn id="59" dur="1000"/>
                                        <p:tgtEl>
                                          <p:spTgt spid="332213"/>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332214"/>
                                        </p:tgtEl>
                                        <p:attrNameLst>
                                          <p:attrName>style.visibility</p:attrName>
                                        </p:attrNameLst>
                                      </p:cBhvr>
                                      <p:to>
                                        <p:strVal val="visible"/>
                                      </p:to>
                                    </p:set>
                                    <p:animEffect transition="in" filter="fade">
                                      <p:cBhvr>
                                        <p:cTn id="62" dur="1000"/>
                                        <p:tgtEl>
                                          <p:spTgt spid="332214"/>
                                        </p:tgtEl>
                                      </p:cBhvr>
                                    </p:animEffect>
                                    <p:anim calcmode="lin" valueType="num">
                                      <p:cBhvr>
                                        <p:cTn id="63" dur="1000" fill="hold"/>
                                        <p:tgtEl>
                                          <p:spTgt spid="332214"/>
                                        </p:tgtEl>
                                        <p:attrNameLst>
                                          <p:attrName>ppt_x</p:attrName>
                                        </p:attrNameLst>
                                      </p:cBhvr>
                                      <p:tavLst>
                                        <p:tav tm="0">
                                          <p:val>
                                            <p:strVal val="#ppt_x"/>
                                          </p:val>
                                        </p:tav>
                                        <p:tav tm="100000">
                                          <p:val>
                                            <p:strVal val="#ppt_x"/>
                                          </p:val>
                                        </p:tav>
                                      </p:tavLst>
                                    </p:anim>
                                    <p:anim calcmode="lin" valueType="num">
                                      <p:cBhvr>
                                        <p:cTn id="64" dur="1000" fill="hold"/>
                                        <p:tgtEl>
                                          <p:spTgt spid="33221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32215"/>
                                        </p:tgtEl>
                                        <p:attrNameLst>
                                          <p:attrName>style.visibility</p:attrName>
                                        </p:attrNameLst>
                                      </p:cBhvr>
                                      <p:to>
                                        <p:strVal val="visible"/>
                                      </p:to>
                                    </p:set>
                                    <p:animEffect transition="in" filter="fade">
                                      <p:cBhvr>
                                        <p:cTn id="67" dur="1000"/>
                                        <p:tgtEl>
                                          <p:spTgt spid="332215"/>
                                        </p:tgtEl>
                                      </p:cBhvr>
                                    </p:animEffect>
                                    <p:anim calcmode="lin" valueType="num">
                                      <p:cBhvr>
                                        <p:cTn id="68" dur="1000" fill="hold"/>
                                        <p:tgtEl>
                                          <p:spTgt spid="332215"/>
                                        </p:tgtEl>
                                        <p:attrNameLst>
                                          <p:attrName>ppt_x</p:attrName>
                                        </p:attrNameLst>
                                      </p:cBhvr>
                                      <p:tavLst>
                                        <p:tav tm="0">
                                          <p:val>
                                            <p:strVal val="#ppt_x"/>
                                          </p:val>
                                        </p:tav>
                                        <p:tav tm="100000">
                                          <p:val>
                                            <p:strVal val="#ppt_x"/>
                                          </p:val>
                                        </p:tav>
                                      </p:tavLst>
                                    </p:anim>
                                    <p:anim calcmode="lin" valueType="num">
                                      <p:cBhvr>
                                        <p:cTn id="69" dur="1000" fill="hold"/>
                                        <p:tgtEl>
                                          <p:spTgt spid="3322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32219"/>
                                        </p:tgtEl>
                                        <p:attrNameLst>
                                          <p:attrName>style.visibility</p:attrName>
                                        </p:attrNameLst>
                                      </p:cBhvr>
                                      <p:to>
                                        <p:strVal val="visible"/>
                                      </p:to>
                                    </p:set>
                                    <p:animEffect transition="in" filter="fade">
                                      <p:cBhvr>
                                        <p:cTn id="72" dur="1000"/>
                                        <p:tgtEl>
                                          <p:spTgt spid="332219"/>
                                        </p:tgtEl>
                                      </p:cBhvr>
                                    </p:animEffect>
                                    <p:anim calcmode="lin" valueType="num">
                                      <p:cBhvr>
                                        <p:cTn id="73" dur="1000" fill="hold"/>
                                        <p:tgtEl>
                                          <p:spTgt spid="332219"/>
                                        </p:tgtEl>
                                        <p:attrNameLst>
                                          <p:attrName>ppt_x</p:attrName>
                                        </p:attrNameLst>
                                      </p:cBhvr>
                                      <p:tavLst>
                                        <p:tav tm="0">
                                          <p:val>
                                            <p:strVal val="#ppt_x"/>
                                          </p:val>
                                        </p:tav>
                                        <p:tav tm="100000">
                                          <p:val>
                                            <p:strVal val="#ppt_x"/>
                                          </p:val>
                                        </p:tav>
                                      </p:tavLst>
                                    </p:anim>
                                    <p:anim calcmode="lin" valueType="num">
                                      <p:cBhvr>
                                        <p:cTn id="74" dur="1000" fill="hold"/>
                                        <p:tgtEl>
                                          <p:spTgt spid="332219"/>
                                        </p:tgtEl>
                                        <p:attrNameLst>
                                          <p:attrName>ppt_y</p:attrName>
                                        </p:attrNameLst>
                                      </p:cBhvr>
                                      <p:tavLst>
                                        <p:tav tm="0">
                                          <p:val>
                                            <p:strVal val="#ppt_y+.1"/>
                                          </p:val>
                                        </p:tav>
                                        <p:tav tm="100000">
                                          <p:val>
                                            <p:strVal val="#ppt_y"/>
                                          </p:val>
                                        </p:tav>
                                      </p:tavLst>
                                    </p:anim>
                                  </p:childTnLst>
                                </p:cTn>
                              </p:par>
                              <p:par>
                                <p:cTn id="75" presetID="49" presetClass="entr" presetSubtype="0" decel="100000" fill="hold" grpId="0" nodeType="withEffect">
                                  <p:stCondLst>
                                    <p:cond delay="0"/>
                                  </p:stCondLst>
                                  <p:childTnLst>
                                    <p:set>
                                      <p:cBhvr>
                                        <p:cTn id="76" dur="1" fill="hold">
                                          <p:stCondLst>
                                            <p:cond delay="0"/>
                                          </p:stCondLst>
                                        </p:cTn>
                                        <p:tgtEl>
                                          <p:spTgt spid="332220"/>
                                        </p:tgtEl>
                                        <p:attrNameLst>
                                          <p:attrName>style.visibility</p:attrName>
                                        </p:attrNameLst>
                                      </p:cBhvr>
                                      <p:to>
                                        <p:strVal val="visible"/>
                                      </p:to>
                                    </p:set>
                                    <p:anim calcmode="lin" valueType="num">
                                      <p:cBhvr>
                                        <p:cTn id="77" dur="1000" fill="hold"/>
                                        <p:tgtEl>
                                          <p:spTgt spid="332220"/>
                                        </p:tgtEl>
                                        <p:attrNameLst>
                                          <p:attrName>ppt_w</p:attrName>
                                        </p:attrNameLst>
                                      </p:cBhvr>
                                      <p:tavLst>
                                        <p:tav tm="0">
                                          <p:val>
                                            <p:fltVal val="0"/>
                                          </p:val>
                                        </p:tav>
                                        <p:tav tm="100000">
                                          <p:val>
                                            <p:strVal val="#ppt_w"/>
                                          </p:val>
                                        </p:tav>
                                      </p:tavLst>
                                    </p:anim>
                                    <p:anim calcmode="lin" valueType="num">
                                      <p:cBhvr>
                                        <p:cTn id="78" dur="1000" fill="hold"/>
                                        <p:tgtEl>
                                          <p:spTgt spid="332220"/>
                                        </p:tgtEl>
                                        <p:attrNameLst>
                                          <p:attrName>ppt_h</p:attrName>
                                        </p:attrNameLst>
                                      </p:cBhvr>
                                      <p:tavLst>
                                        <p:tav tm="0">
                                          <p:val>
                                            <p:fltVal val="0"/>
                                          </p:val>
                                        </p:tav>
                                        <p:tav tm="100000">
                                          <p:val>
                                            <p:strVal val="#ppt_h"/>
                                          </p:val>
                                        </p:tav>
                                      </p:tavLst>
                                    </p:anim>
                                    <p:anim calcmode="lin" valueType="num">
                                      <p:cBhvr>
                                        <p:cTn id="79" dur="1000" fill="hold"/>
                                        <p:tgtEl>
                                          <p:spTgt spid="332220"/>
                                        </p:tgtEl>
                                        <p:attrNameLst>
                                          <p:attrName>style.rotation</p:attrName>
                                        </p:attrNameLst>
                                      </p:cBhvr>
                                      <p:tavLst>
                                        <p:tav tm="0">
                                          <p:val>
                                            <p:fltVal val="360"/>
                                          </p:val>
                                        </p:tav>
                                        <p:tav tm="100000">
                                          <p:val>
                                            <p:fltVal val="0"/>
                                          </p:val>
                                        </p:tav>
                                      </p:tavLst>
                                    </p:anim>
                                    <p:animEffect transition="in" filter="fade">
                                      <p:cBhvr>
                                        <p:cTn id="80" dur="1000"/>
                                        <p:tgtEl>
                                          <p:spTgt spid="332220"/>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332221"/>
                                        </p:tgtEl>
                                        <p:attrNameLst>
                                          <p:attrName>style.visibility</p:attrName>
                                        </p:attrNameLst>
                                      </p:cBhvr>
                                      <p:to>
                                        <p:strVal val="visible"/>
                                      </p:to>
                                    </p:set>
                                    <p:animEffect transition="in" filter="fade">
                                      <p:cBhvr>
                                        <p:cTn id="83" dur="1000"/>
                                        <p:tgtEl>
                                          <p:spTgt spid="332221"/>
                                        </p:tgtEl>
                                      </p:cBhvr>
                                    </p:animEffect>
                                    <p:anim calcmode="lin" valueType="num">
                                      <p:cBhvr>
                                        <p:cTn id="84" dur="1000" fill="hold"/>
                                        <p:tgtEl>
                                          <p:spTgt spid="332221"/>
                                        </p:tgtEl>
                                        <p:attrNameLst>
                                          <p:attrName>ppt_x</p:attrName>
                                        </p:attrNameLst>
                                      </p:cBhvr>
                                      <p:tavLst>
                                        <p:tav tm="0">
                                          <p:val>
                                            <p:strVal val="#ppt_x"/>
                                          </p:val>
                                        </p:tav>
                                        <p:tav tm="100000">
                                          <p:val>
                                            <p:strVal val="#ppt_x"/>
                                          </p:val>
                                        </p:tav>
                                      </p:tavLst>
                                    </p:anim>
                                    <p:anim calcmode="lin" valueType="num">
                                      <p:cBhvr>
                                        <p:cTn id="85" dur="1000" fill="hold"/>
                                        <p:tgtEl>
                                          <p:spTgt spid="3322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32222"/>
                                        </p:tgtEl>
                                        <p:attrNameLst>
                                          <p:attrName>style.visibility</p:attrName>
                                        </p:attrNameLst>
                                      </p:cBhvr>
                                      <p:to>
                                        <p:strVal val="visible"/>
                                      </p:to>
                                    </p:set>
                                    <p:animEffect transition="in" filter="fade">
                                      <p:cBhvr>
                                        <p:cTn id="88" dur="1000"/>
                                        <p:tgtEl>
                                          <p:spTgt spid="332222"/>
                                        </p:tgtEl>
                                      </p:cBhvr>
                                    </p:animEffect>
                                    <p:anim calcmode="lin" valueType="num">
                                      <p:cBhvr>
                                        <p:cTn id="89" dur="1000" fill="hold"/>
                                        <p:tgtEl>
                                          <p:spTgt spid="332222"/>
                                        </p:tgtEl>
                                        <p:attrNameLst>
                                          <p:attrName>ppt_x</p:attrName>
                                        </p:attrNameLst>
                                      </p:cBhvr>
                                      <p:tavLst>
                                        <p:tav tm="0">
                                          <p:val>
                                            <p:strVal val="#ppt_x"/>
                                          </p:val>
                                        </p:tav>
                                        <p:tav tm="100000">
                                          <p:val>
                                            <p:strVal val="#ppt_x"/>
                                          </p:val>
                                        </p:tav>
                                      </p:tavLst>
                                    </p:anim>
                                    <p:anim calcmode="lin" valueType="num">
                                      <p:cBhvr>
                                        <p:cTn id="90" dur="1000" fill="hold"/>
                                        <p:tgtEl>
                                          <p:spTgt spid="332222"/>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332223"/>
                                        </p:tgtEl>
                                        <p:attrNameLst>
                                          <p:attrName>style.visibility</p:attrName>
                                        </p:attrNameLst>
                                      </p:cBhvr>
                                      <p:to>
                                        <p:strVal val="visible"/>
                                      </p:to>
                                    </p:set>
                                    <p:anim calcmode="lin" valueType="num">
                                      <p:cBhvr>
                                        <p:cTn id="93" dur="1000" fill="hold"/>
                                        <p:tgtEl>
                                          <p:spTgt spid="332223"/>
                                        </p:tgtEl>
                                        <p:attrNameLst>
                                          <p:attrName>ppt_w</p:attrName>
                                        </p:attrNameLst>
                                      </p:cBhvr>
                                      <p:tavLst>
                                        <p:tav tm="0">
                                          <p:val>
                                            <p:fltVal val="0"/>
                                          </p:val>
                                        </p:tav>
                                        <p:tav tm="100000">
                                          <p:val>
                                            <p:strVal val="#ppt_w"/>
                                          </p:val>
                                        </p:tav>
                                      </p:tavLst>
                                    </p:anim>
                                    <p:anim calcmode="lin" valueType="num">
                                      <p:cBhvr>
                                        <p:cTn id="94" dur="1000" fill="hold"/>
                                        <p:tgtEl>
                                          <p:spTgt spid="332223"/>
                                        </p:tgtEl>
                                        <p:attrNameLst>
                                          <p:attrName>ppt_h</p:attrName>
                                        </p:attrNameLst>
                                      </p:cBhvr>
                                      <p:tavLst>
                                        <p:tav tm="0">
                                          <p:val>
                                            <p:fltVal val="0"/>
                                          </p:val>
                                        </p:tav>
                                        <p:tav tm="100000">
                                          <p:val>
                                            <p:strVal val="#ppt_h"/>
                                          </p:val>
                                        </p:tav>
                                      </p:tavLst>
                                    </p:anim>
                                    <p:anim calcmode="lin" valueType="num">
                                      <p:cBhvr>
                                        <p:cTn id="95" dur="1000" fill="hold"/>
                                        <p:tgtEl>
                                          <p:spTgt spid="332223"/>
                                        </p:tgtEl>
                                        <p:attrNameLst>
                                          <p:attrName>style.rotation</p:attrName>
                                        </p:attrNameLst>
                                      </p:cBhvr>
                                      <p:tavLst>
                                        <p:tav tm="0">
                                          <p:val>
                                            <p:fltVal val="360"/>
                                          </p:val>
                                        </p:tav>
                                        <p:tav tm="100000">
                                          <p:val>
                                            <p:fltVal val="0"/>
                                          </p:val>
                                        </p:tav>
                                      </p:tavLst>
                                    </p:anim>
                                    <p:animEffect transition="in" filter="fade">
                                      <p:cBhvr>
                                        <p:cTn id="96" dur="1000"/>
                                        <p:tgtEl>
                                          <p:spTgt spid="332223"/>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332224"/>
                                        </p:tgtEl>
                                        <p:attrNameLst>
                                          <p:attrName>style.visibility</p:attrName>
                                        </p:attrNameLst>
                                      </p:cBhvr>
                                      <p:to>
                                        <p:strVal val="visible"/>
                                      </p:to>
                                    </p:set>
                                    <p:animEffect transition="in" filter="fade">
                                      <p:cBhvr>
                                        <p:cTn id="99" dur="1000"/>
                                        <p:tgtEl>
                                          <p:spTgt spid="332224"/>
                                        </p:tgtEl>
                                      </p:cBhvr>
                                    </p:animEffect>
                                    <p:anim calcmode="lin" valueType="num">
                                      <p:cBhvr>
                                        <p:cTn id="100" dur="1000" fill="hold"/>
                                        <p:tgtEl>
                                          <p:spTgt spid="332224"/>
                                        </p:tgtEl>
                                        <p:attrNameLst>
                                          <p:attrName>ppt_x</p:attrName>
                                        </p:attrNameLst>
                                      </p:cBhvr>
                                      <p:tavLst>
                                        <p:tav tm="0">
                                          <p:val>
                                            <p:strVal val="#ppt_x"/>
                                          </p:val>
                                        </p:tav>
                                        <p:tav tm="100000">
                                          <p:val>
                                            <p:strVal val="#ppt_x"/>
                                          </p:val>
                                        </p:tav>
                                      </p:tavLst>
                                    </p:anim>
                                    <p:anim calcmode="lin" valueType="num">
                                      <p:cBhvr>
                                        <p:cTn id="101" dur="1000" fill="hold"/>
                                        <p:tgtEl>
                                          <p:spTgt spid="332224"/>
                                        </p:tgtEl>
                                        <p:attrNameLst>
                                          <p:attrName>ppt_y</p:attrName>
                                        </p:attrNameLst>
                                      </p:cBhvr>
                                      <p:tavLst>
                                        <p:tav tm="0">
                                          <p:val>
                                            <p:strVal val="#ppt_y+.1"/>
                                          </p:val>
                                        </p:tav>
                                        <p:tav tm="100000">
                                          <p:val>
                                            <p:strVal val="#ppt_y"/>
                                          </p:val>
                                        </p:tav>
                                      </p:tavLst>
                                    </p:anim>
                                  </p:childTnLst>
                                </p:cTn>
                              </p:par>
                            </p:childTnLst>
                          </p:cTn>
                        </p:par>
                        <p:par>
                          <p:cTn id="102" fill="hold">
                            <p:stCondLst>
                              <p:cond delay="1899"/>
                            </p:stCondLst>
                            <p:childTnLst>
                              <p:par>
                                <p:cTn id="103" presetID="22" presetClass="entr" presetSubtype="2" fill="hold" grpId="0" nodeType="afterEffect">
                                  <p:stCondLst>
                                    <p:cond delay="0"/>
                                  </p:stCondLst>
                                  <p:childTnLst>
                                    <p:set>
                                      <p:cBhvr>
                                        <p:cTn id="104" dur="1" fill="hold">
                                          <p:stCondLst>
                                            <p:cond delay="0"/>
                                          </p:stCondLst>
                                        </p:cTn>
                                        <p:tgtEl>
                                          <p:spTgt spid="332225"/>
                                        </p:tgtEl>
                                        <p:attrNameLst>
                                          <p:attrName>style.visibility</p:attrName>
                                        </p:attrNameLst>
                                      </p:cBhvr>
                                      <p:to>
                                        <p:strVal val="visible"/>
                                      </p:to>
                                    </p:set>
                                    <p:animEffect transition="in" filter="wipe(right)">
                                      <p:cBhvr>
                                        <p:cTn id="105" dur="500"/>
                                        <p:tgtEl>
                                          <p:spTgt spid="332225"/>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32227"/>
                                        </p:tgtEl>
                                        <p:attrNameLst>
                                          <p:attrName>style.visibility</p:attrName>
                                        </p:attrNameLst>
                                      </p:cBhvr>
                                      <p:to>
                                        <p:strVal val="visible"/>
                                      </p:to>
                                    </p:set>
                                    <p:animEffect transition="in" filter="wipe(right)">
                                      <p:cBhvr>
                                        <p:cTn id="108" dur="500"/>
                                        <p:tgtEl>
                                          <p:spTgt spid="33222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332229"/>
                                        </p:tgtEl>
                                        <p:attrNameLst>
                                          <p:attrName>style.visibility</p:attrName>
                                        </p:attrNameLst>
                                      </p:cBhvr>
                                      <p:to>
                                        <p:strVal val="visible"/>
                                      </p:to>
                                    </p:set>
                                    <p:animEffect transition="in" filter="wipe(right)">
                                      <p:cBhvr>
                                        <p:cTn id="111" dur="500"/>
                                        <p:tgtEl>
                                          <p:spTgt spid="33222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332231"/>
                                        </p:tgtEl>
                                        <p:attrNameLst>
                                          <p:attrName>style.visibility</p:attrName>
                                        </p:attrNameLst>
                                      </p:cBhvr>
                                      <p:to>
                                        <p:strVal val="visible"/>
                                      </p:to>
                                    </p:set>
                                    <p:animEffect transition="in" filter="wipe(right)">
                                      <p:cBhvr>
                                        <p:cTn id="114" dur="500"/>
                                        <p:tgtEl>
                                          <p:spTgt spid="332231"/>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332233"/>
                                        </p:tgtEl>
                                        <p:attrNameLst>
                                          <p:attrName>style.visibility</p:attrName>
                                        </p:attrNameLst>
                                      </p:cBhvr>
                                      <p:to>
                                        <p:strVal val="visible"/>
                                      </p:to>
                                    </p:set>
                                    <p:animEffect transition="in" filter="wipe(right)">
                                      <p:cBhvr>
                                        <p:cTn id="117" dur="500"/>
                                        <p:tgtEl>
                                          <p:spTgt spid="332233"/>
                                        </p:tgtEl>
                                      </p:cBhvr>
                                    </p:animEffect>
                                  </p:childTnLst>
                                </p:cTn>
                              </p:par>
                            </p:childTnLst>
                          </p:cTn>
                        </p:par>
                        <p:par>
                          <p:cTn id="118" fill="hold">
                            <p:stCondLst>
                              <p:cond delay="2399"/>
                            </p:stCondLst>
                            <p:childTnLst>
                              <p:par>
                                <p:cTn id="119" presetID="29" presetClass="entr" presetSubtype="0" fill="hold" grpId="0" nodeType="afterEffect">
                                  <p:stCondLst>
                                    <p:cond delay="0"/>
                                  </p:stCondLst>
                                  <p:childTnLst>
                                    <p:set>
                                      <p:cBhvr>
                                        <p:cTn id="120" dur="1" fill="hold">
                                          <p:stCondLst>
                                            <p:cond delay="0"/>
                                          </p:stCondLst>
                                        </p:cTn>
                                        <p:tgtEl>
                                          <p:spTgt spid="332226"/>
                                        </p:tgtEl>
                                        <p:attrNameLst>
                                          <p:attrName>style.visibility</p:attrName>
                                        </p:attrNameLst>
                                      </p:cBhvr>
                                      <p:to>
                                        <p:strVal val="visible"/>
                                      </p:to>
                                    </p:set>
                                    <p:anim calcmode="lin" valueType="num">
                                      <p:cBhvr>
                                        <p:cTn id="121" dur="1000" fill="hold"/>
                                        <p:tgtEl>
                                          <p:spTgt spid="332226"/>
                                        </p:tgtEl>
                                        <p:attrNameLst>
                                          <p:attrName>ppt_x</p:attrName>
                                        </p:attrNameLst>
                                      </p:cBhvr>
                                      <p:tavLst>
                                        <p:tav tm="0">
                                          <p:val>
                                            <p:strVal val="#ppt_x-.2"/>
                                          </p:val>
                                        </p:tav>
                                        <p:tav tm="100000">
                                          <p:val>
                                            <p:strVal val="#ppt_x"/>
                                          </p:val>
                                        </p:tav>
                                      </p:tavLst>
                                    </p:anim>
                                    <p:anim calcmode="lin" valueType="num">
                                      <p:cBhvr>
                                        <p:cTn id="122" dur="1000" fill="hold"/>
                                        <p:tgtEl>
                                          <p:spTgt spid="332226"/>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332226"/>
                                        </p:tgtEl>
                                      </p:cBhvr>
                                    </p:animEffect>
                                  </p:childTnLst>
                                </p:cTn>
                              </p:par>
                              <p:par>
                                <p:cTn id="124" presetID="29" presetClass="entr" presetSubtype="0" fill="hold" grpId="0" nodeType="withEffect">
                                  <p:stCondLst>
                                    <p:cond delay="0"/>
                                  </p:stCondLst>
                                  <p:childTnLst>
                                    <p:set>
                                      <p:cBhvr>
                                        <p:cTn id="125" dur="1" fill="hold">
                                          <p:stCondLst>
                                            <p:cond delay="0"/>
                                          </p:stCondLst>
                                        </p:cTn>
                                        <p:tgtEl>
                                          <p:spTgt spid="332228"/>
                                        </p:tgtEl>
                                        <p:attrNameLst>
                                          <p:attrName>style.visibility</p:attrName>
                                        </p:attrNameLst>
                                      </p:cBhvr>
                                      <p:to>
                                        <p:strVal val="visible"/>
                                      </p:to>
                                    </p:set>
                                    <p:anim calcmode="lin" valueType="num">
                                      <p:cBhvr>
                                        <p:cTn id="126" dur="1000" fill="hold"/>
                                        <p:tgtEl>
                                          <p:spTgt spid="332228"/>
                                        </p:tgtEl>
                                        <p:attrNameLst>
                                          <p:attrName>ppt_x</p:attrName>
                                        </p:attrNameLst>
                                      </p:cBhvr>
                                      <p:tavLst>
                                        <p:tav tm="0">
                                          <p:val>
                                            <p:strVal val="#ppt_x-.2"/>
                                          </p:val>
                                        </p:tav>
                                        <p:tav tm="100000">
                                          <p:val>
                                            <p:strVal val="#ppt_x"/>
                                          </p:val>
                                        </p:tav>
                                      </p:tavLst>
                                    </p:anim>
                                    <p:anim calcmode="lin" valueType="num">
                                      <p:cBhvr>
                                        <p:cTn id="127" dur="1000" fill="hold"/>
                                        <p:tgtEl>
                                          <p:spTgt spid="332228"/>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32228"/>
                                        </p:tgtEl>
                                      </p:cBhvr>
                                    </p:animEffect>
                                  </p:childTnLst>
                                </p:cTn>
                              </p:par>
                              <p:par>
                                <p:cTn id="129" presetID="29" presetClass="entr" presetSubtype="0" fill="hold" grpId="0" nodeType="withEffect">
                                  <p:stCondLst>
                                    <p:cond delay="0"/>
                                  </p:stCondLst>
                                  <p:childTnLst>
                                    <p:set>
                                      <p:cBhvr>
                                        <p:cTn id="130" dur="1" fill="hold">
                                          <p:stCondLst>
                                            <p:cond delay="0"/>
                                          </p:stCondLst>
                                        </p:cTn>
                                        <p:tgtEl>
                                          <p:spTgt spid="332230"/>
                                        </p:tgtEl>
                                        <p:attrNameLst>
                                          <p:attrName>style.visibility</p:attrName>
                                        </p:attrNameLst>
                                      </p:cBhvr>
                                      <p:to>
                                        <p:strVal val="visible"/>
                                      </p:to>
                                    </p:set>
                                    <p:anim calcmode="lin" valueType="num">
                                      <p:cBhvr>
                                        <p:cTn id="131" dur="1000" fill="hold"/>
                                        <p:tgtEl>
                                          <p:spTgt spid="332230"/>
                                        </p:tgtEl>
                                        <p:attrNameLst>
                                          <p:attrName>ppt_x</p:attrName>
                                        </p:attrNameLst>
                                      </p:cBhvr>
                                      <p:tavLst>
                                        <p:tav tm="0">
                                          <p:val>
                                            <p:strVal val="#ppt_x-.2"/>
                                          </p:val>
                                        </p:tav>
                                        <p:tav tm="100000">
                                          <p:val>
                                            <p:strVal val="#ppt_x"/>
                                          </p:val>
                                        </p:tav>
                                      </p:tavLst>
                                    </p:anim>
                                    <p:anim calcmode="lin" valueType="num">
                                      <p:cBhvr>
                                        <p:cTn id="132" dur="1000" fill="hold"/>
                                        <p:tgtEl>
                                          <p:spTgt spid="332230"/>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32230"/>
                                        </p:tgtEl>
                                      </p:cBhvr>
                                    </p:animEffect>
                                  </p:childTnLst>
                                </p:cTn>
                              </p:par>
                              <p:par>
                                <p:cTn id="134" presetID="29" presetClass="entr" presetSubtype="0" fill="hold" grpId="0" nodeType="withEffect">
                                  <p:stCondLst>
                                    <p:cond delay="0"/>
                                  </p:stCondLst>
                                  <p:childTnLst>
                                    <p:set>
                                      <p:cBhvr>
                                        <p:cTn id="135" dur="1" fill="hold">
                                          <p:stCondLst>
                                            <p:cond delay="0"/>
                                          </p:stCondLst>
                                        </p:cTn>
                                        <p:tgtEl>
                                          <p:spTgt spid="332232"/>
                                        </p:tgtEl>
                                        <p:attrNameLst>
                                          <p:attrName>style.visibility</p:attrName>
                                        </p:attrNameLst>
                                      </p:cBhvr>
                                      <p:to>
                                        <p:strVal val="visible"/>
                                      </p:to>
                                    </p:set>
                                    <p:anim calcmode="lin" valueType="num">
                                      <p:cBhvr>
                                        <p:cTn id="136" dur="1000" fill="hold"/>
                                        <p:tgtEl>
                                          <p:spTgt spid="332232"/>
                                        </p:tgtEl>
                                        <p:attrNameLst>
                                          <p:attrName>ppt_x</p:attrName>
                                        </p:attrNameLst>
                                      </p:cBhvr>
                                      <p:tavLst>
                                        <p:tav tm="0">
                                          <p:val>
                                            <p:strVal val="#ppt_x-.2"/>
                                          </p:val>
                                        </p:tav>
                                        <p:tav tm="100000">
                                          <p:val>
                                            <p:strVal val="#ppt_x"/>
                                          </p:val>
                                        </p:tav>
                                      </p:tavLst>
                                    </p:anim>
                                    <p:anim calcmode="lin" valueType="num">
                                      <p:cBhvr>
                                        <p:cTn id="137" dur="1000" fill="hold"/>
                                        <p:tgtEl>
                                          <p:spTgt spid="332232"/>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332232"/>
                                        </p:tgtEl>
                                      </p:cBhvr>
                                    </p:animEffect>
                                  </p:childTnLst>
                                </p:cTn>
                              </p:par>
                              <p:par>
                                <p:cTn id="139" presetID="29" presetClass="entr" presetSubtype="0" fill="hold" grpId="0" nodeType="withEffect">
                                  <p:stCondLst>
                                    <p:cond delay="0"/>
                                  </p:stCondLst>
                                  <p:childTnLst>
                                    <p:set>
                                      <p:cBhvr>
                                        <p:cTn id="140" dur="1" fill="hold">
                                          <p:stCondLst>
                                            <p:cond delay="0"/>
                                          </p:stCondLst>
                                        </p:cTn>
                                        <p:tgtEl>
                                          <p:spTgt spid="332234"/>
                                        </p:tgtEl>
                                        <p:attrNameLst>
                                          <p:attrName>style.visibility</p:attrName>
                                        </p:attrNameLst>
                                      </p:cBhvr>
                                      <p:to>
                                        <p:strVal val="visible"/>
                                      </p:to>
                                    </p:set>
                                    <p:anim calcmode="lin" valueType="num">
                                      <p:cBhvr>
                                        <p:cTn id="141" dur="1000" fill="hold"/>
                                        <p:tgtEl>
                                          <p:spTgt spid="332234"/>
                                        </p:tgtEl>
                                        <p:attrNameLst>
                                          <p:attrName>ppt_x</p:attrName>
                                        </p:attrNameLst>
                                      </p:cBhvr>
                                      <p:tavLst>
                                        <p:tav tm="0">
                                          <p:val>
                                            <p:strVal val="#ppt_x-.2"/>
                                          </p:val>
                                        </p:tav>
                                        <p:tav tm="100000">
                                          <p:val>
                                            <p:strVal val="#ppt_x"/>
                                          </p:val>
                                        </p:tav>
                                      </p:tavLst>
                                    </p:anim>
                                    <p:anim calcmode="lin" valueType="num">
                                      <p:cBhvr>
                                        <p:cTn id="142" dur="1000" fill="hold"/>
                                        <p:tgtEl>
                                          <p:spTgt spid="332234"/>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33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225" grpId="0" animBg="1"/>
      <p:bldP spid="332227" grpId="0" animBg="1"/>
      <p:bldP spid="332229" grpId="0" animBg="1"/>
      <p:bldP spid="332231" grpId="0" animBg="1"/>
      <p:bldP spid="332233" grpId="0" animBg="1"/>
      <p:bldP spid="331783" grpId="0"/>
      <p:bldP spid="332205" grpId="0" animBg="1"/>
      <p:bldP spid="332206" grpId="0" animBg="1"/>
      <p:bldP spid="332207" grpId="0" animBg="1"/>
      <p:bldP spid="332208" grpId="0" animBg="1"/>
      <p:bldP spid="332209" grpId="0" animBg="1"/>
      <p:bldP spid="332210" grpId="0" animBg="1"/>
      <p:bldP spid="332211" grpId="0" animBg="1"/>
      <p:bldP spid="332212" grpId="0" animBg="1"/>
      <p:bldP spid="332213" grpId="0" animBg="1"/>
      <p:bldP spid="332214" grpId="0" animBg="1"/>
      <p:bldP spid="332219" grpId="0" animBg="1"/>
      <p:bldP spid="332220" grpId="0" animBg="1"/>
      <p:bldP spid="332221" grpId="0" animBg="1"/>
      <p:bldP spid="332222" grpId="0" animBg="1"/>
      <p:bldP spid="332223" grpId="0" animBg="1"/>
      <p:bldP spid="332224" grpId="0" animBg="1"/>
      <p:bldP spid="332226" grpId="0"/>
      <p:bldP spid="332228" grpId="0"/>
      <p:bldP spid="332230" grpId="0"/>
      <p:bldP spid="332232" grpId="0"/>
      <p:bldP spid="33223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38" name="Text Box 26"/>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20698" name="Group 186"/>
          <p:cNvGrpSpPr/>
          <p:nvPr/>
        </p:nvGrpSpPr>
        <p:grpSpPr bwMode="auto">
          <a:xfrm>
            <a:off x="3886200" y="3089275"/>
            <a:ext cx="1447800" cy="1600200"/>
            <a:chOff x="2381" y="2765"/>
            <a:chExt cx="1079" cy="1278"/>
          </a:xfrm>
        </p:grpSpPr>
        <p:sp>
          <p:nvSpPr>
            <p:cNvPr id="320699" name="Freeform 187"/>
            <p:cNvSpPr/>
            <p:nvPr/>
          </p:nvSpPr>
          <p:spPr bwMode="auto">
            <a:xfrm flipH="1">
              <a:off x="2399" y="3750"/>
              <a:ext cx="1061" cy="293"/>
            </a:xfrm>
            <a:custGeom>
              <a:avLst/>
              <a:gdLst>
                <a:gd name="T0" fmla="*/ 0 w 81"/>
                <a:gd name="T1" fmla="*/ 30 h 30"/>
                <a:gd name="T2" fmla="*/ 41 w 81"/>
                <a:gd name="T3" fmla="*/ 0 h 30"/>
                <a:gd name="T4" fmla="*/ 81 w 81"/>
                <a:gd name="T5" fmla="*/ 30 h 30"/>
                <a:gd name="T6" fmla="*/ 0 w 81"/>
                <a:gd name="T7" fmla="*/ 30 h 30"/>
              </a:gdLst>
              <a:ahLst/>
              <a:cxnLst>
                <a:cxn ang="0">
                  <a:pos x="T0" y="T1"/>
                </a:cxn>
                <a:cxn ang="0">
                  <a:pos x="T2" y="T3"/>
                </a:cxn>
                <a:cxn ang="0">
                  <a:pos x="T4" y="T5"/>
                </a:cxn>
                <a:cxn ang="0">
                  <a:pos x="T6" y="T7"/>
                </a:cxn>
              </a:cxnLst>
              <a:rect l="0" t="0" r="r" b="b"/>
              <a:pathLst>
                <a:path w="81" h="30">
                  <a:moveTo>
                    <a:pt x="0" y="30"/>
                  </a:moveTo>
                  <a:cubicBezTo>
                    <a:pt x="6" y="13"/>
                    <a:pt x="22" y="0"/>
                    <a:pt x="41" y="0"/>
                  </a:cubicBezTo>
                  <a:cubicBezTo>
                    <a:pt x="60" y="0"/>
                    <a:pt x="76" y="13"/>
                    <a:pt x="81" y="30"/>
                  </a:cubicBezTo>
                  <a:lnTo>
                    <a:pt x="0" y="30"/>
                  </a:lnTo>
                </a:path>
              </a:pathLst>
            </a:custGeom>
            <a:gradFill rotWithShape="0">
              <a:gsLst>
                <a:gs pos="0">
                  <a:srgbClr val="CECECE"/>
                </a:gs>
                <a:gs pos="100000">
                  <a:srgbClr val="FFFFFF">
                    <a:alpha val="0"/>
                  </a:srgbClr>
                </a:gs>
              </a:gsLst>
              <a:lin ang="540000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00" name="Oval 188"/>
            <p:cNvSpPr>
              <a:spLocks noChangeArrowheads="1"/>
            </p:cNvSpPr>
            <p:nvPr/>
          </p:nvSpPr>
          <p:spPr bwMode="auto">
            <a:xfrm>
              <a:off x="2528" y="3761"/>
              <a:ext cx="736" cy="125"/>
            </a:xfrm>
            <a:prstGeom prst="ellipse">
              <a:avLst/>
            </a:prstGeom>
            <a:gradFill rotWithShape="0">
              <a:gsLst>
                <a:gs pos="0">
                  <a:srgbClr val="080808">
                    <a:alpha val="39999"/>
                  </a:srgb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20701" name="Group 189"/>
            <p:cNvGrpSpPr/>
            <p:nvPr/>
          </p:nvGrpSpPr>
          <p:grpSpPr bwMode="auto">
            <a:xfrm>
              <a:off x="2381" y="2765"/>
              <a:ext cx="1038" cy="1060"/>
              <a:chOff x="3033" y="1945"/>
              <a:chExt cx="672" cy="686"/>
            </a:xfrm>
          </p:grpSpPr>
          <p:sp>
            <p:nvSpPr>
              <p:cNvPr id="320702" name="Oval 190"/>
              <p:cNvSpPr>
                <a:spLocks noChangeArrowheads="1"/>
              </p:cNvSpPr>
              <p:nvPr/>
            </p:nvSpPr>
            <p:spPr bwMode="auto">
              <a:xfrm rot="-70674">
                <a:off x="3033" y="1945"/>
                <a:ext cx="672" cy="686"/>
              </a:xfrm>
              <a:prstGeom prst="ellipse">
                <a:avLst/>
              </a:prstGeom>
              <a:gradFill rotWithShape="1">
                <a:gsLst>
                  <a:gs pos="0">
                    <a:srgbClr val="004C99"/>
                  </a:gs>
                  <a:gs pos="100000">
                    <a:srgbClr val="143B62"/>
                  </a:gs>
                </a:gsLst>
                <a:lin ang="5400000" scaled="1"/>
              </a:gradFill>
              <a:ln>
                <a:noFill/>
              </a:ln>
              <a:effectLst/>
              <a:extLst>
                <a:ext uri="{91240B29-F687-4F45-9708-019B960494DF}">
                  <a14:hiddenLine xmlns:a14="http://schemas.microsoft.com/office/drawing/2010/main" w="0">
                    <a:solidFill>
                      <a:srgbClr val="25221E"/>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03" name="Oval 191"/>
              <p:cNvSpPr>
                <a:spLocks noChangeArrowheads="1"/>
              </p:cNvSpPr>
              <p:nvPr/>
            </p:nvSpPr>
            <p:spPr bwMode="auto">
              <a:xfrm rot="-70674">
                <a:off x="3042" y="1946"/>
                <a:ext cx="651" cy="672"/>
              </a:xfrm>
              <a:prstGeom prst="ellipse">
                <a:avLst/>
              </a:prstGeom>
              <a:gradFill rotWithShape="1">
                <a:gsLst>
                  <a:gs pos="0">
                    <a:srgbClr val="2180C1"/>
                  </a:gs>
                  <a:gs pos="100000">
                    <a:srgbClr val="0846AC"/>
                  </a:gs>
                </a:gsLst>
                <a:lin ang="5400000" scaled="1"/>
              </a:gradFill>
              <a:ln>
                <a:noFill/>
              </a:ln>
              <a:effectLst/>
              <a:extLst>
                <a:ext uri="{91240B29-F687-4F45-9708-019B960494DF}">
                  <a14:hiddenLine xmlns:a14="http://schemas.microsoft.com/office/drawing/2010/main" w="0">
                    <a:solidFill>
                      <a:srgbClr val="25221E"/>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04" name="Oval 192"/>
              <p:cNvSpPr>
                <a:spLocks noChangeArrowheads="1"/>
              </p:cNvSpPr>
              <p:nvPr/>
            </p:nvSpPr>
            <p:spPr bwMode="auto">
              <a:xfrm rot="-70674">
                <a:off x="3135" y="1952"/>
                <a:ext cx="453" cy="278"/>
              </a:xfrm>
              <a:prstGeom prst="ellipse">
                <a:avLst/>
              </a:prstGeom>
              <a:gradFill rotWithShape="1">
                <a:gsLst>
                  <a:gs pos="0">
                    <a:srgbClr val="FFFFFF">
                      <a:alpha val="84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705" name="Oval 193"/>
              <p:cNvSpPr>
                <a:spLocks noChangeArrowheads="1"/>
              </p:cNvSpPr>
              <p:nvPr/>
            </p:nvSpPr>
            <p:spPr bwMode="auto">
              <a:xfrm rot="-70674">
                <a:off x="3241" y="1950"/>
                <a:ext cx="222" cy="103"/>
              </a:xfrm>
              <a:prstGeom prst="ellipse">
                <a:avLst/>
              </a:prstGeom>
              <a:gradFill rotWithShape="1">
                <a:gsLst>
                  <a:gs pos="0">
                    <a:srgbClr val="FFFFFF">
                      <a:alpha val="87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706" name="Oval 194"/>
              <p:cNvSpPr>
                <a:spLocks noChangeArrowheads="1"/>
              </p:cNvSpPr>
              <p:nvPr/>
            </p:nvSpPr>
            <p:spPr bwMode="auto">
              <a:xfrm rot="-87280">
                <a:off x="3088" y="2194"/>
                <a:ext cx="565" cy="405"/>
              </a:xfrm>
              <a:prstGeom prst="ellipse">
                <a:avLst/>
              </a:prstGeom>
              <a:gradFill rotWithShape="1">
                <a:gsLst>
                  <a:gs pos="0">
                    <a:srgbClr val="FFFFFF">
                      <a:alpha val="0"/>
                    </a:srgbClr>
                  </a:gs>
                  <a:gs pos="100000">
                    <a:srgbClr val="FFFFFF">
                      <a:alpha val="30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20707" name="Group 195"/>
          <p:cNvGrpSpPr/>
          <p:nvPr/>
        </p:nvGrpSpPr>
        <p:grpSpPr bwMode="auto">
          <a:xfrm>
            <a:off x="3098800" y="2486025"/>
            <a:ext cx="2959100" cy="1555750"/>
            <a:chOff x="1786" y="2346"/>
            <a:chExt cx="2206" cy="1160"/>
          </a:xfrm>
        </p:grpSpPr>
        <p:sp>
          <p:nvSpPr>
            <p:cNvPr id="320708" name="Freeform 196"/>
            <p:cNvSpPr/>
            <p:nvPr/>
          </p:nvSpPr>
          <p:spPr bwMode="auto">
            <a:xfrm>
              <a:off x="2187" y="2346"/>
              <a:ext cx="496" cy="357"/>
            </a:xfrm>
            <a:custGeom>
              <a:avLst/>
              <a:gdLst>
                <a:gd name="T0" fmla="*/ 433 w 496"/>
                <a:gd name="T1" fmla="*/ 220 h 357"/>
                <a:gd name="T2" fmla="*/ 496 w 496"/>
                <a:gd name="T3" fmla="*/ 125 h 357"/>
                <a:gd name="T4" fmla="*/ 422 w 496"/>
                <a:gd name="T5" fmla="*/ 357 h 357"/>
                <a:gd name="T6" fmla="*/ 169 w 496"/>
                <a:gd name="T7" fmla="*/ 273 h 357"/>
                <a:gd name="T8" fmla="*/ 295 w 496"/>
                <a:gd name="T9" fmla="*/ 283 h 357"/>
                <a:gd name="T10" fmla="*/ 0 w 496"/>
                <a:gd name="T11" fmla="*/ 41 h 357"/>
                <a:gd name="T12" fmla="*/ 408 w 496"/>
                <a:gd name="T13" fmla="*/ 0 h 357"/>
              </a:gdLst>
              <a:ahLst/>
              <a:cxnLst>
                <a:cxn ang="0">
                  <a:pos x="T0" y="T1"/>
                </a:cxn>
                <a:cxn ang="0">
                  <a:pos x="T2" y="T3"/>
                </a:cxn>
                <a:cxn ang="0">
                  <a:pos x="T4" y="T5"/>
                </a:cxn>
                <a:cxn ang="0">
                  <a:pos x="T6" y="T7"/>
                </a:cxn>
                <a:cxn ang="0">
                  <a:pos x="T8" y="T9"/>
                </a:cxn>
                <a:cxn ang="0">
                  <a:pos x="T10" y="T11"/>
                </a:cxn>
                <a:cxn ang="0">
                  <a:pos x="T12" y="T13"/>
                </a:cxn>
              </a:cxnLst>
              <a:rect l="0" t="0" r="r" b="b"/>
              <a:pathLst>
                <a:path w="496" h="357">
                  <a:moveTo>
                    <a:pt x="433" y="220"/>
                  </a:moveTo>
                  <a:lnTo>
                    <a:pt x="496" y="125"/>
                  </a:lnTo>
                  <a:lnTo>
                    <a:pt x="422" y="357"/>
                  </a:lnTo>
                  <a:lnTo>
                    <a:pt x="169" y="273"/>
                  </a:lnTo>
                  <a:lnTo>
                    <a:pt x="295" y="283"/>
                  </a:lnTo>
                  <a:cubicBezTo>
                    <a:pt x="295" y="283"/>
                    <a:pt x="116" y="41"/>
                    <a:pt x="0" y="41"/>
                  </a:cubicBezTo>
                  <a:lnTo>
                    <a:pt x="408" y="0"/>
                  </a:lnTo>
                </a:path>
              </a:pathLst>
            </a:custGeom>
            <a:gradFill rotWithShape="0">
              <a:gsLst>
                <a:gs pos="0">
                  <a:srgbClr val="FFFFFF">
                    <a:alpha val="0"/>
                  </a:srgbClr>
                </a:gs>
                <a:gs pos="100000">
                  <a:srgbClr val="797979"/>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09" name="Freeform 197"/>
            <p:cNvSpPr/>
            <p:nvPr/>
          </p:nvSpPr>
          <p:spPr bwMode="auto">
            <a:xfrm flipH="1">
              <a:off x="3131" y="2346"/>
              <a:ext cx="496" cy="357"/>
            </a:xfrm>
            <a:custGeom>
              <a:avLst/>
              <a:gdLst>
                <a:gd name="T0" fmla="*/ 433 w 496"/>
                <a:gd name="T1" fmla="*/ 220 h 357"/>
                <a:gd name="T2" fmla="*/ 496 w 496"/>
                <a:gd name="T3" fmla="*/ 125 h 357"/>
                <a:gd name="T4" fmla="*/ 422 w 496"/>
                <a:gd name="T5" fmla="*/ 357 h 357"/>
                <a:gd name="T6" fmla="*/ 169 w 496"/>
                <a:gd name="T7" fmla="*/ 273 h 357"/>
                <a:gd name="T8" fmla="*/ 295 w 496"/>
                <a:gd name="T9" fmla="*/ 283 h 357"/>
                <a:gd name="T10" fmla="*/ 0 w 496"/>
                <a:gd name="T11" fmla="*/ 41 h 357"/>
                <a:gd name="T12" fmla="*/ 408 w 496"/>
                <a:gd name="T13" fmla="*/ 0 h 357"/>
              </a:gdLst>
              <a:ahLst/>
              <a:cxnLst>
                <a:cxn ang="0">
                  <a:pos x="T0" y="T1"/>
                </a:cxn>
                <a:cxn ang="0">
                  <a:pos x="T2" y="T3"/>
                </a:cxn>
                <a:cxn ang="0">
                  <a:pos x="T4" y="T5"/>
                </a:cxn>
                <a:cxn ang="0">
                  <a:pos x="T6" y="T7"/>
                </a:cxn>
                <a:cxn ang="0">
                  <a:pos x="T8" y="T9"/>
                </a:cxn>
                <a:cxn ang="0">
                  <a:pos x="T10" y="T11"/>
                </a:cxn>
                <a:cxn ang="0">
                  <a:pos x="T12" y="T13"/>
                </a:cxn>
              </a:cxnLst>
              <a:rect l="0" t="0" r="r" b="b"/>
              <a:pathLst>
                <a:path w="496" h="357">
                  <a:moveTo>
                    <a:pt x="433" y="220"/>
                  </a:moveTo>
                  <a:lnTo>
                    <a:pt x="496" y="125"/>
                  </a:lnTo>
                  <a:lnTo>
                    <a:pt x="422" y="357"/>
                  </a:lnTo>
                  <a:lnTo>
                    <a:pt x="169" y="273"/>
                  </a:lnTo>
                  <a:lnTo>
                    <a:pt x="295" y="283"/>
                  </a:lnTo>
                  <a:cubicBezTo>
                    <a:pt x="295" y="283"/>
                    <a:pt x="116" y="41"/>
                    <a:pt x="0" y="41"/>
                  </a:cubicBezTo>
                  <a:lnTo>
                    <a:pt x="408" y="0"/>
                  </a:lnTo>
                </a:path>
              </a:pathLst>
            </a:custGeom>
            <a:gradFill rotWithShape="0">
              <a:gsLst>
                <a:gs pos="0">
                  <a:srgbClr val="FFFFFF">
                    <a:alpha val="0"/>
                  </a:srgbClr>
                </a:gs>
                <a:gs pos="100000">
                  <a:srgbClr val="797979"/>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10" name="Freeform 198"/>
            <p:cNvSpPr/>
            <p:nvPr/>
          </p:nvSpPr>
          <p:spPr bwMode="auto">
            <a:xfrm>
              <a:off x="1786" y="3052"/>
              <a:ext cx="485" cy="454"/>
            </a:xfrm>
            <a:custGeom>
              <a:avLst/>
              <a:gdLst>
                <a:gd name="T0" fmla="*/ 4 w 46"/>
                <a:gd name="T1" fmla="*/ 0 h 43"/>
                <a:gd name="T2" fmla="*/ 35 w 46"/>
                <a:gd name="T3" fmla="*/ 15 h 43"/>
                <a:gd name="T4" fmla="*/ 30 w 46"/>
                <a:gd name="T5" fmla="*/ 6 h 43"/>
                <a:gd name="T6" fmla="*/ 46 w 46"/>
                <a:gd name="T7" fmla="*/ 22 h 43"/>
                <a:gd name="T8" fmla="*/ 27 w 46"/>
                <a:gd name="T9" fmla="*/ 40 h 43"/>
                <a:gd name="T10" fmla="*/ 34 w 46"/>
                <a:gd name="T11" fmla="*/ 30 h 43"/>
                <a:gd name="T12" fmla="*/ 0 w 46"/>
                <a:gd name="T13" fmla="*/ 43 h 43"/>
                <a:gd name="T14" fmla="*/ 4 w 4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4" y="0"/>
                  </a:moveTo>
                  <a:cubicBezTo>
                    <a:pt x="4" y="0"/>
                    <a:pt x="24" y="13"/>
                    <a:pt x="35" y="15"/>
                  </a:cubicBezTo>
                  <a:lnTo>
                    <a:pt x="30" y="6"/>
                  </a:lnTo>
                  <a:lnTo>
                    <a:pt x="46" y="22"/>
                  </a:lnTo>
                  <a:lnTo>
                    <a:pt x="27" y="40"/>
                  </a:lnTo>
                  <a:lnTo>
                    <a:pt x="34" y="30"/>
                  </a:lnTo>
                  <a:cubicBezTo>
                    <a:pt x="34" y="30"/>
                    <a:pt x="6" y="33"/>
                    <a:pt x="0" y="43"/>
                  </a:cubicBezTo>
                  <a:lnTo>
                    <a:pt x="4" y="0"/>
                  </a:lnTo>
                </a:path>
              </a:pathLst>
            </a:custGeom>
            <a:gradFill rotWithShape="0">
              <a:gsLst>
                <a:gs pos="0">
                  <a:srgbClr val="FFFFFF">
                    <a:alpha val="0"/>
                  </a:srgbClr>
                </a:gs>
                <a:gs pos="100000">
                  <a:srgbClr val="797979"/>
                </a:gs>
              </a:gsLst>
              <a:lin ang="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11" name="Freeform 199"/>
            <p:cNvSpPr/>
            <p:nvPr/>
          </p:nvSpPr>
          <p:spPr bwMode="auto">
            <a:xfrm>
              <a:off x="3506" y="3052"/>
              <a:ext cx="486" cy="454"/>
            </a:xfrm>
            <a:custGeom>
              <a:avLst/>
              <a:gdLst>
                <a:gd name="T0" fmla="*/ 42 w 46"/>
                <a:gd name="T1" fmla="*/ 0 h 43"/>
                <a:gd name="T2" fmla="*/ 11 w 46"/>
                <a:gd name="T3" fmla="*/ 15 h 43"/>
                <a:gd name="T4" fmla="*/ 16 w 46"/>
                <a:gd name="T5" fmla="*/ 6 h 43"/>
                <a:gd name="T6" fmla="*/ 0 w 46"/>
                <a:gd name="T7" fmla="*/ 22 h 43"/>
                <a:gd name="T8" fmla="*/ 19 w 46"/>
                <a:gd name="T9" fmla="*/ 40 h 43"/>
                <a:gd name="T10" fmla="*/ 12 w 46"/>
                <a:gd name="T11" fmla="*/ 30 h 43"/>
                <a:gd name="T12" fmla="*/ 46 w 46"/>
                <a:gd name="T13" fmla="*/ 43 h 43"/>
                <a:gd name="T14" fmla="*/ 42 w 4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42" y="0"/>
                  </a:moveTo>
                  <a:cubicBezTo>
                    <a:pt x="42" y="0"/>
                    <a:pt x="22" y="13"/>
                    <a:pt x="11" y="15"/>
                  </a:cubicBezTo>
                  <a:lnTo>
                    <a:pt x="16" y="6"/>
                  </a:lnTo>
                  <a:lnTo>
                    <a:pt x="0" y="22"/>
                  </a:lnTo>
                  <a:lnTo>
                    <a:pt x="19" y="40"/>
                  </a:lnTo>
                  <a:lnTo>
                    <a:pt x="12" y="30"/>
                  </a:lnTo>
                  <a:cubicBezTo>
                    <a:pt x="12" y="30"/>
                    <a:pt x="40" y="33"/>
                    <a:pt x="46" y="43"/>
                  </a:cubicBezTo>
                  <a:lnTo>
                    <a:pt x="42" y="0"/>
                  </a:lnTo>
                </a:path>
              </a:pathLst>
            </a:custGeom>
            <a:gradFill rotWithShape="0">
              <a:gsLst>
                <a:gs pos="0">
                  <a:srgbClr val="797979"/>
                </a:gs>
                <a:gs pos="100000">
                  <a:srgbClr val="FFFFFF">
                    <a:alpha val="0"/>
                  </a:srgbClr>
                </a:gs>
              </a:gsLst>
              <a:lin ang="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3321" name="Text Box 36"/>
          <p:cNvSpPr txBox="1">
            <a:spLocks noChangeArrowheads="1"/>
          </p:cNvSpPr>
          <p:nvPr/>
        </p:nvSpPr>
        <p:spPr bwMode="gray">
          <a:xfrm>
            <a:off x="4151313" y="3556000"/>
            <a:ext cx="882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802005" fontAlgn="base">
              <a:defRPr>
                <a:solidFill>
                  <a:schemeClr val="tx1"/>
                </a:solidFill>
                <a:latin typeface="Arial" panose="020B0604020202020204" pitchFamily="34" charset="0"/>
              </a:defRPr>
            </a:lvl1pPr>
            <a:lvl2pPr marL="742950" indent="-285750" algn="l" defTabSz="802005" fontAlgn="base">
              <a:defRPr>
                <a:solidFill>
                  <a:schemeClr val="tx1"/>
                </a:solidFill>
                <a:latin typeface="Arial" panose="020B0604020202020204" pitchFamily="34" charset="0"/>
              </a:defRPr>
            </a:lvl2pPr>
            <a:lvl3pPr marL="1143000" indent="-228600" algn="l" defTabSz="802005" fontAlgn="base">
              <a:defRPr>
                <a:solidFill>
                  <a:schemeClr val="tx1"/>
                </a:solidFill>
                <a:latin typeface="Arial" panose="020B0604020202020204" pitchFamily="34" charset="0"/>
              </a:defRPr>
            </a:lvl3pPr>
            <a:lvl4pPr marL="1600200" indent="-228600" algn="l" defTabSz="802005" fontAlgn="base">
              <a:defRPr>
                <a:solidFill>
                  <a:schemeClr val="tx1"/>
                </a:solidFill>
                <a:latin typeface="Arial" panose="020B0604020202020204" pitchFamily="34" charset="0"/>
              </a:defRPr>
            </a:lvl4pPr>
            <a:lvl5pPr marL="2057400" indent="-228600" algn="l" defTabSz="802005" fontAlgn="base">
              <a:defRPr>
                <a:solidFill>
                  <a:schemeClr val="tx1"/>
                </a:solidFill>
                <a:latin typeface="Arial" panose="020B0604020202020204" pitchFamily="34" charset="0"/>
              </a:defRPr>
            </a:lvl5pPr>
            <a:lvl6pPr marL="2514600" indent="-228600" defTabSz="802005" fontAlgn="base">
              <a:spcBef>
                <a:spcPct val="0"/>
              </a:spcBef>
              <a:spcAft>
                <a:spcPct val="0"/>
              </a:spcAft>
              <a:defRPr>
                <a:solidFill>
                  <a:schemeClr val="tx1"/>
                </a:solidFill>
                <a:latin typeface="Arial" panose="020B0604020202020204" pitchFamily="34" charset="0"/>
              </a:defRPr>
            </a:lvl6pPr>
            <a:lvl7pPr marL="2971800" indent="-228600" defTabSz="802005" fontAlgn="base">
              <a:spcBef>
                <a:spcPct val="0"/>
              </a:spcBef>
              <a:spcAft>
                <a:spcPct val="0"/>
              </a:spcAft>
              <a:defRPr>
                <a:solidFill>
                  <a:schemeClr val="tx1"/>
                </a:solidFill>
                <a:latin typeface="Arial" panose="020B0604020202020204" pitchFamily="34" charset="0"/>
              </a:defRPr>
            </a:lvl7pPr>
            <a:lvl8pPr marL="3429000" indent="-228600" defTabSz="802005" fontAlgn="base">
              <a:spcBef>
                <a:spcPct val="0"/>
              </a:spcBef>
              <a:spcAft>
                <a:spcPct val="0"/>
              </a:spcAft>
              <a:defRPr>
                <a:solidFill>
                  <a:schemeClr val="tx1"/>
                </a:solidFill>
                <a:latin typeface="Arial" panose="020B0604020202020204" pitchFamily="34" charset="0"/>
              </a:defRPr>
            </a:lvl8pPr>
            <a:lvl9pPr marL="3886200" indent="-228600" defTabSz="802005" fontAlgn="base">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Tx/>
              <a:buSzTx/>
            </a:pPr>
            <a:r>
              <a:rPr lang="zh-CN" altLang="en-US" sz="2500" b="1">
                <a:solidFill>
                  <a:srgbClr val="FFFFFF"/>
                </a:solidFill>
                <a:ea typeface="宋体" panose="02010600030101010101" pitchFamily="2" charset="-122"/>
                <a:cs typeface="Arial" panose="020B0604020202020204" pitchFamily="34" charset="0"/>
              </a:rPr>
              <a:t>文字</a:t>
            </a:r>
            <a:endParaRPr lang="zh-CN" sz="2500" b="1">
              <a:solidFill>
                <a:srgbClr val="FFFFFF"/>
              </a:solidFill>
              <a:ea typeface="宋体" panose="02010600030101010101" pitchFamily="2" charset="-122"/>
              <a:cs typeface="Arial" panose="020B0604020202020204" pitchFamily="34" charset="0"/>
            </a:endParaRPr>
          </a:p>
        </p:txBody>
      </p:sp>
      <p:grpSp>
        <p:nvGrpSpPr>
          <p:cNvPr id="320713" name="Group 201"/>
          <p:cNvGrpSpPr/>
          <p:nvPr/>
        </p:nvGrpSpPr>
        <p:grpSpPr bwMode="auto">
          <a:xfrm>
            <a:off x="2668588" y="896938"/>
            <a:ext cx="1981200" cy="1416050"/>
            <a:chOff x="1681" y="661"/>
            <a:chExt cx="1248" cy="892"/>
          </a:xfrm>
        </p:grpSpPr>
        <p:grpSp>
          <p:nvGrpSpPr>
            <p:cNvPr id="320714" name="Group 202"/>
            <p:cNvGrpSpPr/>
            <p:nvPr/>
          </p:nvGrpSpPr>
          <p:grpSpPr bwMode="auto">
            <a:xfrm>
              <a:off x="1800" y="661"/>
              <a:ext cx="954" cy="892"/>
              <a:chOff x="1606" y="1213"/>
              <a:chExt cx="1129" cy="1056"/>
            </a:xfrm>
          </p:grpSpPr>
          <p:sp>
            <p:nvSpPr>
              <p:cNvPr id="320715" name="Rectangle 203"/>
              <p:cNvSpPr>
                <a:spLocks noChangeArrowheads="1"/>
              </p:cNvSpPr>
              <p:nvPr/>
            </p:nvSpPr>
            <p:spPr bwMode="auto">
              <a:xfrm>
                <a:off x="1606" y="1519"/>
                <a:ext cx="1119" cy="750"/>
              </a:xfrm>
              <a:prstGeom prst="rect">
                <a:avLst/>
              </a:prstGeom>
              <a:gradFill rotWithShape="0">
                <a:gsLst>
                  <a:gs pos="0">
                    <a:srgbClr val="EBEBEB"/>
                  </a:gs>
                  <a:gs pos="100000">
                    <a:srgbClr val="B0B0B0"/>
                  </a:gs>
                </a:gsLst>
                <a:lin ang="2700000" scaled="1"/>
              </a:gradFill>
              <a:ln>
                <a:noFill/>
              </a:ln>
              <a:effectLst>
                <a:outerShdw dist="53882" dir="2700000" algn="ctr" rotWithShape="0">
                  <a:srgbClr val="5F5F5F"/>
                </a:outerShdw>
              </a:effectLst>
              <a:extLst>
                <a:ext uri="{91240B29-F687-4F45-9708-019B960494DF}">
                  <a14:hiddenLine xmlns:a14="http://schemas.microsoft.com/office/drawing/2010/main" w="0">
                    <a:solidFill>
                      <a:srgbClr val="25221E"/>
                    </a:solidFill>
                    <a:miter lim="800000"/>
                    <a:headEnd/>
                    <a:tailEnd/>
                  </a14:hiddenLine>
                </a:ext>
              </a:extLst>
            </p:spPr>
            <p:txBody>
              <a:bodyPr/>
              <a:lstStyle/>
              <a:p>
                <a:endParaRPr lang="zh-CN" altLang="en-US"/>
              </a:p>
            </p:txBody>
          </p:sp>
          <p:sp>
            <p:nvSpPr>
              <p:cNvPr id="320716" name="Rectangle 204"/>
              <p:cNvSpPr>
                <a:spLocks noChangeArrowheads="1"/>
              </p:cNvSpPr>
              <p:nvPr/>
            </p:nvSpPr>
            <p:spPr bwMode="auto">
              <a:xfrm>
                <a:off x="1607" y="1213"/>
                <a:ext cx="1119" cy="264"/>
              </a:xfrm>
              <a:prstGeom prst="rect">
                <a:avLst/>
              </a:prstGeom>
              <a:gradFill rotWithShape="0">
                <a:gsLst>
                  <a:gs pos="0">
                    <a:srgbClr val="D7D7D7"/>
                  </a:gs>
                  <a:gs pos="100000">
                    <a:srgbClr val="686868"/>
                  </a:gs>
                </a:gsLst>
                <a:lin ang="5400000" scaled="1"/>
              </a:gradFill>
              <a:ln>
                <a:noFill/>
              </a:ln>
              <a:effectLst>
                <a:outerShdw dist="28398" dir="3806097" algn="ctr" rotWithShape="0">
                  <a:srgbClr val="33333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20717" name="Freeform 205"/>
              <p:cNvSpPr/>
              <p:nvPr/>
            </p:nvSpPr>
            <p:spPr bwMode="auto">
              <a:xfrm>
                <a:off x="2653" y="1234"/>
                <a:ext cx="73" cy="222"/>
              </a:xfrm>
              <a:custGeom>
                <a:avLst/>
                <a:gdLst>
                  <a:gd name="T0" fmla="*/ 7 w 7"/>
                  <a:gd name="T1" fmla="*/ 0 h 21"/>
                  <a:gd name="T2" fmla="*/ 7 w 7"/>
                  <a:gd name="T3" fmla="*/ 21 h 21"/>
                  <a:gd name="T4" fmla="*/ 0 w 7"/>
                  <a:gd name="T5" fmla="*/ 11 h 21"/>
                  <a:gd name="T6" fmla="*/ 7 w 7"/>
                  <a:gd name="T7" fmla="*/ 0 h 21"/>
                </a:gdLst>
                <a:ahLst/>
                <a:cxnLst>
                  <a:cxn ang="0">
                    <a:pos x="T0" y="T1"/>
                  </a:cxn>
                  <a:cxn ang="0">
                    <a:pos x="T2" y="T3"/>
                  </a:cxn>
                  <a:cxn ang="0">
                    <a:pos x="T4" y="T5"/>
                  </a:cxn>
                  <a:cxn ang="0">
                    <a:pos x="T6" y="T7"/>
                  </a:cxn>
                </a:cxnLst>
                <a:rect l="0" t="0" r="r" b="b"/>
                <a:pathLst>
                  <a:path w="7" h="21">
                    <a:moveTo>
                      <a:pt x="7" y="0"/>
                    </a:moveTo>
                    <a:lnTo>
                      <a:pt x="7" y="21"/>
                    </a:lnTo>
                    <a:cubicBezTo>
                      <a:pt x="3" y="19"/>
                      <a:pt x="0" y="15"/>
                      <a:pt x="0" y="11"/>
                    </a:cubicBezTo>
                    <a:cubicBezTo>
                      <a:pt x="0" y="6"/>
                      <a:pt x="3" y="3"/>
                      <a:pt x="7" y="0"/>
                    </a:cubicBezTo>
                  </a:path>
                </a:pathLst>
              </a:custGeom>
              <a:gradFill rotWithShape="0">
                <a:gsLst>
                  <a:gs pos="0">
                    <a:srgbClr val="C3C3C3"/>
                  </a:gs>
                  <a:gs pos="100000">
                    <a:srgbClr val="686868"/>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18" name="Freeform 206"/>
              <p:cNvSpPr/>
              <p:nvPr/>
            </p:nvSpPr>
            <p:spPr bwMode="auto">
              <a:xfrm>
                <a:off x="1606" y="1234"/>
                <a:ext cx="74" cy="232"/>
              </a:xfrm>
              <a:custGeom>
                <a:avLst/>
                <a:gdLst>
                  <a:gd name="T0" fmla="*/ 0 w 7"/>
                  <a:gd name="T1" fmla="*/ 22 h 22"/>
                  <a:gd name="T2" fmla="*/ 0 w 7"/>
                  <a:gd name="T3" fmla="*/ 0 h 22"/>
                  <a:gd name="T4" fmla="*/ 7 w 7"/>
                  <a:gd name="T5" fmla="*/ 11 h 22"/>
                  <a:gd name="T6" fmla="*/ 0 w 7"/>
                  <a:gd name="T7" fmla="*/ 22 h 22"/>
                </a:gdLst>
                <a:ahLst/>
                <a:cxnLst>
                  <a:cxn ang="0">
                    <a:pos x="T0" y="T1"/>
                  </a:cxn>
                  <a:cxn ang="0">
                    <a:pos x="T2" y="T3"/>
                  </a:cxn>
                  <a:cxn ang="0">
                    <a:pos x="T4" y="T5"/>
                  </a:cxn>
                  <a:cxn ang="0">
                    <a:pos x="T6" y="T7"/>
                  </a:cxn>
                </a:cxnLst>
                <a:rect l="0" t="0" r="r" b="b"/>
                <a:pathLst>
                  <a:path w="7" h="22">
                    <a:moveTo>
                      <a:pt x="0" y="22"/>
                    </a:moveTo>
                    <a:lnTo>
                      <a:pt x="0" y="0"/>
                    </a:lnTo>
                    <a:cubicBezTo>
                      <a:pt x="4" y="2"/>
                      <a:pt x="7" y="6"/>
                      <a:pt x="7" y="11"/>
                    </a:cubicBezTo>
                    <a:cubicBezTo>
                      <a:pt x="7" y="15"/>
                      <a:pt x="4" y="19"/>
                      <a:pt x="0" y="22"/>
                    </a:cubicBezTo>
                  </a:path>
                </a:pathLst>
              </a:custGeom>
              <a:gradFill rotWithShape="0">
                <a:gsLst>
                  <a:gs pos="0">
                    <a:srgbClr val="C3C3C3"/>
                  </a:gs>
                  <a:gs pos="100000">
                    <a:srgbClr val="686868"/>
                  </a:gs>
                </a:gsLst>
                <a:lin ang="270000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19" name="Freeform 207"/>
              <p:cNvSpPr/>
              <p:nvPr/>
            </p:nvSpPr>
            <p:spPr bwMode="auto">
              <a:xfrm>
                <a:off x="1616" y="1234"/>
                <a:ext cx="1109" cy="63"/>
              </a:xfrm>
              <a:custGeom>
                <a:avLst/>
                <a:gdLst>
                  <a:gd name="T0" fmla="*/ 0 w 105"/>
                  <a:gd name="T1" fmla="*/ 0 h 6"/>
                  <a:gd name="T2" fmla="*/ 105 w 105"/>
                  <a:gd name="T3" fmla="*/ 0 h 6"/>
                  <a:gd name="T4" fmla="*/ 100 w 105"/>
                  <a:gd name="T5" fmla="*/ 6 h 6"/>
                  <a:gd name="T6" fmla="*/ 5 w 105"/>
                  <a:gd name="T7" fmla="*/ 6 h 6"/>
                  <a:gd name="T8" fmla="*/ 0 w 105"/>
                  <a:gd name="T9" fmla="*/ 0 h 6"/>
                </a:gdLst>
                <a:ahLst/>
                <a:cxnLst>
                  <a:cxn ang="0">
                    <a:pos x="T0" y="T1"/>
                  </a:cxn>
                  <a:cxn ang="0">
                    <a:pos x="T2" y="T3"/>
                  </a:cxn>
                  <a:cxn ang="0">
                    <a:pos x="T4" y="T5"/>
                  </a:cxn>
                  <a:cxn ang="0">
                    <a:pos x="T6" y="T7"/>
                  </a:cxn>
                  <a:cxn ang="0">
                    <a:pos x="T8" y="T9"/>
                  </a:cxn>
                </a:cxnLst>
                <a:rect l="0" t="0" r="r" b="b"/>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20" name="Rectangle 208"/>
              <p:cNvSpPr>
                <a:spLocks noChangeArrowheads="1"/>
              </p:cNvSpPr>
              <p:nvPr/>
            </p:nvSpPr>
            <p:spPr bwMode="auto">
              <a:xfrm>
                <a:off x="1606" y="1519"/>
                <a:ext cx="1119" cy="43"/>
              </a:xfrm>
              <a:prstGeom prst="rect">
                <a:avLst/>
              </a:prstGeom>
              <a:solidFill>
                <a:srgbClr val="757575"/>
              </a:solidFill>
              <a:ln>
                <a:noFill/>
              </a:ln>
              <a:effectLst/>
              <a:extLst>
                <a:ext uri="{91240B29-F687-4F45-9708-019B960494DF}">
                  <a14:hiddenLine xmlns:a14="http://schemas.microsoft.com/office/drawing/2010/main" w="19050">
                    <a:solidFill>
                      <a:srgbClr val="1C1C1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21" name="Freeform 209"/>
              <p:cNvSpPr/>
              <p:nvPr/>
            </p:nvSpPr>
            <p:spPr bwMode="auto">
              <a:xfrm>
                <a:off x="1606" y="1519"/>
                <a:ext cx="1129" cy="465"/>
              </a:xfrm>
              <a:custGeom>
                <a:avLst/>
                <a:gdLst>
                  <a:gd name="T0" fmla="*/ 0 w 107"/>
                  <a:gd name="T1" fmla="*/ 0 h 44"/>
                  <a:gd name="T2" fmla="*/ 107 w 107"/>
                  <a:gd name="T3" fmla="*/ 0 h 44"/>
                  <a:gd name="T4" fmla="*/ 107 w 107"/>
                  <a:gd name="T5" fmla="*/ 27 h 44"/>
                  <a:gd name="T6" fmla="*/ 63 w 107"/>
                  <a:gd name="T7" fmla="*/ 16 h 44"/>
                  <a:gd name="T8" fmla="*/ 0 w 107"/>
                  <a:gd name="T9" fmla="*/ 44 h 44"/>
                  <a:gd name="T10" fmla="*/ 0 w 107"/>
                  <a:gd name="T11" fmla="*/ 0 h 44"/>
                </a:gdLst>
                <a:ahLst/>
                <a:cxnLst>
                  <a:cxn ang="0">
                    <a:pos x="T0" y="T1"/>
                  </a:cxn>
                  <a:cxn ang="0">
                    <a:pos x="T2" y="T3"/>
                  </a:cxn>
                  <a:cxn ang="0">
                    <a:pos x="T4" y="T5"/>
                  </a:cxn>
                  <a:cxn ang="0">
                    <a:pos x="T6" y="T7"/>
                  </a:cxn>
                  <a:cxn ang="0">
                    <a:pos x="T8" y="T9"/>
                  </a:cxn>
                  <a:cxn ang="0">
                    <a:pos x="T10" y="T11"/>
                  </a:cxn>
                </a:cxnLst>
                <a:rect l="0" t="0" r="r" b="b"/>
                <a:pathLst>
                  <a:path w="107" h="44">
                    <a:moveTo>
                      <a:pt x="0" y="0"/>
                    </a:moveTo>
                    <a:lnTo>
                      <a:pt x="107" y="0"/>
                    </a:lnTo>
                    <a:lnTo>
                      <a:pt x="107" y="27"/>
                    </a:lnTo>
                    <a:cubicBezTo>
                      <a:pt x="94" y="20"/>
                      <a:pt x="79" y="16"/>
                      <a:pt x="63" y="16"/>
                    </a:cubicBezTo>
                    <a:cubicBezTo>
                      <a:pt x="38" y="16"/>
                      <a:pt x="15" y="27"/>
                      <a:pt x="0" y="44"/>
                    </a:cubicBezTo>
                    <a:lnTo>
                      <a:pt x="0" y="0"/>
                    </a:lnTo>
                  </a:path>
                </a:pathLst>
              </a:custGeom>
              <a:gradFill rotWithShape="1">
                <a:gsLst>
                  <a:gs pos="0">
                    <a:srgbClr val="FFFFFF">
                      <a:alpha val="67999"/>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20722" name="Text Box 210"/>
            <p:cNvSpPr txBox="1">
              <a:spLocks noChangeArrowheads="1"/>
            </p:cNvSpPr>
            <p:nvPr/>
          </p:nvSpPr>
          <p:spPr bwMode="auto">
            <a:xfrm>
              <a:off x="1681" y="680"/>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a:solidFill>
                    <a:srgbClr val="000000"/>
                  </a:solidFill>
                  <a:latin typeface="Times New Roman" panose="02020603050405020304" pitchFamily="18" charset="0"/>
                  <a:ea typeface="宋体" panose="02010600030101010101" pitchFamily="2" charset="-122"/>
                </a:rPr>
                <a:t>输入标题内容</a:t>
              </a:r>
              <a:endParaRPr lang="zh-CN" altLang="en-US">
                <a:solidFill>
                  <a:srgbClr val="A50021"/>
                </a:solidFill>
                <a:latin typeface="Verdana" panose="020B0604030504040204" pitchFamily="34" charset="0"/>
                <a:ea typeface="宋体" panose="02010600030101010101" pitchFamily="2" charset="-122"/>
              </a:endParaRPr>
            </a:p>
          </p:txBody>
        </p:sp>
        <p:sp>
          <p:nvSpPr>
            <p:cNvPr id="320723" name="TextBox 4"/>
            <p:cNvSpPr txBox="1">
              <a:spLocks noChangeArrowheads="1"/>
            </p:cNvSpPr>
            <p:nvPr/>
          </p:nvSpPr>
          <p:spPr bwMode="auto">
            <a:xfrm>
              <a:off x="1825" y="969"/>
              <a:ext cx="96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p:txBody>
        </p:sp>
      </p:grpSp>
      <p:grpSp>
        <p:nvGrpSpPr>
          <p:cNvPr id="320724" name="Group 212"/>
          <p:cNvGrpSpPr/>
          <p:nvPr/>
        </p:nvGrpSpPr>
        <p:grpSpPr bwMode="auto">
          <a:xfrm>
            <a:off x="4649788" y="896938"/>
            <a:ext cx="1981200" cy="1416050"/>
            <a:chOff x="2929" y="661"/>
            <a:chExt cx="1248" cy="892"/>
          </a:xfrm>
        </p:grpSpPr>
        <p:grpSp>
          <p:nvGrpSpPr>
            <p:cNvPr id="320725" name="Group 213"/>
            <p:cNvGrpSpPr/>
            <p:nvPr/>
          </p:nvGrpSpPr>
          <p:grpSpPr bwMode="auto">
            <a:xfrm>
              <a:off x="3044" y="661"/>
              <a:ext cx="954" cy="892"/>
              <a:chOff x="1606" y="1213"/>
              <a:chExt cx="1129" cy="1056"/>
            </a:xfrm>
          </p:grpSpPr>
          <p:sp>
            <p:nvSpPr>
              <p:cNvPr id="320726" name="Rectangle 214"/>
              <p:cNvSpPr>
                <a:spLocks noChangeArrowheads="1"/>
              </p:cNvSpPr>
              <p:nvPr/>
            </p:nvSpPr>
            <p:spPr bwMode="auto">
              <a:xfrm>
                <a:off x="1606" y="1519"/>
                <a:ext cx="1119" cy="750"/>
              </a:xfrm>
              <a:prstGeom prst="rect">
                <a:avLst/>
              </a:prstGeom>
              <a:gradFill rotWithShape="0">
                <a:gsLst>
                  <a:gs pos="0">
                    <a:srgbClr val="EBEBEB"/>
                  </a:gs>
                  <a:gs pos="100000">
                    <a:srgbClr val="B0B0B0"/>
                  </a:gs>
                </a:gsLst>
                <a:lin ang="2700000" scaled="1"/>
              </a:gradFill>
              <a:ln>
                <a:noFill/>
              </a:ln>
              <a:effectLst>
                <a:outerShdw dist="53882" dir="2700000" algn="ctr" rotWithShape="0">
                  <a:srgbClr val="5F5F5F"/>
                </a:outerShdw>
              </a:effectLst>
              <a:extLst>
                <a:ext uri="{91240B29-F687-4F45-9708-019B960494DF}">
                  <a14:hiddenLine xmlns:a14="http://schemas.microsoft.com/office/drawing/2010/main" w="0">
                    <a:solidFill>
                      <a:srgbClr val="25221E"/>
                    </a:solidFill>
                    <a:miter lim="800000"/>
                    <a:headEnd/>
                    <a:tailEnd/>
                  </a14:hiddenLine>
                </a:ext>
              </a:extLst>
            </p:spPr>
            <p:txBody>
              <a:bodyPr/>
              <a:lstStyle/>
              <a:p>
                <a:endParaRPr lang="zh-CN" altLang="en-US"/>
              </a:p>
            </p:txBody>
          </p:sp>
          <p:sp>
            <p:nvSpPr>
              <p:cNvPr id="320727" name="Rectangle 215"/>
              <p:cNvSpPr>
                <a:spLocks noChangeArrowheads="1"/>
              </p:cNvSpPr>
              <p:nvPr/>
            </p:nvSpPr>
            <p:spPr bwMode="auto">
              <a:xfrm>
                <a:off x="1607" y="1213"/>
                <a:ext cx="1119" cy="264"/>
              </a:xfrm>
              <a:prstGeom prst="rect">
                <a:avLst/>
              </a:prstGeom>
              <a:gradFill rotWithShape="0">
                <a:gsLst>
                  <a:gs pos="0">
                    <a:srgbClr val="D7D7D7"/>
                  </a:gs>
                  <a:gs pos="100000">
                    <a:srgbClr val="686868"/>
                  </a:gs>
                </a:gsLst>
                <a:lin ang="5400000" scaled="1"/>
              </a:gradFill>
              <a:ln>
                <a:noFill/>
              </a:ln>
              <a:effectLst>
                <a:outerShdw dist="28398" dir="3806097" algn="ctr" rotWithShape="0">
                  <a:srgbClr val="33333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20728" name="Freeform 216"/>
              <p:cNvSpPr/>
              <p:nvPr/>
            </p:nvSpPr>
            <p:spPr bwMode="auto">
              <a:xfrm>
                <a:off x="2653" y="1234"/>
                <a:ext cx="73" cy="222"/>
              </a:xfrm>
              <a:custGeom>
                <a:avLst/>
                <a:gdLst>
                  <a:gd name="T0" fmla="*/ 7 w 7"/>
                  <a:gd name="T1" fmla="*/ 0 h 21"/>
                  <a:gd name="T2" fmla="*/ 7 w 7"/>
                  <a:gd name="T3" fmla="*/ 21 h 21"/>
                  <a:gd name="T4" fmla="*/ 0 w 7"/>
                  <a:gd name="T5" fmla="*/ 11 h 21"/>
                  <a:gd name="T6" fmla="*/ 7 w 7"/>
                  <a:gd name="T7" fmla="*/ 0 h 21"/>
                </a:gdLst>
                <a:ahLst/>
                <a:cxnLst>
                  <a:cxn ang="0">
                    <a:pos x="T0" y="T1"/>
                  </a:cxn>
                  <a:cxn ang="0">
                    <a:pos x="T2" y="T3"/>
                  </a:cxn>
                  <a:cxn ang="0">
                    <a:pos x="T4" y="T5"/>
                  </a:cxn>
                  <a:cxn ang="0">
                    <a:pos x="T6" y="T7"/>
                  </a:cxn>
                </a:cxnLst>
                <a:rect l="0" t="0" r="r" b="b"/>
                <a:pathLst>
                  <a:path w="7" h="21">
                    <a:moveTo>
                      <a:pt x="7" y="0"/>
                    </a:moveTo>
                    <a:lnTo>
                      <a:pt x="7" y="21"/>
                    </a:lnTo>
                    <a:cubicBezTo>
                      <a:pt x="3" y="19"/>
                      <a:pt x="0" y="15"/>
                      <a:pt x="0" y="11"/>
                    </a:cubicBezTo>
                    <a:cubicBezTo>
                      <a:pt x="0" y="6"/>
                      <a:pt x="3" y="3"/>
                      <a:pt x="7" y="0"/>
                    </a:cubicBezTo>
                  </a:path>
                </a:pathLst>
              </a:custGeom>
              <a:gradFill rotWithShape="0">
                <a:gsLst>
                  <a:gs pos="0">
                    <a:srgbClr val="C3C3C3"/>
                  </a:gs>
                  <a:gs pos="100000">
                    <a:srgbClr val="686868"/>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29" name="Freeform 217"/>
              <p:cNvSpPr/>
              <p:nvPr/>
            </p:nvSpPr>
            <p:spPr bwMode="auto">
              <a:xfrm>
                <a:off x="1606" y="1234"/>
                <a:ext cx="74" cy="232"/>
              </a:xfrm>
              <a:custGeom>
                <a:avLst/>
                <a:gdLst>
                  <a:gd name="T0" fmla="*/ 0 w 7"/>
                  <a:gd name="T1" fmla="*/ 22 h 22"/>
                  <a:gd name="T2" fmla="*/ 0 w 7"/>
                  <a:gd name="T3" fmla="*/ 0 h 22"/>
                  <a:gd name="T4" fmla="*/ 7 w 7"/>
                  <a:gd name="T5" fmla="*/ 11 h 22"/>
                  <a:gd name="T6" fmla="*/ 0 w 7"/>
                  <a:gd name="T7" fmla="*/ 22 h 22"/>
                </a:gdLst>
                <a:ahLst/>
                <a:cxnLst>
                  <a:cxn ang="0">
                    <a:pos x="T0" y="T1"/>
                  </a:cxn>
                  <a:cxn ang="0">
                    <a:pos x="T2" y="T3"/>
                  </a:cxn>
                  <a:cxn ang="0">
                    <a:pos x="T4" y="T5"/>
                  </a:cxn>
                  <a:cxn ang="0">
                    <a:pos x="T6" y="T7"/>
                  </a:cxn>
                </a:cxnLst>
                <a:rect l="0" t="0" r="r" b="b"/>
                <a:pathLst>
                  <a:path w="7" h="22">
                    <a:moveTo>
                      <a:pt x="0" y="22"/>
                    </a:moveTo>
                    <a:lnTo>
                      <a:pt x="0" y="0"/>
                    </a:lnTo>
                    <a:cubicBezTo>
                      <a:pt x="4" y="2"/>
                      <a:pt x="7" y="6"/>
                      <a:pt x="7" y="11"/>
                    </a:cubicBezTo>
                    <a:cubicBezTo>
                      <a:pt x="7" y="15"/>
                      <a:pt x="4" y="19"/>
                      <a:pt x="0" y="22"/>
                    </a:cubicBezTo>
                  </a:path>
                </a:pathLst>
              </a:custGeom>
              <a:gradFill rotWithShape="0">
                <a:gsLst>
                  <a:gs pos="0">
                    <a:srgbClr val="C3C3C3"/>
                  </a:gs>
                  <a:gs pos="100000">
                    <a:srgbClr val="686868"/>
                  </a:gs>
                </a:gsLst>
                <a:lin ang="270000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30" name="Freeform 218"/>
              <p:cNvSpPr/>
              <p:nvPr/>
            </p:nvSpPr>
            <p:spPr bwMode="auto">
              <a:xfrm>
                <a:off x="1616" y="1234"/>
                <a:ext cx="1109" cy="63"/>
              </a:xfrm>
              <a:custGeom>
                <a:avLst/>
                <a:gdLst>
                  <a:gd name="T0" fmla="*/ 0 w 105"/>
                  <a:gd name="T1" fmla="*/ 0 h 6"/>
                  <a:gd name="T2" fmla="*/ 105 w 105"/>
                  <a:gd name="T3" fmla="*/ 0 h 6"/>
                  <a:gd name="T4" fmla="*/ 100 w 105"/>
                  <a:gd name="T5" fmla="*/ 6 h 6"/>
                  <a:gd name="T6" fmla="*/ 5 w 105"/>
                  <a:gd name="T7" fmla="*/ 6 h 6"/>
                  <a:gd name="T8" fmla="*/ 0 w 105"/>
                  <a:gd name="T9" fmla="*/ 0 h 6"/>
                </a:gdLst>
                <a:ahLst/>
                <a:cxnLst>
                  <a:cxn ang="0">
                    <a:pos x="T0" y="T1"/>
                  </a:cxn>
                  <a:cxn ang="0">
                    <a:pos x="T2" y="T3"/>
                  </a:cxn>
                  <a:cxn ang="0">
                    <a:pos x="T4" y="T5"/>
                  </a:cxn>
                  <a:cxn ang="0">
                    <a:pos x="T6" y="T7"/>
                  </a:cxn>
                  <a:cxn ang="0">
                    <a:pos x="T8" y="T9"/>
                  </a:cxn>
                </a:cxnLst>
                <a:rect l="0" t="0" r="r" b="b"/>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31" name="Rectangle 219"/>
              <p:cNvSpPr>
                <a:spLocks noChangeArrowheads="1"/>
              </p:cNvSpPr>
              <p:nvPr/>
            </p:nvSpPr>
            <p:spPr bwMode="auto">
              <a:xfrm>
                <a:off x="1606" y="1519"/>
                <a:ext cx="1119" cy="43"/>
              </a:xfrm>
              <a:prstGeom prst="rect">
                <a:avLst/>
              </a:prstGeom>
              <a:solidFill>
                <a:srgbClr val="757575"/>
              </a:solidFill>
              <a:ln>
                <a:noFill/>
              </a:ln>
              <a:effectLst/>
              <a:extLst>
                <a:ext uri="{91240B29-F687-4F45-9708-019B960494DF}">
                  <a14:hiddenLine xmlns:a14="http://schemas.microsoft.com/office/drawing/2010/main" w="19050">
                    <a:solidFill>
                      <a:srgbClr val="1C1C1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32" name="Freeform 220"/>
              <p:cNvSpPr/>
              <p:nvPr/>
            </p:nvSpPr>
            <p:spPr bwMode="auto">
              <a:xfrm>
                <a:off x="1606" y="1519"/>
                <a:ext cx="1129" cy="465"/>
              </a:xfrm>
              <a:custGeom>
                <a:avLst/>
                <a:gdLst>
                  <a:gd name="T0" fmla="*/ 0 w 107"/>
                  <a:gd name="T1" fmla="*/ 0 h 44"/>
                  <a:gd name="T2" fmla="*/ 107 w 107"/>
                  <a:gd name="T3" fmla="*/ 0 h 44"/>
                  <a:gd name="T4" fmla="*/ 107 w 107"/>
                  <a:gd name="T5" fmla="*/ 27 h 44"/>
                  <a:gd name="T6" fmla="*/ 63 w 107"/>
                  <a:gd name="T7" fmla="*/ 16 h 44"/>
                  <a:gd name="T8" fmla="*/ 0 w 107"/>
                  <a:gd name="T9" fmla="*/ 44 h 44"/>
                  <a:gd name="T10" fmla="*/ 0 w 107"/>
                  <a:gd name="T11" fmla="*/ 0 h 44"/>
                </a:gdLst>
                <a:ahLst/>
                <a:cxnLst>
                  <a:cxn ang="0">
                    <a:pos x="T0" y="T1"/>
                  </a:cxn>
                  <a:cxn ang="0">
                    <a:pos x="T2" y="T3"/>
                  </a:cxn>
                  <a:cxn ang="0">
                    <a:pos x="T4" y="T5"/>
                  </a:cxn>
                  <a:cxn ang="0">
                    <a:pos x="T6" y="T7"/>
                  </a:cxn>
                  <a:cxn ang="0">
                    <a:pos x="T8" y="T9"/>
                  </a:cxn>
                  <a:cxn ang="0">
                    <a:pos x="T10" y="T11"/>
                  </a:cxn>
                </a:cxnLst>
                <a:rect l="0" t="0" r="r" b="b"/>
                <a:pathLst>
                  <a:path w="107" h="44">
                    <a:moveTo>
                      <a:pt x="0" y="0"/>
                    </a:moveTo>
                    <a:lnTo>
                      <a:pt x="107" y="0"/>
                    </a:lnTo>
                    <a:lnTo>
                      <a:pt x="107" y="27"/>
                    </a:lnTo>
                    <a:cubicBezTo>
                      <a:pt x="94" y="20"/>
                      <a:pt x="79" y="16"/>
                      <a:pt x="63" y="16"/>
                    </a:cubicBezTo>
                    <a:cubicBezTo>
                      <a:pt x="38" y="16"/>
                      <a:pt x="15" y="27"/>
                      <a:pt x="0" y="44"/>
                    </a:cubicBezTo>
                    <a:lnTo>
                      <a:pt x="0" y="0"/>
                    </a:lnTo>
                  </a:path>
                </a:pathLst>
              </a:custGeom>
              <a:gradFill rotWithShape="1">
                <a:gsLst>
                  <a:gs pos="0">
                    <a:srgbClr val="FFFFFF">
                      <a:alpha val="67999"/>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20733" name="Text Box 221"/>
            <p:cNvSpPr txBox="1">
              <a:spLocks noChangeArrowheads="1"/>
            </p:cNvSpPr>
            <p:nvPr/>
          </p:nvSpPr>
          <p:spPr bwMode="auto">
            <a:xfrm>
              <a:off x="2929" y="680"/>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a:solidFill>
                    <a:srgbClr val="000000"/>
                  </a:solidFill>
                  <a:latin typeface="Times New Roman" panose="02020603050405020304" pitchFamily="18" charset="0"/>
                  <a:ea typeface="宋体" panose="02010600030101010101" pitchFamily="2" charset="-122"/>
                </a:rPr>
                <a:t>输入标题内容</a:t>
              </a:r>
              <a:endParaRPr lang="zh-CN" altLang="en-US">
                <a:solidFill>
                  <a:srgbClr val="A50021"/>
                </a:solidFill>
                <a:latin typeface="Verdana" panose="020B0604030504040204" pitchFamily="34" charset="0"/>
                <a:ea typeface="宋体" panose="02010600030101010101" pitchFamily="2" charset="-122"/>
              </a:endParaRPr>
            </a:p>
          </p:txBody>
        </p:sp>
        <p:sp>
          <p:nvSpPr>
            <p:cNvPr id="320734" name="TextBox 4"/>
            <p:cNvSpPr txBox="1">
              <a:spLocks noChangeArrowheads="1"/>
            </p:cNvSpPr>
            <p:nvPr/>
          </p:nvSpPr>
          <p:spPr bwMode="auto">
            <a:xfrm>
              <a:off x="3073" y="969"/>
              <a:ext cx="96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p:txBody>
        </p:sp>
      </p:grpSp>
      <p:grpSp>
        <p:nvGrpSpPr>
          <p:cNvPr id="320735" name="Group 223"/>
          <p:cNvGrpSpPr/>
          <p:nvPr/>
        </p:nvGrpSpPr>
        <p:grpSpPr bwMode="auto">
          <a:xfrm>
            <a:off x="5868988" y="2803525"/>
            <a:ext cx="1981200" cy="1793875"/>
            <a:chOff x="3697" y="1862"/>
            <a:chExt cx="1248" cy="1129"/>
          </a:xfrm>
        </p:grpSpPr>
        <p:grpSp>
          <p:nvGrpSpPr>
            <p:cNvPr id="320736" name="Group 224"/>
            <p:cNvGrpSpPr/>
            <p:nvPr/>
          </p:nvGrpSpPr>
          <p:grpSpPr bwMode="auto">
            <a:xfrm>
              <a:off x="3847" y="1862"/>
              <a:ext cx="954" cy="1129"/>
              <a:chOff x="3900" y="2584"/>
              <a:chExt cx="1129" cy="1337"/>
            </a:xfrm>
          </p:grpSpPr>
          <p:grpSp>
            <p:nvGrpSpPr>
              <p:cNvPr id="320737" name="Group 225"/>
              <p:cNvGrpSpPr/>
              <p:nvPr/>
            </p:nvGrpSpPr>
            <p:grpSpPr bwMode="auto">
              <a:xfrm>
                <a:off x="3900" y="2584"/>
                <a:ext cx="1129" cy="1056"/>
                <a:chOff x="1606" y="1213"/>
                <a:chExt cx="1129" cy="1056"/>
              </a:xfrm>
            </p:grpSpPr>
            <p:sp>
              <p:nvSpPr>
                <p:cNvPr id="320738" name="Rectangle 226"/>
                <p:cNvSpPr>
                  <a:spLocks noChangeArrowheads="1"/>
                </p:cNvSpPr>
                <p:nvPr/>
              </p:nvSpPr>
              <p:spPr bwMode="auto">
                <a:xfrm>
                  <a:off x="1606" y="1519"/>
                  <a:ext cx="1119" cy="750"/>
                </a:xfrm>
                <a:prstGeom prst="rect">
                  <a:avLst/>
                </a:prstGeom>
                <a:gradFill rotWithShape="0">
                  <a:gsLst>
                    <a:gs pos="0">
                      <a:srgbClr val="EBEBEB"/>
                    </a:gs>
                    <a:gs pos="100000">
                      <a:srgbClr val="B0B0B0"/>
                    </a:gs>
                  </a:gsLst>
                  <a:lin ang="2700000" scaled="1"/>
                </a:gradFill>
                <a:ln>
                  <a:noFill/>
                </a:ln>
                <a:effectLst>
                  <a:outerShdw dist="53882" dir="2700000" algn="ctr" rotWithShape="0">
                    <a:srgbClr val="5F5F5F"/>
                  </a:outerShdw>
                </a:effectLst>
                <a:extLst>
                  <a:ext uri="{91240B29-F687-4F45-9708-019B960494DF}">
                    <a14:hiddenLine xmlns:a14="http://schemas.microsoft.com/office/drawing/2010/main" w="0">
                      <a:solidFill>
                        <a:srgbClr val="25221E"/>
                      </a:solidFill>
                      <a:miter lim="800000"/>
                      <a:headEnd/>
                      <a:tailEnd/>
                    </a14:hiddenLine>
                  </a:ext>
                </a:extLst>
              </p:spPr>
              <p:txBody>
                <a:bodyPr/>
                <a:lstStyle/>
                <a:p>
                  <a:endParaRPr lang="zh-CN" altLang="en-US"/>
                </a:p>
              </p:txBody>
            </p:sp>
            <p:sp>
              <p:nvSpPr>
                <p:cNvPr id="320739" name="Rectangle 227"/>
                <p:cNvSpPr>
                  <a:spLocks noChangeArrowheads="1"/>
                </p:cNvSpPr>
                <p:nvPr/>
              </p:nvSpPr>
              <p:spPr bwMode="auto">
                <a:xfrm>
                  <a:off x="1607" y="1213"/>
                  <a:ext cx="1119" cy="264"/>
                </a:xfrm>
                <a:prstGeom prst="rect">
                  <a:avLst/>
                </a:prstGeom>
                <a:gradFill rotWithShape="0">
                  <a:gsLst>
                    <a:gs pos="0">
                      <a:srgbClr val="D7D7D7"/>
                    </a:gs>
                    <a:gs pos="100000">
                      <a:srgbClr val="686868"/>
                    </a:gs>
                  </a:gsLst>
                  <a:lin ang="5400000" scaled="1"/>
                </a:gradFill>
                <a:ln>
                  <a:noFill/>
                </a:ln>
                <a:effectLst>
                  <a:outerShdw dist="28398" dir="3806097" algn="ctr" rotWithShape="0">
                    <a:srgbClr val="33333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20740" name="Freeform 228"/>
                <p:cNvSpPr/>
                <p:nvPr/>
              </p:nvSpPr>
              <p:spPr bwMode="auto">
                <a:xfrm>
                  <a:off x="2653" y="1234"/>
                  <a:ext cx="73" cy="222"/>
                </a:xfrm>
                <a:custGeom>
                  <a:avLst/>
                  <a:gdLst>
                    <a:gd name="T0" fmla="*/ 7 w 7"/>
                    <a:gd name="T1" fmla="*/ 0 h 21"/>
                    <a:gd name="T2" fmla="*/ 7 w 7"/>
                    <a:gd name="T3" fmla="*/ 21 h 21"/>
                    <a:gd name="T4" fmla="*/ 0 w 7"/>
                    <a:gd name="T5" fmla="*/ 11 h 21"/>
                    <a:gd name="T6" fmla="*/ 7 w 7"/>
                    <a:gd name="T7" fmla="*/ 0 h 21"/>
                  </a:gdLst>
                  <a:ahLst/>
                  <a:cxnLst>
                    <a:cxn ang="0">
                      <a:pos x="T0" y="T1"/>
                    </a:cxn>
                    <a:cxn ang="0">
                      <a:pos x="T2" y="T3"/>
                    </a:cxn>
                    <a:cxn ang="0">
                      <a:pos x="T4" y="T5"/>
                    </a:cxn>
                    <a:cxn ang="0">
                      <a:pos x="T6" y="T7"/>
                    </a:cxn>
                  </a:cxnLst>
                  <a:rect l="0" t="0" r="r" b="b"/>
                  <a:pathLst>
                    <a:path w="7" h="21">
                      <a:moveTo>
                        <a:pt x="7" y="0"/>
                      </a:moveTo>
                      <a:lnTo>
                        <a:pt x="7" y="21"/>
                      </a:lnTo>
                      <a:cubicBezTo>
                        <a:pt x="3" y="19"/>
                        <a:pt x="0" y="15"/>
                        <a:pt x="0" y="11"/>
                      </a:cubicBezTo>
                      <a:cubicBezTo>
                        <a:pt x="0" y="6"/>
                        <a:pt x="3" y="3"/>
                        <a:pt x="7" y="0"/>
                      </a:cubicBezTo>
                    </a:path>
                  </a:pathLst>
                </a:custGeom>
                <a:gradFill rotWithShape="0">
                  <a:gsLst>
                    <a:gs pos="0">
                      <a:srgbClr val="C3C3C3"/>
                    </a:gs>
                    <a:gs pos="100000">
                      <a:srgbClr val="686868"/>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41" name="Freeform 229"/>
                <p:cNvSpPr/>
                <p:nvPr/>
              </p:nvSpPr>
              <p:spPr bwMode="auto">
                <a:xfrm>
                  <a:off x="1606" y="1234"/>
                  <a:ext cx="74" cy="232"/>
                </a:xfrm>
                <a:custGeom>
                  <a:avLst/>
                  <a:gdLst>
                    <a:gd name="T0" fmla="*/ 0 w 7"/>
                    <a:gd name="T1" fmla="*/ 22 h 22"/>
                    <a:gd name="T2" fmla="*/ 0 w 7"/>
                    <a:gd name="T3" fmla="*/ 0 h 22"/>
                    <a:gd name="T4" fmla="*/ 7 w 7"/>
                    <a:gd name="T5" fmla="*/ 11 h 22"/>
                    <a:gd name="T6" fmla="*/ 0 w 7"/>
                    <a:gd name="T7" fmla="*/ 22 h 22"/>
                  </a:gdLst>
                  <a:ahLst/>
                  <a:cxnLst>
                    <a:cxn ang="0">
                      <a:pos x="T0" y="T1"/>
                    </a:cxn>
                    <a:cxn ang="0">
                      <a:pos x="T2" y="T3"/>
                    </a:cxn>
                    <a:cxn ang="0">
                      <a:pos x="T4" y="T5"/>
                    </a:cxn>
                    <a:cxn ang="0">
                      <a:pos x="T6" y="T7"/>
                    </a:cxn>
                  </a:cxnLst>
                  <a:rect l="0" t="0" r="r" b="b"/>
                  <a:pathLst>
                    <a:path w="7" h="22">
                      <a:moveTo>
                        <a:pt x="0" y="22"/>
                      </a:moveTo>
                      <a:lnTo>
                        <a:pt x="0" y="0"/>
                      </a:lnTo>
                      <a:cubicBezTo>
                        <a:pt x="4" y="2"/>
                        <a:pt x="7" y="6"/>
                        <a:pt x="7" y="11"/>
                      </a:cubicBezTo>
                      <a:cubicBezTo>
                        <a:pt x="7" y="15"/>
                        <a:pt x="4" y="19"/>
                        <a:pt x="0" y="22"/>
                      </a:cubicBezTo>
                    </a:path>
                  </a:pathLst>
                </a:custGeom>
                <a:gradFill rotWithShape="0">
                  <a:gsLst>
                    <a:gs pos="0">
                      <a:srgbClr val="C3C3C3"/>
                    </a:gs>
                    <a:gs pos="100000">
                      <a:srgbClr val="686868"/>
                    </a:gs>
                  </a:gsLst>
                  <a:lin ang="270000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42" name="Freeform 230"/>
                <p:cNvSpPr/>
                <p:nvPr/>
              </p:nvSpPr>
              <p:spPr bwMode="auto">
                <a:xfrm>
                  <a:off x="1616" y="1234"/>
                  <a:ext cx="1109" cy="63"/>
                </a:xfrm>
                <a:custGeom>
                  <a:avLst/>
                  <a:gdLst>
                    <a:gd name="T0" fmla="*/ 0 w 105"/>
                    <a:gd name="T1" fmla="*/ 0 h 6"/>
                    <a:gd name="T2" fmla="*/ 105 w 105"/>
                    <a:gd name="T3" fmla="*/ 0 h 6"/>
                    <a:gd name="T4" fmla="*/ 100 w 105"/>
                    <a:gd name="T5" fmla="*/ 6 h 6"/>
                    <a:gd name="T6" fmla="*/ 5 w 105"/>
                    <a:gd name="T7" fmla="*/ 6 h 6"/>
                    <a:gd name="T8" fmla="*/ 0 w 105"/>
                    <a:gd name="T9" fmla="*/ 0 h 6"/>
                  </a:gdLst>
                  <a:ahLst/>
                  <a:cxnLst>
                    <a:cxn ang="0">
                      <a:pos x="T0" y="T1"/>
                    </a:cxn>
                    <a:cxn ang="0">
                      <a:pos x="T2" y="T3"/>
                    </a:cxn>
                    <a:cxn ang="0">
                      <a:pos x="T4" y="T5"/>
                    </a:cxn>
                    <a:cxn ang="0">
                      <a:pos x="T6" y="T7"/>
                    </a:cxn>
                    <a:cxn ang="0">
                      <a:pos x="T8" y="T9"/>
                    </a:cxn>
                  </a:cxnLst>
                  <a:rect l="0" t="0" r="r" b="b"/>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43" name="Rectangle 231"/>
                <p:cNvSpPr>
                  <a:spLocks noChangeArrowheads="1"/>
                </p:cNvSpPr>
                <p:nvPr/>
              </p:nvSpPr>
              <p:spPr bwMode="auto">
                <a:xfrm>
                  <a:off x="1606" y="1519"/>
                  <a:ext cx="1119" cy="43"/>
                </a:xfrm>
                <a:prstGeom prst="rect">
                  <a:avLst/>
                </a:prstGeom>
                <a:solidFill>
                  <a:srgbClr val="757575"/>
                </a:solidFill>
                <a:ln>
                  <a:noFill/>
                </a:ln>
                <a:effectLst/>
                <a:extLst>
                  <a:ext uri="{91240B29-F687-4F45-9708-019B960494DF}">
                    <a14:hiddenLine xmlns:a14="http://schemas.microsoft.com/office/drawing/2010/main" w="19050">
                      <a:solidFill>
                        <a:srgbClr val="1C1C1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44" name="Freeform 232"/>
                <p:cNvSpPr/>
                <p:nvPr/>
              </p:nvSpPr>
              <p:spPr bwMode="auto">
                <a:xfrm>
                  <a:off x="1606" y="1519"/>
                  <a:ext cx="1129" cy="465"/>
                </a:xfrm>
                <a:custGeom>
                  <a:avLst/>
                  <a:gdLst>
                    <a:gd name="T0" fmla="*/ 0 w 107"/>
                    <a:gd name="T1" fmla="*/ 0 h 44"/>
                    <a:gd name="T2" fmla="*/ 107 w 107"/>
                    <a:gd name="T3" fmla="*/ 0 h 44"/>
                    <a:gd name="T4" fmla="*/ 107 w 107"/>
                    <a:gd name="T5" fmla="*/ 27 h 44"/>
                    <a:gd name="T6" fmla="*/ 63 w 107"/>
                    <a:gd name="T7" fmla="*/ 16 h 44"/>
                    <a:gd name="T8" fmla="*/ 0 w 107"/>
                    <a:gd name="T9" fmla="*/ 44 h 44"/>
                    <a:gd name="T10" fmla="*/ 0 w 107"/>
                    <a:gd name="T11" fmla="*/ 0 h 44"/>
                  </a:gdLst>
                  <a:ahLst/>
                  <a:cxnLst>
                    <a:cxn ang="0">
                      <a:pos x="T0" y="T1"/>
                    </a:cxn>
                    <a:cxn ang="0">
                      <a:pos x="T2" y="T3"/>
                    </a:cxn>
                    <a:cxn ang="0">
                      <a:pos x="T4" y="T5"/>
                    </a:cxn>
                    <a:cxn ang="0">
                      <a:pos x="T6" y="T7"/>
                    </a:cxn>
                    <a:cxn ang="0">
                      <a:pos x="T8" y="T9"/>
                    </a:cxn>
                    <a:cxn ang="0">
                      <a:pos x="T10" y="T11"/>
                    </a:cxn>
                  </a:cxnLst>
                  <a:rect l="0" t="0" r="r" b="b"/>
                  <a:pathLst>
                    <a:path w="107" h="44">
                      <a:moveTo>
                        <a:pt x="0" y="0"/>
                      </a:moveTo>
                      <a:lnTo>
                        <a:pt x="107" y="0"/>
                      </a:lnTo>
                      <a:lnTo>
                        <a:pt x="107" y="27"/>
                      </a:lnTo>
                      <a:cubicBezTo>
                        <a:pt x="94" y="20"/>
                        <a:pt x="79" y="16"/>
                        <a:pt x="63" y="16"/>
                      </a:cubicBezTo>
                      <a:cubicBezTo>
                        <a:pt x="38" y="16"/>
                        <a:pt x="15" y="27"/>
                        <a:pt x="0" y="44"/>
                      </a:cubicBezTo>
                      <a:lnTo>
                        <a:pt x="0" y="0"/>
                      </a:lnTo>
                    </a:path>
                  </a:pathLst>
                </a:custGeom>
                <a:gradFill rotWithShape="1">
                  <a:gsLst>
                    <a:gs pos="0">
                      <a:srgbClr val="FFFFFF">
                        <a:alpha val="67999"/>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20745" name="Rectangle 233"/>
              <p:cNvSpPr>
                <a:spLocks noChangeArrowheads="1"/>
              </p:cNvSpPr>
              <p:nvPr/>
            </p:nvSpPr>
            <p:spPr bwMode="auto">
              <a:xfrm>
                <a:off x="3916" y="3697"/>
                <a:ext cx="1112" cy="224"/>
              </a:xfrm>
              <a:prstGeom prst="rect">
                <a:avLst/>
              </a:prstGeom>
              <a:gradFill rotWithShape="0">
                <a:gsLst>
                  <a:gs pos="0">
                    <a:srgbClr val="CECECE"/>
                  </a:gs>
                  <a:gs pos="100000">
                    <a:srgbClr val="FFFFFF">
                      <a:alpha val="0"/>
                    </a:srgbClr>
                  </a:gs>
                </a:gsLst>
                <a:lin ang="5400000" scaled="1"/>
              </a:gradFill>
              <a:ln>
                <a:noFill/>
              </a:ln>
              <a:effectLst/>
              <a:extLst>
                <a:ext uri="{91240B29-F687-4F45-9708-019B960494DF}">
                  <a14:hiddenLine xmlns:a14="http://schemas.microsoft.com/office/drawing/2010/main" w="0">
                    <a:solidFill>
                      <a:srgbClr val="25221E"/>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20746" name="Text Box 234"/>
            <p:cNvSpPr txBox="1">
              <a:spLocks noChangeArrowheads="1"/>
            </p:cNvSpPr>
            <p:nvPr/>
          </p:nvSpPr>
          <p:spPr bwMode="auto">
            <a:xfrm>
              <a:off x="3697" y="1880"/>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a:solidFill>
                    <a:srgbClr val="000000"/>
                  </a:solidFill>
                  <a:latin typeface="Times New Roman" panose="02020603050405020304" pitchFamily="18" charset="0"/>
                  <a:ea typeface="宋体" panose="02010600030101010101" pitchFamily="2" charset="-122"/>
                </a:rPr>
                <a:t>输入标题内容</a:t>
              </a:r>
              <a:endParaRPr lang="zh-CN" altLang="en-US">
                <a:solidFill>
                  <a:srgbClr val="A50021"/>
                </a:solidFill>
                <a:latin typeface="Verdana" panose="020B0604030504040204" pitchFamily="34" charset="0"/>
                <a:ea typeface="宋体" panose="02010600030101010101" pitchFamily="2" charset="-122"/>
              </a:endParaRPr>
            </a:p>
          </p:txBody>
        </p:sp>
        <p:sp>
          <p:nvSpPr>
            <p:cNvPr id="320747" name="TextBox 4"/>
            <p:cNvSpPr txBox="1">
              <a:spLocks noChangeArrowheads="1"/>
            </p:cNvSpPr>
            <p:nvPr/>
          </p:nvSpPr>
          <p:spPr bwMode="auto">
            <a:xfrm>
              <a:off x="3841" y="2169"/>
              <a:ext cx="96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p:txBody>
        </p:sp>
      </p:grpSp>
      <p:grpSp>
        <p:nvGrpSpPr>
          <p:cNvPr id="320748" name="Group 236"/>
          <p:cNvGrpSpPr/>
          <p:nvPr/>
        </p:nvGrpSpPr>
        <p:grpSpPr bwMode="auto">
          <a:xfrm>
            <a:off x="1296988" y="2803525"/>
            <a:ext cx="1981200" cy="1793875"/>
            <a:chOff x="817" y="1862"/>
            <a:chExt cx="1248" cy="1129"/>
          </a:xfrm>
        </p:grpSpPr>
        <p:grpSp>
          <p:nvGrpSpPr>
            <p:cNvPr id="320749" name="Group 237"/>
            <p:cNvGrpSpPr/>
            <p:nvPr/>
          </p:nvGrpSpPr>
          <p:grpSpPr bwMode="auto">
            <a:xfrm>
              <a:off x="961" y="1862"/>
              <a:ext cx="954" cy="1129"/>
              <a:chOff x="732" y="2584"/>
              <a:chExt cx="1129" cy="1337"/>
            </a:xfrm>
          </p:grpSpPr>
          <p:grpSp>
            <p:nvGrpSpPr>
              <p:cNvPr id="320750" name="Group 238"/>
              <p:cNvGrpSpPr/>
              <p:nvPr/>
            </p:nvGrpSpPr>
            <p:grpSpPr bwMode="auto">
              <a:xfrm>
                <a:off x="732" y="2584"/>
                <a:ext cx="1129" cy="1056"/>
                <a:chOff x="1606" y="1213"/>
                <a:chExt cx="1129" cy="1056"/>
              </a:xfrm>
            </p:grpSpPr>
            <p:sp>
              <p:nvSpPr>
                <p:cNvPr id="320751" name="Rectangle 239"/>
                <p:cNvSpPr>
                  <a:spLocks noChangeArrowheads="1"/>
                </p:cNvSpPr>
                <p:nvPr/>
              </p:nvSpPr>
              <p:spPr bwMode="auto">
                <a:xfrm>
                  <a:off x="1606" y="1519"/>
                  <a:ext cx="1119" cy="750"/>
                </a:xfrm>
                <a:prstGeom prst="rect">
                  <a:avLst/>
                </a:prstGeom>
                <a:gradFill rotWithShape="0">
                  <a:gsLst>
                    <a:gs pos="0">
                      <a:srgbClr val="EBEBEB"/>
                    </a:gs>
                    <a:gs pos="100000">
                      <a:srgbClr val="B0B0B0"/>
                    </a:gs>
                  </a:gsLst>
                  <a:lin ang="2700000" scaled="1"/>
                </a:gradFill>
                <a:ln>
                  <a:noFill/>
                </a:ln>
                <a:effectLst>
                  <a:outerShdw dist="53882" dir="2700000" algn="ctr" rotWithShape="0">
                    <a:srgbClr val="5F5F5F"/>
                  </a:outerShdw>
                </a:effectLst>
                <a:extLst>
                  <a:ext uri="{91240B29-F687-4F45-9708-019B960494DF}">
                    <a14:hiddenLine xmlns:a14="http://schemas.microsoft.com/office/drawing/2010/main" w="0">
                      <a:solidFill>
                        <a:srgbClr val="25221E"/>
                      </a:solidFill>
                      <a:miter lim="800000"/>
                      <a:headEnd/>
                      <a:tailEnd/>
                    </a14:hiddenLine>
                  </a:ext>
                </a:extLst>
              </p:spPr>
              <p:txBody>
                <a:bodyPr/>
                <a:lstStyle/>
                <a:p>
                  <a:endParaRPr lang="zh-CN" altLang="en-US"/>
                </a:p>
              </p:txBody>
            </p:sp>
            <p:sp>
              <p:nvSpPr>
                <p:cNvPr id="320752" name="Rectangle 240"/>
                <p:cNvSpPr>
                  <a:spLocks noChangeArrowheads="1"/>
                </p:cNvSpPr>
                <p:nvPr/>
              </p:nvSpPr>
              <p:spPr bwMode="auto">
                <a:xfrm>
                  <a:off x="1607" y="1213"/>
                  <a:ext cx="1119" cy="264"/>
                </a:xfrm>
                <a:prstGeom prst="rect">
                  <a:avLst/>
                </a:prstGeom>
                <a:gradFill rotWithShape="0">
                  <a:gsLst>
                    <a:gs pos="0">
                      <a:srgbClr val="D7D7D7"/>
                    </a:gs>
                    <a:gs pos="100000">
                      <a:srgbClr val="686868"/>
                    </a:gs>
                  </a:gsLst>
                  <a:lin ang="5400000" scaled="1"/>
                </a:gradFill>
                <a:ln>
                  <a:noFill/>
                </a:ln>
                <a:effectLst>
                  <a:outerShdw dist="28398" dir="3806097" algn="ctr" rotWithShape="0">
                    <a:srgbClr val="33333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20753" name="Freeform 241"/>
                <p:cNvSpPr/>
                <p:nvPr/>
              </p:nvSpPr>
              <p:spPr bwMode="auto">
                <a:xfrm>
                  <a:off x="2653" y="1234"/>
                  <a:ext cx="73" cy="222"/>
                </a:xfrm>
                <a:custGeom>
                  <a:avLst/>
                  <a:gdLst>
                    <a:gd name="T0" fmla="*/ 7 w 7"/>
                    <a:gd name="T1" fmla="*/ 0 h 21"/>
                    <a:gd name="T2" fmla="*/ 7 w 7"/>
                    <a:gd name="T3" fmla="*/ 21 h 21"/>
                    <a:gd name="T4" fmla="*/ 0 w 7"/>
                    <a:gd name="T5" fmla="*/ 11 h 21"/>
                    <a:gd name="T6" fmla="*/ 7 w 7"/>
                    <a:gd name="T7" fmla="*/ 0 h 21"/>
                  </a:gdLst>
                  <a:ahLst/>
                  <a:cxnLst>
                    <a:cxn ang="0">
                      <a:pos x="T0" y="T1"/>
                    </a:cxn>
                    <a:cxn ang="0">
                      <a:pos x="T2" y="T3"/>
                    </a:cxn>
                    <a:cxn ang="0">
                      <a:pos x="T4" y="T5"/>
                    </a:cxn>
                    <a:cxn ang="0">
                      <a:pos x="T6" y="T7"/>
                    </a:cxn>
                  </a:cxnLst>
                  <a:rect l="0" t="0" r="r" b="b"/>
                  <a:pathLst>
                    <a:path w="7" h="21">
                      <a:moveTo>
                        <a:pt x="7" y="0"/>
                      </a:moveTo>
                      <a:lnTo>
                        <a:pt x="7" y="21"/>
                      </a:lnTo>
                      <a:cubicBezTo>
                        <a:pt x="3" y="19"/>
                        <a:pt x="0" y="15"/>
                        <a:pt x="0" y="11"/>
                      </a:cubicBezTo>
                      <a:cubicBezTo>
                        <a:pt x="0" y="6"/>
                        <a:pt x="3" y="3"/>
                        <a:pt x="7" y="0"/>
                      </a:cubicBezTo>
                    </a:path>
                  </a:pathLst>
                </a:custGeom>
                <a:gradFill rotWithShape="0">
                  <a:gsLst>
                    <a:gs pos="0">
                      <a:srgbClr val="C3C3C3"/>
                    </a:gs>
                    <a:gs pos="100000">
                      <a:srgbClr val="686868"/>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54" name="Freeform 242"/>
                <p:cNvSpPr/>
                <p:nvPr/>
              </p:nvSpPr>
              <p:spPr bwMode="auto">
                <a:xfrm>
                  <a:off x="1606" y="1234"/>
                  <a:ext cx="74" cy="232"/>
                </a:xfrm>
                <a:custGeom>
                  <a:avLst/>
                  <a:gdLst>
                    <a:gd name="T0" fmla="*/ 0 w 7"/>
                    <a:gd name="T1" fmla="*/ 22 h 22"/>
                    <a:gd name="T2" fmla="*/ 0 w 7"/>
                    <a:gd name="T3" fmla="*/ 0 h 22"/>
                    <a:gd name="T4" fmla="*/ 7 w 7"/>
                    <a:gd name="T5" fmla="*/ 11 h 22"/>
                    <a:gd name="T6" fmla="*/ 0 w 7"/>
                    <a:gd name="T7" fmla="*/ 22 h 22"/>
                  </a:gdLst>
                  <a:ahLst/>
                  <a:cxnLst>
                    <a:cxn ang="0">
                      <a:pos x="T0" y="T1"/>
                    </a:cxn>
                    <a:cxn ang="0">
                      <a:pos x="T2" y="T3"/>
                    </a:cxn>
                    <a:cxn ang="0">
                      <a:pos x="T4" y="T5"/>
                    </a:cxn>
                    <a:cxn ang="0">
                      <a:pos x="T6" y="T7"/>
                    </a:cxn>
                  </a:cxnLst>
                  <a:rect l="0" t="0" r="r" b="b"/>
                  <a:pathLst>
                    <a:path w="7" h="22">
                      <a:moveTo>
                        <a:pt x="0" y="22"/>
                      </a:moveTo>
                      <a:lnTo>
                        <a:pt x="0" y="0"/>
                      </a:lnTo>
                      <a:cubicBezTo>
                        <a:pt x="4" y="2"/>
                        <a:pt x="7" y="6"/>
                        <a:pt x="7" y="11"/>
                      </a:cubicBezTo>
                      <a:cubicBezTo>
                        <a:pt x="7" y="15"/>
                        <a:pt x="4" y="19"/>
                        <a:pt x="0" y="22"/>
                      </a:cubicBezTo>
                    </a:path>
                  </a:pathLst>
                </a:custGeom>
                <a:gradFill rotWithShape="0">
                  <a:gsLst>
                    <a:gs pos="0">
                      <a:srgbClr val="C3C3C3"/>
                    </a:gs>
                    <a:gs pos="100000">
                      <a:srgbClr val="686868"/>
                    </a:gs>
                  </a:gsLst>
                  <a:lin ang="2700000" scaled="1"/>
                </a:gradFill>
                <a:ln>
                  <a:noFill/>
                </a:ln>
                <a:effectLst/>
                <a:extLst>
                  <a:ext uri="{91240B29-F687-4F45-9708-019B960494DF}">
                    <a14:hiddenLine xmlns:a14="http://schemas.microsoft.com/office/drawing/2010/main" w="0">
                      <a:solidFill>
                        <a:srgbClr val="25221E"/>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55" name="Freeform 243"/>
                <p:cNvSpPr/>
                <p:nvPr/>
              </p:nvSpPr>
              <p:spPr bwMode="auto">
                <a:xfrm>
                  <a:off x="1616" y="1234"/>
                  <a:ext cx="1109" cy="63"/>
                </a:xfrm>
                <a:custGeom>
                  <a:avLst/>
                  <a:gdLst>
                    <a:gd name="T0" fmla="*/ 0 w 105"/>
                    <a:gd name="T1" fmla="*/ 0 h 6"/>
                    <a:gd name="T2" fmla="*/ 105 w 105"/>
                    <a:gd name="T3" fmla="*/ 0 h 6"/>
                    <a:gd name="T4" fmla="*/ 100 w 105"/>
                    <a:gd name="T5" fmla="*/ 6 h 6"/>
                    <a:gd name="T6" fmla="*/ 5 w 105"/>
                    <a:gd name="T7" fmla="*/ 6 h 6"/>
                    <a:gd name="T8" fmla="*/ 0 w 105"/>
                    <a:gd name="T9" fmla="*/ 0 h 6"/>
                  </a:gdLst>
                  <a:ahLst/>
                  <a:cxnLst>
                    <a:cxn ang="0">
                      <a:pos x="T0" y="T1"/>
                    </a:cxn>
                    <a:cxn ang="0">
                      <a:pos x="T2" y="T3"/>
                    </a:cxn>
                    <a:cxn ang="0">
                      <a:pos x="T4" y="T5"/>
                    </a:cxn>
                    <a:cxn ang="0">
                      <a:pos x="T6" y="T7"/>
                    </a:cxn>
                    <a:cxn ang="0">
                      <a:pos x="T8" y="T9"/>
                    </a:cxn>
                  </a:cxnLst>
                  <a:rect l="0" t="0" r="r" b="b"/>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0">
                      <a:solidFill>
                        <a:srgbClr val="25221E"/>
                      </a:solidFill>
                      <a:prstDash val="solid"/>
                      <a:round/>
                    </a14:hiddenLine>
                  </a:ext>
                </a:extLst>
              </p:spPr>
              <p:txBody>
                <a:bodyPr/>
                <a:lstStyle/>
                <a:p>
                  <a:endParaRPr lang="zh-CN" altLang="en-US"/>
                </a:p>
              </p:txBody>
            </p:sp>
            <p:sp>
              <p:nvSpPr>
                <p:cNvPr id="320756" name="Rectangle 244"/>
                <p:cNvSpPr>
                  <a:spLocks noChangeArrowheads="1"/>
                </p:cNvSpPr>
                <p:nvPr/>
              </p:nvSpPr>
              <p:spPr bwMode="auto">
                <a:xfrm>
                  <a:off x="1606" y="1519"/>
                  <a:ext cx="1119" cy="43"/>
                </a:xfrm>
                <a:prstGeom prst="rect">
                  <a:avLst/>
                </a:prstGeom>
                <a:solidFill>
                  <a:srgbClr val="757575"/>
                </a:solidFill>
                <a:ln>
                  <a:noFill/>
                </a:ln>
                <a:effectLst/>
                <a:extLst>
                  <a:ext uri="{91240B29-F687-4F45-9708-019B960494DF}">
                    <a14:hiddenLine xmlns:a14="http://schemas.microsoft.com/office/drawing/2010/main" w="19050">
                      <a:solidFill>
                        <a:srgbClr val="1C1C1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0757" name="Freeform 245"/>
                <p:cNvSpPr/>
                <p:nvPr/>
              </p:nvSpPr>
              <p:spPr bwMode="auto">
                <a:xfrm>
                  <a:off x="1606" y="1519"/>
                  <a:ext cx="1129" cy="465"/>
                </a:xfrm>
                <a:custGeom>
                  <a:avLst/>
                  <a:gdLst>
                    <a:gd name="T0" fmla="*/ 0 w 107"/>
                    <a:gd name="T1" fmla="*/ 0 h 44"/>
                    <a:gd name="T2" fmla="*/ 107 w 107"/>
                    <a:gd name="T3" fmla="*/ 0 h 44"/>
                    <a:gd name="T4" fmla="*/ 107 w 107"/>
                    <a:gd name="T5" fmla="*/ 27 h 44"/>
                    <a:gd name="T6" fmla="*/ 63 w 107"/>
                    <a:gd name="T7" fmla="*/ 16 h 44"/>
                    <a:gd name="T8" fmla="*/ 0 w 107"/>
                    <a:gd name="T9" fmla="*/ 44 h 44"/>
                    <a:gd name="T10" fmla="*/ 0 w 107"/>
                    <a:gd name="T11" fmla="*/ 0 h 44"/>
                  </a:gdLst>
                  <a:ahLst/>
                  <a:cxnLst>
                    <a:cxn ang="0">
                      <a:pos x="T0" y="T1"/>
                    </a:cxn>
                    <a:cxn ang="0">
                      <a:pos x="T2" y="T3"/>
                    </a:cxn>
                    <a:cxn ang="0">
                      <a:pos x="T4" y="T5"/>
                    </a:cxn>
                    <a:cxn ang="0">
                      <a:pos x="T6" y="T7"/>
                    </a:cxn>
                    <a:cxn ang="0">
                      <a:pos x="T8" y="T9"/>
                    </a:cxn>
                    <a:cxn ang="0">
                      <a:pos x="T10" y="T11"/>
                    </a:cxn>
                  </a:cxnLst>
                  <a:rect l="0" t="0" r="r" b="b"/>
                  <a:pathLst>
                    <a:path w="107" h="44">
                      <a:moveTo>
                        <a:pt x="0" y="0"/>
                      </a:moveTo>
                      <a:lnTo>
                        <a:pt x="107" y="0"/>
                      </a:lnTo>
                      <a:lnTo>
                        <a:pt x="107" y="27"/>
                      </a:lnTo>
                      <a:cubicBezTo>
                        <a:pt x="94" y="20"/>
                        <a:pt x="79" y="16"/>
                        <a:pt x="63" y="16"/>
                      </a:cubicBezTo>
                      <a:cubicBezTo>
                        <a:pt x="38" y="16"/>
                        <a:pt x="15" y="27"/>
                        <a:pt x="0" y="44"/>
                      </a:cubicBezTo>
                      <a:lnTo>
                        <a:pt x="0" y="0"/>
                      </a:lnTo>
                    </a:path>
                  </a:pathLst>
                </a:custGeom>
                <a:gradFill rotWithShape="1">
                  <a:gsLst>
                    <a:gs pos="0">
                      <a:srgbClr val="FFFFFF">
                        <a:alpha val="67999"/>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20758" name="Rectangle 246"/>
              <p:cNvSpPr>
                <a:spLocks noChangeArrowheads="1"/>
              </p:cNvSpPr>
              <p:nvPr/>
            </p:nvSpPr>
            <p:spPr bwMode="auto">
              <a:xfrm>
                <a:off x="748" y="3697"/>
                <a:ext cx="1112" cy="224"/>
              </a:xfrm>
              <a:prstGeom prst="rect">
                <a:avLst/>
              </a:prstGeom>
              <a:gradFill rotWithShape="0">
                <a:gsLst>
                  <a:gs pos="0">
                    <a:srgbClr val="CECECE"/>
                  </a:gs>
                  <a:gs pos="100000">
                    <a:srgbClr val="FFFFFF">
                      <a:alpha val="0"/>
                    </a:srgbClr>
                  </a:gs>
                </a:gsLst>
                <a:lin ang="5400000" scaled="1"/>
              </a:gradFill>
              <a:ln>
                <a:noFill/>
              </a:ln>
              <a:effectLst/>
              <a:extLst>
                <a:ext uri="{91240B29-F687-4F45-9708-019B960494DF}">
                  <a14:hiddenLine xmlns:a14="http://schemas.microsoft.com/office/drawing/2010/main" w="0">
                    <a:solidFill>
                      <a:srgbClr val="25221E"/>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20759" name="Text Box 247"/>
            <p:cNvSpPr txBox="1">
              <a:spLocks noChangeArrowheads="1"/>
            </p:cNvSpPr>
            <p:nvPr/>
          </p:nvSpPr>
          <p:spPr bwMode="auto">
            <a:xfrm>
              <a:off x="817" y="1880"/>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a:solidFill>
                    <a:srgbClr val="000000"/>
                  </a:solidFill>
                  <a:latin typeface="Times New Roman" panose="02020603050405020304" pitchFamily="18" charset="0"/>
                  <a:ea typeface="宋体" panose="02010600030101010101" pitchFamily="2" charset="-122"/>
                </a:rPr>
                <a:t>输入标题内容</a:t>
              </a:r>
              <a:endParaRPr lang="zh-CN" altLang="en-US">
                <a:solidFill>
                  <a:srgbClr val="A50021"/>
                </a:solidFill>
                <a:latin typeface="Verdana" panose="020B0604030504040204" pitchFamily="34" charset="0"/>
                <a:ea typeface="宋体" panose="02010600030101010101" pitchFamily="2" charset="-122"/>
              </a:endParaRPr>
            </a:p>
          </p:txBody>
        </p:sp>
        <p:sp>
          <p:nvSpPr>
            <p:cNvPr id="320760" name="TextBox 4"/>
            <p:cNvSpPr txBox="1">
              <a:spLocks noChangeArrowheads="1"/>
            </p:cNvSpPr>
            <p:nvPr/>
          </p:nvSpPr>
          <p:spPr bwMode="auto">
            <a:xfrm>
              <a:off x="961" y="2169"/>
              <a:ext cx="96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a:p>
              <a:pPr eaLnBrk="1" hangingPunct="1">
                <a:lnSpc>
                  <a:spcPct val="150000"/>
                </a:lnSpc>
                <a:buClrTx/>
                <a:buSzTx/>
              </a:pPr>
              <a:r>
                <a:rPr lang="zh-CN" altLang="en-US">
                  <a:solidFill>
                    <a:srgbClr val="000000"/>
                  </a:solidFill>
                  <a:latin typeface="Franklin Gothic Book" pitchFamily="34" charset="0"/>
                  <a:ea typeface="宋体" panose="02010600030101010101" pitchFamily="2" charset="-122"/>
                </a:rPr>
                <a:t>请输入相关内容</a:t>
              </a:r>
              <a:endParaRPr lang="zh-CN" altLang="en-US">
                <a:solidFill>
                  <a:srgbClr val="000000"/>
                </a:solidFill>
                <a:latin typeface="Franklin Gothic Book" pitchFamily="34" charset="0"/>
                <a:ea typeface="宋体" panose="02010600030101010101" pitchFamily="2" charset="-122"/>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0538"/>
                                        </p:tgtEl>
                                        <p:attrNameLst>
                                          <p:attrName>style.visibility</p:attrName>
                                        </p:attrNameLst>
                                      </p:cBhvr>
                                      <p:to>
                                        <p:strVal val="visible"/>
                                      </p:to>
                                    </p:set>
                                    <p:anim by="(-#ppt_w*2)" calcmode="lin" valueType="num">
                                      <p:cBhvr rctx="PPT">
                                        <p:cTn id="7" dur="250" autoRev="1" fill="hold">
                                          <p:stCondLst>
                                            <p:cond delay="0"/>
                                          </p:stCondLst>
                                        </p:cTn>
                                        <p:tgtEl>
                                          <p:spTgt spid="320538"/>
                                        </p:tgtEl>
                                        <p:attrNameLst>
                                          <p:attrName>ppt_w</p:attrName>
                                        </p:attrNameLst>
                                      </p:cBhvr>
                                    </p:anim>
                                    <p:anim by="(#ppt_w*0.50)" calcmode="lin" valueType="num">
                                      <p:cBhvr>
                                        <p:cTn id="8" dur="250" decel="50000" autoRev="1" fill="hold">
                                          <p:stCondLst>
                                            <p:cond delay="0"/>
                                          </p:stCondLst>
                                        </p:cTn>
                                        <p:tgtEl>
                                          <p:spTgt spid="320538"/>
                                        </p:tgtEl>
                                        <p:attrNameLst>
                                          <p:attrName>ppt_x</p:attrName>
                                        </p:attrNameLst>
                                      </p:cBhvr>
                                    </p:anim>
                                    <p:anim from="(-#ppt_h/2)" to="(#ppt_y)" calcmode="lin" valueType="num">
                                      <p:cBhvr>
                                        <p:cTn id="9" dur="500" fill="hold">
                                          <p:stCondLst>
                                            <p:cond delay="0"/>
                                          </p:stCondLst>
                                        </p:cTn>
                                        <p:tgtEl>
                                          <p:spTgt spid="320538"/>
                                        </p:tgtEl>
                                        <p:attrNameLst>
                                          <p:attrName>ppt_y</p:attrName>
                                        </p:attrNameLst>
                                      </p:cBhvr>
                                    </p:anim>
                                    <p:animRot by="21600000">
                                      <p:cBhvr>
                                        <p:cTn id="10" dur="500" fill="hold">
                                          <p:stCondLst>
                                            <p:cond delay="0"/>
                                          </p:stCondLst>
                                        </p:cTn>
                                        <p:tgtEl>
                                          <p:spTgt spid="320538"/>
                                        </p:tgtEl>
                                        <p:attrNameLst>
                                          <p:attrName>r</p:attrName>
                                        </p:attrNameLst>
                                      </p:cBhvr>
                                    </p:animRot>
                                  </p:childTnLst>
                                </p:cTn>
                              </p:par>
                            </p:childTnLst>
                          </p:cTn>
                        </p:par>
                        <p:par>
                          <p:cTn id="11" fill="hold">
                            <p:stCondLst>
                              <p:cond delay="899"/>
                            </p:stCondLst>
                            <p:childTnLst>
                              <p:par>
                                <p:cTn id="12" presetID="49" presetClass="entr" presetSubtype="0" decel="100000" fill="hold" nodeType="afterEffect">
                                  <p:stCondLst>
                                    <p:cond delay="0"/>
                                  </p:stCondLst>
                                  <p:childTnLst>
                                    <p:set>
                                      <p:cBhvr>
                                        <p:cTn id="13" dur="1" fill="hold">
                                          <p:stCondLst>
                                            <p:cond delay="0"/>
                                          </p:stCondLst>
                                        </p:cTn>
                                        <p:tgtEl>
                                          <p:spTgt spid="320724"/>
                                        </p:tgtEl>
                                        <p:attrNameLst>
                                          <p:attrName>style.visibility</p:attrName>
                                        </p:attrNameLst>
                                      </p:cBhvr>
                                      <p:to>
                                        <p:strVal val="visible"/>
                                      </p:to>
                                    </p:set>
                                    <p:anim calcmode="lin" valueType="num">
                                      <p:cBhvr>
                                        <p:cTn id="14" dur="500" fill="hold"/>
                                        <p:tgtEl>
                                          <p:spTgt spid="320724"/>
                                        </p:tgtEl>
                                        <p:attrNameLst>
                                          <p:attrName>ppt_w</p:attrName>
                                        </p:attrNameLst>
                                      </p:cBhvr>
                                      <p:tavLst>
                                        <p:tav tm="0">
                                          <p:val>
                                            <p:fltVal val="0"/>
                                          </p:val>
                                        </p:tav>
                                        <p:tav tm="100000">
                                          <p:val>
                                            <p:strVal val="#ppt_w"/>
                                          </p:val>
                                        </p:tav>
                                      </p:tavLst>
                                    </p:anim>
                                    <p:anim calcmode="lin" valueType="num">
                                      <p:cBhvr>
                                        <p:cTn id="15" dur="500" fill="hold"/>
                                        <p:tgtEl>
                                          <p:spTgt spid="320724"/>
                                        </p:tgtEl>
                                        <p:attrNameLst>
                                          <p:attrName>ppt_h</p:attrName>
                                        </p:attrNameLst>
                                      </p:cBhvr>
                                      <p:tavLst>
                                        <p:tav tm="0">
                                          <p:val>
                                            <p:fltVal val="0"/>
                                          </p:val>
                                        </p:tav>
                                        <p:tav tm="100000">
                                          <p:val>
                                            <p:strVal val="#ppt_h"/>
                                          </p:val>
                                        </p:tav>
                                      </p:tavLst>
                                    </p:anim>
                                    <p:anim calcmode="lin" valueType="num">
                                      <p:cBhvr>
                                        <p:cTn id="16" dur="500" fill="hold"/>
                                        <p:tgtEl>
                                          <p:spTgt spid="320724"/>
                                        </p:tgtEl>
                                        <p:attrNameLst>
                                          <p:attrName>style.rotation</p:attrName>
                                        </p:attrNameLst>
                                      </p:cBhvr>
                                      <p:tavLst>
                                        <p:tav tm="0">
                                          <p:val>
                                            <p:fltVal val="360"/>
                                          </p:val>
                                        </p:tav>
                                        <p:tav tm="100000">
                                          <p:val>
                                            <p:fltVal val="0"/>
                                          </p:val>
                                        </p:tav>
                                      </p:tavLst>
                                    </p:anim>
                                    <p:animEffect transition="in" filter="fade">
                                      <p:cBhvr>
                                        <p:cTn id="17" dur="500"/>
                                        <p:tgtEl>
                                          <p:spTgt spid="320724"/>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320735"/>
                                        </p:tgtEl>
                                        <p:attrNameLst>
                                          <p:attrName>style.visibility</p:attrName>
                                        </p:attrNameLst>
                                      </p:cBhvr>
                                      <p:to>
                                        <p:strVal val="visible"/>
                                      </p:to>
                                    </p:set>
                                    <p:anim calcmode="lin" valueType="num">
                                      <p:cBhvr>
                                        <p:cTn id="20" dur="500" fill="hold"/>
                                        <p:tgtEl>
                                          <p:spTgt spid="320735"/>
                                        </p:tgtEl>
                                        <p:attrNameLst>
                                          <p:attrName>ppt_w</p:attrName>
                                        </p:attrNameLst>
                                      </p:cBhvr>
                                      <p:tavLst>
                                        <p:tav tm="0">
                                          <p:val>
                                            <p:fltVal val="0"/>
                                          </p:val>
                                        </p:tav>
                                        <p:tav tm="100000">
                                          <p:val>
                                            <p:strVal val="#ppt_w"/>
                                          </p:val>
                                        </p:tav>
                                      </p:tavLst>
                                    </p:anim>
                                    <p:anim calcmode="lin" valueType="num">
                                      <p:cBhvr>
                                        <p:cTn id="21" dur="500" fill="hold"/>
                                        <p:tgtEl>
                                          <p:spTgt spid="320735"/>
                                        </p:tgtEl>
                                        <p:attrNameLst>
                                          <p:attrName>ppt_h</p:attrName>
                                        </p:attrNameLst>
                                      </p:cBhvr>
                                      <p:tavLst>
                                        <p:tav tm="0">
                                          <p:val>
                                            <p:fltVal val="0"/>
                                          </p:val>
                                        </p:tav>
                                        <p:tav tm="100000">
                                          <p:val>
                                            <p:strVal val="#ppt_h"/>
                                          </p:val>
                                        </p:tav>
                                      </p:tavLst>
                                    </p:anim>
                                    <p:anim calcmode="lin" valueType="num">
                                      <p:cBhvr>
                                        <p:cTn id="22" dur="500" fill="hold"/>
                                        <p:tgtEl>
                                          <p:spTgt spid="320735"/>
                                        </p:tgtEl>
                                        <p:attrNameLst>
                                          <p:attrName>style.rotation</p:attrName>
                                        </p:attrNameLst>
                                      </p:cBhvr>
                                      <p:tavLst>
                                        <p:tav tm="0">
                                          <p:val>
                                            <p:fltVal val="360"/>
                                          </p:val>
                                        </p:tav>
                                        <p:tav tm="100000">
                                          <p:val>
                                            <p:fltVal val="0"/>
                                          </p:val>
                                        </p:tav>
                                      </p:tavLst>
                                    </p:anim>
                                    <p:animEffect transition="in" filter="fade">
                                      <p:cBhvr>
                                        <p:cTn id="23" dur="500"/>
                                        <p:tgtEl>
                                          <p:spTgt spid="320735"/>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320748"/>
                                        </p:tgtEl>
                                        <p:attrNameLst>
                                          <p:attrName>style.visibility</p:attrName>
                                        </p:attrNameLst>
                                      </p:cBhvr>
                                      <p:to>
                                        <p:strVal val="visible"/>
                                      </p:to>
                                    </p:set>
                                    <p:anim calcmode="lin" valueType="num">
                                      <p:cBhvr>
                                        <p:cTn id="26" dur="500" fill="hold"/>
                                        <p:tgtEl>
                                          <p:spTgt spid="320748"/>
                                        </p:tgtEl>
                                        <p:attrNameLst>
                                          <p:attrName>ppt_w</p:attrName>
                                        </p:attrNameLst>
                                      </p:cBhvr>
                                      <p:tavLst>
                                        <p:tav tm="0">
                                          <p:val>
                                            <p:fltVal val="0"/>
                                          </p:val>
                                        </p:tav>
                                        <p:tav tm="100000">
                                          <p:val>
                                            <p:strVal val="#ppt_w"/>
                                          </p:val>
                                        </p:tav>
                                      </p:tavLst>
                                    </p:anim>
                                    <p:anim calcmode="lin" valueType="num">
                                      <p:cBhvr>
                                        <p:cTn id="27" dur="500" fill="hold"/>
                                        <p:tgtEl>
                                          <p:spTgt spid="320748"/>
                                        </p:tgtEl>
                                        <p:attrNameLst>
                                          <p:attrName>ppt_h</p:attrName>
                                        </p:attrNameLst>
                                      </p:cBhvr>
                                      <p:tavLst>
                                        <p:tav tm="0">
                                          <p:val>
                                            <p:fltVal val="0"/>
                                          </p:val>
                                        </p:tav>
                                        <p:tav tm="100000">
                                          <p:val>
                                            <p:strVal val="#ppt_h"/>
                                          </p:val>
                                        </p:tav>
                                      </p:tavLst>
                                    </p:anim>
                                    <p:anim calcmode="lin" valueType="num">
                                      <p:cBhvr>
                                        <p:cTn id="28" dur="500" fill="hold"/>
                                        <p:tgtEl>
                                          <p:spTgt spid="320748"/>
                                        </p:tgtEl>
                                        <p:attrNameLst>
                                          <p:attrName>style.rotation</p:attrName>
                                        </p:attrNameLst>
                                      </p:cBhvr>
                                      <p:tavLst>
                                        <p:tav tm="0">
                                          <p:val>
                                            <p:fltVal val="360"/>
                                          </p:val>
                                        </p:tav>
                                        <p:tav tm="100000">
                                          <p:val>
                                            <p:fltVal val="0"/>
                                          </p:val>
                                        </p:tav>
                                      </p:tavLst>
                                    </p:anim>
                                    <p:animEffect transition="in" filter="fade">
                                      <p:cBhvr>
                                        <p:cTn id="29" dur="500"/>
                                        <p:tgtEl>
                                          <p:spTgt spid="32074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320713"/>
                                        </p:tgtEl>
                                        <p:attrNameLst>
                                          <p:attrName>style.visibility</p:attrName>
                                        </p:attrNameLst>
                                      </p:cBhvr>
                                      <p:to>
                                        <p:strVal val="visible"/>
                                      </p:to>
                                    </p:set>
                                    <p:anim calcmode="lin" valueType="num">
                                      <p:cBhvr>
                                        <p:cTn id="32" dur="500" fill="hold"/>
                                        <p:tgtEl>
                                          <p:spTgt spid="320713"/>
                                        </p:tgtEl>
                                        <p:attrNameLst>
                                          <p:attrName>ppt_w</p:attrName>
                                        </p:attrNameLst>
                                      </p:cBhvr>
                                      <p:tavLst>
                                        <p:tav tm="0">
                                          <p:val>
                                            <p:fltVal val="0"/>
                                          </p:val>
                                        </p:tav>
                                        <p:tav tm="100000">
                                          <p:val>
                                            <p:strVal val="#ppt_w"/>
                                          </p:val>
                                        </p:tav>
                                      </p:tavLst>
                                    </p:anim>
                                    <p:anim calcmode="lin" valueType="num">
                                      <p:cBhvr>
                                        <p:cTn id="33" dur="500" fill="hold"/>
                                        <p:tgtEl>
                                          <p:spTgt spid="320713"/>
                                        </p:tgtEl>
                                        <p:attrNameLst>
                                          <p:attrName>ppt_h</p:attrName>
                                        </p:attrNameLst>
                                      </p:cBhvr>
                                      <p:tavLst>
                                        <p:tav tm="0">
                                          <p:val>
                                            <p:fltVal val="0"/>
                                          </p:val>
                                        </p:tav>
                                        <p:tav tm="100000">
                                          <p:val>
                                            <p:strVal val="#ppt_h"/>
                                          </p:val>
                                        </p:tav>
                                      </p:tavLst>
                                    </p:anim>
                                    <p:anim calcmode="lin" valueType="num">
                                      <p:cBhvr>
                                        <p:cTn id="34" dur="500" fill="hold"/>
                                        <p:tgtEl>
                                          <p:spTgt spid="320713"/>
                                        </p:tgtEl>
                                        <p:attrNameLst>
                                          <p:attrName>style.rotation</p:attrName>
                                        </p:attrNameLst>
                                      </p:cBhvr>
                                      <p:tavLst>
                                        <p:tav tm="0">
                                          <p:val>
                                            <p:fltVal val="360"/>
                                          </p:val>
                                        </p:tav>
                                        <p:tav tm="100000">
                                          <p:val>
                                            <p:fltVal val="0"/>
                                          </p:val>
                                        </p:tav>
                                      </p:tavLst>
                                    </p:anim>
                                    <p:animEffect transition="in" filter="fade">
                                      <p:cBhvr>
                                        <p:cTn id="35" dur="500"/>
                                        <p:tgtEl>
                                          <p:spTgt spid="320713"/>
                                        </p:tgtEl>
                                      </p:cBhvr>
                                    </p:animEffect>
                                  </p:childTnLst>
                                </p:cTn>
                              </p:par>
                            </p:childTnLst>
                          </p:cTn>
                        </p:par>
                        <p:par>
                          <p:cTn id="36" fill="hold">
                            <p:stCondLst>
                              <p:cond delay="1399"/>
                            </p:stCondLst>
                            <p:childTnLst>
                              <p:par>
                                <p:cTn id="37" presetID="50" presetClass="entr" presetSubtype="0" decel="100000" fill="hold" nodeType="afterEffect">
                                  <p:stCondLst>
                                    <p:cond delay="0"/>
                                  </p:stCondLst>
                                  <p:childTnLst>
                                    <p:set>
                                      <p:cBhvr>
                                        <p:cTn id="38" dur="1" fill="hold">
                                          <p:stCondLst>
                                            <p:cond delay="0"/>
                                          </p:stCondLst>
                                        </p:cTn>
                                        <p:tgtEl>
                                          <p:spTgt spid="320707"/>
                                        </p:tgtEl>
                                        <p:attrNameLst>
                                          <p:attrName>style.visibility</p:attrName>
                                        </p:attrNameLst>
                                      </p:cBhvr>
                                      <p:to>
                                        <p:strVal val="visible"/>
                                      </p:to>
                                    </p:set>
                                    <p:anim calcmode="lin" valueType="num">
                                      <p:cBhvr>
                                        <p:cTn id="39" dur="1000" fill="hold"/>
                                        <p:tgtEl>
                                          <p:spTgt spid="320707"/>
                                        </p:tgtEl>
                                        <p:attrNameLst>
                                          <p:attrName>ppt_w</p:attrName>
                                        </p:attrNameLst>
                                      </p:cBhvr>
                                      <p:tavLst>
                                        <p:tav tm="0">
                                          <p:val>
                                            <p:strVal val="#ppt_w+.3"/>
                                          </p:val>
                                        </p:tav>
                                        <p:tav tm="100000">
                                          <p:val>
                                            <p:strVal val="#ppt_w"/>
                                          </p:val>
                                        </p:tav>
                                      </p:tavLst>
                                    </p:anim>
                                    <p:anim calcmode="lin" valueType="num">
                                      <p:cBhvr>
                                        <p:cTn id="40" dur="1000" fill="hold"/>
                                        <p:tgtEl>
                                          <p:spTgt spid="320707"/>
                                        </p:tgtEl>
                                        <p:attrNameLst>
                                          <p:attrName>ppt_h</p:attrName>
                                        </p:attrNameLst>
                                      </p:cBhvr>
                                      <p:tavLst>
                                        <p:tav tm="0">
                                          <p:val>
                                            <p:strVal val="#ppt_h"/>
                                          </p:val>
                                        </p:tav>
                                        <p:tav tm="100000">
                                          <p:val>
                                            <p:strVal val="#ppt_h"/>
                                          </p:val>
                                        </p:tav>
                                      </p:tavLst>
                                    </p:anim>
                                    <p:animEffect transition="in" filter="fade">
                                      <p:cBhvr>
                                        <p:cTn id="41" dur="1000"/>
                                        <p:tgtEl>
                                          <p:spTgt spid="320707"/>
                                        </p:tgtEl>
                                      </p:cBhvr>
                                    </p:animEffect>
                                  </p:childTnLst>
                                </p:cTn>
                              </p:par>
                            </p:childTnLst>
                          </p:cTn>
                        </p:par>
                        <p:par>
                          <p:cTn id="42" fill="hold">
                            <p:stCondLst>
                              <p:cond delay="2399"/>
                            </p:stCondLst>
                            <p:childTnLst>
                              <p:par>
                                <p:cTn id="43" presetID="42" presetClass="entr" presetSubtype="0" fill="hold" nodeType="afterEffect">
                                  <p:stCondLst>
                                    <p:cond delay="0"/>
                                  </p:stCondLst>
                                  <p:childTnLst>
                                    <p:set>
                                      <p:cBhvr>
                                        <p:cTn id="44" dur="1" fill="hold">
                                          <p:stCondLst>
                                            <p:cond delay="0"/>
                                          </p:stCondLst>
                                        </p:cTn>
                                        <p:tgtEl>
                                          <p:spTgt spid="320698"/>
                                        </p:tgtEl>
                                        <p:attrNameLst>
                                          <p:attrName>style.visibility</p:attrName>
                                        </p:attrNameLst>
                                      </p:cBhvr>
                                      <p:to>
                                        <p:strVal val="visible"/>
                                      </p:to>
                                    </p:set>
                                    <p:animEffect transition="in" filter="fade">
                                      <p:cBhvr>
                                        <p:cTn id="45" dur="1000"/>
                                        <p:tgtEl>
                                          <p:spTgt spid="320698"/>
                                        </p:tgtEl>
                                      </p:cBhvr>
                                    </p:animEffect>
                                    <p:anim calcmode="lin" valueType="num">
                                      <p:cBhvr>
                                        <p:cTn id="46" dur="1000" fill="hold"/>
                                        <p:tgtEl>
                                          <p:spTgt spid="320698"/>
                                        </p:tgtEl>
                                        <p:attrNameLst>
                                          <p:attrName>ppt_x</p:attrName>
                                        </p:attrNameLst>
                                      </p:cBhvr>
                                      <p:tavLst>
                                        <p:tav tm="0">
                                          <p:val>
                                            <p:strVal val="#ppt_x"/>
                                          </p:val>
                                        </p:tav>
                                        <p:tav tm="100000">
                                          <p:val>
                                            <p:strVal val="#ppt_x"/>
                                          </p:val>
                                        </p:tav>
                                      </p:tavLst>
                                    </p:anim>
                                    <p:anim calcmode="lin" valueType="num">
                                      <p:cBhvr>
                                        <p:cTn id="47" dur="1000" fill="hold"/>
                                        <p:tgtEl>
                                          <p:spTgt spid="320698"/>
                                        </p:tgtEl>
                                        <p:attrNameLst>
                                          <p:attrName>ppt_y</p:attrName>
                                        </p:attrNameLst>
                                      </p:cBhvr>
                                      <p:tavLst>
                                        <p:tav tm="0">
                                          <p:val>
                                            <p:strVal val="#ppt_y+.1"/>
                                          </p:val>
                                        </p:tav>
                                        <p:tav tm="100000">
                                          <p:val>
                                            <p:strVal val="#ppt_y"/>
                                          </p:val>
                                        </p:tav>
                                      </p:tavLst>
                                    </p:anim>
                                  </p:childTnLst>
                                </p:cTn>
                              </p:par>
                            </p:childTnLst>
                          </p:cTn>
                        </p:par>
                        <p:par>
                          <p:cTn id="48" fill="hold">
                            <p:stCondLst>
                              <p:cond delay="339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321"/>
                                        </p:tgtEl>
                                        <p:attrNameLst>
                                          <p:attrName>style.visibility</p:attrName>
                                        </p:attrNameLst>
                                      </p:cBhvr>
                                      <p:to>
                                        <p:strVal val="visible"/>
                                      </p:to>
                                    </p:set>
                                    <p:anim calcmode="lin" valueType="num">
                                      <p:cBhvr>
                                        <p:cTn id="51" dur="500" fill="hold"/>
                                        <p:tgtEl>
                                          <p:spTgt spid="1332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321"/>
                                        </p:tgtEl>
                                        <p:attrNameLst>
                                          <p:attrName>ppt_y</p:attrName>
                                        </p:attrNameLst>
                                      </p:cBhvr>
                                      <p:tavLst>
                                        <p:tav tm="0">
                                          <p:val>
                                            <p:strVal val="#ppt_y"/>
                                          </p:val>
                                        </p:tav>
                                        <p:tav tm="100000">
                                          <p:val>
                                            <p:strVal val="#ppt_y"/>
                                          </p:val>
                                        </p:tav>
                                      </p:tavLst>
                                    </p:anim>
                                    <p:anim calcmode="lin" valueType="num">
                                      <p:cBhvr>
                                        <p:cTn id="53" dur="500" fill="hold"/>
                                        <p:tgtEl>
                                          <p:spTgt spid="1332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32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38" grpId="0"/>
      <p:bldP spid="1332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420813" y="1062038"/>
            <a:ext cx="1644650" cy="266700"/>
          </a:xfrm>
          <a:prstGeom prst="rect">
            <a:avLst/>
          </a:pr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r>
              <a:rPr lang="en-US" altLang="zh-CN" sz="1800" b="1" kern="0" dirty="0">
                <a:solidFill>
                  <a:sysClr val="window" lastClr="FFFFFF"/>
                </a:solidFill>
              </a:rPr>
              <a:t>2009</a:t>
            </a:r>
            <a:endParaRPr lang="zh-CN" altLang="en-US" sz="1800" b="1" kern="0" dirty="0">
              <a:solidFill>
                <a:sysClr val="window" lastClr="FFFFFF"/>
              </a:solidFill>
            </a:endParaRPr>
          </a:p>
        </p:txBody>
      </p:sp>
      <p:grpSp>
        <p:nvGrpSpPr>
          <p:cNvPr id="362548" name="组合 15"/>
          <p:cNvGrpSpPr/>
          <p:nvPr/>
        </p:nvGrpSpPr>
        <p:grpSpPr bwMode="auto">
          <a:xfrm>
            <a:off x="1420813" y="1454150"/>
            <a:ext cx="1644650" cy="1398588"/>
            <a:chOff x="107174" y="2371708"/>
            <a:chExt cx="1728549" cy="1797174"/>
          </a:xfrm>
        </p:grpSpPr>
        <p:sp>
          <p:nvSpPr>
            <p:cNvPr id="38" name="矩形 37"/>
            <p:cNvSpPr/>
            <p:nvPr/>
          </p:nvSpPr>
          <p:spPr>
            <a:xfrm>
              <a:off x="107174" y="2371708"/>
              <a:ext cx="1728549"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39" name="TextBox 19"/>
            <p:cNvSpPr txBox="1">
              <a:spLocks noChangeArrowheads="1"/>
            </p:cNvSpPr>
            <p:nvPr/>
          </p:nvSpPr>
          <p:spPr bwMode="auto">
            <a:xfrm>
              <a:off x="107174" y="2477784"/>
              <a:ext cx="1728549"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40" name="TextBox 39"/>
            <p:cNvSpPr txBox="1"/>
            <p:nvPr/>
          </p:nvSpPr>
          <p:spPr>
            <a:xfrm>
              <a:off x="107174" y="2802133"/>
              <a:ext cx="1728549" cy="1293312"/>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sp>
        <p:nvSpPr>
          <p:cNvPr id="5" name="矩形 4"/>
          <p:cNvSpPr>
            <a:spLocks noChangeArrowheads="1"/>
          </p:cNvSpPr>
          <p:nvPr/>
        </p:nvSpPr>
        <p:spPr bwMode="auto">
          <a:xfrm>
            <a:off x="3270250" y="1062038"/>
            <a:ext cx="1644650" cy="266700"/>
          </a:xfrm>
          <a:prstGeom prst="rect">
            <a:avLst/>
          </a:pr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r>
              <a:rPr lang="en-US" altLang="zh-CN" sz="1800" b="1" kern="0" dirty="0">
                <a:solidFill>
                  <a:sysClr val="window" lastClr="FFFFFF"/>
                </a:solidFill>
              </a:rPr>
              <a:t>2010</a:t>
            </a:r>
            <a:endParaRPr lang="zh-CN" altLang="en-US" sz="1800" b="1" kern="0" dirty="0">
              <a:solidFill>
                <a:sysClr val="window" lastClr="FFFFFF"/>
              </a:solidFill>
            </a:endParaRPr>
          </a:p>
        </p:txBody>
      </p:sp>
      <p:grpSp>
        <p:nvGrpSpPr>
          <p:cNvPr id="362553" name="组合 23"/>
          <p:cNvGrpSpPr/>
          <p:nvPr/>
        </p:nvGrpSpPr>
        <p:grpSpPr bwMode="auto">
          <a:xfrm>
            <a:off x="3270250" y="1454150"/>
            <a:ext cx="1644650" cy="1398588"/>
            <a:chOff x="107504" y="2371708"/>
            <a:chExt cx="1728675" cy="1797174"/>
          </a:xfrm>
        </p:grpSpPr>
        <p:sp>
          <p:nvSpPr>
            <p:cNvPr id="35" name="矩形 34"/>
            <p:cNvSpPr/>
            <p:nvPr/>
          </p:nvSpPr>
          <p:spPr>
            <a:xfrm>
              <a:off x="107504" y="2371708"/>
              <a:ext cx="1728675"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36" name="TextBox 25"/>
            <p:cNvSpPr txBox="1">
              <a:spLocks noChangeArrowheads="1"/>
            </p:cNvSpPr>
            <p:nvPr/>
          </p:nvSpPr>
          <p:spPr bwMode="auto">
            <a:xfrm>
              <a:off x="107504" y="2477784"/>
              <a:ext cx="1728675"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37" name="TextBox 36"/>
            <p:cNvSpPr txBox="1"/>
            <p:nvPr/>
          </p:nvSpPr>
          <p:spPr>
            <a:xfrm>
              <a:off x="107504" y="2802133"/>
              <a:ext cx="1728675" cy="1293312"/>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sp>
        <p:nvSpPr>
          <p:cNvPr id="7" name="矩形 6"/>
          <p:cNvSpPr>
            <a:spLocks noChangeArrowheads="1"/>
          </p:cNvSpPr>
          <p:nvPr/>
        </p:nvSpPr>
        <p:spPr bwMode="auto">
          <a:xfrm>
            <a:off x="5118100" y="1062038"/>
            <a:ext cx="1644650" cy="266700"/>
          </a:xfrm>
          <a:prstGeom prst="rect">
            <a:avLst/>
          </a:pr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r>
              <a:rPr lang="en-US" altLang="zh-CN" sz="1800" b="1" kern="0" dirty="0">
                <a:solidFill>
                  <a:sysClr val="window" lastClr="FFFFFF"/>
                </a:solidFill>
              </a:rPr>
              <a:t>2011</a:t>
            </a:r>
            <a:endParaRPr lang="zh-CN" altLang="en-US" sz="1800" b="1" kern="0" dirty="0">
              <a:solidFill>
                <a:sysClr val="window" lastClr="FFFFFF"/>
              </a:solidFill>
            </a:endParaRPr>
          </a:p>
        </p:txBody>
      </p:sp>
      <p:grpSp>
        <p:nvGrpSpPr>
          <p:cNvPr id="362558" name="组合 28"/>
          <p:cNvGrpSpPr/>
          <p:nvPr/>
        </p:nvGrpSpPr>
        <p:grpSpPr bwMode="auto">
          <a:xfrm>
            <a:off x="5118100" y="1454150"/>
            <a:ext cx="1644650" cy="1398588"/>
            <a:chOff x="107504" y="2371708"/>
            <a:chExt cx="1728000" cy="1797174"/>
          </a:xfrm>
        </p:grpSpPr>
        <p:sp>
          <p:nvSpPr>
            <p:cNvPr id="32" name="矩形 31"/>
            <p:cNvSpPr/>
            <p:nvPr/>
          </p:nvSpPr>
          <p:spPr>
            <a:xfrm>
              <a:off x="107504" y="2371708"/>
              <a:ext cx="1728000"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33" name="TextBox 30"/>
            <p:cNvSpPr txBox="1">
              <a:spLocks noChangeArrowheads="1"/>
            </p:cNvSpPr>
            <p:nvPr/>
          </p:nvSpPr>
          <p:spPr bwMode="auto">
            <a:xfrm>
              <a:off x="107504" y="2477784"/>
              <a:ext cx="1728000"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34" name="TextBox 33"/>
            <p:cNvSpPr txBox="1"/>
            <p:nvPr/>
          </p:nvSpPr>
          <p:spPr>
            <a:xfrm>
              <a:off x="107504" y="2802133"/>
              <a:ext cx="1728000" cy="1293312"/>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sp>
        <p:nvSpPr>
          <p:cNvPr id="9" name="矩形 8"/>
          <p:cNvSpPr>
            <a:spLocks noChangeArrowheads="1"/>
          </p:cNvSpPr>
          <p:nvPr/>
        </p:nvSpPr>
        <p:spPr bwMode="auto">
          <a:xfrm>
            <a:off x="6965950" y="1062038"/>
            <a:ext cx="1644650" cy="266700"/>
          </a:xfrm>
          <a:prstGeom prst="rect">
            <a:avLst/>
          </a:pr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r>
              <a:rPr lang="en-US" altLang="zh-CN" sz="1800" b="1" kern="0" dirty="0">
                <a:solidFill>
                  <a:sysClr val="window" lastClr="FFFFFF"/>
                </a:solidFill>
              </a:rPr>
              <a:t>2012</a:t>
            </a:r>
            <a:endParaRPr lang="zh-CN" altLang="en-US" sz="1800" b="1" kern="0" dirty="0">
              <a:solidFill>
                <a:sysClr val="window" lastClr="FFFFFF"/>
              </a:solidFill>
            </a:endParaRPr>
          </a:p>
        </p:txBody>
      </p:sp>
      <p:grpSp>
        <p:nvGrpSpPr>
          <p:cNvPr id="362563" name="组合 33"/>
          <p:cNvGrpSpPr/>
          <p:nvPr/>
        </p:nvGrpSpPr>
        <p:grpSpPr bwMode="auto">
          <a:xfrm>
            <a:off x="6965950" y="1454150"/>
            <a:ext cx="1644650" cy="1398588"/>
            <a:chOff x="106954" y="2371708"/>
            <a:chExt cx="1728550" cy="1797174"/>
          </a:xfrm>
        </p:grpSpPr>
        <p:sp>
          <p:nvSpPr>
            <p:cNvPr id="29" name="矩形 28"/>
            <p:cNvSpPr/>
            <p:nvPr/>
          </p:nvSpPr>
          <p:spPr>
            <a:xfrm>
              <a:off x="106954" y="2371708"/>
              <a:ext cx="1728550"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30" name="TextBox 35"/>
            <p:cNvSpPr txBox="1">
              <a:spLocks noChangeArrowheads="1"/>
            </p:cNvSpPr>
            <p:nvPr/>
          </p:nvSpPr>
          <p:spPr bwMode="auto">
            <a:xfrm>
              <a:off x="106954" y="2477784"/>
              <a:ext cx="1728550"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31" name="TextBox 30"/>
            <p:cNvSpPr txBox="1"/>
            <p:nvPr/>
          </p:nvSpPr>
          <p:spPr>
            <a:xfrm>
              <a:off x="106954" y="2802133"/>
              <a:ext cx="1728550" cy="1293312"/>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sp>
        <p:nvSpPr>
          <p:cNvPr id="11" name="矩形 10"/>
          <p:cNvSpPr>
            <a:spLocks noChangeArrowheads="1"/>
          </p:cNvSpPr>
          <p:nvPr/>
        </p:nvSpPr>
        <p:spPr bwMode="auto">
          <a:xfrm>
            <a:off x="533400" y="1468438"/>
            <a:ext cx="711200" cy="1398587"/>
          </a:xfrm>
          <a:prstGeom prst="rect">
            <a:avLst/>
          </a:pr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eaLnBrk="1" fontAlgn="auto" hangingPunct="1">
              <a:lnSpc>
                <a:spcPct val="120000"/>
              </a:lnSpc>
              <a:spcBef>
                <a:spcPts val="0"/>
              </a:spcBef>
              <a:spcAft>
                <a:spcPts val="0"/>
              </a:spcAft>
              <a:buClrTx/>
              <a:buSzTx/>
              <a:defRPr/>
            </a:pPr>
            <a:r>
              <a:rPr lang="zh-CN" altLang="en-US" sz="1800" b="1" kern="0" dirty="0">
                <a:solidFill>
                  <a:sysClr val="window" lastClr="FFFFFF"/>
                </a:solidFill>
              </a:rPr>
              <a:t>添加文本</a:t>
            </a:r>
            <a:endParaRPr lang="en-US" altLang="zh-CN" sz="1800" b="1" kern="0" dirty="0">
              <a:solidFill>
                <a:sysClr val="window" lastClr="FFFFFF"/>
              </a:solidFill>
            </a:endParaRPr>
          </a:p>
        </p:txBody>
      </p:sp>
      <p:grpSp>
        <p:nvGrpSpPr>
          <p:cNvPr id="362568" name="组合 39"/>
          <p:cNvGrpSpPr/>
          <p:nvPr/>
        </p:nvGrpSpPr>
        <p:grpSpPr bwMode="auto">
          <a:xfrm>
            <a:off x="1420813" y="2989263"/>
            <a:ext cx="1644650" cy="1398587"/>
            <a:chOff x="107174" y="2371424"/>
            <a:chExt cx="1728549" cy="1797174"/>
          </a:xfrm>
        </p:grpSpPr>
        <p:sp>
          <p:nvSpPr>
            <p:cNvPr id="26" name="矩形 25"/>
            <p:cNvSpPr/>
            <p:nvPr/>
          </p:nvSpPr>
          <p:spPr>
            <a:xfrm>
              <a:off x="107174" y="2371424"/>
              <a:ext cx="1728549"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27" name="TextBox 41"/>
            <p:cNvSpPr txBox="1">
              <a:spLocks noChangeArrowheads="1"/>
            </p:cNvSpPr>
            <p:nvPr/>
          </p:nvSpPr>
          <p:spPr bwMode="auto">
            <a:xfrm>
              <a:off x="107174" y="2477500"/>
              <a:ext cx="1728549"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28" name="TextBox 27"/>
            <p:cNvSpPr txBox="1"/>
            <p:nvPr/>
          </p:nvSpPr>
          <p:spPr>
            <a:xfrm>
              <a:off x="107174" y="2801848"/>
              <a:ext cx="1728549" cy="129331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grpSp>
        <p:nvGrpSpPr>
          <p:cNvPr id="362572" name="组合 43"/>
          <p:cNvGrpSpPr/>
          <p:nvPr/>
        </p:nvGrpSpPr>
        <p:grpSpPr bwMode="auto">
          <a:xfrm>
            <a:off x="3270250" y="2989263"/>
            <a:ext cx="1644650" cy="1398587"/>
            <a:chOff x="107504" y="2371424"/>
            <a:chExt cx="1728675" cy="1797174"/>
          </a:xfrm>
        </p:grpSpPr>
        <p:sp>
          <p:nvSpPr>
            <p:cNvPr id="23" name="矩形 22"/>
            <p:cNvSpPr/>
            <p:nvPr/>
          </p:nvSpPr>
          <p:spPr>
            <a:xfrm>
              <a:off x="107504" y="2371424"/>
              <a:ext cx="1728675"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24" name="TextBox 45"/>
            <p:cNvSpPr txBox="1">
              <a:spLocks noChangeArrowheads="1"/>
            </p:cNvSpPr>
            <p:nvPr/>
          </p:nvSpPr>
          <p:spPr bwMode="auto">
            <a:xfrm>
              <a:off x="107504" y="2477500"/>
              <a:ext cx="1728675"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25" name="TextBox 24"/>
            <p:cNvSpPr txBox="1"/>
            <p:nvPr/>
          </p:nvSpPr>
          <p:spPr>
            <a:xfrm>
              <a:off x="107504" y="2801848"/>
              <a:ext cx="1728675" cy="129331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grpSp>
        <p:nvGrpSpPr>
          <p:cNvPr id="362576" name="组合 47"/>
          <p:cNvGrpSpPr/>
          <p:nvPr/>
        </p:nvGrpSpPr>
        <p:grpSpPr bwMode="auto">
          <a:xfrm>
            <a:off x="5118100" y="2989263"/>
            <a:ext cx="1644650" cy="1398587"/>
            <a:chOff x="107504" y="2371424"/>
            <a:chExt cx="1728000" cy="1797174"/>
          </a:xfrm>
        </p:grpSpPr>
        <p:sp>
          <p:nvSpPr>
            <p:cNvPr id="20" name="矩形 19"/>
            <p:cNvSpPr/>
            <p:nvPr/>
          </p:nvSpPr>
          <p:spPr>
            <a:xfrm>
              <a:off x="107504" y="2371424"/>
              <a:ext cx="1728000"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21" name="TextBox 49"/>
            <p:cNvSpPr txBox="1">
              <a:spLocks noChangeArrowheads="1"/>
            </p:cNvSpPr>
            <p:nvPr/>
          </p:nvSpPr>
          <p:spPr bwMode="auto">
            <a:xfrm>
              <a:off x="107504" y="2477500"/>
              <a:ext cx="1728000"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22" name="TextBox 21"/>
            <p:cNvSpPr txBox="1"/>
            <p:nvPr/>
          </p:nvSpPr>
          <p:spPr>
            <a:xfrm>
              <a:off x="107504" y="2801848"/>
              <a:ext cx="1728000" cy="129331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grpSp>
        <p:nvGrpSpPr>
          <p:cNvPr id="362580" name="组合 51"/>
          <p:cNvGrpSpPr/>
          <p:nvPr/>
        </p:nvGrpSpPr>
        <p:grpSpPr bwMode="auto">
          <a:xfrm>
            <a:off x="6965950" y="2989263"/>
            <a:ext cx="1644650" cy="1398587"/>
            <a:chOff x="106954" y="2371424"/>
            <a:chExt cx="1728550" cy="1797174"/>
          </a:xfrm>
        </p:grpSpPr>
        <p:sp>
          <p:nvSpPr>
            <p:cNvPr id="17" name="矩形 16"/>
            <p:cNvSpPr/>
            <p:nvPr/>
          </p:nvSpPr>
          <p:spPr>
            <a:xfrm>
              <a:off x="106954" y="2371424"/>
              <a:ext cx="1728550" cy="179717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auto" hangingPunct="1">
                <a:lnSpc>
                  <a:spcPct val="120000"/>
                </a:lnSpc>
                <a:spcBef>
                  <a:spcPts val="0"/>
                </a:spcBef>
                <a:spcAft>
                  <a:spcPts val="0"/>
                </a:spcAft>
                <a:buClrTx/>
                <a:buSzTx/>
                <a:defRPr/>
              </a:pPr>
              <a:endParaRPr lang="en-US" altLang="zh-CN" sz="1200" kern="0" dirty="0">
                <a:solidFill>
                  <a:srgbClr val="4D4D4D"/>
                </a:solidFill>
              </a:endParaRPr>
            </a:p>
          </p:txBody>
        </p:sp>
        <p:sp>
          <p:nvSpPr>
            <p:cNvPr id="18" name="TextBox 53"/>
            <p:cNvSpPr txBox="1">
              <a:spLocks noChangeArrowheads="1"/>
            </p:cNvSpPr>
            <p:nvPr/>
          </p:nvSpPr>
          <p:spPr bwMode="auto">
            <a:xfrm>
              <a:off x="106954" y="2477500"/>
              <a:ext cx="1728550" cy="399825"/>
            </a:xfrm>
            <a:prstGeom prst="rect">
              <a:avLst/>
            </a:prstGeom>
            <a:noFill/>
            <a:ln w="9525">
              <a:noFill/>
              <a:miter lim="800000"/>
            </a:ln>
          </p:spPr>
          <p:txBody>
            <a:bodyPr>
              <a:spAutoFit/>
            </a:bodyPr>
            <a:lstStyle/>
            <a:p>
              <a:pPr eaLnBrk="1" fontAlgn="auto" hangingPunct="1">
                <a:lnSpc>
                  <a:spcPct val="120000"/>
                </a:lnSpc>
                <a:spcBef>
                  <a:spcPts val="0"/>
                </a:spcBef>
                <a:spcAft>
                  <a:spcPts val="0"/>
                </a:spcAft>
                <a:buClrTx/>
                <a:buSzTx/>
                <a:defRPr/>
              </a:pPr>
              <a:r>
                <a:rPr lang="zh-CN" altLang="en-US" sz="1200" b="1" kern="0">
                  <a:solidFill>
                    <a:srgbClr val="4D4D4D"/>
                  </a:solidFill>
                </a:rPr>
                <a:t>单击此处添加标题</a:t>
              </a:r>
              <a:endParaRPr lang="zh-CN" altLang="en-US" sz="1200" b="1" kern="0">
                <a:solidFill>
                  <a:srgbClr val="4D4D4D"/>
                </a:solidFill>
              </a:endParaRPr>
            </a:p>
          </p:txBody>
        </p:sp>
        <p:sp>
          <p:nvSpPr>
            <p:cNvPr id="19" name="TextBox 18"/>
            <p:cNvSpPr txBox="1"/>
            <p:nvPr/>
          </p:nvSpPr>
          <p:spPr>
            <a:xfrm>
              <a:off x="106954" y="2801848"/>
              <a:ext cx="1728550" cy="129331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grpSp>
      <p:sp>
        <p:nvSpPr>
          <p:cNvPr id="16" name="矩形 15"/>
          <p:cNvSpPr>
            <a:spLocks noChangeArrowheads="1"/>
          </p:cNvSpPr>
          <p:nvPr/>
        </p:nvSpPr>
        <p:spPr bwMode="auto">
          <a:xfrm>
            <a:off x="533400" y="3003550"/>
            <a:ext cx="711200" cy="1398588"/>
          </a:xfrm>
          <a:prstGeom prst="rect">
            <a:avLst/>
          </a:pr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eaLnBrk="1" fontAlgn="auto" hangingPunct="1">
              <a:lnSpc>
                <a:spcPct val="120000"/>
              </a:lnSpc>
              <a:spcBef>
                <a:spcPts val="0"/>
              </a:spcBef>
              <a:spcAft>
                <a:spcPts val="0"/>
              </a:spcAft>
              <a:buClrTx/>
              <a:buSzTx/>
              <a:defRPr/>
            </a:pPr>
            <a:r>
              <a:rPr lang="zh-CN" altLang="en-US" sz="1800" b="1" kern="0" dirty="0">
                <a:solidFill>
                  <a:sysClr val="window" lastClr="FFFFFF"/>
                </a:solidFill>
              </a:rPr>
              <a:t>添加文本</a:t>
            </a:r>
            <a:endParaRPr lang="en-US" altLang="zh-CN" sz="1800" b="1" kern="0" dirty="0">
              <a:solidFill>
                <a:sysClr val="window" lastClr="FFFFFF"/>
              </a:solidFill>
            </a:endParaRPr>
          </a:p>
        </p:txBody>
      </p:sp>
      <p:sp>
        <p:nvSpPr>
          <p:cNvPr id="362585" name="Text Box 89"/>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2585"/>
                                        </p:tgtEl>
                                        <p:attrNameLst>
                                          <p:attrName>style.visibility</p:attrName>
                                        </p:attrNameLst>
                                      </p:cBhvr>
                                      <p:to>
                                        <p:strVal val="visible"/>
                                      </p:to>
                                    </p:set>
                                    <p:anim by="(-#ppt_w*2)" calcmode="lin" valueType="num">
                                      <p:cBhvr rctx="PPT">
                                        <p:cTn id="7" dur="250" autoRev="1" fill="hold">
                                          <p:stCondLst>
                                            <p:cond delay="0"/>
                                          </p:stCondLst>
                                        </p:cTn>
                                        <p:tgtEl>
                                          <p:spTgt spid="362585"/>
                                        </p:tgtEl>
                                        <p:attrNameLst>
                                          <p:attrName>ppt_w</p:attrName>
                                        </p:attrNameLst>
                                      </p:cBhvr>
                                    </p:anim>
                                    <p:anim by="(#ppt_w*0.50)" calcmode="lin" valueType="num">
                                      <p:cBhvr>
                                        <p:cTn id="8" dur="250" decel="50000" autoRev="1" fill="hold">
                                          <p:stCondLst>
                                            <p:cond delay="0"/>
                                          </p:stCondLst>
                                        </p:cTn>
                                        <p:tgtEl>
                                          <p:spTgt spid="362585"/>
                                        </p:tgtEl>
                                        <p:attrNameLst>
                                          <p:attrName>ppt_x</p:attrName>
                                        </p:attrNameLst>
                                      </p:cBhvr>
                                    </p:anim>
                                    <p:anim from="(-#ppt_h/2)" to="(#ppt_y)" calcmode="lin" valueType="num">
                                      <p:cBhvr>
                                        <p:cTn id="9" dur="500" fill="hold">
                                          <p:stCondLst>
                                            <p:cond delay="0"/>
                                          </p:stCondLst>
                                        </p:cTn>
                                        <p:tgtEl>
                                          <p:spTgt spid="362585"/>
                                        </p:tgtEl>
                                        <p:attrNameLst>
                                          <p:attrName>ppt_y</p:attrName>
                                        </p:attrNameLst>
                                      </p:cBhvr>
                                    </p:anim>
                                    <p:animRot by="21600000">
                                      <p:cBhvr>
                                        <p:cTn id="10" dur="500" fill="hold">
                                          <p:stCondLst>
                                            <p:cond delay="0"/>
                                          </p:stCondLst>
                                        </p:cTn>
                                        <p:tgtEl>
                                          <p:spTgt spid="362585"/>
                                        </p:tgtEl>
                                        <p:attrNameLst>
                                          <p:attrName>r</p:attrName>
                                        </p:attrNameLst>
                                      </p:cBhvr>
                                    </p:animRot>
                                  </p:childTnLst>
                                </p:cTn>
                              </p:par>
                            </p:childTnLst>
                          </p:cTn>
                        </p:par>
                        <p:par>
                          <p:cTn id="11" fill="hold">
                            <p:stCondLst>
                              <p:cond delay="899"/>
                            </p:stCondLst>
                            <p:childTnLst>
                              <p:par>
                                <p:cTn id="12" presetID="4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899"/>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399"/>
                            </p:stCondLst>
                            <p:childTnLst>
                              <p:par>
                                <p:cTn id="36" presetID="23" presetClass="entr" presetSubtype="16" fill="hold" nodeType="afterEffect">
                                  <p:stCondLst>
                                    <p:cond delay="0"/>
                                  </p:stCondLst>
                                  <p:childTnLst>
                                    <p:set>
                                      <p:cBhvr>
                                        <p:cTn id="37" dur="1" fill="hold">
                                          <p:stCondLst>
                                            <p:cond delay="0"/>
                                          </p:stCondLst>
                                        </p:cTn>
                                        <p:tgtEl>
                                          <p:spTgt spid="362548"/>
                                        </p:tgtEl>
                                        <p:attrNameLst>
                                          <p:attrName>style.visibility</p:attrName>
                                        </p:attrNameLst>
                                      </p:cBhvr>
                                      <p:to>
                                        <p:strVal val="visible"/>
                                      </p:to>
                                    </p:set>
                                    <p:anim calcmode="lin" valueType="num">
                                      <p:cBhvr>
                                        <p:cTn id="38" dur="500" fill="hold"/>
                                        <p:tgtEl>
                                          <p:spTgt spid="362548"/>
                                        </p:tgtEl>
                                        <p:attrNameLst>
                                          <p:attrName>ppt_w</p:attrName>
                                        </p:attrNameLst>
                                      </p:cBhvr>
                                      <p:tavLst>
                                        <p:tav tm="0">
                                          <p:val>
                                            <p:fltVal val="0"/>
                                          </p:val>
                                        </p:tav>
                                        <p:tav tm="100000">
                                          <p:val>
                                            <p:strVal val="#ppt_w"/>
                                          </p:val>
                                        </p:tav>
                                      </p:tavLst>
                                    </p:anim>
                                    <p:anim calcmode="lin" valueType="num">
                                      <p:cBhvr>
                                        <p:cTn id="39" dur="500" fill="hold"/>
                                        <p:tgtEl>
                                          <p:spTgt spid="362548"/>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362553"/>
                                        </p:tgtEl>
                                        <p:attrNameLst>
                                          <p:attrName>style.visibility</p:attrName>
                                        </p:attrNameLst>
                                      </p:cBhvr>
                                      <p:to>
                                        <p:strVal val="visible"/>
                                      </p:to>
                                    </p:set>
                                    <p:anim calcmode="lin" valueType="num">
                                      <p:cBhvr>
                                        <p:cTn id="42" dur="500" fill="hold"/>
                                        <p:tgtEl>
                                          <p:spTgt spid="362553"/>
                                        </p:tgtEl>
                                        <p:attrNameLst>
                                          <p:attrName>ppt_w</p:attrName>
                                        </p:attrNameLst>
                                      </p:cBhvr>
                                      <p:tavLst>
                                        <p:tav tm="0">
                                          <p:val>
                                            <p:fltVal val="0"/>
                                          </p:val>
                                        </p:tav>
                                        <p:tav tm="100000">
                                          <p:val>
                                            <p:strVal val="#ppt_w"/>
                                          </p:val>
                                        </p:tav>
                                      </p:tavLst>
                                    </p:anim>
                                    <p:anim calcmode="lin" valueType="num">
                                      <p:cBhvr>
                                        <p:cTn id="43" dur="500" fill="hold"/>
                                        <p:tgtEl>
                                          <p:spTgt spid="362553"/>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62558"/>
                                        </p:tgtEl>
                                        <p:attrNameLst>
                                          <p:attrName>style.visibility</p:attrName>
                                        </p:attrNameLst>
                                      </p:cBhvr>
                                      <p:to>
                                        <p:strVal val="visible"/>
                                      </p:to>
                                    </p:set>
                                    <p:anim calcmode="lin" valueType="num">
                                      <p:cBhvr>
                                        <p:cTn id="46" dur="500" fill="hold"/>
                                        <p:tgtEl>
                                          <p:spTgt spid="362558"/>
                                        </p:tgtEl>
                                        <p:attrNameLst>
                                          <p:attrName>ppt_w</p:attrName>
                                        </p:attrNameLst>
                                      </p:cBhvr>
                                      <p:tavLst>
                                        <p:tav tm="0">
                                          <p:val>
                                            <p:fltVal val="0"/>
                                          </p:val>
                                        </p:tav>
                                        <p:tav tm="100000">
                                          <p:val>
                                            <p:strVal val="#ppt_w"/>
                                          </p:val>
                                        </p:tav>
                                      </p:tavLst>
                                    </p:anim>
                                    <p:anim calcmode="lin" valueType="num">
                                      <p:cBhvr>
                                        <p:cTn id="47" dur="500" fill="hold"/>
                                        <p:tgtEl>
                                          <p:spTgt spid="362558"/>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62563"/>
                                        </p:tgtEl>
                                        <p:attrNameLst>
                                          <p:attrName>style.visibility</p:attrName>
                                        </p:attrNameLst>
                                      </p:cBhvr>
                                      <p:to>
                                        <p:strVal val="visible"/>
                                      </p:to>
                                    </p:set>
                                    <p:anim calcmode="lin" valueType="num">
                                      <p:cBhvr>
                                        <p:cTn id="50" dur="500" fill="hold"/>
                                        <p:tgtEl>
                                          <p:spTgt spid="362563"/>
                                        </p:tgtEl>
                                        <p:attrNameLst>
                                          <p:attrName>ppt_w</p:attrName>
                                        </p:attrNameLst>
                                      </p:cBhvr>
                                      <p:tavLst>
                                        <p:tav tm="0">
                                          <p:val>
                                            <p:fltVal val="0"/>
                                          </p:val>
                                        </p:tav>
                                        <p:tav tm="100000">
                                          <p:val>
                                            <p:strVal val="#ppt_w"/>
                                          </p:val>
                                        </p:tav>
                                      </p:tavLst>
                                    </p:anim>
                                    <p:anim calcmode="lin" valueType="num">
                                      <p:cBhvr>
                                        <p:cTn id="51" dur="500" fill="hold"/>
                                        <p:tgtEl>
                                          <p:spTgt spid="362563"/>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362568"/>
                                        </p:tgtEl>
                                        <p:attrNameLst>
                                          <p:attrName>style.visibility</p:attrName>
                                        </p:attrNameLst>
                                      </p:cBhvr>
                                      <p:to>
                                        <p:strVal val="visible"/>
                                      </p:to>
                                    </p:set>
                                    <p:anim calcmode="lin" valueType="num">
                                      <p:cBhvr>
                                        <p:cTn id="54" dur="500" fill="hold"/>
                                        <p:tgtEl>
                                          <p:spTgt spid="362568"/>
                                        </p:tgtEl>
                                        <p:attrNameLst>
                                          <p:attrName>ppt_w</p:attrName>
                                        </p:attrNameLst>
                                      </p:cBhvr>
                                      <p:tavLst>
                                        <p:tav tm="0">
                                          <p:val>
                                            <p:fltVal val="0"/>
                                          </p:val>
                                        </p:tav>
                                        <p:tav tm="100000">
                                          <p:val>
                                            <p:strVal val="#ppt_w"/>
                                          </p:val>
                                        </p:tav>
                                      </p:tavLst>
                                    </p:anim>
                                    <p:anim calcmode="lin" valueType="num">
                                      <p:cBhvr>
                                        <p:cTn id="55" dur="500" fill="hold"/>
                                        <p:tgtEl>
                                          <p:spTgt spid="362568"/>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62572"/>
                                        </p:tgtEl>
                                        <p:attrNameLst>
                                          <p:attrName>style.visibility</p:attrName>
                                        </p:attrNameLst>
                                      </p:cBhvr>
                                      <p:to>
                                        <p:strVal val="visible"/>
                                      </p:to>
                                    </p:set>
                                    <p:anim calcmode="lin" valueType="num">
                                      <p:cBhvr>
                                        <p:cTn id="58" dur="500" fill="hold"/>
                                        <p:tgtEl>
                                          <p:spTgt spid="362572"/>
                                        </p:tgtEl>
                                        <p:attrNameLst>
                                          <p:attrName>ppt_w</p:attrName>
                                        </p:attrNameLst>
                                      </p:cBhvr>
                                      <p:tavLst>
                                        <p:tav tm="0">
                                          <p:val>
                                            <p:fltVal val="0"/>
                                          </p:val>
                                        </p:tav>
                                        <p:tav tm="100000">
                                          <p:val>
                                            <p:strVal val="#ppt_w"/>
                                          </p:val>
                                        </p:tav>
                                      </p:tavLst>
                                    </p:anim>
                                    <p:anim calcmode="lin" valueType="num">
                                      <p:cBhvr>
                                        <p:cTn id="59" dur="500" fill="hold"/>
                                        <p:tgtEl>
                                          <p:spTgt spid="362572"/>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362576"/>
                                        </p:tgtEl>
                                        <p:attrNameLst>
                                          <p:attrName>style.visibility</p:attrName>
                                        </p:attrNameLst>
                                      </p:cBhvr>
                                      <p:to>
                                        <p:strVal val="visible"/>
                                      </p:to>
                                    </p:set>
                                    <p:anim calcmode="lin" valueType="num">
                                      <p:cBhvr>
                                        <p:cTn id="62" dur="500" fill="hold"/>
                                        <p:tgtEl>
                                          <p:spTgt spid="362576"/>
                                        </p:tgtEl>
                                        <p:attrNameLst>
                                          <p:attrName>ppt_w</p:attrName>
                                        </p:attrNameLst>
                                      </p:cBhvr>
                                      <p:tavLst>
                                        <p:tav tm="0">
                                          <p:val>
                                            <p:fltVal val="0"/>
                                          </p:val>
                                        </p:tav>
                                        <p:tav tm="100000">
                                          <p:val>
                                            <p:strVal val="#ppt_w"/>
                                          </p:val>
                                        </p:tav>
                                      </p:tavLst>
                                    </p:anim>
                                    <p:anim calcmode="lin" valueType="num">
                                      <p:cBhvr>
                                        <p:cTn id="63" dur="500" fill="hold"/>
                                        <p:tgtEl>
                                          <p:spTgt spid="362576"/>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362580"/>
                                        </p:tgtEl>
                                        <p:attrNameLst>
                                          <p:attrName>style.visibility</p:attrName>
                                        </p:attrNameLst>
                                      </p:cBhvr>
                                      <p:to>
                                        <p:strVal val="visible"/>
                                      </p:to>
                                    </p:set>
                                    <p:anim calcmode="lin" valueType="num">
                                      <p:cBhvr>
                                        <p:cTn id="66" dur="500" fill="hold"/>
                                        <p:tgtEl>
                                          <p:spTgt spid="362580"/>
                                        </p:tgtEl>
                                        <p:attrNameLst>
                                          <p:attrName>ppt_w</p:attrName>
                                        </p:attrNameLst>
                                      </p:cBhvr>
                                      <p:tavLst>
                                        <p:tav tm="0">
                                          <p:val>
                                            <p:fltVal val="0"/>
                                          </p:val>
                                        </p:tav>
                                        <p:tav tm="100000">
                                          <p:val>
                                            <p:strVal val="#ppt_w"/>
                                          </p:val>
                                        </p:tav>
                                      </p:tavLst>
                                    </p:anim>
                                    <p:anim calcmode="lin" valueType="num">
                                      <p:cBhvr>
                                        <p:cTn id="67" dur="500" fill="hold"/>
                                        <p:tgtEl>
                                          <p:spTgt spid="362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6" grpId="0" animBg="1"/>
      <p:bldP spid="36258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62" name="Text Box 46"/>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16799" name="Group 383"/>
          <p:cNvGrpSpPr/>
          <p:nvPr/>
        </p:nvGrpSpPr>
        <p:grpSpPr bwMode="auto">
          <a:xfrm>
            <a:off x="1752600" y="896938"/>
            <a:ext cx="5715000" cy="3659187"/>
            <a:chOff x="816" y="850"/>
            <a:chExt cx="4292" cy="3195"/>
          </a:xfrm>
        </p:grpSpPr>
        <p:grpSp>
          <p:nvGrpSpPr>
            <p:cNvPr id="316714" name="Group 298"/>
            <p:cNvGrpSpPr/>
            <p:nvPr/>
          </p:nvGrpSpPr>
          <p:grpSpPr bwMode="auto">
            <a:xfrm>
              <a:off x="975" y="1253"/>
              <a:ext cx="3853" cy="2541"/>
              <a:chOff x="0" y="0"/>
              <a:chExt cx="3853" cy="2541"/>
            </a:xfrm>
          </p:grpSpPr>
          <p:sp>
            <p:nvSpPr>
              <p:cNvPr id="316715" name="Arc 11"/>
              <p:cNvSpPr/>
              <p:nvPr/>
            </p:nvSpPr>
            <p:spPr bwMode="auto">
              <a:xfrm>
                <a:off x="750" y="0"/>
                <a:ext cx="1306" cy="1215"/>
              </a:xfrm>
              <a:custGeom>
                <a:avLst/>
                <a:gdLst>
                  <a:gd name="T0" fmla="*/ -1 w 14464"/>
                  <a:gd name="T1" fmla="*/ 4252 h 20295"/>
                  <a:gd name="T2" fmla="*/ 7070 w 14464"/>
                  <a:gd name="T3" fmla="*/ -1 h 20295"/>
                  <a:gd name="T4" fmla="*/ -1 w 14464"/>
                  <a:gd name="T5" fmla="*/ 4252 h 20295"/>
                  <a:gd name="T6" fmla="*/ 7070 w 14464"/>
                  <a:gd name="T7" fmla="*/ -1 h 20295"/>
                  <a:gd name="T8" fmla="*/ 14464 w 14464"/>
                  <a:gd name="T9" fmla="*/ 20295 h 20295"/>
                  <a:gd name="T10" fmla="*/ -1 w 14464"/>
                  <a:gd name="T11" fmla="*/ 4252 h 20295"/>
                  <a:gd name="T12" fmla="*/ 0 w 14464"/>
                  <a:gd name="T13" fmla="*/ 0 h 20295"/>
                  <a:gd name="T14" fmla="*/ 14464 w 14464"/>
                  <a:gd name="T15" fmla="*/ 20295 h 20295"/>
                </a:gdLst>
                <a:ahLst/>
                <a:cxnLst>
                  <a:cxn ang="0">
                    <a:pos x="T0" y="T1"/>
                  </a:cxn>
                  <a:cxn ang="0">
                    <a:pos x="T2" y="T3"/>
                  </a:cxn>
                  <a:cxn ang="0">
                    <a:pos x="T4" y="T5"/>
                  </a:cxn>
                  <a:cxn ang="0">
                    <a:pos x="T6" y="T7"/>
                  </a:cxn>
                  <a:cxn ang="0">
                    <a:pos x="T8" y="T9"/>
                  </a:cxn>
                  <a:cxn ang="0">
                    <a:pos x="T10" y="T11"/>
                  </a:cxn>
                </a:cxnLst>
                <a:rect l="T12" t="T13" r="T14" b="T15"/>
                <a:pathLst>
                  <a:path w="14464" h="20295" fill="none" extrusionOk="0">
                    <a:moveTo>
                      <a:pt x="-1" y="4252"/>
                    </a:moveTo>
                    <a:cubicBezTo>
                      <a:pt x="2061" y="2393"/>
                      <a:pt x="4462" y="949"/>
                      <a:pt x="7070" y="-1"/>
                    </a:cubicBezTo>
                  </a:path>
                  <a:path w="14464" h="20295" stroke="0" extrusionOk="0">
                    <a:moveTo>
                      <a:pt x="-1" y="4252"/>
                    </a:moveTo>
                    <a:cubicBezTo>
                      <a:pt x="2061" y="2393"/>
                      <a:pt x="4462" y="949"/>
                      <a:pt x="7070" y="-1"/>
                    </a:cubicBezTo>
                    <a:lnTo>
                      <a:pt x="14464" y="20295"/>
                    </a:lnTo>
                    <a:lnTo>
                      <a:pt x="-1" y="4252"/>
                    </a:lnTo>
                    <a:close/>
                  </a:path>
                </a:pathLst>
              </a:custGeom>
              <a:noFill/>
              <a:ln w="38100"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316716" name="Arc 39"/>
              <p:cNvSpPr/>
              <p:nvPr/>
            </p:nvSpPr>
            <p:spPr bwMode="auto">
              <a:xfrm rot="413136">
                <a:off x="0" y="1250"/>
                <a:ext cx="1951" cy="766"/>
              </a:xfrm>
              <a:custGeom>
                <a:avLst/>
                <a:gdLst>
                  <a:gd name="T0" fmla="*/ 3707 w 21600"/>
                  <a:gd name="T1" fmla="*/ 12801 h 12802"/>
                  <a:gd name="T2" fmla="*/ 0 w 21600"/>
                  <a:gd name="T3" fmla="*/ 702 h 12802"/>
                  <a:gd name="T4" fmla="*/ 11 w 21600"/>
                  <a:gd name="T5" fmla="*/ 0 h 12802"/>
                  <a:gd name="T6" fmla="*/ 3707 w 21600"/>
                  <a:gd name="T7" fmla="*/ 12801 h 12802"/>
                  <a:gd name="T8" fmla="*/ 0 w 21600"/>
                  <a:gd name="T9" fmla="*/ 702 h 12802"/>
                  <a:gd name="T10" fmla="*/ 11 w 21600"/>
                  <a:gd name="T11" fmla="*/ 0 h 12802"/>
                  <a:gd name="T12" fmla="*/ 21600 w 21600"/>
                  <a:gd name="T13" fmla="*/ 702 h 12802"/>
                  <a:gd name="T14" fmla="*/ 3707 w 21600"/>
                  <a:gd name="T15" fmla="*/ 12801 h 12802"/>
                  <a:gd name="T16" fmla="*/ 0 w 21600"/>
                  <a:gd name="T17" fmla="*/ 0 h 12802"/>
                  <a:gd name="T18" fmla="*/ 21600 w 21600"/>
                  <a:gd name="T19" fmla="*/ 12802 h 12802"/>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12802" fill="none" extrusionOk="0">
                    <a:moveTo>
                      <a:pt x="3707" y="12801"/>
                    </a:moveTo>
                    <a:cubicBezTo>
                      <a:pt x="1291" y="9229"/>
                      <a:pt x="0" y="5014"/>
                      <a:pt x="0" y="702"/>
                    </a:cubicBezTo>
                    <a:cubicBezTo>
                      <a:pt x="-1" y="467"/>
                      <a:pt x="3" y="233"/>
                      <a:pt x="11" y="0"/>
                    </a:cubicBezTo>
                  </a:path>
                  <a:path w="21600" h="12802" stroke="0" extrusionOk="0">
                    <a:moveTo>
                      <a:pt x="3707" y="12801"/>
                    </a:moveTo>
                    <a:cubicBezTo>
                      <a:pt x="1291" y="9229"/>
                      <a:pt x="0" y="5014"/>
                      <a:pt x="0" y="702"/>
                    </a:cubicBezTo>
                    <a:cubicBezTo>
                      <a:pt x="-1" y="467"/>
                      <a:pt x="3" y="233"/>
                      <a:pt x="11" y="0"/>
                    </a:cubicBezTo>
                    <a:lnTo>
                      <a:pt x="21600" y="702"/>
                    </a:lnTo>
                    <a:lnTo>
                      <a:pt x="3707" y="12801"/>
                    </a:lnTo>
                    <a:close/>
                  </a:path>
                </a:pathLst>
              </a:custGeom>
              <a:noFill/>
              <a:ln w="38100"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316717" name="Arc 40"/>
              <p:cNvSpPr/>
              <p:nvPr/>
            </p:nvSpPr>
            <p:spPr bwMode="auto">
              <a:xfrm>
                <a:off x="1518" y="1248"/>
                <a:ext cx="847" cy="1293"/>
              </a:xfrm>
              <a:custGeom>
                <a:avLst/>
                <a:gdLst>
                  <a:gd name="T0" fmla="*/ 9376 w 9377"/>
                  <a:gd name="T1" fmla="*/ 20929 h 21600"/>
                  <a:gd name="T2" fmla="*/ 4037 w 9377"/>
                  <a:gd name="T3" fmla="*/ 21600 h 21600"/>
                  <a:gd name="T4" fmla="*/ -1 w 9377"/>
                  <a:gd name="T5" fmla="*/ 21219 h 21600"/>
                  <a:gd name="T6" fmla="*/ 9376 w 9377"/>
                  <a:gd name="T7" fmla="*/ 20929 h 21600"/>
                  <a:gd name="T8" fmla="*/ 4037 w 9377"/>
                  <a:gd name="T9" fmla="*/ 21600 h 21600"/>
                  <a:gd name="T10" fmla="*/ -1 w 9377"/>
                  <a:gd name="T11" fmla="*/ 21219 h 21600"/>
                  <a:gd name="T12" fmla="*/ 4037 w 9377"/>
                  <a:gd name="T13" fmla="*/ 0 h 21600"/>
                  <a:gd name="T14" fmla="*/ 9376 w 9377"/>
                  <a:gd name="T15" fmla="*/ 20929 h 21600"/>
                  <a:gd name="T16" fmla="*/ 0 w 9377"/>
                  <a:gd name="T17" fmla="*/ 0 h 21600"/>
                  <a:gd name="T18" fmla="*/ 9377 w 9377"/>
                  <a:gd name="T19" fmla="*/ 21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9377" h="21600" fill="none" extrusionOk="0">
                    <a:moveTo>
                      <a:pt x="9376" y="20929"/>
                    </a:moveTo>
                    <a:cubicBezTo>
                      <a:pt x="7631" y="21374"/>
                      <a:pt x="5837" y="21599"/>
                      <a:pt x="4037" y="21600"/>
                    </a:cubicBezTo>
                    <a:cubicBezTo>
                      <a:pt x="2682" y="21600"/>
                      <a:pt x="1330" y="21472"/>
                      <a:pt x="-1" y="21219"/>
                    </a:cubicBezTo>
                  </a:path>
                  <a:path w="9377" h="21600" stroke="0" extrusionOk="0">
                    <a:moveTo>
                      <a:pt x="9376" y="20929"/>
                    </a:moveTo>
                    <a:cubicBezTo>
                      <a:pt x="7631" y="21374"/>
                      <a:pt x="5837" y="21599"/>
                      <a:pt x="4037" y="21600"/>
                    </a:cubicBezTo>
                    <a:cubicBezTo>
                      <a:pt x="2682" y="21600"/>
                      <a:pt x="1330" y="21472"/>
                      <a:pt x="-1" y="21219"/>
                    </a:cubicBezTo>
                    <a:lnTo>
                      <a:pt x="4037" y="0"/>
                    </a:lnTo>
                    <a:lnTo>
                      <a:pt x="9376" y="20929"/>
                    </a:lnTo>
                    <a:close/>
                  </a:path>
                </a:pathLst>
              </a:custGeom>
              <a:noFill/>
              <a:ln w="38100"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316718" name="Arc 41"/>
              <p:cNvSpPr/>
              <p:nvPr/>
            </p:nvSpPr>
            <p:spPr bwMode="auto">
              <a:xfrm>
                <a:off x="1902" y="1171"/>
                <a:ext cx="1951" cy="749"/>
              </a:xfrm>
              <a:custGeom>
                <a:avLst/>
                <a:gdLst>
                  <a:gd name="T0" fmla="*/ 21527 w 21600"/>
                  <a:gd name="T1" fmla="*/ -1 h 12526"/>
                  <a:gd name="T2" fmla="*/ 21600 w 21600"/>
                  <a:gd name="T3" fmla="*/ 1773 h 12526"/>
                  <a:gd name="T4" fmla="*/ 18733 w 21600"/>
                  <a:gd name="T5" fmla="*/ 12526 h 12526"/>
                  <a:gd name="T6" fmla="*/ 21527 w 21600"/>
                  <a:gd name="T7" fmla="*/ -1 h 12526"/>
                  <a:gd name="T8" fmla="*/ 21600 w 21600"/>
                  <a:gd name="T9" fmla="*/ 1773 h 12526"/>
                  <a:gd name="T10" fmla="*/ 18733 w 21600"/>
                  <a:gd name="T11" fmla="*/ 12526 h 12526"/>
                  <a:gd name="T12" fmla="*/ 0 w 21600"/>
                  <a:gd name="T13" fmla="*/ 1773 h 12526"/>
                  <a:gd name="T14" fmla="*/ 21527 w 21600"/>
                  <a:gd name="T15" fmla="*/ -1 h 12526"/>
                  <a:gd name="T16" fmla="*/ 0 w 21600"/>
                  <a:gd name="T17" fmla="*/ 0 h 12526"/>
                  <a:gd name="T18" fmla="*/ 21600 w 21600"/>
                  <a:gd name="T19" fmla="*/ 12526 h 12526"/>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12526" fill="none" extrusionOk="0">
                    <a:moveTo>
                      <a:pt x="21527" y="-1"/>
                    </a:moveTo>
                    <a:cubicBezTo>
                      <a:pt x="21575" y="589"/>
                      <a:pt x="21600" y="1181"/>
                      <a:pt x="21600" y="1773"/>
                    </a:cubicBezTo>
                    <a:cubicBezTo>
                      <a:pt x="21600" y="5546"/>
                      <a:pt x="20611" y="9253"/>
                      <a:pt x="18733" y="12526"/>
                    </a:cubicBezTo>
                  </a:path>
                  <a:path w="21600" h="12526" stroke="0" extrusionOk="0">
                    <a:moveTo>
                      <a:pt x="21527" y="-1"/>
                    </a:moveTo>
                    <a:cubicBezTo>
                      <a:pt x="21575" y="589"/>
                      <a:pt x="21600" y="1181"/>
                      <a:pt x="21600" y="1773"/>
                    </a:cubicBezTo>
                    <a:cubicBezTo>
                      <a:pt x="21600" y="5546"/>
                      <a:pt x="20611" y="9253"/>
                      <a:pt x="18733" y="12526"/>
                    </a:cubicBezTo>
                    <a:lnTo>
                      <a:pt x="0" y="1773"/>
                    </a:lnTo>
                    <a:lnTo>
                      <a:pt x="21527" y="-1"/>
                    </a:lnTo>
                    <a:close/>
                  </a:path>
                </a:pathLst>
              </a:custGeom>
              <a:noFill/>
              <a:ln w="38100"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sp>
            <p:nvSpPr>
              <p:cNvPr id="316719" name="Arc 42"/>
              <p:cNvSpPr/>
              <p:nvPr/>
            </p:nvSpPr>
            <p:spPr bwMode="auto">
              <a:xfrm>
                <a:off x="2005" y="63"/>
                <a:ext cx="1193" cy="1233"/>
              </a:xfrm>
              <a:custGeom>
                <a:avLst/>
                <a:gdLst>
                  <a:gd name="T0" fmla="*/ 6497 w 13214"/>
                  <a:gd name="T1" fmla="*/ 0 h 20600"/>
                  <a:gd name="T2" fmla="*/ 13213 w 13214"/>
                  <a:gd name="T3" fmla="*/ 3513 h 20600"/>
                  <a:gd name="T4" fmla="*/ 6497 w 13214"/>
                  <a:gd name="T5" fmla="*/ 0 h 20600"/>
                  <a:gd name="T6" fmla="*/ 13213 w 13214"/>
                  <a:gd name="T7" fmla="*/ 3513 h 20600"/>
                  <a:gd name="T8" fmla="*/ 0 w 13214"/>
                  <a:gd name="T9" fmla="*/ 20600 h 20600"/>
                  <a:gd name="T10" fmla="*/ 6497 w 13214"/>
                  <a:gd name="T11" fmla="*/ 0 h 20600"/>
                  <a:gd name="T12" fmla="*/ 0 w 13214"/>
                  <a:gd name="T13" fmla="*/ 0 h 20600"/>
                  <a:gd name="T14" fmla="*/ 13214 w 13214"/>
                  <a:gd name="T15" fmla="*/ 20600 h 20600"/>
                </a:gdLst>
                <a:ahLst/>
                <a:cxnLst>
                  <a:cxn ang="0">
                    <a:pos x="T0" y="T1"/>
                  </a:cxn>
                  <a:cxn ang="0">
                    <a:pos x="T2" y="T3"/>
                  </a:cxn>
                  <a:cxn ang="0">
                    <a:pos x="T4" y="T5"/>
                  </a:cxn>
                  <a:cxn ang="0">
                    <a:pos x="T6" y="T7"/>
                  </a:cxn>
                  <a:cxn ang="0">
                    <a:pos x="T8" y="T9"/>
                  </a:cxn>
                  <a:cxn ang="0">
                    <a:pos x="T10" y="T11"/>
                  </a:cxn>
                </a:cxnLst>
                <a:rect l="T12" t="T13" r="T14" b="T15"/>
                <a:pathLst>
                  <a:path w="13214" h="20600" fill="none" extrusionOk="0">
                    <a:moveTo>
                      <a:pt x="6497" y="0"/>
                    </a:moveTo>
                    <a:cubicBezTo>
                      <a:pt x="8926" y="766"/>
                      <a:pt x="11199" y="1955"/>
                      <a:pt x="13213" y="3513"/>
                    </a:cubicBezTo>
                  </a:path>
                  <a:path w="13214" h="20600" stroke="0" extrusionOk="0">
                    <a:moveTo>
                      <a:pt x="6497" y="0"/>
                    </a:moveTo>
                    <a:cubicBezTo>
                      <a:pt x="8926" y="766"/>
                      <a:pt x="11199" y="1955"/>
                      <a:pt x="13213" y="3513"/>
                    </a:cubicBezTo>
                    <a:lnTo>
                      <a:pt x="0" y="20600"/>
                    </a:lnTo>
                    <a:lnTo>
                      <a:pt x="6497" y="0"/>
                    </a:lnTo>
                    <a:close/>
                  </a:path>
                </a:pathLst>
              </a:custGeom>
              <a:noFill/>
              <a:ln w="38100"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endParaRPr lang="zh-CN" altLang="en-US"/>
              </a:p>
            </p:txBody>
          </p:sp>
        </p:grpSp>
        <p:sp>
          <p:nvSpPr>
            <p:cNvPr id="316720" name="Oval 12"/>
            <p:cNvSpPr>
              <a:spLocks noChangeArrowheads="1"/>
            </p:cNvSpPr>
            <p:nvPr/>
          </p:nvSpPr>
          <p:spPr bwMode="auto">
            <a:xfrm>
              <a:off x="1209" y="1382"/>
              <a:ext cx="3424" cy="2270"/>
            </a:xfrm>
            <a:prstGeom prst="ellipse">
              <a:avLst/>
            </a:pr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algn="l" eaLnBrk="1" fontAlgn="base" hangingPunct="1">
                <a:buClrTx/>
                <a:buSzTx/>
              </a:pPr>
              <a:endParaRPr lang="zh-CN" altLang="en-US" sz="1800" b="1">
                <a:latin typeface="Arial" panose="020B0604020202020204" pitchFamily="34" charset="0"/>
              </a:endParaRPr>
            </a:p>
          </p:txBody>
        </p:sp>
        <p:sp>
          <p:nvSpPr>
            <p:cNvPr id="316721" name="Oval 13"/>
            <p:cNvSpPr>
              <a:spLocks noChangeArrowheads="1"/>
            </p:cNvSpPr>
            <p:nvPr/>
          </p:nvSpPr>
          <p:spPr bwMode="auto">
            <a:xfrm>
              <a:off x="1297" y="1406"/>
              <a:ext cx="3249" cy="2065"/>
            </a:xfrm>
            <a:prstGeom prst="ellipse">
              <a:avLst/>
            </a:prstGeom>
            <a:gradFill rotWithShape="1">
              <a:gsLst>
                <a:gs pos="0">
                  <a:srgbClr val="DDDDDD"/>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algn="l" eaLnBrk="1" fontAlgn="base" hangingPunct="1">
                <a:buClrTx/>
                <a:buSzTx/>
              </a:pPr>
              <a:endParaRPr lang="zh-CN" altLang="en-US" sz="1800" b="1">
                <a:latin typeface="Arial" panose="020B0604020202020204" pitchFamily="34" charset="0"/>
              </a:endParaRPr>
            </a:p>
          </p:txBody>
        </p:sp>
        <p:sp>
          <p:nvSpPr>
            <p:cNvPr id="316722" name="Rectangle 77"/>
            <p:cNvSpPr>
              <a:spLocks noChangeArrowheads="1"/>
            </p:cNvSpPr>
            <p:nvPr/>
          </p:nvSpPr>
          <p:spPr bwMode="auto">
            <a:xfrm>
              <a:off x="2033" y="2158"/>
              <a:ext cx="183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fontAlgn="base" hangingPunct="1">
                <a:lnSpc>
                  <a:spcPct val="120000"/>
                </a:lnSpc>
                <a:buClrTx/>
                <a:buSzTx/>
              </a:pPr>
              <a:r>
                <a:rPr lang="zh-CN" altLang="en-US" sz="2400" b="1">
                  <a:solidFill>
                    <a:srgbClr val="000000"/>
                  </a:solidFill>
                  <a:latin typeface="Arial" panose="020B0604020202020204" pitchFamily="34" charset="0"/>
                </a:rPr>
                <a:t>此处添加文字内容</a:t>
              </a:r>
              <a:endParaRPr lang="zh-CN" altLang="en-US" sz="2400" b="1">
                <a:solidFill>
                  <a:srgbClr val="000000"/>
                </a:solidFill>
                <a:latin typeface="Arial" panose="020B0604020202020204" pitchFamily="34" charset="0"/>
              </a:endParaRPr>
            </a:p>
          </p:txBody>
        </p:sp>
        <p:grpSp>
          <p:nvGrpSpPr>
            <p:cNvPr id="316723" name="Group 307"/>
            <p:cNvGrpSpPr/>
            <p:nvPr/>
          </p:nvGrpSpPr>
          <p:grpSpPr bwMode="auto">
            <a:xfrm>
              <a:off x="3946" y="1440"/>
              <a:ext cx="1162" cy="1127"/>
              <a:chOff x="0" y="0"/>
              <a:chExt cx="1162" cy="1127"/>
            </a:xfrm>
          </p:grpSpPr>
          <p:sp>
            <p:nvSpPr>
              <p:cNvPr id="316724" name="Oval 48"/>
              <p:cNvSpPr>
                <a:spLocks noChangeArrowheads="1"/>
              </p:cNvSpPr>
              <p:nvPr/>
            </p:nvSpPr>
            <p:spPr bwMode="auto">
              <a:xfrm>
                <a:off x="0" y="635"/>
                <a:ext cx="1162" cy="492"/>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6725" name="Oval 52"/>
              <p:cNvSpPr>
                <a:spLocks noChangeArrowheads="1"/>
              </p:cNvSpPr>
              <p:nvPr/>
            </p:nvSpPr>
            <p:spPr bwMode="auto">
              <a:xfrm>
                <a:off x="88" y="0"/>
                <a:ext cx="986" cy="978"/>
              </a:xfrm>
              <a:prstGeom prst="ellipse">
                <a:avLst/>
              </a:prstGeom>
              <a:gradFill rotWithShape="1">
                <a:gsLst>
                  <a:gs pos="0">
                    <a:srgbClr val="F8F8F8"/>
                  </a:gs>
                  <a:gs pos="100000">
                    <a:srgbClr val="C0C0C0"/>
                  </a:gs>
                </a:gsLst>
                <a:lin ang="18900000" scaled="1"/>
              </a:gradFill>
              <a:ln w="9525">
                <a:solidFill>
                  <a:srgbClr val="969696"/>
                </a:solidFill>
                <a:round/>
              </a:ln>
            </p:spPr>
            <p:txBody>
              <a:bodyPr wrap="none" anchor="ctr"/>
              <a:lstStyle/>
              <a:p>
                <a:pPr eaLnBrk="1" fontAlgn="base" hangingPunct="1">
                  <a:buClrTx/>
                  <a:buSzTx/>
                </a:pPr>
                <a:r>
                  <a:rPr lang="zh-CN" altLang="en-US">
                    <a:solidFill>
                      <a:srgbClr val="000000"/>
                    </a:solidFill>
                    <a:latin typeface="Arial" panose="020B0604020202020204" pitchFamily="34" charset="0"/>
                  </a:rPr>
                  <a:t>单击此处</a:t>
                </a:r>
                <a:endParaRPr lang="zh-CN" altLang="en-US">
                  <a:solidFill>
                    <a:srgbClr val="000000"/>
                  </a:solidFill>
                  <a:latin typeface="Arial" panose="020B0604020202020204" pitchFamily="34" charset="0"/>
                </a:endParaRPr>
              </a:p>
              <a:p>
                <a:pPr eaLnBrk="1" fontAlgn="base" hangingPunct="1">
                  <a:buClrTx/>
                  <a:buSzTx/>
                </a:pPr>
                <a:r>
                  <a:rPr lang="zh-CN" altLang="en-US">
                    <a:solidFill>
                      <a:srgbClr val="000000"/>
                    </a:solidFill>
                    <a:latin typeface="Arial" panose="020B0604020202020204" pitchFamily="34" charset="0"/>
                  </a:rPr>
                  <a:t>添加文字</a:t>
                </a:r>
                <a:endParaRPr lang="zh-CN" altLang="en-US">
                  <a:solidFill>
                    <a:srgbClr val="000000"/>
                  </a:solidFill>
                  <a:latin typeface="Arial" panose="020B0604020202020204" pitchFamily="34" charset="0"/>
                </a:endParaRPr>
              </a:p>
            </p:txBody>
          </p:sp>
          <p:pic>
            <p:nvPicPr>
              <p:cNvPr id="316726" name="Picture 5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9" y="0"/>
                <a:ext cx="78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727" name="Group 311"/>
              <p:cNvGrpSpPr/>
              <p:nvPr/>
            </p:nvGrpSpPr>
            <p:grpSpPr bwMode="auto">
              <a:xfrm rot="-1297425" flipH="1" flipV="1">
                <a:off x="157" y="719"/>
                <a:ext cx="850" cy="204"/>
                <a:chOff x="0" y="0"/>
                <a:chExt cx="893" cy="246"/>
              </a:xfrm>
            </p:grpSpPr>
            <p:grpSp>
              <p:nvGrpSpPr>
                <p:cNvPr id="316728" name="Group 312"/>
                <p:cNvGrpSpPr/>
                <p:nvPr/>
              </p:nvGrpSpPr>
              <p:grpSpPr bwMode="auto">
                <a:xfrm>
                  <a:off x="0" y="0"/>
                  <a:ext cx="743" cy="185"/>
                  <a:chOff x="0" y="0"/>
                  <a:chExt cx="1118" cy="279"/>
                </a:xfrm>
              </p:grpSpPr>
              <p:sp>
                <p:nvSpPr>
                  <p:cNvPr id="316729" name="AutoShape 56"/>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30" name="AutoShape 57"/>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31" name="AutoShape 58"/>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32" name="AutoShape 59"/>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nvGrpSpPr>
                <p:cNvPr id="316733" name="Group 317"/>
                <p:cNvGrpSpPr/>
                <p:nvPr/>
              </p:nvGrpSpPr>
              <p:grpSpPr bwMode="auto">
                <a:xfrm rot="1353540">
                  <a:off x="150" y="60"/>
                  <a:ext cx="743" cy="186"/>
                  <a:chOff x="0" y="0"/>
                  <a:chExt cx="1118" cy="279"/>
                </a:xfrm>
              </p:grpSpPr>
              <p:sp>
                <p:nvSpPr>
                  <p:cNvPr id="316734" name="AutoShape 61"/>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35" name="AutoShape 62"/>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36" name="AutoShape 63"/>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37" name="AutoShape 64"/>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grpSp>
        <p:grpSp>
          <p:nvGrpSpPr>
            <p:cNvPr id="316738" name="Group 322"/>
            <p:cNvGrpSpPr/>
            <p:nvPr/>
          </p:nvGrpSpPr>
          <p:grpSpPr bwMode="auto">
            <a:xfrm>
              <a:off x="816" y="1440"/>
              <a:ext cx="1162" cy="1127"/>
              <a:chOff x="0" y="0"/>
              <a:chExt cx="1162" cy="1127"/>
            </a:xfrm>
          </p:grpSpPr>
          <p:sp>
            <p:nvSpPr>
              <p:cNvPr id="316739" name="Oval 48"/>
              <p:cNvSpPr>
                <a:spLocks noChangeArrowheads="1"/>
              </p:cNvSpPr>
              <p:nvPr/>
            </p:nvSpPr>
            <p:spPr bwMode="auto">
              <a:xfrm>
                <a:off x="0" y="635"/>
                <a:ext cx="1162" cy="492"/>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6740" name="Oval 52"/>
              <p:cNvSpPr>
                <a:spLocks noChangeArrowheads="1"/>
              </p:cNvSpPr>
              <p:nvPr/>
            </p:nvSpPr>
            <p:spPr bwMode="auto">
              <a:xfrm>
                <a:off x="88" y="0"/>
                <a:ext cx="986" cy="978"/>
              </a:xfrm>
              <a:prstGeom prst="ellipse">
                <a:avLst/>
              </a:prstGeom>
              <a:gradFill rotWithShape="1">
                <a:gsLst>
                  <a:gs pos="0">
                    <a:srgbClr val="F8F8F8"/>
                  </a:gs>
                  <a:gs pos="100000">
                    <a:srgbClr val="C0C0C0"/>
                  </a:gs>
                </a:gsLst>
                <a:lin ang="18900000" scaled="1"/>
              </a:gradFill>
              <a:ln w="9525">
                <a:solidFill>
                  <a:srgbClr val="969696"/>
                </a:solidFill>
                <a:round/>
              </a:ln>
            </p:spPr>
            <p:txBody>
              <a:bodyPr wrap="none" anchor="ctr"/>
              <a:lstStyle/>
              <a:p>
                <a:pPr eaLnBrk="1" fontAlgn="base" hangingPunct="1">
                  <a:buClrTx/>
                  <a:buSzTx/>
                </a:pPr>
                <a:r>
                  <a:rPr lang="zh-CN" altLang="en-US">
                    <a:solidFill>
                      <a:srgbClr val="000000"/>
                    </a:solidFill>
                    <a:latin typeface="Arial" panose="020B0604020202020204" pitchFamily="34" charset="0"/>
                  </a:rPr>
                  <a:t>单击此处</a:t>
                </a:r>
                <a:endParaRPr lang="zh-CN" altLang="en-US">
                  <a:solidFill>
                    <a:srgbClr val="000000"/>
                  </a:solidFill>
                  <a:latin typeface="Arial" panose="020B0604020202020204" pitchFamily="34" charset="0"/>
                </a:endParaRPr>
              </a:p>
              <a:p>
                <a:pPr eaLnBrk="1" fontAlgn="base" hangingPunct="1">
                  <a:buClrTx/>
                  <a:buSzTx/>
                </a:pPr>
                <a:r>
                  <a:rPr lang="zh-CN" altLang="en-US">
                    <a:solidFill>
                      <a:srgbClr val="000000"/>
                    </a:solidFill>
                    <a:latin typeface="Arial" panose="020B0604020202020204" pitchFamily="34" charset="0"/>
                  </a:rPr>
                  <a:t>添加文字</a:t>
                </a:r>
                <a:endParaRPr lang="zh-CN" altLang="en-US">
                  <a:solidFill>
                    <a:srgbClr val="000000"/>
                  </a:solidFill>
                  <a:latin typeface="Arial" panose="020B0604020202020204" pitchFamily="34" charset="0"/>
                </a:endParaRPr>
              </a:p>
            </p:txBody>
          </p:sp>
          <p:pic>
            <p:nvPicPr>
              <p:cNvPr id="316741" name="Picture 5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9" y="0"/>
                <a:ext cx="78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742" name="Group 326"/>
              <p:cNvGrpSpPr/>
              <p:nvPr/>
            </p:nvGrpSpPr>
            <p:grpSpPr bwMode="auto">
              <a:xfrm rot="-1297425" flipH="1" flipV="1">
                <a:off x="157" y="719"/>
                <a:ext cx="850" cy="204"/>
                <a:chOff x="0" y="0"/>
                <a:chExt cx="893" cy="246"/>
              </a:xfrm>
            </p:grpSpPr>
            <p:grpSp>
              <p:nvGrpSpPr>
                <p:cNvPr id="316743" name="Group 327"/>
                <p:cNvGrpSpPr/>
                <p:nvPr/>
              </p:nvGrpSpPr>
              <p:grpSpPr bwMode="auto">
                <a:xfrm>
                  <a:off x="0" y="0"/>
                  <a:ext cx="743" cy="185"/>
                  <a:chOff x="0" y="0"/>
                  <a:chExt cx="1118" cy="279"/>
                </a:xfrm>
              </p:grpSpPr>
              <p:sp>
                <p:nvSpPr>
                  <p:cNvPr id="316744" name="AutoShape 56"/>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45" name="AutoShape 57"/>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46" name="AutoShape 58"/>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47" name="AutoShape 59"/>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nvGrpSpPr>
                <p:cNvPr id="316748" name="Group 332"/>
                <p:cNvGrpSpPr/>
                <p:nvPr/>
              </p:nvGrpSpPr>
              <p:grpSpPr bwMode="auto">
                <a:xfrm rot="1353540">
                  <a:off x="150" y="60"/>
                  <a:ext cx="743" cy="186"/>
                  <a:chOff x="0" y="0"/>
                  <a:chExt cx="1118" cy="279"/>
                </a:xfrm>
              </p:grpSpPr>
              <p:sp>
                <p:nvSpPr>
                  <p:cNvPr id="316749" name="AutoShape 61"/>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50" name="AutoShape 62"/>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51" name="AutoShape 63"/>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52" name="AutoShape 64"/>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grpSp>
        <p:grpSp>
          <p:nvGrpSpPr>
            <p:cNvPr id="316753" name="Group 337"/>
            <p:cNvGrpSpPr/>
            <p:nvPr/>
          </p:nvGrpSpPr>
          <p:grpSpPr bwMode="auto">
            <a:xfrm>
              <a:off x="1298" y="2769"/>
              <a:ext cx="1316" cy="1276"/>
              <a:chOff x="0" y="0"/>
              <a:chExt cx="1162" cy="1127"/>
            </a:xfrm>
          </p:grpSpPr>
          <p:sp>
            <p:nvSpPr>
              <p:cNvPr id="316754" name="Oval 48"/>
              <p:cNvSpPr>
                <a:spLocks noChangeArrowheads="1"/>
              </p:cNvSpPr>
              <p:nvPr/>
            </p:nvSpPr>
            <p:spPr bwMode="auto">
              <a:xfrm>
                <a:off x="0" y="635"/>
                <a:ext cx="1162" cy="492"/>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6755" name="Oval 52"/>
              <p:cNvSpPr>
                <a:spLocks noChangeArrowheads="1"/>
              </p:cNvSpPr>
              <p:nvPr/>
            </p:nvSpPr>
            <p:spPr bwMode="auto">
              <a:xfrm>
                <a:off x="88" y="0"/>
                <a:ext cx="986" cy="978"/>
              </a:xfrm>
              <a:prstGeom prst="ellipse">
                <a:avLst/>
              </a:prstGeom>
              <a:gradFill rotWithShape="1">
                <a:gsLst>
                  <a:gs pos="0">
                    <a:srgbClr val="F8F8F8"/>
                  </a:gs>
                  <a:gs pos="100000">
                    <a:srgbClr val="C0C0C0"/>
                  </a:gs>
                </a:gsLst>
                <a:lin ang="18900000" scaled="1"/>
              </a:gradFill>
              <a:ln w="9525">
                <a:solidFill>
                  <a:srgbClr val="969696"/>
                </a:solidFill>
                <a:round/>
              </a:ln>
            </p:spPr>
            <p:txBody>
              <a:bodyPr wrap="none" anchor="ctr"/>
              <a:lstStyle/>
              <a:p>
                <a:pPr eaLnBrk="1" fontAlgn="base" hangingPunct="1">
                  <a:buClrTx/>
                  <a:buSzTx/>
                </a:pPr>
                <a:r>
                  <a:rPr lang="zh-CN" altLang="en-US" sz="1800" b="1">
                    <a:solidFill>
                      <a:srgbClr val="000000"/>
                    </a:solidFill>
                    <a:latin typeface="Arial" panose="020B0604020202020204" pitchFamily="34" charset="0"/>
                  </a:rPr>
                  <a:t>单击此处</a:t>
                </a:r>
                <a:endParaRPr lang="zh-CN" altLang="en-US" sz="1800" b="1">
                  <a:solidFill>
                    <a:srgbClr val="000000"/>
                  </a:solidFill>
                  <a:latin typeface="Arial" panose="020B0604020202020204" pitchFamily="34" charset="0"/>
                </a:endParaRPr>
              </a:p>
              <a:p>
                <a:pPr eaLnBrk="1" fontAlgn="base" hangingPunct="1">
                  <a:buClrTx/>
                  <a:buSzTx/>
                </a:pPr>
                <a:r>
                  <a:rPr lang="zh-CN" altLang="en-US" sz="1800" b="1">
                    <a:solidFill>
                      <a:srgbClr val="000000"/>
                    </a:solidFill>
                    <a:latin typeface="Arial" panose="020B0604020202020204" pitchFamily="34" charset="0"/>
                  </a:rPr>
                  <a:t>添加文字</a:t>
                </a:r>
                <a:endParaRPr lang="zh-CN" altLang="en-US" sz="1800" b="1">
                  <a:solidFill>
                    <a:srgbClr val="000000"/>
                  </a:solidFill>
                  <a:latin typeface="Arial" panose="020B0604020202020204" pitchFamily="34" charset="0"/>
                </a:endParaRPr>
              </a:p>
            </p:txBody>
          </p:sp>
          <p:pic>
            <p:nvPicPr>
              <p:cNvPr id="316756" name="Picture 5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9" y="0"/>
                <a:ext cx="78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757" name="Group 341"/>
              <p:cNvGrpSpPr/>
              <p:nvPr/>
            </p:nvGrpSpPr>
            <p:grpSpPr bwMode="auto">
              <a:xfrm rot="-1297425" flipH="1" flipV="1">
                <a:off x="157" y="719"/>
                <a:ext cx="850" cy="204"/>
                <a:chOff x="0" y="0"/>
                <a:chExt cx="893" cy="246"/>
              </a:xfrm>
            </p:grpSpPr>
            <p:grpSp>
              <p:nvGrpSpPr>
                <p:cNvPr id="316758" name="Group 342"/>
                <p:cNvGrpSpPr/>
                <p:nvPr/>
              </p:nvGrpSpPr>
              <p:grpSpPr bwMode="auto">
                <a:xfrm>
                  <a:off x="0" y="0"/>
                  <a:ext cx="743" cy="185"/>
                  <a:chOff x="0" y="0"/>
                  <a:chExt cx="1118" cy="279"/>
                </a:xfrm>
              </p:grpSpPr>
              <p:sp>
                <p:nvSpPr>
                  <p:cNvPr id="316759" name="AutoShape 56"/>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60" name="AutoShape 57"/>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61" name="AutoShape 58"/>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62" name="AutoShape 59"/>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nvGrpSpPr>
                <p:cNvPr id="316763" name="Group 347"/>
                <p:cNvGrpSpPr/>
                <p:nvPr/>
              </p:nvGrpSpPr>
              <p:grpSpPr bwMode="auto">
                <a:xfrm rot="1353540">
                  <a:off x="150" y="60"/>
                  <a:ext cx="743" cy="186"/>
                  <a:chOff x="0" y="0"/>
                  <a:chExt cx="1118" cy="279"/>
                </a:xfrm>
              </p:grpSpPr>
              <p:sp>
                <p:nvSpPr>
                  <p:cNvPr id="316764" name="AutoShape 61"/>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65" name="AutoShape 62"/>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66" name="AutoShape 63"/>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67" name="AutoShape 64"/>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grpSp>
        <p:grpSp>
          <p:nvGrpSpPr>
            <p:cNvPr id="316768" name="Group 352"/>
            <p:cNvGrpSpPr/>
            <p:nvPr/>
          </p:nvGrpSpPr>
          <p:grpSpPr bwMode="auto">
            <a:xfrm>
              <a:off x="3294" y="2769"/>
              <a:ext cx="1316" cy="1276"/>
              <a:chOff x="0" y="0"/>
              <a:chExt cx="1162" cy="1127"/>
            </a:xfrm>
          </p:grpSpPr>
          <p:sp>
            <p:nvSpPr>
              <p:cNvPr id="316769" name="Oval 48"/>
              <p:cNvSpPr>
                <a:spLocks noChangeArrowheads="1"/>
              </p:cNvSpPr>
              <p:nvPr/>
            </p:nvSpPr>
            <p:spPr bwMode="auto">
              <a:xfrm>
                <a:off x="0" y="635"/>
                <a:ext cx="1162" cy="492"/>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6770" name="Oval 52"/>
              <p:cNvSpPr>
                <a:spLocks noChangeArrowheads="1"/>
              </p:cNvSpPr>
              <p:nvPr/>
            </p:nvSpPr>
            <p:spPr bwMode="auto">
              <a:xfrm>
                <a:off x="88" y="0"/>
                <a:ext cx="986" cy="978"/>
              </a:xfrm>
              <a:prstGeom prst="ellipse">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875F8"/>
                    </a:solidFill>
                    <a:round/>
                  </a14:hiddenLine>
                </a:ext>
              </a:extLst>
            </p:spPr>
            <p:txBody>
              <a:bodyPr wrap="none" anchor="ctr"/>
              <a:lstStyle/>
              <a:p>
                <a:pPr eaLnBrk="1" fontAlgn="base" hangingPunct="1">
                  <a:buClrTx/>
                  <a:buSzTx/>
                </a:pPr>
                <a:r>
                  <a:rPr lang="zh-CN" altLang="en-US" sz="1800" b="1">
                    <a:solidFill>
                      <a:srgbClr val="FFFFFF"/>
                    </a:solidFill>
                    <a:latin typeface="Arial" panose="020B0604020202020204" pitchFamily="34" charset="0"/>
                  </a:rPr>
                  <a:t>单击此处</a:t>
                </a:r>
                <a:endParaRPr lang="zh-CN" altLang="en-US" sz="1800" b="1">
                  <a:solidFill>
                    <a:srgbClr val="FFFFFF"/>
                  </a:solidFill>
                  <a:latin typeface="Arial" panose="020B0604020202020204" pitchFamily="34" charset="0"/>
                </a:endParaRPr>
              </a:p>
              <a:p>
                <a:pPr eaLnBrk="1" fontAlgn="base" hangingPunct="1">
                  <a:buClrTx/>
                  <a:buSzTx/>
                </a:pPr>
                <a:r>
                  <a:rPr lang="zh-CN" altLang="en-US" sz="1800" b="1">
                    <a:solidFill>
                      <a:srgbClr val="FFFFFF"/>
                    </a:solidFill>
                    <a:latin typeface="Arial" panose="020B0604020202020204" pitchFamily="34" charset="0"/>
                  </a:rPr>
                  <a:t>添加文字</a:t>
                </a:r>
                <a:endParaRPr lang="zh-CN" altLang="en-US" sz="1800" b="1">
                  <a:solidFill>
                    <a:srgbClr val="FFFFFF"/>
                  </a:solidFill>
                  <a:latin typeface="Arial" panose="020B0604020202020204" pitchFamily="34" charset="0"/>
                </a:endParaRPr>
              </a:p>
            </p:txBody>
          </p:sp>
          <p:pic>
            <p:nvPicPr>
              <p:cNvPr id="316771" name="Picture 5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9" y="0"/>
                <a:ext cx="78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772" name="Group 356"/>
              <p:cNvGrpSpPr/>
              <p:nvPr/>
            </p:nvGrpSpPr>
            <p:grpSpPr bwMode="auto">
              <a:xfrm rot="-1297425" flipH="1" flipV="1">
                <a:off x="157" y="719"/>
                <a:ext cx="850" cy="204"/>
                <a:chOff x="0" y="0"/>
                <a:chExt cx="893" cy="246"/>
              </a:xfrm>
            </p:grpSpPr>
            <p:grpSp>
              <p:nvGrpSpPr>
                <p:cNvPr id="316773" name="Group 357"/>
                <p:cNvGrpSpPr/>
                <p:nvPr/>
              </p:nvGrpSpPr>
              <p:grpSpPr bwMode="auto">
                <a:xfrm>
                  <a:off x="0" y="0"/>
                  <a:ext cx="743" cy="185"/>
                  <a:chOff x="0" y="0"/>
                  <a:chExt cx="1118" cy="279"/>
                </a:xfrm>
              </p:grpSpPr>
              <p:sp>
                <p:nvSpPr>
                  <p:cNvPr id="316774" name="AutoShape 56"/>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75" name="AutoShape 57"/>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76" name="AutoShape 58"/>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77" name="AutoShape 59"/>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nvGrpSpPr>
                <p:cNvPr id="316778" name="Group 362"/>
                <p:cNvGrpSpPr/>
                <p:nvPr/>
              </p:nvGrpSpPr>
              <p:grpSpPr bwMode="auto">
                <a:xfrm rot="1353540">
                  <a:off x="150" y="60"/>
                  <a:ext cx="743" cy="186"/>
                  <a:chOff x="0" y="0"/>
                  <a:chExt cx="1118" cy="279"/>
                </a:xfrm>
              </p:grpSpPr>
              <p:sp>
                <p:nvSpPr>
                  <p:cNvPr id="316779" name="AutoShape 61"/>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80" name="AutoShape 62"/>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81" name="AutoShape 63"/>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82" name="AutoShape 64"/>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grpSp>
        <p:grpSp>
          <p:nvGrpSpPr>
            <p:cNvPr id="316783" name="Group 367"/>
            <p:cNvGrpSpPr/>
            <p:nvPr/>
          </p:nvGrpSpPr>
          <p:grpSpPr bwMode="auto">
            <a:xfrm>
              <a:off x="2454" y="850"/>
              <a:ext cx="1044" cy="1012"/>
              <a:chOff x="0" y="0"/>
              <a:chExt cx="1162" cy="1127"/>
            </a:xfrm>
          </p:grpSpPr>
          <p:sp>
            <p:nvSpPr>
              <p:cNvPr id="316784" name="Oval 48"/>
              <p:cNvSpPr>
                <a:spLocks noChangeArrowheads="1"/>
              </p:cNvSpPr>
              <p:nvPr/>
            </p:nvSpPr>
            <p:spPr bwMode="auto">
              <a:xfrm>
                <a:off x="0" y="635"/>
                <a:ext cx="1162" cy="492"/>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6785" name="Oval 52"/>
              <p:cNvSpPr>
                <a:spLocks noChangeArrowheads="1"/>
              </p:cNvSpPr>
              <p:nvPr/>
            </p:nvSpPr>
            <p:spPr bwMode="auto">
              <a:xfrm>
                <a:off x="88" y="0"/>
                <a:ext cx="986" cy="978"/>
              </a:xfrm>
              <a:prstGeom prst="ellipse">
                <a:avLst/>
              </a:prstGeom>
              <a:gradFill rotWithShape="1">
                <a:gsLst>
                  <a:gs pos="0">
                    <a:srgbClr val="F8F8F8"/>
                  </a:gs>
                  <a:gs pos="100000">
                    <a:srgbClr val="C0C0C0"/>
                  </a:gs>
                </a:gsLst>
                <a:lin ang="18900000" scaled="1"/>
              </a:gradFill>
              <a:ln w="9525">
                <a:solidFill>
                  <a:srgbClr val="969696"/>
                </a:solidFill>
                <a:round/>
              </a:ln>
            </p:spPr>
            <p:txBody>
              <a:bodyPr wrap="none" anchor="ctr"/>
              <a:lstStyle/>
              <a:p>
                <a:pPr eaLnBrk="1" fontAlgn="base" hangingPunct="1">
                  <a:buClrTx/>
                  <a:buSzTx/>
                </a:pPr>
                <a:r>
                  <a:rPr lang="zh-CN" altLang="en-US">
                    <a:solidFill>
                      <a:srgbClr val="000000"/>
                    </a:solidFill>
                    <a:latin typeface="Arial" panose="020B0604020202020204" pitchFamily="34" charset="0"/>
                  </a:rPr>
                  <a:t>单击此处</a:t>
                </a:r>
                <a:endParaRPr lang="zh-CN" altLang="en-US">
                  <a:solidFill>
                    <a:srgbClr val="000000"/>
                  </a:solidFill>
                  <a:latin typeface="Arial" panose="020B0604020202020204" pitchFamily="34" charset="0"/>
                </a:endParaRPr>
              </a:p>
              <a:p>
                <a:pPr eaLnBrk="1" fontAlgn="base" hangingPunct="1">
                  <a:buClrTx/>
                  <a:buSzTx/>
                </a:pPr>
                <a:r>
                  <a:rPr lang="zh-CN" altLang="en-US">
                    <a:solidFill>
                      <a:srgbClr val="000000"/>
                    </a:solidFill>
                    <a:latin typeface="Arial" panose="020B0604020202020204" pitchFamily="34" charset="0"/>
                  </a:rPr>
                  <a:t>添加文字</a:t>
                </a:r>
                <a:endParaRPr lang="zh-CN" altLang="en-US">
                  <a:solidFill>
                    <a:srgbClr val="000000"/>
                  </a:solidFill>
                  <a:latin typeface="Arial" panose="020B0604020202020204" pitchFamily="34" charset="0"/>
                </a:endParaRPr>
              </a:p>
            </p:txBody>
          </p:sp>
          <p:pic>
            <p:nvPicPr>
              <p:cNvPr id="316786" name="Picture 5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9" y="0"/>
                <a:ext cx="78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787" name="Group 371"/>
              <p:cNvGrpSpPr/>
              <p:nvPr/>
            </p:nvGrpSpPr>
            <p:grpSpPr bwMode="auto">
              <a:xfrm rot="-1297425" flipH="1" flipV="1">
                <a:off x="157" y="719"/>
                <a:ext cx="850" cy="204"/>
                <a:chOff x="0" y="0"/>
                <a:chExt cx="893" cy="246"/>
              </a:xfrm>
            </p:grpSpPr>
            <p:grpSp>
              <p:nvGrpSpPr>
                <p:cNvPr id="316788" name="Group 372"/>
                <p:cNvGrpSpPr/>
                <p:nvPr/>
              </p:nvGrpSpPr>
              <p:grpSpPr bwMode="auto">
                <a:xfrm>
                  <a:off x="0" y="0"/>
                  <a:ext cx="743" cy="185"/>
                  <a:chOff x="0" y="0"/>
                  <a:chExt cx="1118" cy="279"/>
                </a:xfrm>
              </p:grpSpPr>
              <p:sp>
                <p:nvSpPr>
                  <p:cNvPr id="316789" name="AutoShape 56"/>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90" name="AutoShape 57"/>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91" name="AutoShape 58"/>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92" name="AutoShape 59"/>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nvGrpSpPr>
                <p:cNvPr id="316793" name="Group 377"/>
                <p:cNvGrpSpPr/>
                <p:nvPr/>
              </p:nvGrpSpPr>
              <p:grpSpPr bwMode="auto">
                <a:xfrm rot="1353540">
                  <a:off x="150" y="60"/>
                  <a:ext cx="743" cy="186"/>
                  <a:chOff x="0" y="0"/>
                  <a:chExt cx="1118" cy="279"/>
                </a:xfrm>
              </p:grpSpPr>
              <p:sp>
                <p:nvSpPr>
                  <p:cNvPr id="316794" name="AutoShape 61"/>
                  <p:cNvSpPr>
                    <a:spLocks noChangeArrowheads="1"/>
                  </p:cNvSpPr>
                  <p:nvPr/>
                </p:nvSpPr>
                <p:spPr bwMode="auto">
                  <a:xfrm rot="5263130">
                    <a:off x="293"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95" name="AutoShape 62"/>
                  <p:cNvSpPr>
                    <a:spLocks noChangeArrowheads="1"/>
                  </p:cNvSpPr>
                  <p:nvPr/>
                </p:nvSpPr>
                <p:spPr bwMode="auto">
                  <a:xfrm rot="6078281">
                    <a:off x="429" y="-294"/>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96" name="AutoShape 63"/>
                  <p:cNvSpPr>
                    <a:spLocks noChangeArrowheads="1"/>
                  </p:cNvSpPr>
                  <p:nvPr/>
                </p:nvSpPr>
                <p:spPr bwMode="auto">
                  <a:xfrm rot="6373927">
                    <a:off x="505" y="-27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sp>
                <p:nvSpPr>
                  <p:cNvPr id="316797" name="AutoShape 64"/>
                  <p:cNvSpPr>
                    <a:spLocks noChangeArrowheads="1"/>
                  </p:cNvSpPr>
                  <p:nvPr/>
                </p:nvSpPr>
                <p:spPr bwMode="auto">
                  <a:xfrm rot="6906312">
                    <a:off x="595" y="-242"/>
                    <a:ext cx="227" cy="816"/>
                  </a:xfrm>
                  <a:prstGeom prst="moon">
                    <a:avLst>
                      <a:gd name="adj" fmla="val 49773"/>
                    </a:avLst>
                  </a:prstGeom>
                  <a:solidFill>
                    <a:srgbClr val="F8F8F8">
                      <a:alpha val="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base" hangingPunct="1">
                      <a:buClrTx/>
                      <a:buSzTx/>
                    </a:pPr>
                    <a:endParaRPr lang="zh-CN" altLang="en-US" sz="1800">
                      <a:latin typeface="Arial" panose="020B0604020202020204" pitchFamily="34" charset="0"/>
                    </a:endParaRPr>
                  </a:p>
                </p:txBody>
              </p:sp>
            </p:grpSp>
          </p:grpSp>
        </p:grpSp>
      </p:gr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6462"/>
                                        </p:tgtEl>
                                        <p:attrNameLst>
                                          <p:attrName>style.visibility</p:attrName>
                                        </p:attrNameLst>
                                      </p:cBhvr>
                                      <p:to>
                                        <p:strVal val="visible"/>
                                      </p:to>
                                    </p:set>
                                    <p:anim by="(-#ppt_w*2)" calcmode="lin" valueType="num">
                                      <p:cBhvr rctx="PPT">
                                        <p:cTn id="7" dur="250" autoRev="1" fill="hold">
                                          <p:stCondLst>
                                            <p:cond delay="0"/>
                                          </p:stCondLst>
                                        </p:cTn>
                                        <p:tgtEl>
                                          <p:spTgt spid="316462"/>
                                        </p:tgtEl>
                                        <p:attrNameLst>
                                          <p:attrName>ppt_w</p:attrName>
                                        </p:attrNameLst>
                                      </p:cBhvr>
                                    </p:anim>
                                    <p:anim by="(#ppt_w*0.50)" calcmode="lin" valueType="num">
                                      <p:cBhvr>
                                        <p:cTn id="8" dur="250" decel="50000" autoRev="1" fill="hold">
                                          <p:stCondLst>
                                            <p:cond delay="0"/>
                                          </p:stCondLst>
                                        </p:cTn>
                                        <p:tgtEl>
                                          <p:spTgt spid="316462"/>
                                        </p:tgtEl>
                                        <p:attrNameLst>
                                          <p:attrName>ppt_x</p:attrName>
                                        </p:attrNameLst>
                                      </p:cBhvr>
                                    </p:anim>
                                    <p:anim from="(-#ppt_h/2)" to="(#ppt_y)" calcmode="lin" valueType="num">
                                      <p:cBhvr>
                                        <p:cTn id="9" dur="500" fill="hold">
                                          <p:stCondLst>
                                            <p:cond delay="0"/>
                                          </p:stCondLst>
                                        </p:cTn>
                                        <p:tgtEl>
                                          <p:spTgt spid="316462"/>
                                        </p:tgtEl>
                                        <p:attrNameLst>
                                          <p:attrName>ppt_y</p:attrName>
                                        </p:attrNameLst>
                                      </p:cBhvr>
                                    </p:anim>
                                    <p:animRot by="21600000">
                                      <p:cBhvr>
                                        <p:cTn id="10" dur="500" fill="hold">
                                          <p:stCondLst>
                                            <p:cond delay="0"/>
                                          </p:stCondLst>
                                        </p:cTn>
                                        <p:tgtEl>
                                          <p:spTgt spid="316462"/>
                                        </p:tgtEl>
                                        <p:attrNameLst>
                                          <p:attrName>r</p:attrName>
                                        </p:attrNameLst>
                                      </p:cBhvr>
                                    </p:animRot>
                                  </p:childTnLst>
                                </p:cTn>
                              </p:par>
                            </p:childTnLst>
                          </p:cTn>
                        </p:par>
                        <p:par>
                          <p:cTn id="11" fill="hold">
                            <p:stCondLst>
                              <p:cond delay="899"/>
                            </p:stCondLst>
                            <p:childTnLst>
                              <p:par>
                                <p:cTn id="12" presetID="21" presetClass="entr" presetSubtype="1" fill="hold" nodeType="afterEffect">
                                  <p:stCondLst>
                                    <p:cond delay="0"/>
                                  </p:stCondLst>
                                  <p:childTnLst>
                                    <p:set>
                                      <p:cBhvr>
                                        <p:cTn id="13" dur="1" fill="hold">
                                          <p:stCondLst>
                                            <p:cond delay="0"/>
                                          </p:stCondLst>
                                        </p:cTn>
                                        <p:tgtEl>
                                          <p:spTgt spid="316799"/>
                                        </p:tgtEl>
                                        <p:attrNameLst>
                                          <p:attrName>style.visibility</p:attrName>
                                        </p:attrNameLst>
                                      </p:cBhvr>
                                      <p:to>
                                        <p:strVal val="visible"/>
                                      </p:to>
                                    </p:set>
                                    <p:animEffect transition="in" filter="wheel(1)">
                                      <p:cBhvr>
                                        <p:cTn id="14" dur="2000"/>
                                        <p:tgtEl>
                                          <p:spTgt spid="316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89" name="Text Box 57"/>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402548" name="组合 33"/>
          <p:cNvGrpSpPr/>
          <p:nvPr/>
        </p:nvGrpSpPr>
        <p:grpSpPr bwMode="auto">
          <a:xfrm>
            <a:off x="7048500" y="2185988"/>
            <a:ext cx="1485900" cy="1217612"/>
            <a:chOff x="7647017" y="2699415"/>
            <a:chExt cx="2617944" cy="2145185"/>
          </a:xfrm>
        </p:grpSpPr>
        <p:sp>
          <p:nvSpPr>
            <p:cNvPr id="3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37" name="Oval 19"/>
            <p:cNvSpPr>
              <a:spLocks noChangeArrowheads="1"/>
            </p:cNvSpPr>
            <p:nvPr/>
          </p:nvSpPr>
          <p:spPr bwMode="auto">
            <a:xfrm>
              <a:off x="8011516" y="2699415"/>
              <a:ext cx="1931237" cy="1931674"/>
            </a:xfrm>
            <a:prstGeom prst="ellipse">
              <a:avLst/>
            </a:prstGeom>
            <a:gradFill rotWithShape="1">
              <a:gsLst>
                <a:gs pos="0">
                  <a:srgbClr val="2859BA"/>
                </a:gs>
                <a:gs pos="100000">
                  <a:srgbClr val="0846AC"/>
                </a:gs>
              </a:gsLst>
              <a:lin ang="5400000" scaled="1"/>
            </a:gradFill>
            <a:ln>
              <a:noFill/>
            </a:ln>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Arial" panose="020B0604020202020204" pitchFamily="34" charset="0"/>
              </a:endParaRPr>
            </a:p>
          </p:txBody>
        </p:sp>
        <p:sp>
          <p:nvSpPr>
            <p:cNvPr id="38" name="未知"/>
            <p:cNvSpPr/>
            <p:nvPr/>
          </p:nvSpPr>
          <p:spPr bwMode="auto">
            <a:xfrm>
              <a:off x="8234376" y="2744165"/>
              <a:ext cx="1487977" cy="7271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5" name="AutoShape 7"/>
          <p:cNvSpPr>
            <a:spLocks noChangeArrowheads="1"/>
          </p:cNvSpPr>
          <p:nvPr/>
        </p:nvSpPr>
        <p:spPr bwMode="auto">
          <a:xfrm>
            <a:off x="836613" y="2365375"/>
            <a:ext cx="5916612" cy="809625"/>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646464"/>
              </a:solidFill>
              <a:latin typeface="Arial" panose="020B0604020202020204" pitchFamily="34" charset="0"/>
            </a:endParaRPr>
          </a:p>
        </p:txBody>
      </p:sp>
      <p:sp>
        <p:nvSpPr>
          <p:cNvPr id="32" name="AutoShape 8"/>
          <p:cNvSpPr>
            <a:spLocks noChangeArrowheads="1"/>
          </p:cNvSpPr>
          <p:nvPr/>
        </p:nvSpPr>
        <p:spPr bwMode="auto">
          <a:xfrm>
            <a:off x="4840288" y="2354263"/>
            <a:ext cx="503237" cy="828675"/>
          </a:xfrm>
          <a:prstGeom prst="chevron">
            <a:avLst>
              <a:gd name="adj" fmla="val 55472"/>
            </a:avLst>
          </a:prstGeom>
          <a:gradFill rotWithShape="1">
            <a:gsLst>
              <a:gs pos="0">
                <a:srgbClr val="2859BA"/>
              </a:gs>
              <a:gs pos="100000">
                <a:srgbClr val="0846AC"/>
              </a:gs>
            </a:gsLst>
            <a:lin ang="5400000" scaled="1"/>
          </a:gra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Arial" panose="020B0604020202020204" pitchFamily="34" charset="0"/>
            </a:endParaRPr>
          </a:p>
        </p:txBody>
      </p:sp>
      <p:sp>
        <p:nvSpPr>
          <p:cNvPr id="30" name="AutoShape 8"/>
          <p:cNvSpPr>
            <a:spLocks noChangeArrowheads="1"/>
          </p:cNvSpPr>
          <p:nvPr/>
        </p:nvSpPr>
        <p:spPr bwMode="auto">
          <a:xfrm>
            <a:off x="3260725" y="2354263"/>
            <a:ext cx="501650" cy="828675"/>
          </a:xfrm>
          <a:prstGeom prst="chevron">
            <a:avLst>
              <a:gd name="adj" fmla="val 55472"/>
            </a:avLst>
          </a:prstGeom>
          <a:gradFill rotWithShape="1">
            <a:gsLst>
              <a:gs pos="0">
                <a:srgbClr val="2859BA"/>
              </a:gs>
              <a:gs pos="100000">
                <a:srgbClr val="0846AC"/>
              </a:gs>
            </a:gsLst>
            <a:lin ang="5400000" scaled="1"/>
          </a:gra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Arial" panose="020B0604020202020204" pitchFamily="34" charset="0"/>
            </a:endParaRPr>
          </a:p>
        </p:txBody>
      </p:sp>
      <p:sp>
        <p:nvSpPr>
          <p:cNvPr id="28" name="AutoShape 8"/>
          <p:cNvSpPr>
            <a:spLocks noChangeArrowheads="1"/>
          </p:cNvSpPr>
          <p:nvPr/>
        </p:nvSpPr>
        <p:spPr bwMode="auto">
          <a:xfrm>
            <a:off x="1679575" y="2354263"/>
            <a:ext cx="503238" cy="828675"/>
          </a:xfrm>
          <a:prstGeom prst="chevron">
            <a:avLst>
              <a:gd name="adj" fmla="val 55472"/>
            </a:avLst>
          </a:prstGeom>
          <a:gradFill rotWithShape="1">
            <a:gsLst>
              <a:gs pos="0">
                <a:srgbClr val="2859BA"/>
              </a:gs>
              <a:gs pos="100000">
                <a:srgbClr val="0846AC"/>
              </a:gs>
            </a:gsLst>
            <a:lin ang="5400000" scaled="1"/>
          </a:gra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Arial" panose="020B0604020202020204" pitchFamily="34" charset="0"/>
            </a:endParaRPr>
          </a:p>
        </p:txBody>
      </p:sp>
      <p:sp>
        <p:nvSpPr>
          <p:cNvPr id="26" name="AutoShape 8"/>
          <p:cNvSpPr>
            <a:spLocks noChangeArrowheads="1"/>
          </p:cNvSpPr>
          <p:nvPr/>
        </p:nvSpPr>
        <p:spPr bwMode="auto">
          <a:xfrm>
            <a:off x="6421438" y="2354263"/>
            <a:ext cx="501650" cy="828675"/>
          </a:xfrm>
          <a:prstGeom prst="chevron">
            <a:avLst>
              <a:gd name="adj" fmla="val 55472"/>
            </a:avLst>
          </a:prstGeom>
          <a:gradFill rotWithShape="1">
            <a:gsLst>
              <a:gs pos="0">
                <a:srgbClr val="2859BA"/>
              </a:gs>
              <a:gs pos="100000">
                <a:srgbClr val="0846AC"/>
              </a:gs>
            </a:gsLst>
            <a:lin ang="5400000" scaled="1"/>
          </a:gra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Arial" panose="020B0604020202020204" pitchFamily="34" charset="0"/>
            </a:endParaRPr>
          </a:p>
        </p:txBody>
      </p:sp>
      <p:sp>
        <p:nvSpPr>
          <p:cNvPr id="10" name="TextBox 9"/>
          <p:cNvSpPr txBox="1"/>
          <p:nvPr/>
        </p:nvSpPr>
        <p:spPr>
          <a:xfrm>
            <a:off x="852488" y="2606675"/>
            <a:ext cx="630237" cy="366713"/>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a:solidFill>
                  <a:srgbClr val="646464"/>
                </a:solidFill>
                <a:latin typeface="Impact" panose="020B0806030902050204" pitchFamily="34" charset="0"/>
              </a:rPr>
              <a:t>2010</a:t>
            </a:r>
            <a:endParaRPr lang="zh-CN" altLang="en-US" sz="1800" i="1">
              <a:solidFill>
                <a:srgbClr val="646464"/>
              </a:solidFill>
              <a:latin typeface="Impact" panose="020B0806030902050204" pitchFamily="34" charset="0"/>
            </a:endParaRPr>
          </a:p>
        </p:txBody>
      </p:sp>
      <p:sp>
        <p:nvSpPr>
          <p:cNvPr id="11" name="TextBox 10"/>
          <p:cNvSpPr txBox="1"/>
          <p:nvPr/>
        </p:nvSpPr>
        <p:spPr>
          <a:xfrm>
            <a:off x="2433638" y="2606675"/>
            <a:ext cx="622300" cy="366713"/>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a:solidFill>
                  <a:srgbClr val="646464"/>
                </a:solidFill>
                <a:latin typeface="Impact" panose="020B0806030902050204" pitchFamily="34" charset="0"/>
              </a:rPr>
              <a:t>2012</a:t>
            </a:r>
            <a:endParaRPr lang="zh-CN" altLang="en-US" sz="1800" i="1">
              <a:solidFill>
                <a:srgbClr val="646464"/>
              </a:solidFill>
              <a:latin typeface="Impact" panose="020B0806030902050204" pitchFamily="34" charset="0"/>
            </a:endParaRPr>
          </a:p>
        </p:txBody>
      </p:sp>
      <p:sp>
        <p:nvSpPr>
          <p:cNvPr id="12" name="TextBox 11"/>
          <p:cNvSpPr txBox="1"/>
          <p:nvPr/>
        </p:nvSpPr>
        <p:spPr>
          <a:xfrm>
            <a:off x="4013200" y="2606675"/>
            <a:ext cx="628650" cy="366713"/>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a:solidFill>
                  <a:srgbClr val="646464"/>
                </a:solidFill>
                <a:latin typeface="Impact" panose="020B0806030902050204" pitchFamily="34" charset="0"/>
              </a:rPr>
              <a:t>2013</a:t>
            </a:r>
            <a:endParaRPr lang="zh-CN" altLang="en-US" sz="1800" i="1">
              <a:solidFill>
                <a:srgbClr val="646464"/>
              </a:solidFill>
              <a:latin typeface="Impact" panose="020B0806030902050204" pitchFamily="34" charset="0"/>
            </a:endParaRPr>
          </a:p>
        </p:txBody>
      </p:sp>
      <p:sp>
        <p:nvSpPr>
          <p:cNvPr id="13" name="TextBox 12"/>
          <p:cNvSpPr txBox="1"/>
          <p:nvPr/>
        </p:nvSpPr>
        <p:spPr>
          <a:xfrm>
            <a:off x="5592763" y="2606675"/>
            <a:ext cx="622300" cy="366713"/>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a:solidFill>
                  <a:srgbClr val="646464"/>
                </a:solidFill>
                <a:latin typeface="Impact" panose="020B0806030902050204" pitchFamily="34" charset="0"/>
              </a:rPr>
              <a:t>2014</a:t>
            </a:r>
            <a:endParaRPr lang="zh-CN" altLang="en-US" sz="1800" i="1">
              <a:solidFill>
                <a:srgbClr val="646464"/>
              </a:solidFill>
              <a:latin typeface="Impact" panose="020B0806030902050204" pitchFamily="34" charset="0"/>
            </a:endParaRPr>
          </a:p>
        </p:txBody>
      </p:sp>
      <p:grpSp>
        <p:nvGrpSpPr>
          <p:cNvPr id="402570" name="组合 13"/>
          <p:cNvGrpSpPr/>
          <p:nvPr/>
        </p:nvGrpSpPr>
        <p:grpSpPr bwMode="auto">
          <a:xfrm>
            <a:off x="1085850" y="3040063"/>
            <a:ext cx="2419350" cy="1417637"/>
            <a:chOff x="941884" y="3983470"/>
            <a:chExt cx="1925931" cy="1602874"/>
          </a:xfrm>
        </p:grpSpPr>
        <p:cxnSp>
          <p:nvCxnSpPr>
            <p:cNvPr id="402571" name="直接连接符 23"/>
            <p:cNvCxnSpPr>
              <a:cxnSpLocks noChangeShapeType="1"/>
            </p:cNvCxnSpPr>
            <p:nvPr/>
          </p:nvCxnSpPr>
          <p:spPr bwMode="auto">
            <a:xfrm>
              <a:off x="941884" y="3983470"/>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5" name="TextBox 24"/>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rgbClr val="646464"/>
                  </a:solidFill>
                  <a:latin typeface="+mn-lt"/>
                </a:rPr>
                <a:t>此处添加标题</a:t>
              </a:r>
              <a:endParaRPr lang="en-US" altLang="zh-CN" sz="1800" b="1"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p:txBody>
        </p:sp>
      </p:grpSp>
      <p:grpSp>
        <p:nvGrpSpPr>
          <p:cNvPr id="402573" name="组合 14"/>
          <p:cNvGrpSpPr/>
          <p:nvPr/>
        </p:nvGrpSpPr>
        <p:grpSpPr bwMode="auto">
          <a:xfrm>
            <a:off x="2667000" y="1211263"/>
            <a:ext cx="2286000" cy="1330325"/>
            <a:chOff x="2293144" y="1916832"/>
            <a:chExt cx="1925931" cy="1502549"/>
          </a:xfrm>
        </p:grpSpPr>
        <p:cxnSp>
          <p:nvCxnSpPr>
            <p:cNvPr id="402574" name="直接连接符 21"/>
            <p:cNvCxnSpPr>
              <a:cxnSpLocks noChangeShapeType="1"/>
            </p:cNvCxnSpPr>
            <p:nvPr/>
          </p:nvCxnSpPr>
          <p:spPr bwMode="auto">
            <a:xfrm>
              <a:off x="2293144"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3" name="TextBox 22"/>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rgbClr val="646464"/>
                  </a:solidFill>
                  <a:latin typeface="+mn-lt"/>
                </a:rPr>
                <a:t>此处添加标题</a:t>
              </a:r>
              <a:endParaRPr lang="en-US" altLang="zh-CN" sz="1800" b="1"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p:txBody>
        </p:sp>
      </p:grpSp>
      <p:grpSp>
        <p:nvGrpSpPr>
          <p:cNvPr id="402576" name="组合 15"/>
          <p:cNvGrpSpPr/>
          <p:nvPr/>
        </p:nvGrpSpPr>
        <p:grpSpPr bwMode="auto">
          <a:xfrm>
            <a:off x="4214813" y="3059113"/>
            <a:ext cx="2109787" cy="1419225"/>
            <a:chOff x="3641104" y="3980384"/>
            <a:chExt cx="1925931" cy="1603059"/>
          </a:xfrm>
        </p:grpSpPr>
        <p:cxnSp>
          <p:nvCxnSpPr>
            <p:cNvPr id="402577" name="直接连接符 19"/>
            <p:cNvCxnSpPr>
              <a:cxnSpLocks noChangeShapeType="1"/>
            </p:cNvCxnSpPr>
            <p:nvPr/>
          </p:nvCxnSpPr>
          <p:spPr bwMode="auto">
            <a:xfrm>
              <a:off x="3648596" y="3980384"/>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rgbClr val="646464"/>
                  </a:solidFill>
                  <a:latin typeface="+mn-lt"/>
                </a:rPr>
                <a:t>此处添加标题</a:t>
              </a:r>
              <a:endParaRPr lang="en-US" altLang="zh-CN" sz="1800" b="1"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p:txBody>
        </p:sp>
      </p:grpSp>
      <p:grpSp>
        <p:nvGrpSpPr>
          <p:cNvPr id="402579" name="组合 16"/>
          <p:cNvGrpSpPr/>
          <p:nvPr/>
        </p:nvGrpSpPr>
        <p:grpSpPr bwMode="auto">
          <a:xfrm>
            <a:off x="5822950" y="1211263"/>
            <a:ext cx="2178050" cy="1330325"/>
            <a:chOff x="5044092" y="1916832"/>
            <a:chExt cx="1925931" cy="1502549"/>
          </a:xfrm>
        </p:grpSpPr>
        <p:cxnSp>
          <p:nvCxnSpPr>
            <p:cNvPr id="402580" name="直接连接符 17"/>
            <p:cNvCxnSpPr>
              <a:cxnSpLocks noChangeShapeType="1"/>
            </p:cNvCxnSpPr>
            <p:nvPr/>
          </p:nvCxnSpPr>
          <p:spPr bwMode="auto">
            <a:xfrm>
              <a:off x="5044092"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19" name="TextBox 18"/>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rgbClr val="646464"/>
                  </a:solidFill>
                  <a:latin typeface="+mn-lt"/>
                </a:rPr>
                <a:t>此处添加标题</a:t>
              </a:r>
              <a:endParaRPr lang="en-US" altLang="zh-CN" sz="1800" b="1"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a:p>
              <a:pPr algn="l" eaLnBrk="1" fontAlgn="auto" hangingPunct="1">
                <a:lnSpc>
                  <a:spcPct val="150000"/>
                </a:lnSpc>
                <a:spcBef>
                  <a:spcPts val="0"/>
                </a:spcBef>
                <a:spcAft>
                  <a:spcPts val="0"/>
                </a:spcAft>
                <a:buClrTx/>
                <a:buSzTx/>
                <a:defRPr/>
              </a:pPr>
              <a:r>
                <a:rPr lang="zh-CN" altLang="en-US" sz="1200" kern="0" dirty="0">
                  <a:solidFill>
                    <a:srgbClr val="646464"/>
                  </a:solidFill>
                  <a:latin typeface="+mn-lt"/>
                </a:rPr>
                <a:t>点击此处添加段落文本</a:t>
              </a:r>
              <a:endParaRPr lang="zh-CN" altLang="en-US" sz="1200" kern="0" dirty="0">
                <a:solidFill>
                  <a:srgbClr val="646464"/>
                </a:solidFill>
                <a:latin typeface="+mn-lt"/>
              </a:endParaRPr>
            </a:p>
          </p:txBody>
        </p:sp>
      </p:grpSp>
      <p:grpSp>
        <p:nvGrpSpPr>
          <p:cNvPr id="402583" name="Group 13"/>
          <p:cNvGrpSpPr/>
          <p:nvPr/>
        </p:nvGrpSpPr>
        <p:grpSpPr bwMode="auto">
          <a:xfrm rot="-1693754" flipH="1" flipV="1">
            <a:off x="7513638" y="3054350"/>
            <a:ext cx="904875" cy="195263"/>
            <a:chOff x="1565" y="2568"/>
            <a:chExt cx="1118" cy="279"/>
          </a:xfrm>
        </p:grpSpPr>
        <p:sp>
          <p:nvSpPr>
            <p:cNvPr id="46"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7"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8"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9"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402588" name="Group 18"/>
          <p:cNvGrpSpPr/>
          <p:nvPr/>
        </p:nvGrpSpPr>
        <p:grpSpPr bwMode="auto">
          <a:xfrm rot="-340214" flipH="1" flipV="1">
            <a:off x="7321550" y="3084513"/>
            <a:ext cx="903288" cy="196850"/>
            <a:chOff x="1565" y="2568"/>
            <a:chExt cx="1118" cy="279"/>
          </a:xfrm>
        </p:grpSpPr>
        <p:sp>
          <p:nvSpPr>
            <p:cNvPr id="42"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3"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4"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sp>
          <p:nvSpPr>
            <p:cNvPr id="45"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402594" name="Rectangle 162"/>
          <p:cNvSpPr>
            <a:spLocks noChangeArrowheads="1"/>
          </p:cNvSpPr>
          <p:nvPr/>
        </p:nvSpPr>
        <p:spPr bwMode="auto">
          <a:xfrm>
            <a:off x="7283450" y="2425700"/>
            <a:ext cx="1098550" cy="504825"/>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800" b="1">
                <a:solidFill>
                  <a:srgbClr val="FFFFFF"/>
                </a:solidFill>
              </a:rPr>
              <a:t>添加标题</a:t>
            </a:r>
            <a:endParaRPr lang="en-US" altLang="zh-CN" sz="1800" b="1">
              <a:solidFill>
                <a:srgbClr val="FFFFFF"/>
              </a:solidFill>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2489"/>
                                        </p:tgtEl>
                                        <p:attrNameLst>
                                          <p:attrName>style.visibility</p:attrName>
                                        </p:attrNameLst>
                                      </p:cBhvr>
                                      <p:to>
                                        <p:strVal val="visible"/>
                                      </p:to>
                                    </p:set>
                                    <p:anim by="(-#ppt_w*2)" calcmode="lin" valueType="num">
                                      <p:cBhvr rctx="PPT">
                                        <p:cTn id="7" dur="250" autoRev="1" fill="hold">
                                          <p:stCondLst>
                                            <p:cond delay="0"/>
                                          </p:stCondLst>
                                        </p:cTn>
                                        <p:tgtEl>
                                          <p:spTgt spid="402489"/>
                                        </p:tgtEl>
                                        <p:attrNameLst>
                                          <p:attrName>ppt_w</p:attrName>
                                        </p:attrNameLst>
                                      </p:cBhvr>
                                    </p:anim>
                                    <p:anim by="(#ppt_w*0.50)" calcmode="lin" valueType="num">
                                      <p:cBhvr>
                                        <p:cTn id="8" dur="250" decel="50000" autoRev="1" fill="hold">
                                          <p:stCondLst>
                                            <p:cond delay="0"/>
                                          </p:stCondLst>
                                        </p:cTn>
                                        <p:tgtEl>
                                          <p:spTgt spid="402489"/>
                                        </p:tgtEl>
                                        <p:attrNameLst>
                                          <p:attrName>ppt_x</p:attrName>
                                        </p:attrNameLst>
                                      </p:cBhvr>
                                    </p:anim>
                                    <p:anim from="(-#ppt_h/2)" to="(#ppt_y)" calcmode="lin" valueType="num">
                                      <p:cBhvr>
                                        <p:cTn id="9" dur="500" fill="hold">
                                          <p:stCondLst>
                                            <p:cond delay="0"/>
                                          </p:stCondLst>
                                        </p:cTn>
                                        <p:tgtEl>
                                          <p:spTgt spid="402489"/>
                                        </p:tgtEl>
                                        <p:attrNameLst>
                                          <p:attrName>ppt_y</p:attrName>
                                        </p:attrNameLst>
                                      </p:cBhvr>
                                    </p:anim>
                                    <p:animRot by="21600000">
                                      <p:cBhvr>
                                        <p:cTn id="10" dur="500" fill="hold">
                                          <p:stCondLst>
                                            <p:cond delay="0"/>
                                          </p:stCondLst>
                                        </p:cTn>
                                        <p:tgtEl>
                                          <p:spTgt spid="402489"/>
                                        </p:tgtEl>
                                        <p:attrNameLst>
                                          <p:attrName>r</p:attrName>
                                        </p:attrNameLst>
                                      </p:cBhvr>
                                    </p:animRot>
                                  </p:childTnLst>
                                </p:cTn>
                              </p:par>
                            </p:childTnLst>
                          </p:cTn>
                        </p:par>
                        <p:par>
                          <p:cTn id="11" fill="hold">
                            <p:stCondLst>
                              <p:cond delay="899"/>
                            </p:stCondLst>
                            <p:childTnLst>
                              <p:par>
                                <p:cTn id="12" presetID="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399"/>
                            </p:stCondLst>
                            <p:childTnLst>
                              <p:par>
                                <p:cTn id="17" presetID="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1899"/>
                            </p:stCondLst>
                            <p:childTnLst>
                              <p:par>
                                <p:cTn id="34" presetID="49" presetClass="entr" presetSubtype="0" decel="10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360"/>
                                          </p:val>
                                        </p:tav>
                                        <p:tav tm="100000">
                                          <p:val>
                                            <p:fltVal val="0"/>
                                          </p:val>
                                        </p:tav>
                                      </p:tavLst>
                                    </p:anim>
                                    <p:animEffect transition="in" filter="fade">
                                      <p:cBhvr>
                                        <p:cTn id="51" dur="500"/>
                                        <p:tgtEl>
                                          <p:spTgt spid="12"/>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 calcmode="lin" valueType="num">
                                      <p:cBhvr>
                                        <p:cTn id="56" dur="500" fill="hold"/>
                                        <p:tgtEl>
                                          <p:spTgt spid="13"/>
                                        </p:tgtEl>
                                        <p:attrNameLst>
                                          <p:attrName>style.rotation</p:attrName>
                                        </p:attrNameLst>
                                      </p:cBhvr>
                                      <p:tavLst>
                                        <p:tav tm="0">
                                          <p:val>
                                            <p:fltVal val="360"/>
                                          </p:val>
                                        </p:tav>
                                        <p:tav tm="100000">
                                          <p:val>
                                            <p:fltVal val="0"/>
                                          </p:val>
                                        </p:tav>
                                      </p:tavLst>
                                    </p:anim>
                                    <p:animEffect transition="in" filter="fade">
                                      <p:cBhvr>
                                        <p:cTn id="57" dur="500"/>
                                        <p:tgtEl>
                                          <p:spTgt spid="13"/>
                                        </p:tgtEl>
                                      </p:cBhvr>
                                    </p:animEffect>
                                  </p:childTnLst>
                                </p:cTn>
                              </p:par>
                            </p:childTnLst>
                          </p:cTn>
                        </p:par>
                        <p:par>
                          <p:cTn id="58" fill="hold">
                            <p:stCondLst>
                              <p:cond delay="2399"/>
                            </p:stCondLst>
                            <p:childTnLst>
                              <p:par>
                                <p:cTn id="59" presetID="47" presetClass="entr" presetSubtype="0" fill="hold" nodeType="afterEffect">
                                  <p:stCondLst>
                                    <p:cond delay="0"/>
                                  </p:stCondLst>
                                  <p:childTnLst>
                                    <p:set>
                                      <p:cBhvr>
                                        <p:cTn id="60" dur="1" fill="hold">
                                          <p:stCondLst>
                                            <p:cond delay="0"/>
                                          </p:stCondLst>
                                        </p:cTn>
                                        <p:tgtEl>
                                          <p:spTgt spid="402548"/>
                                        </p:tgtEl>
                                        <p:attrNameLst>
                                          <p:attrName>style.visibility</p:attrName>
                                        </p:attrNameLst>
                                      </p:cBhvr>
                                      <p:to>
                                        <p:strVal val="visible"/>
                                      </p:to>
                                    </p:set>
                                    <p:animEffect transition="in" filter="fade">
                                      <p:cBhvr>
                                        <p:cTn id="61" dur="1000"/>
                                        <p:tgtEl>
                                          <p:spTgt spid="402548"/>
                                        </p:tgtEl>
                                      </p:cBhvr>
                                    </p:animEffect>
                                    <p:anim calcmode="lin" valueType="num">
                                      <p:cBhvr>
                                        <p:cTn id="62" dur="1000" fill="hold"/>
                                        <p:tgtEl>
                                          <p:spTgt spid="402548"/>
                                        </p:tgtEl>
                                        <p:attrNameLst>
                                          <p:attrName>ppt_x</p:attrName>
                                        </p:attrNameLst>
                                      </p:cBhvr>
                                      <p:tavLst>
                                        <p:tav tm="0">
                                          <p:val>
                                            <p:strVal val="#ppt_x"/>
                                          </p:val>
                                        </p:tav>
                                        <p:tav tm="100000">
                                          <p:val>
                                            <p:strVal val="#ppt_x"/>
                                          </p:val>
                                        </p:tav>
                                      </p:tavLst>
                                    </p:anim>
                                    <p:anim calcmode="lin" valueType="num">
                                      <p:cBhvr>
                                        <p:cTn id="63" dur="1000" fill="hold"/>
                                        <p:tgtEl>
                                          <p:spTgt spid="402548"/>
                                        </p:tgtEl>
                                        <p:attrNameLst>
                                          <p:attrName>ppt_y</p:attrName>
                                        </p:attrNameLst>
                                      </p:cBhvr>
                                      <p:tavLst>
                                        <p:tav tm="0">
                                          <p:val>
                                            <p:strVal val="#ppt_y-.1"/>
                                          </p:val>
                                        </p:tav>
                                        <p:tav tm="100000">
                                          <p:val>
                                            <p:strVal val="#ppt_y"/>
                                          </p:val>
                                        </p:tav>
                                      </p:tavLst>
                                    </p:anim>
                                  </p:childTnLst>
                                </p:cTn>
                              </p:par>
                            </p:childTnLst>
                          </p:cTn>
                        </p:par>
                        <p:par>
                          <p:cTn id="64" fill="hold">
                            <p:stCondLst>
                              <p:cond delay="3399"/>
                            </p:stCondLst>
                            <p:childTnLst>
                              <p:par>
                                <p:cTn id="65" presetID="23" presetClass="entr" presetSubtype="16" fill="hold" grpId="0" nodeType="afterEffect">
                                  <p:stCondLst>
                                    <p:cond delay="0"/>
                                  </p:stCondLst>
                                  <p:childTnLst>
                                    <p:set>
                                      <p:cBhvr>
                                        <p:cTn id="66" dur="1" fill="hold">
                                          <p:stCondLst>
                                            <p:cond delay="0"/>
                                          </p:stCondLst>
                                        </p:cTn>
                                        <p:tgtEl>
                                          <p:spTgt spid="402594"/>
                                        </p:tgtEl>
                                        <p:attrNameLst>
                                          <p:attrName>style.visibility</p:attrName>
                                        </p:attrNameLst>
                                      </p:cBhvr>
                                      <p:to>
                                        <p:strVal val="visible"/>
                                      </p:to>
                                    </p:set>
                                    <p:anim calcmode="lin" valueType="num">
                                      <p:cBhvr>
                                        <p:cTn id="67" dur="500" fill="hold"/>
                                        <p:tgtEl>
                                          <p:spTgt spid="402594"/>
                                        </p:tgtEl>
                                        <p:attrNameLst>
                                          <p:attrName>ppt_w</p:attrName>
                                        </p:attrNameLst>
                                      </p:cBhvr>
                                      <p:tavLst>
                                        <p:tav tm="0">
                                          <p:val>
                                            <p:fltVal val="0"/>
                                          </p:val>
                                        </p:tav>
                                        <p:tav tm="100000">
                                          <p:val>
                                            <p:strVal val="#ppt_w"/>
                                          </p:val>
                                        </p:tav>
                                      </p:tavLst>
                                    </p:anim>
                                    <p:anim calcmode="lin" valueType="num">
                                      <p:cBhvr>
                                        <p:cTn id="68" dur="500" fill="hold"/>
                                        <p:tgtEl>
                                          <p:spTgt spid="402594"/>
                                        </p:tgtEl>
                                        <p:attrNameLst>
                                          <p:attrName>ppt_h</p:attrName>
                                        </p:attrNameLst>
                                      </p:cBhvr>
                                      <p:tavLst>
                                        <p:tav tm="0">
                                          <p:val>
                                            <p:fltVal val="0"/>
                                          </p:val>
                                        </p:tav>
                                        <p:tav tm="100000">
                                          <p:val>
                                            <p:strVal val="#ppt_h"/>
                                          </p:val>
                                        </p:tav>
                                      </p:tavLst>
                                    </p:anim>
                                  </p:childTnLst>
                                </p:cTn>
                              </p:par>
                              <p:par>
                                <p:cTn id="69" presetID="42" presetClass="entr" presetSubtype="0" fill="hold" nodeType="withEffect">
                                  <p:stCondLst>
                                    <p:cond delay="0"/>
                                  </p:stCondLst>
                                  <p:childTnLst>
                                    <p:set>
                                      <p:cBhvr>
                                        <p:cTn id="70" dur="1" fill="hold">
                                          <p:stCondLst>
                                            <p:cond delay="0"/>
                                          </p:stCondLst>
                                        </p:cTn>
                                        <p:tgtEl>
                                          <p:spTgt spid="402573"/>
                                        </p:tgtEl>
                                        <p:attrNameLst>
                                          <p:attrName>style.visibility</p:attrName>
                                        </p:attrNameLst>
                                      </p:cBhvr>
                                      <p:to>
                                        <p:strVal val="visible"/>
                                      </p:to>
                                    </p:set>
                                    <p:animEffect transition="in" filter="fade">
                                      <p:cBhvr>
                                        <p:cTn id="71" dur="1000"/>
                                        <p:tgtEl>
                                          <p:spTgt spid="402573"/>
                                        </p:tgtEl>
                                      </p:cBhvr>
                                    </p:animEffect>
                                    <p:anim calcmode="lin" valueType="num">
                                      <p:cBhvr>
                                        <p:cTn id="72" dur="1000" fill="hold"/>
                                        <p:tgtEl>
                                          <p:spTgt spid="402573"/>
                                        </p:tgtEl>
                                        <p:attrNameLst>
                                          <p:attrName>ppt_x</p:attrName>
                                        </p:attrNameLst>
                                      </p:cBhvr>
                                      <p:tavLst>
                                        <p:tav tm="0">
                                          <p:val>
                                            <p:strVal val="#ppt_x"/>
                                          </p:val>
                                        </p:tav>
                                        <p:tav tm="100000">
                                          <p:val>
                                            <p:strVal val="#ppt_x"/>
                                          </p:val>
                                        </p:tav>
                                      </p:tavLst>
                                    </p:anim>
                                    <p:anim calcmode="lin" valueType="num">
                                      <p:cBhvr>
                                        <p:cTn id="73" dur="1000" fill="hold"/>
                                        <p:tgtEl>
                                          <p:spTgt spid="40257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02579"/>
                                        </p:tgtEl>
                                        <p:attrNameLst>
                                          <p:attrName>style.visibility</p:attrName>
                                        </p:attrNameLst>
                                      </p:cBhvr>
                                      <p:to>
                                        <p:strVal val="visible"/>
                                      </p:to>
                                    </p:set>
                                    <p:animEffect transition="in" filter="fade">
                                      <p:cBhvr>
                                        <p:cTn id="76" dur="1000"/>
                                        <p:tgtEl>
                                          <p:spTgt spid="402579"/>
                                        </p:tgtEl>
                                      </p:cBhvr>
                                    </p:animEffect>
                                    <p:anim calcmode="lin" valueType="num">
                                      <p:cBhvr>
                                        <p:cTn id="77" dur="1000" fill="hold"/>
                                        <p:tgtEl>
                                          <p:spTgt spid="402579"/>
                                        </p:tgtEl>
                                        <p:attrNameLst>
                                          <p:attrName>ppt_x</p:attrName>
                                        </p:attrNameLst>
                                      </p:cBhvr>
                                      <p:tavLst>
                                        <p:tav tm="0">
                                          <p:val>
                                            <p:strVal val="#ppt_x"/>
                                          </p:val>
                                        </p:tav>
                                        <p:tav tm="100000">
                                          <p:val>
                                            <p:strVal val="#ppt_x"/>
                                          </p:val>
                                        </p:tav>
                                      </p:tavLst>
                                    </p:anim>
                                    <p:anim calcmode="lin" valueType="num">
                                      <p:cBhvr>
                                        <p:cTn id="78" dur="1000" fill="hold"/>
                                        <p:tgtEl>
                                          <p:spTgt spid="402579"/>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402570"/>
                                        </p:tgtEl>
                                        <p:attrNameLst>
                                          <p:attrName>style.visibility</p:attrName>
                                        </p:attrNameLst>
                                      </p:cBhvr>
                                      <p:to>
                                        <p:strVal val="visible"/>
                                      </p:to>
                                    </p:set>
                                    <p:animEffect transition="in" filter="fade">
                                      <p:cBhvr>
                                        <p:cTn id="81" dur="1000"/>
                                        <p:tgtEl>
                                          <p:spTgt spid="402570"/>
                                        </p:tgtEl>
                                      </p:cBhvr>
                                    </p:animEffect>
                                    <p:anim calcmode="lin" valueType="num">
                                      <p:cBhvr>
                                        <p:cTn id="82" dur="1000" fill="hold"/>
                                        <p:tgtEl>
                                          <p:spTgt spid="402570"/>
                                        </p:tgtEl>
                                        <p:attrNameLst>
                                          <p:attrName>ppt_x</p:attrName>
                                        </p:attrNameLst>
                                      </p:cBhvr>
                                      <p:tavLst>
                                        <p:tav tm="0">
                                          <p:val>
                                            <p:strVal val="#ppt_x"/>
                                          </p:val>
                                        </p:tav>
                                        <p:tav tm="100000">
                                          <p:val>
                                            <p:strVal val="#ppt_x"/>
                                          </p:val>
                                        </p:tav>
                                      </p:tavLst>
                                    </p:anim>
                                    <p:anim calcmode="lin" valueType="num">
                                      <p:cBhvr>
                                        <p:cTn id="83" dur="1000" fill="hold"/>
                                        <p:tgtEl>
                                          <p:spTgt spid="402570"/>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402576"/>
                                        </p:tgtEl>
                                        <p:attrNameLst>
                                          <p:attrName>style.visibility</p:attrName>
                                        </p:attrNameLst>
                                      </p:cBhvr>
                                      <p:to>
                                        <p:strVal val="visible"/>
                                      </p:to>
                                    </p:set>
                                    <p:animEffect transition="in" filter="fade">
                                      <p:cBhvr>
                                        <p:cTn id="86" dur="1000"/>
                                        <p:tgtEl>
                                          <p:spTgt spid="402576"/>
                                        </p:tgtEl>
                                      </p:cBhvr>
                                    </p:animEffect>
                                    <p:anim calcmode="lin" valueType="num">
                                      <p:cBhvr>
                                        <p:cTn id="87" dur="1000" fill="hold"/>
                                        <p:tgtEl>
                                          <p:spTgt spid="402576"/>
                                        </p:tgtEl>
                                        <p:attrNameLst>
                                          <p:attrName>ppt_x</p:attrName>
                                        </p:attrNameLst>
                                      </p:cBhvr>
                                      <p:tavLst>
                                        <p:tav tm="0">
                                          <p:val>
                                            <p:strVal val="#ppt_x"/>
                                          </p:val>
                                        </p:tav>
                                        <p:tav tm="100000">
                                          <p:val>
                                            <p:strVal val="#ppt_x"/>
                                          </p:val>
                                        </p:tav>
                                      </p:tavLst>
                                    </p:anim>
                                    <p:anim calcmode="lin" valueType="num">
                                      <p:cBhvr>
                                        <p:cTn id="88" dur="1000" fill="hold"/>
                                        <p:tgtEl>
                                          <p:spTgt spid="4025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89" grpId="0"/>
      <p:bldP spid="5" grpId="0" animBg="1"/>
      <p:bldP spid="32" grpId="0" animBg="1"/>
      <p:bldP spid="30" grpId="0" animBg="1"/>
      <p:bldP spid="28" grpId="0" animBg="1"/>
      <p:bldP spid="26" grpId="0" animBg="1"/>
      <p:bldP spid="10" grpId="0"/>
      <p:bldP spid="11" grpId="0"/>
      <p:bldP spid="12" grpId="0"/>
      <p:bldP spid="13" grpId="0"/>
      <p:bldP spid="40259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36" name="Text Box 28"/>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 name="AutoShape 2"/>
          <p:cNvSpPr>
            <a:spLocks noChangeArrowheads="1"/>
          </p:cNvSpPr>
          <p:nvPr/>
        </p:nvSpPr>
        <p:spPr bwMode="auto">
          <a:xfrm rot="10800000">
            <a:off x="4692650" y="2182813"/>
            <a:ext cx="3268663" cy="2371725"/>
          </a:xfrm>
          <a:prstGeom prst="roundRect">
            <a:avLst>
              <a:gd name="adj" fmla="val 0"/>
            </a:avLst>
          </a:prstGeom>
          <a:gradFill rotWithShape="1">
            <a:gsLst>
              <a:gs pos="0">
                <a:srgbClr val="DDDDDD"/>
              </a:gs>
              <a:gs pos="100000">
                <a:srgbClr val="FFFFFF"/>
              </a:gs>
            </a:gsLst>
            <a:lin ang="5400000" scaled="1"/>
          </a:gradFill>
          <a:ln w="9525">
            <a:solidFill>
              <a:srgbClr val="285376"/>
            </a:solidFill>
            <a:round/>
          </a:ln>
        </p:spPr>
        <p:txBody>
          <a:bodyPr rot="10800000" wrap="none" anchor="ctr"/>
          <a:lstStyle/>
          <a:p>
            <a:pPr eaLnBrk="1" fontAlgn="auto" hangingPunct="1">
              <a:lnSpc>
                <a:spcPct val="120000"/>
              </a:lnSpc>
              <a:spcBef>
                <a:spcPts val="0"/>
              </a:spcBef>
              <a:spcAft>
                <a:spcPts val="0"/>
              </a:spcAft>
              <a:buClrTx/>
              <a:buSzTx/>
              <a:defRPr/>
            </a:pPr>
            <a:r>
              <a:rPr lang="zh-CN" altLang="en-US" kern="0" dirty="0">
                <a:solidFill>
                  <a:srgbClr val="888888"/>
                </a:solidFill>
              </a:rPr>
              <a:t>此处输入文本</a:t>
            </a:r>
            <a:endParaRPr lang="zh-CN" altLang="en-US" kern="0" dirty="0">
              <a:solidFill>
                <a:srgbClr val="888888"/>
              </a:solidFill>
            </a:endParaRPr>
          </a:p>
          <a:p>
            <a:pPr eaLnBrk="1" fontAlgn="auto" hangingPunct="1">
              <a:lnSpc>
                <a:spcPct val="120000"/>
              </a:lnSpc>
              <a:spcBef>
                <a:spcPts val="0"/>
              </a:spcBef>
              <a:spcAft>
                <a:spcPts val="0"/>
              </a:spcAft>
              <a:buClrTx/>
              <a:buSzTx/>
              <a:defRPr/>
            </a:pPr>
            <a:r>
              <a:rPr lang="zh-CN" altLang="en-US" kern="0" dirty="0">
                <a:solidFill>
                  <a:srgbClr val="888888"/>
                </a:solidFill>
              </a:rPr>
              <a:t>此处输入文本</a:t>
            </a:r>
            <a:endParaRPr lang="zh-CN" altLang="en-US" kern="0" dirty="0">
              <a:solidFill>
                <a:srgbClr val="888888"/>
              </a:solidFill>
            </a:endParaRPr>
          </a:p>
          <a:p>
            <a:pPr eaLnBrk="1" fontAlgn="auto" hangingPunct="1">
              <a:lnSpc>
                <a:spcPct val="120000"/>
              </a:lnSpc>
              <a:spcBef>
                <a:spcPts val="0"/>
              </a:spcBef>
              <a:spcAft>
                <a:spcPts val="0"/>
              </a:spcAft>
              <a:buClrTx/>
              <a:buSzTx/>
              <a:defRPr/>
            </a:pPr>
            <a:r>
              <a:rPr lang="zh-CN" altLang="en-US" kern="0" dirty="0">
                <a:solidFill>
                  <a:srgbClr val="888888"/>
                </a:solidFill>
              </a:rPr>
              <a:t>此处输入文本</a:t>
            </a:r>
            <a:endParaRPr lang="zh-CN" altLang="en-US" kern="0" dirty="0">
              <a:solidFill>
                <a:srgbClr val="888888"/>
              </a:solidFill>
            </a:endParaRPr>
          </a:p>
        </p:txBody>
      </p:sp>
      <p:sp>
        <p:nvSpPr>
          <p:cNvPr id="4" name="AutoShape 3"/>
          <p:cNvSpPr>
            <a:spLocks noChangeArrowheads="1"/>
          </p:cNvSpPr>
          <p:nvPr/>
        </p:nvSpPr>
        <p:spPr bwMode="auto">
          <a:xfrm rot="10800000" flipV="1">
            <a:off x="1473200" y="1093788"/>
            <a:ext cx="6438900" cy="793750"/>
          </a:xfrm>
          <a:prstGeom prst="roundRect">
            <a:avLst>
              <a:gd name="adj" fmla="val 0"/>
            </a:avLst>
          </a:prstGeom>
          <a:gradFill rotWithShape="1">
            <a:gsLst>
              <a:gs pos="0">
                <a:srgbClr val="DDDDDD"/>
              </a:gs>
              <a:gs pos="100000">
                <a:srgbClr val="FFFFFF"/>
              </a:gs>
            </a:gsLst>
            <a:lin ang="16200000"/>
          </a:gradFill>
          <a:ln w="9525">
            <a:solidFill>
              <a:srgbClr val="285376"/>
            </a:solidFill>
            <a:round/>
          </a:ln>
        </p:spPr>
        <p:txBody>
          <a:bodyPr wrap="none" anchor="ctr"/>
          <a:lstStyle/>
          <a:p>
            <a:pPr eaLnBrk="1" fontAlgn="auto" hangingPunct="1">
              <a:spcBef>
                <a:spcPts val="0"/>
              </a:spcBef>
              <a:spcAft>
                <a:spcPts val="0"/>
              </a:spcAft>
              <a:buClrTx/>
              <a:buSzTx/>
              <a:defRPr/>
            </a:pPr>
            <a:r>
              <a:rPr lang="zh-CN" altLang="en-US" sz="1800" kern="0" dirty="0">
                <a:solidFill>
                  <a:srgbClr val="333333"/>
                </a:solidFill>
              </a:rPr>
              <a:t>单击此处添加文本</a:t>
            </a:r>
            <a:endParaRPr lang="zh-CN" altLang="en-US" sz="1800" kern="0" dirty="0">
              <a:solidFill>
                <a:srgbClr val="333333"/>
              </a:solidFill>
            </a:endParaRPr>
          </a:p>
        </p:txBody>
      </p:sp>
      <p:sp>
        <p:nvSpPr>
          <p:cNvPr id="5" name="AutoShape 4"/>
          <p:cNvSpPr>
            <a:spLocks noChangeArrowheads="1"/>
          </p:cNvSpPr>
          <p:nvPr/>
        </p:nvSpPr>
        <p:spPr bwMode="auto">
          <a:xfrm rot="10800000">
            <a:off x="1423988" y="2182813"/>
            <a:ext cx="3268662" cy="2371725"/>
          </a:xfrm>
          <a:prstGeom prst="roundRect">
            <a:avLst>
              <a:gd name="adj" fmla="val 0"/>
            </a:avLst>
          </a:prstGeom>
          <a:gradFill rotWithShape="1">
            <a:gsLst>
              <a:gs pos="0">
                <a:srgbClr val="DDDDDD"/>
              </a:gs>
              <a:gs pos="100000">
                <a:srgbClr val="FFFFFF"/>
              </a:gs>
            </a:gsLst>
            <a:lin ang="5400000" scaled="1"/>
          </a:gradFill>
          <a:ln w="9525">
            <a:solidFill>
              <a:srgbClr val="285376"/>
            </a:solidFill>
            <a:round/>
          </a:ln>
        </p:spPr>
        <p:txBody>
          <a:bodyPr rot="10800000" wrap="none" anchor="ctr"/>
          <a:lstStyle/>
          <a:p>
            <a:pPr eaLnBrk="1" fontAlgn="auto" hangingPunct="1">
              <a:lnSpc>
                <a:spcPct val="120000"/>
              </a:lnSpc>
              <a:spcBef>
                <a:spcPts val="0"/>
              </a:spcBef>
              <a:spcAft>
                <a:spcPts val="0"/>
              </a:spcAft>
              <a:buClrTx/>
              <a:buSzTx/>
              <a:defRPr/>
            </a:pPr>
            <a:r>
              <a:rPr lang="zh-CN" altLang="en-US" kern="0" dirty="0">
                <a:solidFill>
                  <a:srgbClr val="888888"/>
                </a:solidFill>
              </a:rPr>
              <a:t>此处输入文本</a:t>
            </a:r>
            <a:endParaRPr lang="zh-CN" altLang="en-US" kern="0" dirty="0">
              <a:solidFill>
                <a:srgbClr val="888888"/>
              </a:solidFill>
            </a:endParaRPr>
          </a:p>
          <a:p>
            <a:pPr eaLnBrk="1" fontAlgn="auto" hangingPunct="1">
              <a:lnSpc>
                <a:spcPct val="120000"/>
              </a:lnSpc>
              <a:spcBef>
                <a:spcPts val="0"/>
              </a:spcBef>
              <a:spcAft>
                <a:spcPts val="0"/>
              </a:spcAft>
              <a:buClrTx/>
              <a:buSzTx/>
              <a:defRPr/>
            </a:pPr>
            <a:r>
              <a:rPr lang="zh-CN" altLang="en-US" kern="0" dirty="0">
                <a:solidFill>
                  <a:srgbClr val="888888"/>
                </a:solidFill>
              </a:rPr>
              <a:t>此处输入文本</a:t>
            </a:r>
            <a:endParaRPr lang="zh-CN" altLang="en-US" kern="0" dirty="0">
              <a:solidFill>
                <a:srgbClr val="888888"/>
              </a:solidFill>
            </a:endParaRPr>
          </a:p>
          <a:p>
            <a:pPr eaLnBrk="1" fontAlgn="auto" hangingPunct="1">
              <a:lnSpc>
                <a:spcPct val="120000"/>
              </a:lnSpc>
              <a:spcBef>
                <a:spcPts val="0"/>
              </a:spcBef>
              <a:spcAft>
                <a:spcPts val="0"/>
              </a:spcAft>
              <a:buClrTx/>
              <a:buSzTx/>
              <a:defRPr/>
            </a:pPr>
            <a:r>
              <a:rPr lang="zh-CN" altLang="en-US" kern="0" dirty="0">
                <a:solidFill>
                  <a:srgbClr val="888888"/>
                </a:solidFill>
              </a:rPr>
              <a:t>此处输入文本</a:t>
            </a:r>
            <a:endParaRPr lang="zh-CN" altLang="en-US" kern="0" dirty="0">
              <a:solidFill>
                <a:srgbClr val="888888"/>
              </a:solidFill>
            </a:endParaRPr>
          </a:p>
        </p:txBody>
      </p:sp>
      <p:sp>
        <p:nvSpPr>
          <p:cNvPr id="6" name="AutoShape 5"/>
          <p:cNvSpPr>
            <a:spLocks noChangeArrowheads="1"/>
          </p:cNvSpPr>
          <p:nvPr/>
        </p:nvSpPr>
        <p:spPr bwMode="auto">
          <a:xfrm>
            <a:off x="1308100" y="1822450"/>
            <a:ext cx="6769100" cy="744538"/>
          </a:xfrm>
          <a:prstGeom prst="roundRect">
            <a:avLst>
              <a:gd name="adj" fmla="val 0"/>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11" name="Line 10"/>
          <p:cNvSpPr>
            <a:spLocks noChangeShapeType="1"/>
          </p:cNvSpPr>
          <p:nvPr/>
        </p:nvSpPr>
        <p:spPr bwMode="auto">
          <a:xfrm rot="16200000" flipH="1">
            <a:off x="3313907" y="1124744"/>
            <a:ext cx="0" cy="2116137"/>
          </a:xfrm>
          <a:prstGeom prst="line">
            <a:avLst/>
          </a:prstGeom>
          <a:noFill/>
          <a:ln w="28575" cmpd="sng">
            <a:solidFill>
              <a:srgbClr val="FFFFFF"/>
            </a:solidFill>
            <a:prstDash val="lgDash"/>
            <a:round/>
            <a:tailEnd type="triangle" w="lg" len="lg"/>
          </a:ln>
          <a:effectLst/>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sp>
        <p:nvSpPr>
          <p:cNvPr id="12" name="Line 11"/>
          <p:cNvSpPr>
            <a:spLocks noChangeShapeType="1"/>
          </p:cNvSpPr>
          <p:nvPr/>
        </p:nvSpPr>
        <p:spPr bwMode="auto">
          <a:xfrm rot="16200000" flipH="1">
            <a:off x="6071394" y="1124744"/>
            <a:ext cx="0" cy="2116138"/>
          </a:xfrm>
          <a:prstGeom prst="line">
            <a:avLst/>
          </a:prstGeom>
          <a:noFill/>
          <a:ln w="28575" cmpd="sng">
            <a:solidFill>
              <a:srgbClr val="FFFFFF"/>
            </a:solidFill>
            <a:prstDash val="lgDash"/>
            <a:round/>
            <a:tailEnd type="triangle" w="lg" len="lg"/>
          </a:ln>
          <a:effectLst/>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endParaRPr>
          </a:p>
        </p:txBody>
      </p:sp>
      <p:grpSp>
        <p:nvGrpSpPr>
          <p:cNvPr id="299492" name="Group 484"/>
          <p:cNvGrpSpPr/>
          <p:nvPr/>
        </p:nvGrpSpPr>
        <p:grpSpPr bwMode="auto">
          <a:xfrm>
            <a:off x="1625600" y="1898650"/>
            <a:ext cx="590550" cy="590550"/>
            <a:chOff x="1024" y="1196"/>
            <a:chExt cx="372" cy="372"/>
          </a:xfrm>
        </p:grpSpPr>
        <p:sp>
          <p:nvSpPr>
            <p:cNvPr id="8" name="Oval 7"/>
            <p:cNvSpPr>
              <a:spLocks noChangeArrowheads="1"/>
            </p:cNvSpPr>
            <p:nvPr/>
          </p:nvSpPr>
          <p:spPr bwMode="auto">
            <a:xfrm>
              <a:off x="1024" y="1196"/>
              <a:ext cx="372" cy="372"/>
            </a:xfrm>
            <a:prstGeom prst="ellipse">
              <a:avLst/>
            </a:prstGeom>
            <a:noFill/>
            <a:ln w="38100" cmpd="sng">
              <a:solidFill>
                <a:srgbClr val="FFFFFF"/>
              </a:solidFill>
              <a:round/>
            </a:ln>
            <a:effectLst/>
          </p:spPr>
          <p:txBody>
            <a:bodyPr wrap="none" anchor="ctr"/>
            <a:lstStyle/>
            <a:p>
              <a:pPr eaLnBrk="1" fontAlgn="base" hangingPunct="1">
                <a:buClrTx/>
                <a:buSzTx/>
              </a:pPr>
              <a:r>
                <a:rPr lang="en-US" altLang="zh-CN" sz="1600">
                  <a:solidFill>
                    <a:srgbClr val="FFFFFF"/>
                  </a:solidFill>
                  <a:latin typeface="Impact" panose="020B0806030902050204" pitchFamily="34" charset="0"/>
                </a:rPr>
                <a:t>2013</a:t>
              </a:r>
              <a:endParaRPr lang="en-US" altLang="zh-CN" sz="1600">
                <a:solidFill>
                  <a:srgbClr val="FFFFFF"/>
                </a:solidFill>
                <a:latin typeface="Impact" panose="020B0806030902050204" pitchFamily="34" charset="0"/>
              </a:endParaRPr>
            </a:p>
          </p:txBody>
        </p:sp>
        <p:pic>
          <p:nvPicPr>
            <p:cNvPr id="299489" name="Picture 1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5" y="1196"/>
              <a:ext cx="32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9493" name="Group 485"/>
          <p:cNvGrpSpPr/>
          <p:nvPr/>
        </p:nvGrpSpPr>
        <p:grpSpPr bwMode="auto">
          <a:xfrm>
            <a:off x="4397375" y="1887538"/>
            <a:ext cx="590550" cy="601662"/>
            <a:chOff x="2770" y="1189"/>
            <a:chExt cx="372" cy="379"/>
          </a:xfrm>
        </p:grpSpPr>
        <p:sp>
          <p:nvSpPr>
            <p:cNvPr id="9" name="Oval 8"/>
            <p:cNvSpPr>
              <a:spLocks noChangeArrowheads="1"/>
            </p:cNvSpPr>
            <p:nvPr/>
          </p:nvSpPr>
          <p:spPr bwMode="auto">
            <a:xfrm>
              <a:off x="2770" y="1196"/>
              <a:ext cx="372" cy="372"/>
            </a:xfrm>
            <a:prstGeom prst="ellipse">
              <a:avLst/>
            </a:prstGeom>
            <a:noFill/>
            <a:ln w="38100" cmpd="sng">
              <a:solidFill>
                <a:srgbClr val="FFFFFF"/>
              </a:solidFill>
              <a:round/>
            </a:ln>
            <a:effectLst/>
          </p:spPr>
          <p:txBody>
            <a:bodyPr wrap="none" anchor="ctr"/>
            <a:lstStyle/>
            <a:p>
              <a:pPr eaLnBrk="1" fontAlgn="base" hangingPunct="1">
                <a:buClrTx/>
                <a:buSzTx/>
              </a:pPr>
              <a:r>
                <a:rPr lang="en-US" altLang="zh-CN" sz="1600">
                  <a:solidFill>
                    <a:srgbClr val="FFFFFF"/>
                  </a:solidFill>
                  <a:latin typeface="Impact" panose="020B0806030902050204" pitchFamily="34" charset="0"/>
                </a:rPr>
                <a:t>2014</a:t>
              </a:r>
              <a:endParaRPr lang="en-US" altLang="zh-CN" sz="1600">
                <a:solidFill>
                  <a:srgbClr val="FFFFFF"/>
                </a:solidFill>
                <a:latin typeface="Impact" panose="020B0806030902050204" pitchFamily="34" charset="0"/>
              </a:endParaRPr>
            </a:p>
          </p:txBody>
        </p:sp>
        <p:pic>
          <p:nvPicPr>
            <p:cNvPr id="299490" name="Picture 14"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84" y="1189"/>
              <a:ext cx="32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9494" name="Group 486"/>
          <p:cNvGrpSpPr/>
          <p:nvPr/>
        </p:nvGrpSpPr>
        <p:grpSpPr bwMode="auto">
          <a:xfrm>
            <a:off x="7143750" y="1898650"/>
            <a:ext cx="592138" cy="590550"/>
            <a:chOff x="4500" y="1196"/>
            <a:chExt cx="373" cy="372"/>
          </a:xfrm>
        </p:grpSpPr>
        <p:sp>
          <p:nvSpPr>
            <p:cNvPr id="10" name="Oval 9"/>
            <p:cNvSpPr>
              <a:spLocks noChangeArrowheads="1"/>
            </p:cNvSpPr>
            <p:nvPr/>
          </p:nvSpPr>
          <p:spPr bwMode="auto">
            <a:xfrm>
              <a:off x="4500" y="1196"/>
              <a:ext cx="373" cy="372"/>
            </a:xfrm>
            <a:prstGeom prst="ellipse">
              <a:avLst/>
            </a:prstGeom>
            <a:noFill/>
            <a:ln w="38100" cmpd="sng">
              <a:solidFill>
                <a:srgbClr val="FFFFFF"/>
              </a:solidFill>
              <a:round/>
            </a:ln>
            <a:effectLst/>
          </p:spPr>
          <p:txBody>
            <a:bodyPr wrap="none" anchor="ctr"/>
            <a:lstStyle/>
            <a:p>
              <a:pPr eaLnBrk="1" fontAlgn="base" hangingPunct="1">
                <a:buClrTx/>
                <a:buSzTx/>
              </a:pPr>
              <a:r>
                <a:rPr lang="en-US" altLang="zh-CN" sz="1600">
                  <a:solidFill>
                    <a:srgbClr val="FFFFFF"/>
                  </a:solidFill>
                  <a:latin typeface="Impact" panose="020B0806030902050204" pitchFamily="34" charset="0"/>
                </a:rPr>
                <a:t>2015</a:t>
              </a:r>
              <a:endParaRPr lang="en-US" altLang="zh-CN" sz="1600">
                <a:solidFill>
                  <a:srgbClr val="FFFFFF"/>
                </a:solidFill>
                <a:latin typeface="Impact" panose="020B0806030902050204" pitchFamily="34" charset="0"/>
              </a:endParaRPr>
            </a:p>
          </p:txBody>
        </p:sp>
        <p:pic>
          <p:nvPicPr>
            <p:cNvPr id="299491" name="Picture 15"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1" y="1196"/>
              <a:ext cx="32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99036"/>
                                        </p:tgtEl>
                                        <p:attrNameLst>
                                          <p:attrName>style.visibility</p:attrName>
                                        </p:attrNameLst>
                                      </p:cBhvr>
                                      <p:to>
                                        <p:strVal val="visible"/>
                                      </p:to>
                                    </p:set>
                                    <p:anim by="(-#ppt_w*2)" calcmode="lin" valueType="num">
                                      <p:cBhvr rctx="PPT">
                                        <p:cTn id="7" dur="250" autoRev="1" fill="hold">
                                          <p:stCondLst>
                                            <p:cond delay="0"/>
                                          </p:stCondLst>
                                        </p:cTn>
                                        <p:tgtEl>
                                          <p:spTgt spid="299036"/>
                                        </p:tgtEl>
                                        <p:attrNameLst>
                                          <p:attrName>ppt_w</p:attrName>
                                        </p:attrNameLst>
                                      </p:cBhvr>
                                    </p:anim>
                                    <p:anim by="(#ppt_w*0.50)" calcmode="lin" valueType="num">
                                      <p:cBhvr>
                                        <p:cTn id="8" dur="250" decel="50000" autoRev="1" fill="hold">
                                          <p:stCondLst>
                                            <p:cond delay="0"/>
                                          </p:stCondLst>
                                        </p:cTn>
                                        <p:tgtEl>
                                          <p:spTgt spid="299036"/>
                                        </p:tgtEl>
                                        <p:attrNameLst>
                                          <p:attrName>ppt_x</p:attrName>
                                        </p:attrNameLst>
                                      </p:cBhvr>
                                    </p:anim>
                                    <p:anim from="(-#ppt_h/2)" to="(#ppt_y)" calcmode="lin" valueType="num">
                                      <p:cBhvr>
                                        <p:cTn id="9" dur="500" fill="hold">
                                          <p:stCondLst>
                                            <p:cond delay="0"/>
                                          </p:stCondLst>
                                        </p:cTn>
                                        <p:tgtEl>
                                          <p:spTgt spid="299036"/>
                                        </p:tgtEl>
                                        <p:attrNameLst>
                                          <p:attrName>ppt_y</p:attrName>
                                        </p:attrNameLst>
                                      </p:cBhvr>
                                    </p:anim>
                                    <p:animRot by="21600000">
                                      <p:cBhvr>
                                        <p:cTn id="10" dur="500" fill="hold">
                                          <p:stCondLst>
                                            <p:cond delay="0"/>
                                          </p:stCondLst>
                                        </p:cTn>
                                        <p:tgtEl>
                                          <p:spTgt spid="299036"/>
                                        </p:tgtEl>
                                        <p:attrNameLst>
                                          <p:attrName>r</p:attrName>
                                        </p:attrNameLst>
                                      </p:cBhvr>
                                    </p:animRot>
                                  </p:childTnLst>
                                </p:cTn>
                              </p:par>
                            </p:childTnLst>
                          </p:cTn>
                        </p:par>
                        <p:par>
                          <p:cTn id="11" fill="hold">
                            <p:stCondLst>
                              <p:cond delay="899"/>
                            </p:stCondLst>
                            <p:childTnLst>
                              <p:par>
                                <p:cTn id="12" presetID="1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To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par>
                          <p:cTn id="21" fill="hold">
                            <p:stCondLst>
                              <p:cond delay="1399"/>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1899"/>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3" presetClass="entr" presetSubtype="16" fill="hold" nodeType="withEffect">
                                  <p:stCondLst>
                                    <p:cond delay="0"/>
                                  </p:stCondLst>
                                  <p:childTnLst>
                                    <p:set>
                                      <p:cBhvr>
                                        <p:cTn id="34" dur="1" fill="hold">
                                          <p:stCondLst>
                                            <p:cond delay="0"/>
                                          </p:stCondLst>
                                        </p:cTn>
                                        <p:tgtEl>
                                          <p:spTgt spid="299492"/>
                                        </p:tgtEl>
                                        <p:attrNameLst>
                                          <p:attrName>style.visibility</p:attrName>
                                        </p:attrNameLst>
                                      </p:cBhvr>
                                      <p:to>
                                        <p:strVal val="visible"/>
                                      </p:to>
                                    </p:set>
                                    <p:anim calcmode="lin" valueType="num">
                                      <p:cBhvr>
                                        <p:cTn id="35" dur="500" fill="hold"/>
                                        <p:tgtEl>
                                          <p:spTgt spid="299492"/>
                                        </p:tgtEl>
                                        <p:attrNameLst>
                                          <p:attrName>ppt_w</p:attrName>
                                        </p:attrNameLst>
                                      </p:cBhvr>
                                      <p:tavLst>
                                        <p:tav tm="0">
                                          <p:val>
                                            <p:fltVal val="0"/>
                                          </p:val>
                                        </p:tav>
                                        <p:tav tm="100000">
                                          <p:val>
                                            <p:strVal val="#ppt_w"/>
                                          </p:val>
                                        </p:tav>
                                      </p:tavLst>
                                    </p:anim>
                                    <p:anim calcmode="lin" valueType="num">
                                      <p:cBhvr>
                                        <p:cTn id="36" dur="500" fill="hold"/>
                                        <p:tgtEl>
                                          <p:spTgt spid="29949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99493"/>
                                        </p:tgtEl>
                                        <p:attrNameLst>
                                          <p:attrName>style.visibility</p:attrName>
                                        </p:attrNameLst>
                                      </p:cBhvr>
                                      <p:to>
                                        <p:strVal val="visible"/>
                                      </p:to>
                                    </p:set>
                                    <p:anim calcmode="lin" valueType="num">
                                      <p:cBhvr>
                                        <p:cTn id="39" dur="500" fill="hold"/>
                                        <p:tgtEl>
                                          <p:spTgt spid="299493"/>
                                        </p:tgtEl>
                                        <p:attrNameLst>
                                          <p:attrName>ppt_w</p:attrName>
                                        </p:attrNameLst>
                                      </p:cBhvr>
                                      <p:tavLst>
                                        <p:tav tm="0">
                                          <p:val>
                                            <p:fltVal val="0"/>
                                          </p:val>
                                        </p:tav>
                                        <p:tav tm="100000">
                                          <p:val>
                                            <p:strVal val="#ppt_w"/>
                                          </p:val>
                                        </p:tav>
                                      </p:tavLst>
                                    </p:anim>
                                    <p:anim calcmode="lin" valueType="num">
                                      <p:cBhvr>
                                        <p:cTn id="40" dur="500" fill="hold"/>
                                        <p:tgtEl>
                                          <p:spTgt spid="29949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99494"/>
                                        </p:tgtEl>
                                        <p:attrNameLst>
                                          <p:attrName>style.visibility</p:attrName>
                                        </p:attrNameLst>
                                      </p:cBhvr>
                                      <p:to>
                                        <p:strVal val="visible"/>
                                      </p:to>
                                    </p:set>
                                    <p:anim calcmode="lin" valueType="num">
                                      <p:cBhvr>
                                        <p:cTn id="43" dur="500" fill="hold"/>
                                        <p:tgtEl>
                                          <p:spTgt spid="299494"/>
                                        </p:tgtEl>
                                        <p:attrNameLst>
                                          <p:attrName>ppt_w</p:attrName>
                                        </p:attrNameLst>
                                      </p:cBhvr>
                                      <p:tavLst>
                                        <p:tav tm="0">
                                          <p:val>
                                            <p:fltVal val="0"/>
                                          </p:val>
                                        </p:tav>
                                        <p:tav tm="100000">
                                          <p:val>
                                            <p:strVal val="#ppt_w"/>
                                          </p:val>
                                        </p:tav>
                                      </p:tavLst>
                                    </p:anim>
                                    <p:anim calcmode="lin" valueType="num">
                                      <p:cBhvr>
                                        <p:cTn id="44" dur="500" fill="hold"/>
                                        <p:tgtEl>
                                          <p:spTgt spid="2994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6" grpId="0"/>
      <p:bldP spid="3" grpId="0" animBg="1"/>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313" name="Text Box 17"/>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11593" name="Group 297"/>
          <p:cNvGrpSpPr/>
          <p:nvPr/>
        </p:nvGrpSpPr>
        <p:grpSpPr bwMode="auto">
          <a:xfrm>
            <a:off x="4210050" y="1676400"/>
            <a:ext cx="4248150" cy="1493838"/>
            <a:chOff x="0" y="0"/>
            <a:chExt cx="3203" cy="1196"/>
          </a:xfrm>
        </p:grpSpPr>
        <p:sp>
          <p:nvSpPr>
            <p:cNvPr id="311594" name="Oval 3"/>
            <p:cNvSpPr>
              <a:spLocks noChangeArrowheads="1"/>
            </p:cNvSpPr>
            <p:nvPr/>
          </p:nvSpPr>
          <p:spPr bwMode="auto">
            <a:xfrm>
              <a:off x="1084"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595" name="Oval 4"/>
            <p:cNvSpPr>
              <a:spLocks noChangeArrowheads="1"/>
            </p:cNvSpPr>
            <p:nvPr/>
          </p:nvSpPr>
          <p:spPr bwMode="auto">
            <a:xfrm>
              <a:off x="1093"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596" name="Oval 5"/>
            <p:cNvSpPr>
              <a:spLocks noChangeArrowheads="1"/>
            </p:cNvSpPr>
            <p:nvPr/>
          </p:nvSpPr>
          <p:spPr bwMode="auto">
            <a:xfrm>
              <a:off x="1293"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597" name="Freeform 6"/>
            <p:cNvSpPr/>
            <p:nvPr/>
          </p:nvSpPr>
          <p:spPr bwMode="auto">
            <a:xfrm>
              <a:off x="1162" y="17"/>
              <a:ext cx="861" cy="28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598" name="Oval 7"/>
            <p:cNvSpPr>
              <a:spLocks noChangeArrowheads="1"/>
            </p:cNvSpPr>
            <p:nvPr/>
          </p:nvSpPr>
          <p:spPr bwMode="auto">
            <a:xfrm>
              <a:off x="0"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599" name="Oval 8"/>
            <p:cNvSpPr>
              <a:spLocks noChangeArrowheads="1"/>
            </p:cNvSpPr>
            <p:nvPr/>
          </p:nvSpPr>
          <p:spPr bwMode="auto">
            <a:xfrm>
              <a:off x="9"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00" name="Oval 9"/>
            <p:cNvSpPr>
              <a:spLocks noChangeArrowheads="1"/>
            </p:cNvSpPr>
            <p:nvPr/>
          </p:nvSpPr>
          <p:spPr bwMode="auto">
            <a:xfrm>
              <a:off x="209"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01" name="Freeform 10"/>
            <p:cNvSpPr/>
            <p:nvPr/>
          </p:nvSpPr>
          <p:spPr bwMode="auto">
            <a:xfrm>
              <a:off x="78" y="17"/>
              <a:ext cx="861" cy="28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602" name="Oval 11"/>
            <p:cNvSpPr>
              <a:spLocks noChangeArrowheads="1"/>
            </p:cNvSpPr>
            <p:nvPr/>
          </p:nvSpPr>
          <p:spPr bwMode="auto">
            <a:xfrm>
              <a:off x="2157"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03" name="Oval 12"/>
            <p:cNvSpPr>
              <a:spLocks noChangeArrowheads="1"/>
            </p:cNvSpPr>
            <p:nvPr/>
          </p:nvSpPr>
          <p:spPr bwMode="auto">
            <a:xfrm>
              <a:off x="2166"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04" name="Oval 13"/>
            <p:cNvSpPr>
              <a:spLocks noChangeArrowheads="1"/>
            </p:cNvSpPr>
            <p:nvPr/>
          </p:nvSpPr>
          <p:spPr bwMode="auto">
            <a:xfrm>
              <a:off x="2366"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05" name="Freeform 14"/>
            <p:cNvSpPr/>
            <p:nvPr/>
          </p:nvSpPr>
          <p:spPr bwMode="auto">
            <a:xfrm>
              <a:off x="2235" y="17"/>
              <a:ext cx="861" cy="28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1606" name="Group 310"/>
          <p:cNvGrpSpPr/>
          <p:nvPr/>
        </p:nvGrpSpPr>
        <p:grpSpPr bwMode="auto">
          <a:xfrm>
            <a:off x="6350000" y="2168525"/>
            <a:ext cx="1606550" cy="1733550"/>
            <a:chOff x="0" y="0"/>
            <a:chExt cx="1212" cy="1387"/>
          </a:xfrm>
        </p:grpSpPr>
        <p:sp>
          <p:nvSpPr>
            <p:cNvPr id="311607" name="Oval 16"/>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nvGrpSpPr>
            <p:cNvPr id="311608" name="Group 312"/>
            <p:cNvGrpSpPr/>
            <p:nvPr/>
          </p:nvGrpSpPr>
          <p:grpSpPr bwMode="auto">
            <a:xfrm>
              <a:off x="10" y="0"/>
              <a:ext cx="1170" cy="1166"/>
              <a:chOff x="0" y="0"/>
              <a:chExt cx="1406" cy="1402"/>
            </a:xfrm>
          </p:grpSpPr>
          <p:sp>
            <p:nvSpPr>
              <p:cNvPr id="311609" name="Oval 18"/>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10" name="Oval 19"/>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sp>
          <p:nvSpPr>
            <p:cNvPr id="311611" name="Freeform 20"/>
            <p:cNvSpPr/>
            <p:nvPr/>
          </p:nvSpPr>
          <p:spPr bwMode="auto">
            <a:xfrm>
              <a:off x="90" y="20"/>
              <a:ext cx="998" cy="33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1612" name="Group 316"/>
          <p:cNvGrpSpPr/>
          <p:nvPr/>
        </p:nvGrpSpPr>
        <p:grpSpPr bwMode="auto">
          <a:xfrm>
            <a:off x="4694238" y="2168525"/>
            <a:ext cx="1608137" cy="1733550"/>
            <a:chOff x="0" y="0"/>
            <a:chExt cx="1212" cy="1387"/>
          </a:xfrm>
        </p:grpSpPr>
        <p:sp>
          <p:nvSpPr>
            <p:cNvPr id="311613" name="Oval 22"/>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nvGrpSpPr>
            <p:cNvPr id="311614" name="Group 318"/>
            <p:cNvGrpSpPr/>
            <p:nvPr/>
          </p:nvGrpSpPr>
          <p:grpSpPr bwMode="auto">
            <a:xfrm>
              <a:off x="10" y="0"/>
              <a:ext cx="1170" cy="1166"/>
              <a:chOff x="0" y="0"/>
              <a:chExt cx="1406" cy="1402"/>
            </a:xfrm>
          </p:grpSpPr>
          <p:sp>
            <p:nvSpPr>
              <p:cNvPr id="311615" name="Oval 24"/>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16" name="Oval 25"/>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sp>
          <p:nvSpPr>
            <p:cNvPr id="311617" name="Freeform 26"/>
            <p:cNvSpPr/>
            <p:nvPr/>
          </p:nvSpPr>
          <p:spPr bwMode="auto">
            <a:xfrm>
              <a:off x="90" y="20"/>
              <a:ext cx="998" cy="33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1618" name="Oval 27"/>
          <p:cNvSpPr>
            <a:spLocks noChangeArrowheads="1"/>
          </p:cNvSpPr>
          <p:nvPr/>
        </p:nvSpPr>
        <p:spPr bwMode="auto">
          <a:xfrm>
            <a:off x="5326063" y="3713163"/>
            <a:ext cx="1960562" cy="765175"/>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nvGrpSpPr>
          <p:cNvPr id="311619" name="Group 323"/>
          <p:cNvGrpSpPr/>
          <p:nvPr/>
        </p:nvGrpSpPr>
        <p:grpSpPr bwMode="auto">
          <a:xfrm>
            <a:off x="5341938" y="2640013"/>
            <a:ext cx="1892300" cy="1776412"/>
            <a:chOff x="0" y="0"/>
            <a:chExt cx="1192" cy="1187"/>
          </a:xfrm>
        </p:grpSpPr>
        <p:grpSp>
          <p:nvGrpSpPr>
            <p:cNvPr id="311620" name="Group 324"/>
            <p:cNvGrpSpPr/>
            <p:nvPr/>
          </p:nvGrpSpPr>
          <p:grpSpPr bwMode="auto">
            <a:xfrm>
              <a:off x="0" y="0"/>
              <a:ext cx="1192" cy="1187"/>
              <a:chOff x="0" y="0"/>
              <a:chExt cx="1406" cy="1402"/>
            </a:xfrm>
          </p:grpSpPr>
          <p:sp>
            <p:nvSpPr>
              <p:cNvPr id="311621" name="Oval 30"/>
              <p:cNvSpPr>
                <a:spLocks noChangeArrowheads="1"/>
              </p:cNvSpPr>
              <p:nvPr/>
            </p:nvSpPr>
            <p:spPr bwMode="auto">
              <a:xfrm>
                <a:off x="0" y="0"/>
                <a:ext cx="1406" cy="1402"/>
              </a:xfrm>
              <a:prstGeom prst="ellipse">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sp>
            <p:nvSpPr>
              <p:cNvPr id="311622" name="Oval 31"/>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sz="1800">
                  <a:latin typeface="Arial" panose="020B0604020202020204" pitchFamily="34" charset="0"/>
                </a:endParaRPr>
              </a:p>
            </p:txBody>
          </p:sp>
        </p:grpSp>
        <p:sp>
          <p:nvSpPr>
            <p:cNvPr id="311623" name="Text Box 32"/>
            <p:cNvSpPr txBox="1">
              <a:spLocks noChangeArrowheads="1"/>
            </p:cNvSpPr>
            <p:nvPr/>
          </p:nvSpPr>
          <p:spPr bwMode="auto">
            <a:xfrm>
              <a:off x="216" y="370"/>
              <a:ext cx="75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000" b="1">
                  <a:solidFill>
                    <a:srgbClr val="F8F8F8"/>
                  </a:solidFill>
                </a:rPr>
                <a:t>单击此处</a:t>
              </a:r>
              <a:endParaRPr lang="zh-CN" altLang="en-US" sz="2000" b="1">
                <a:solidFill>
                  <a:srgbClr val="F8F8F8"/>
                </a:solidFill>
              </a:endParaRPr>
            </a:p>
            <a:p>
              <a:pPr algn="ctr" eaLnBrk="1" hangingPunct="1">
                <a:buClrTx/>
                <a:buSzTx/>
              </a:pPr>
              <a:r>
                <a:rPr lang="zh-CN" altLang="en-US" sz="2000" b="1">
                  <a:solidFill>
                    <a:srgbClr val="F8F8F8"/>
                  </a:solidFill>
                </a:rPr>
                <a:t>添加文字</a:t>
              </a:r>
              <a:endParaRPr lang="zh-CN" altLang="en-US" sz="2000" b="1">
                <a:solidFill>
                  <a:srgbClr val="F8F8F8"/>
                </a:solidFill>
              </a:endParaRPr>
            </a:p>
          </p:txBody>
        </p:sp>
        <p:sp>
          <p:nvSpPr>
            <p:cNvPr id="311624" name="Freeform 33"/>
            <p:cNvSpPr/>
            <p:nvPr/>
          </p:nvSpPr>
          <p:spPr bwMode="auto">
            <a:xfrm>
              <a:off x="82" y="20"/>
              <a:ext cx="1017" cy="337"/>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1625" name="Text Box 34"/>
          <p:cNvSpPr txBox="1">
            <a:spLocks noChangeArrowheads="1"/>
          </p:cNvSpPr>
          <p:nvPr/>
        </p:nvSpPr>
        <p:spPr bwMode="auto">
          <a:xfrm>
            <a:off x="4821238" y="2424113"/>
            <a:ext cx="1296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t>单击添加文字</a:t>
            </a:r>
            <a:endParaRPr lang="zh-CN" altLang="en-US" sz="1200" b="1"/>
          </a:p>
        </p:txBody>
      </p:sp>
      <p:sp>
        <p:nvSpPr>
          <p:cNvPr id="311626" name="Text Box 35"/>
          <p:cNvSpPr txBox="1">
            <a:spLocks noChangeArrowheads="1"/>
          </p:cNvSpPr>
          <p:nvPr/>
        </p:nvSpPr>
        <p:spPr bwMode="auto">
          <a:xfrm>
            <a:off x="6403975" y="2424113"/>
            <a:ext cx="1441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zh-CN" altLang="en-US" sz="1200" b="1"/>
              <a:t>单击添加文字</a:t>
            </a:r>
            <a:endParaRPr lang="zh-CN" altLang="en-US" sz="1200" b="1"/>
          </a:p>
        </p:txBody>
      </p:sp>
      <p:sp>
        <p:nvSpPr>
          <p:cNvPr id="311627" name="Text Box 36"/>
          <p:cNvSpPr txBox="1">
            <a:spLocks noChangeArrowheads="1"/>
          </p:cNvSpPr>
          <p:nvPr/>
        </p:nvSpPr>
        <p:spPr bwMode="auto">
          <a:xfrm>
            <a:off x="4281488" y="1943100"/>
            <a:ext cx="1223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rPr>
              <a:t>单击添加文字</a:t>
            </a:r>
            <a:endParaRPr lang="zh-CN" altLang="en-US" sz="1000">
              <a:solidFill>
                <a:srgbClr val="FFFFFF"/>
              </a:solidFill>
            </a:endParaRPr>
          </a:p>
        </p:txBody>
      </p:sp>
      <p:sp>
        <p:nvSpPr>
          <p:cNvPr id="311628" name="Text Box 37"/>
          <p:cNvSpPr txBox="1">
            <a:spLocks noChangeArrowheads="1"/>
          </p:cNvSpPr>
          <p:nvPr/>
        </p:nvSpPr>
        <p:spPr bwMode="auto">
          <a:xfrm>
            <a:off x="5721350" y="1943100"/>
            <a:ext cx="1223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rPr>
              <a:t>单击添加文字</a:t>
            </a:r>
            <a:endParaRPr lang="zh-CN" altLang="en-US" sz="1200" b="1">
              <a:solidFill>
                <a:srgbClr val="FFFFFF"/>
              </a:solidFill>
            </a:endParaRPr>
          </a:p>
        </p:txBody>
      </p:sp>
      <p:sp>
        <p:nvSpPr>
          <p:cNvPr id="311629" name="Text Box 38"/>
          <p:cNvSpPr txBox="1">
            <a:spLocks noChangeArrowheads="1"/>
          </p:cNvSpPr>
          <p:nvPr/>
        </p:nvSpPr>
        <p:spPr bwMode="auto">
          <a:xfrm>
            <a:off x="7126288" y="1943100"/>
            <a:ext cx="1223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FFFFFF"/>
                </a:solidFill>
              </a:rPr>
              <a:t>单击添加文字</a:t>
            </a:r>
            <a:endParaRPr lang="zh-CN" altLang="en-US" sz="1000">
              <a:solidFill>
                <a:srgbClr val="FFFFFF"/>
              </a:solidFill>
            </a:endParaRPr>
          </a:p>
        </p:txBody>
      </p:sp>
      <p:sp>
        <p:nvSpPr>
          <p:cNvPr id="311630" name="Rectangle 39"/>
          <p:cNvSpPr>
            <a:spLocks noChangeArrowheads="1"/>
          </p:cNvSpPr>
          <p:nvPr/>
        </p:nvSpPr>
        <p:spPr bwMode="auto">
          <a:xfrm>
            <a:off x="785813" y="1506538"/>
            <a:ext cx="3024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buClrTx/>
              <a:buSzTx/>
            </a:pPr>
            <a:r>
              <a:rPr lang="zh-CN" altLang="en-US" sz="1600" b="1">
                <a:solidFill>
                  <a:srgbClr val="285376"/>
                </a:solidFill>
                <a:latin typeface="宋体" panose="02010600030101010101" pitchFamily="2" charset="-122"/>
                <a:ea typeface="宋体" panose="02010600030101010101" pitchFamily="2" charset="-122"/>
              </a:rPr>
              <a:t>单击此处添加标题文字</a:t>
            </a:r>
            <a:endParaRPr lang="zh-CN" altLang="en-US" sz="1600" b="1">
              <a:solidFill>
                <a:srgbClr val="285376"/>
              </a:solidFill>
              <a:latin typeface="宋体" panose="02010600030101010101" pitchFamily="2" charset="-122"/>
              <a:ea typeface="宋体" panose="02010600030101010101" pitchFamily="2" charset="-122"/>
            </a:endParaRPr>
          </a:p>
        </p:txBody>
      </p:sp>
      <p:sp>
        <p:nvSpPr>
          <p:cNvPr id="311631" name="Rectangle 40"/>
          <p:cNvSpPr>
            <a:spLocks noChangeArrowheads="1"/>
          </p:cNvSpPr>
          <p:nvPr/>
        </p:nvSpPr>
        <p:spPr bwMode="auto">
          <a:xfrm>
            <a:off x="785813" y="1778000"/>
            <a:ext cx="30241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a:t>
            </a:r>
            <a:endParaRPr lang="zh-CN" altLang="en-US" sz="1000">
              <a:latin typeface="宋体" panose="02010600030101010101" pitchFamily="2" charset="-122"/>
              <a:ea typeface="宋体" panose="02010600030101010101" pitchFamily="2" charset="-122"/>
            </a:endParaRPr>
          </a:p>
        </p:txBody>
      </p:sp>
      <p:sp>
        <p:nvSpPr>
          <p:cNvPr id="311632" name="Rectangle 41"/>
          <p:cNvSpPr>
            <a:spLocks noChangeArrowheads="1"/>
          </p:cNvSpPr>
          <p:nvPr/>
        </p:nvSpPr>
        <p:spPr bwMode="auto">
          <a:xfrm>
            <a:off x="785813" y="2684463"/>
            <a:ext cx="3024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buClrTx/>
              <a:buSzTx/>
            </a:pPr>
            <a:r>
              <a:rPr lang="zh-CN" altLang="en-US" sz="1600" b="1">
                <a:solidFill>
                  <a:srgbClr val="5F5F5F"/>
                </a:solidFill>
                <a:latin typeface="宋体" panose="02010600030101010101" pitchFamily="2" charset="-122"/>
                <a:ea typeface="宋体" panose="02010600030101010101" pitchFamily="2" charset="-122"/>
              </a:rPr>
              <a:t>单击此处添加标题文字</a:t>
            </a:r>
            <a:endParaRPr lang="zh-CN" altLang="en-US" sz="1600" b="1">
              <a:solidFill>
                <a:srgbClr val="5F5F5F"/>
              </a:solidFill>
              <a:latin typeface="宋体" panose="02010600030101010101" pitchFamily="2" charset="-122"/>
              <a:ea typeface="宋体" panose="02010600030101010101" pitchFamily="2" charset="-122"/>
            </a:endParaRPr>
          </a:p>
        </p:txBody>
      </p:sp>
      <p:sp>
        <p:nvSpPr>
          <p:cNvPr id="311633" name="Rectangle 42"/>
          <p:cNvSpPr>
            <a:spLocks noChangeArrowheads="1"/>
          </p:cNvSpPr>
          <p:nvPr/>
        </p:nvSpPr>
        <p:spPr bwMode="auto">
          <a:xfrm>
            <a:off x="785813" y="2954338"/>
            <a:ext cx="30241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单击此处添加文字内容</a:t>
            </a:r>
            <a:endParaRPr lang="zh-CN" altLang="en-US" sz="1000">
              <a:latin typeface="宋体" panose="02010600030101010101" pitchFamily="2" charset="-122"/>
              <a:ea typeface="宋体" panose="02010600030101010101" pitchFamily="2" charset="-122"/>
            </a:endParaRPr>
          </a:p>
          <a:p>
            <a:pPr algn="l" eaLnBrk="1" fontAlgn="base" hangingPunct="1">
              <a:lnSpc>
                <a:spcPct val="120000"/>
              </a:lnSpc>
              <a:spcBef>
                <a:spcPct val="50000"/>
              </a:spcBef>
              <a:buClrTx/>
              <a:buSzTx/>
            </a:pPr>
            <a:r>
              <a:rPr lang="zh-CN" altLang="en-US" sz="1000">
                <a:latin typeface="宋体" panose="02010600030101010101" pitchFamily="2" charset="-122"/>
                <a:ea typeface="宋体" panose="02010600030101010101" pitchFamily="2" charset="-122"/>
              </a:rPr>
              <a:t>单击此处添加文字内容   </a:t>
            </a:r>
            <a:endParaRPr lang="zh-CN" altLang="en-US" sz="1000">
              <a:latin typeface="宋体" panose="02010600030101010101" pitchFamily="2" charset="-122"/>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1313"/>
                                        </p:tgtEl>
                                        <p:attrNameLst>
                                          <p:attrName>style.visibility</p:attrName>
                                        </p:attrNameLst>
                                      </p:cBhvr>
                                      <p:to>
                                        <p:strVal val="visible"/>
                                      </p:to>
                                    </p:set>
                                    <p:anim by="(-#ppt_w*2)" calcmode="lin" valueType="num">
                                      <p:cBhvr rctx="PPT">
                                        <p:cTn id="7" dur="250" autoRev="1" fill="hold">
                                          <p:stCondLst>
                                            <p:cond delay="0"/>
                                          </p:stCondLst>
                                        </p:cTn>
                                        <p:tgtEl>
                                          <p:spTgt spid="311313"/>
                                        </p:tgtEl>
                                        <p:attrNameLst>
                                          <p:attrName>ppt_w</p:attrName>
                                        </p:attrNameLst>
                                      </p:cBhvr>
                                    </p:anim>
                                    <p:anim by="(#ppt_w*0.50)" calcmode="lin" valueType="num">
                                      <p:cBhvr>
                                        <p:cTn id="8" dur="250" decel="50000" autoRev="1" fill="hold">
                                          <p:stCondLst>
                                            <p:cond delay="0"/>
                                          </p:stCondLst>
                                        </p:cTn>
                                        <p:tgtEl>
                                          <p:spTgt spid="311313"/>
                                        </p:tgtEl>
                                        <p:attrNameLst>
                                          <p:attrName>ppt_x</p:attrName>
                                        </p:attrNameLst>
                                      </p:cBhvr>
                                    </p:anim>
                                    <p:anim from="(-#ppt_h/2)" to="(#ppt_y)" calcmode="lin" valueType="num">
                                      <p:cBhvr>
                                        <p:cTn id="9" dur="500" fill="hold">
                                          <p:stCondLst>
                                            <p:cond delay="0"/>
                                          </p:stCondLst>
                                        </p:cTn>
                                        <p:tgtEl>
                                          <p:spTgt spid="311313"/>
                                        </p:tgtEl>
                                        <p:attrNameLst>
                                          <p:attrName>ppt_y</p:attrName>
                                        </p:attrNameLst>
                                      </p:cBhvr>
                                    </p:anim>
                                    <p:animRot by="21600000">
                                      <p:cBhvr>
                                        <p:cTn id="10" dur="500" fill="hold">
                                          <p:stCondLst>
                                            <p:cond delay="0"/>
                                          </p:stCondLst>
                                        </p:cTn>
                                        <p:tgtEl>
                                          <p:spTgt spid="311313"/>
                                        </p:tgtEl>
                                        <p:attrNameLst>
                                          <p:attrName>r</p:attrName>
                                        </p:attrNameLst>
                                      </p:cBhvr>
                                    </p:animRot>
                                  </p:childTnLst>
                                </p:cTn>
                              </p:par>
                            </p:childTnLst>
                          </p:cTn>
                        </p:par>
                        <p:par>
                          <p:cTn id="11" fill="hold">
                            <p:stCondLst>
                              <p:cond delay="899"/>
                            </p:stCondLst>
                            <p:childTnLst>
                              <p:par>
                                <p:cTn id="12" presetID="47" presetClass="entr" presetSubtype="0" fill="hold" nodeType="afterEffect">
                                  <p:stCondLst>
                                    <p:cond delay="0"/>
                                  </p:stCondLst>
                                  <p:childTnLst>
                                    <p:set>
                                      <p:cBhvr>
                                        <p:cTn id="13" dur="1" fill="hold">
                                          <p:stCondLst>
                                            <p:cond delay="0"/>
                                          </p:stCondLst>
                                        </p:cTn>
                                        <p:tgtEl>
                                          <p:spTgt spid="311619"/>
                                        </p:tgtEl>
                                        <p:attrNameLst>
                                          <p:attrName>style.visibility</p:attrName>
                                        </p:attrNameLst>
                                      </p:cBhvr>
                                      <p:to>
                                        <p:strVal val="visible"/>
                                      </p:to>
                                    </p:set>
                                    <p:animEffect transition="in" filter="fade">
                                      <p:cBhvr>
                                        <p:cTn id="14" dur="1000"/>
                                        <p:tgtEl>
                                          <p:spTgt spid="311619"/>
                                        </p:tgtEl>
                                      </p:cBhvr>
                                    </p:animEffect>
                                    <p:anim calcmode="lin" valueType="num">
                                      <p:cBhvr>
                                        <p:cTn id="15" dur="1000" fill="hold"/>
                                        <p:tgtEl>
                                          <p:spTgt spid="311619"/>
                                        </p:tgtEl>
                                        <p:attrNameLst>
                                          <p:attrName>ppt_x</p:attrName>
                                        </p:attrNameLst>
                                      </p:cBhvr>
                                      <p:tavLst>
                                        <p:tav tm="0">
                                          <p:val>
                                            <p:strVal val="#ppt_x"/>
                                          </p:val>
                                        </p:tav>
                                        <p:tav tm="100000">
                                          <p:val>
                                            <p:strVal val="#ppt_x"/>
                                          </p:val>
                                        </p:tav>
                                      </p:tavLst>
                                    </p:anim>
                                    <p:anim calcmode="lin" valueType="num">
                                      <p:cBhvr>
                                        <p:cTn id="16" dur="1000" fill="hold"/>
                                        <p:tgtEl>
                                          <p:spTgt spid="3116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11618"/>
                                        </p:tgtEl>
                                        <p:attrNameLst>
                                          <p:attrName>style.visibility</p:attrName>
                                        </p:attrNameLst>
                                      </p:cBhvr>
                                      <p:to>
                                        <p:strVal val="visible"/>
                                      </p:to>
                                    </p:set>
                                    <p:animEffect transition="in" filter="fade">
                                      <p:cBhvr>
                                        <p:cTn id="19" dur="1000"/>
                                        <p:tgtEl>
                                          <p:spTgt spid="311618"/>
                                        </p:tgtEl>
                                      </p:cBhvr>
                                    </p:animEffect>
                                    <p:anim calcmode="lin" valueType="num">
                                      <p:cBhvr>
                                        <p:cTn id="20" dur="1000" fill="hold"/>
                                        <p:tgtEl>
                                          <p:spTgt spid="311618"/>
                                        </p:tgtEl>
                                        <p:attrNameLst>
                                          <p:attrName>ppt_x</p:attrName>
                                        </p:attrNameLst>
                                      </p:cBhvr>
                                      <p:tavLst>
                                        <p:tav tm="0">
                                          <p:val>
                                            <p:strVal val="#ppt_x"/>
                                          </p:val>
                                        </p:tav>
                                        <p:tav tm="100000">
                                          <p:val>
                                            <p:strVal val="#ppt_x"/>
                                          </p:val>
                                        </p:tav>
                                      </p:tavLst>
                                    </p:anim>
                                    <p:anim calcmode="lin" valueType="num">
                                      <p:cBhvr>
                                        <p:cTn id="21" dur="1000" fill="hold"/>
                                        <p:tgtEl>
                                          <p:spTgt spid="31161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500"/>
                                  </p:stCondLst>
                                  <p:childTnLst>
                                    <p:set>
                                      <p:cBhvr>
                                        <p:cTn id="23" dur="1" fill="hold">
                                          <p:stCondLst>
                                            <p:cond delay="0"/>
                                          </p:stCondLst>
                                        </p:cTn>
                                        <p:tgtEl>
                                          <p:spTgt spid="311612"/>
                                        </p:tgtEl>
                                        <p:attrNameLst>
                                          <p:attrName>style.visibility</p:attrName>
                                        </p:attrNameLst>
                                      </p:cBhvr>
                                      <p:to>
                                        <p:strVal val="visible"/>
                                      </p:to>
                                    </p:set>
                                    <p:animEffect transition="in" filter="fade">
                                      <p:cBhvr>
                                        <p:cTn id="24" dur="1000"/>
                                        <p:tgtEl>
                                          <p:spTgt spid="311612"/>
                                        </p:tgtEl>
                                      </p:cBhvr>
                                    </p:animEffect>
                                    <p:anim calcmode="lin" valueType="num">
                                      <p:cBhvr>
                                        <p:cTn id="25" dur="1000" fill="hold"/>
                                        <p:tgtEl>
                                          <p:spTgt spid="311612"/>
                                        </p:tgtEl>
                                        <p:attrNameLst>
                                          <p:attrName>ppt_x</p:attrName>
                                        </p:attrNameLst>
                                      </p:cBhvr>
                                      <p:tavLst>
                                        <p:tav tm="0">
                                          <p:val>
                                            <p:strVal val="#ppt_x"/>
                                          </p:val>
                                        </p:tav>
                                        <p:tav tm="100000">
                                          <p:val>
                                            <p:strVal val="#ppt_x"/>
                                          </p:val>
                                        </p:tav>
                                      </p:tavLst>
                                    </p:anim>
                                    <p:anim calcmode="lin" valueType="num">
                                      <p:cBhvr>
                                        <p:cTn id="26" dur="1000" fill="hold"/>
                                        <p:tgtEl>
                                          <p:spTgt spid="3116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600"/>
                                  </p:stCondLst>
                                  <p:childTnLst>
                                    <p:set>
                                      <p:cBhvr>
                                        <p:cTn id="28" dur="1" fill="hold">
                                          <p:stCondLst>
                                            <p:cond delay="0"/>
                                          </p:stCondLst>
                                        </p:cTn>
                                        <p:tgtEl>
                                          <p:spTgt spid="311625"/>
                                        </p:tgtEl>
                                        <p:attrNameLst>
                                          <p:attrName>style.visibility</p:attrName>
                                        </p:attrNameLst>
                                      </p:cBhvr>
                                      <p:to>
                                        <p:strVal val="visible"/>
                                      </p:to>
                                    </p:set>
                                    <p:animEffect transition="in" filter="fade">
                                      <p:cBhvr>
                                        <p:cTn id="29" dur="1000"/>
                                        <p:tgtEl>
                                          <p:spTgt spid="311625"/>
                                        </p:tgtEl>
                                      </p:cBhvr>
                                    </p:animEffect>
                                    <p:anim calcmode="lin" valueType="num">
                                      <p:cBhvr>
                                        <p:cTn id="30" dur="1000" fill="hold"/>
                                        <p:tgtEl>
                                          <p:spTgt spid="311625"/>
                                        </p:tgtEl>
                                        <p:attrNameLst>
                                          <p:attrName>ppt_x</p:attrName>
                                        </p:attrNameLst>
                                      </p:cBhvr>
                                      <p:tavLst>
                                        <p:tav tm="0">
                                          <p:val>
                                            <p:strVal val="#ppt_x"/>
                                          </p:val>
                                        </p:tav>
                                        <p:tav tm="100000">
                                          <p:val>
                                            <p:strVal val="#ppt_x"/>
                                          </p:val>
                                        </p:tav>
                                      </p:tavLst>
                                    </p:anim>
                                    <p:anim calcmode="lin" valueType="num">
                                      <p:cBhvr>
                                        <p:cTn id="31" dur="1000" fill="hold"/>
                                        <p:tgtEl>
                                          <p:spTgt spid="31162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1000"/>
                                  </p:stCondLst>
                                  <p:childTnLst>
                                    <p:set>
                                      <p:cBhvr>
                                        <p:cTn id="33" dur="1" fill="hold">
                                          <p:stCondLst>
                                            <p:cond delay="0"/>
                                          </p:stCondLst>
                                        </p:cTn>
                                        <p:tgtEl>
                                          <p:spTgt spid="311606"/>
                                        </p:tgtEl>
                                        <p:attrNameLst>
                                          <p:attrName>style.visibility</p:attrName>
                                        </p:attrNameLst>
                                      </p:cBhvr>
                                      <p:to>
                                        <p:strVal val="visible"/>
                                      </p:to>
                                    </p:set>
                                    <p:animEffect transition="in" filter="fade">
                                      <p:cBhvr>
                                        <p:cTn id="34" dur="1000"/>
                                        <p:tgtEl>
                                          <p:spTgt spid="311606"/>
                                        </p:tgtEl>
                                      </p:cBhvr>
                                    </p:animEffect>
                                    <p:anim calcmode="lin" valueType="num">
                                      <p:cBhvr>
                                        <p:cTn id="35" dur="1000" fill="hold"/>
                                        <p:tgtEl>
                                          <p:spTgt spid="311606"/>
                                        </p:tgtEl>
                                        <p:attrNameLst>
                                          <p:attrName>ppt_x</p:attrName>
                                        </p:attrNameLst>
                                      </p:cBhvr>
                                      <p:tavLst>
                                        <p:tav tm="0">
                                          <p:val>
                                            <p:strVal val="#ppt_x"/>
                                          </p:val>
                                        </p:tav>
                                        <p:tav tm="100000">
                                          <p:val>
                                            <p:strVal val="#ppt_x"/>
                                          </p:val>
                                        </p:tav>
                                      </p:tavLst>
                                    </p:anim>
                                    <p:anim calcmode="lin" valueType="num">
                                      <p:cBhvr>
                                        <p:cTn id="36" dur="1000" fill="hold"/>
                                        <p:tgtEl>
                                          <p:spTgt spid="31160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000"/>
                                  </p:stCondLst>
                                  <p:childTnLst>
                                    <p:set>
                                      <p:cBhvr>
                                        <p:cTn id="38" dur="1" fill="hold">
                                          <p:stCondLst>
                                            <p:cond delay="0"/>
                                          </p:stCondLst>
                                        </p:cTn>
                                        <p:tgtEl>
                                          <p:spTgt spid="311626"/>
                                        </p:tgtEl>
                                        <p:attrNameLst>
                                          <p:attrName>style.visibility</p:attrName>
                                        </p:attrNameLst>
                                      </p:cBhvr>
                                      <p:to>
                                        <p:strVal val="visible"/>
                                      </p:to>
                                    </p:set>
                                    <p:animEffect transition="in" filter="fade">
                                      <p:cBhvr>
                                        <p:cTn id="39" dur="1000"/>
                                        <p:tgtEl>
                                          <p:spTgt spid="311626"/>
                                        </p:tgtEl>
                                      </p:cBhvr>
                                    </p:animEffect>
                                    <p:anim calcmode="lin" valueType="num">
                                      <p:cBhvr>
                                        <p:cTn id="40" dur="1000" fill="hold"/>
                                        <p:tgtEl>
                                          <p:spTgt spid="311626"/>
                                        </p:tgtEl>
                                        <p:attrNameLst>
                                          <p:attrName>ppt_x</p:attrName>
                                        </p:attrNameLst>
                                      </p:cBhvr>
                                      <p:tavLst>
                                        <p:tav tm="0">
                                          <p:val>
                                            <p:strVal val="#ppt_x"/>
                                          </p:val>
                                        </p:tav>
                                        <p:tav tm="100000">
                                          <p:val>
                                            <p:strVal val="#ppt_x"/>
                                          </p:val>
                                        </p:tav>
                                      </p:tavLst>
                                    </p:anim>
                                    <p:anim calcmode="lin" valueType="num">
                                      <p:cBhvr>
                                        <p:cTn id="41" dur="1000" fill="hold"/>
                                        <p:tgtEl>
                                          <p:spTgt spid="31162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1600"/>
                                  </p:stCondLst>
                                  <p:childTnLst>
                                    <p:set>
                                      <p:cBhvr>
                                        <p:cTn id="43" dur="1" fill="hold">
                                          <p:stCondLst>
                                            <p:cond delay="0"/>
                                          </p:stCondLst>
                                        </p:cTn>
                                        <p:tgtEl>
                                          <p:spTgt spid="311593"/>
                                        </p:tgtEl>
                                        <p:attrNameLst>
                                          <p:attrName>style.visibility</p:attrName>
                                        </p:attrNameLst>
                                      </p:cBhvr>
                                      <p:to>
                                        <p:strVal val="visible"/>
                                      </p:to>
                                    </p:set>
                                    <p:animEffect transition="in" filter="fade">
                                      <p:cBhvr>
                                        <p:cTn id="44" dur="1000"/>
                                        <p:tgtEl>
                                          <p:spTgt spid="311593"/>
                                        </p:tgtEl>
                                      </p:cBhvr>
                                    </p:animEffect>
                                    <p:anim calcmode="lin" valueType="num">
                                      <p:cBhvr>
                                        <p:cTn id="45" dur="1000" fill="hold"/>
                                        <p:tgtEl>
                                          <p:spTgt spid="311593"/>
                                        </p:tgtEl>
                                        <p:attrNameLst>
                                          <p:attrName>ppt_x</p:attrName>
                                        </p:attrNameLst>
                                      </p:cBhvr>
                                      <p:tavLst>
                                        <p:tav tm="0">
                                          <p:val>
                                            <p:strVal val="#ppt_x"/>
                                          </p:val>
                                        </p:tav>
                                        <p:tav tm="100000">
                                          <p:val>
                                            <p:strVal val="#ppt_x"/>
                                          </p:val>
                                        </p:tav>
                                      </p:tavLst>
                                    </p:anim>
                                    <p:anim calcmode="lin" valueType="num">
                                      <p:cBhvr>
                                        <p:cTn id="46" dur="1000" fill="hold"/>
                                        <p:tgtEl>
                                          <p:spTgt spid="31159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100"/>
                                  </p:stCondLst>
                                  <p:childTnLst>
                                    <p:set>
                                      <p:cBhvr>
                                        <p:cTn id="48" dur="1" fill="hold">
                                          <p:stCondLst>
                                            <p:cond delay="0"/>
                                          </p:stCondLst>
                                        </p:cTn>
                                        <p:tgtEl>
                                          <p:spTgt spid="311627"/>
                                        </p:tgtEl>
                                        <p:attrNameLst>
                                          <p:attrName>style.visibility</p:attrName>
                                        </p:attrNameLst>
                                      </p:cBhvr>
                                      <p:to>
                                        <p:strVal val="visible"/>
                                      </p:to>
                                    </p:set>
                                    <p:animEffect transition="in" filter="fade">
                                      <p:cBhvr>
                                        <p:cTn id="49" dur="1000"/>
                                        <p:tgtEl>
                                          <p:spTgt spid="311627"/>
                                        </p:tgtEl>
                                      </p:cBhvr>
                                    </p:animEffect>
                                    <p:anim calcmode="lin" valueType="num">
                                      <p:cBhvr>
                                        <p:cTn id="50" dur="1000" fill="hold"/>
                                        <p:tgtEl>
                                          <p:spTgt spid="311627"/>
                                        </p:tgtEl>
                                        <p:attrNameLst>
                                          <p:attrName>ppt_x</p:attrName>
                                        </p:attrNameLst>
                                      </p:cBhvr>
                                      <p:tavLst>
                                        <p:tav tm="0">
                                          <p:val>
                                            <p:strVal val="#ppt_x"/>
                                          </p:val>
                                        </p:tav>
                                        <p:tav tm="100000">
                                          <p:val>
                                            <p:strVal val="#ppt_x"/>
                                          </p:val>
                                        </p:tav>
                                      </p:tavLst>
                                    </p:anim>
                                    <p:anim calcmode="lin" valueType="num">
                                      <p:cBhvr>
                                        <p:cTn id="51" dur="1000" fill="hold"/>
                                        <p:tgtEl>
                                          <p:spTgt spid="3116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100"/>
                                  </p:stCondLst>
                                  <p:childTnLst>
                                    <p:set>
                                      <p:cBhvr>
                                        <p:cTn id="53" dur="1" fill="hold">
                                          <p:stCondLst>
                                            <p:cond delay="0"/>
                                          </p:stCondLst>
                                        </p:cTn>
                                        <p:tgtEl>
                                          <p:spTgt spid="311628"/>
                                        </p:tgtEl>
                                        <p:attrNameLst>
                                          <p:attrName>style.visibility</p:attrName>
                                        </p:attrNameLst>
                                      </p:cBhvr>
                                      <p:to>
                                        <p:strVal val="visible"/>
                                      </p:to>
                                    </p:set>
                                    <p:animEffect transition="in" filter="fade">
                                      <p:cBhvr>
                                        <p:cTn id="54" dur="1000"/>
                                        <p:tgtEl>
                                          <p:spTgt spid="311628"/>
                                        </p:tgtEl>
                                      </p:cBhvr>
                                    </p:animEffect>
                                    <p:anim calcmode="lin" valueType="num">
                                      <p:cBhvr>
                                        <p:cTn id="55" dur="1000" fill="hold"/>
                                        <p:tgtEl>
                                          <p:spTgt spid="311628"/>
                                        </p:tgtEl>
                                        <p:attrNameLst>
                                          <p:attrName>ppt_x</p:attrName>
                                        </p:attrNameLst>
                                      </p:cBhvr>
                                      <p:tavLst>
                                        <p:tav tm="0">
                                          <p:val>
                                            <p:strVal val="#ppt_x"/>
                                          </p:val>
                                        </p:tav>
                                        <p:tav tm="100000">
                                          <p:val>
                                            <p:strVal val="#ppt_x"/>
                                          </p:val>
                                        </p:tav>
                                      </p:tavLst>
                                    </p:anim>
                                    <p:anim calcmode="lin" valueType="num">
                                      <p:cBhvr>
                                        <p:cTn id="56" dur="1000" fill="hold"/>
                                        <p:tgtEl>
                                          <p:spTgt spid="311628"/>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200"/>
                                  </p:stCondLst>
                                  <p:childTnLst>
                                    <p:set>
                                      <p:cBhvr>
                                        <p:cTn id="58" dur="1" fill="hold">
                                          <p:stCondLst>
                                            <p:cond delay="0"/>
                                          </p:stCondLst>
                                        </p:cTn>
                                        <p:tgtEl>
                                          <p:spTgt spid="311629"/>
                                        </p:tgtEl>
                                        <p:attrNameLst>
                                          <p:attrName>style.visibility</p:attrName>
                                        </p:attrNameLst>
                                      </p:cBhvr>
                                      <p:to>
                                        <p:strVal val="visible"/>
                                      </p:to>
                                    </p:set>
                                    <p:animEffect transition="in" filter="fade">
                                      <p:cBhvr>
                                        <p:cTn id="59" dur="1000"/>
                                        <p:tgtEl>
                                          <p:spTgt spid="311629"/>
                                        </p:tgtEl>
                                      </p:cBhvr>
                                    </p:animEffect>
                                    <p:anim calcmode="lin" valueType="num">
                                      <p:cBhvr>
                                        <p:cTn id="60" dur="1000" fill="hold"/>
                                        <p:tgtEl>
                                          <p:spTgt spid="311629"/>
                                        </p:tgtEl>
                                        <p:attrNameLst>
                                          <p:attrName>ppt_x</p:attrName>
                                        </p:attrNameLst>
                                      </p:cBhvr>
                                      <p:tavLst>
                                        <p:tav tm="0">
                                          <p:val>
                                            <p:strVal val="#ppt_x"/>
                                          </p:val>
                                        </p:tav>
                                        <p:tav tm="100000">
                                          <p:val>
                                            <p:strVal val="#ppt_x"/>
                                          </p:val>
                                        </p:tav>
                                      </p:tavLst>
                                    </p:anim>
                                    <p:anim calcmode="lin" valueType="num">
                                      <p:cBhvr>
                                        <p:cTn id="61" dur="1000" fill="hold"/>
                                        <p:tgtEl>
                                          <p:spTgt spid="311629"/>
                                        </p:tgtEl>
                                        <p:attrNameLst>
                                          <p:attrName>ppt_y</p:attrName>
                                        </p:attrNameLst>
                                      </p:cBhvr>
                                      <p:tavLst>
                                        <p:tav tm="0">
                                          <p:val>
                                            <p:strVal val="#ppt_y-.1"/>
                                          </p:val>
                                        </p:tav>
                                        <p:tav tm="100000">
                                          <p:val>
                                            <p:strVal val="#ppt_y"/>
                                          </p:val>
                                        </p:tav>
                                      </p:tavLst>
                                    </p:anim>
                                  </p:childTnLst>
                                </p:cTn>
                              </p:par>
                            </p:childTnLst>
                          </p:cTn>
                        </p:par>
                        <p:par>
                          <p:cTn id="62" fill="hold">
                            <p:stCondLst>
                              <p:cond delay="1899"/>
                            </p:stCondLst>
                            <p:childTnLst>
                              <p:par>
                                <p:cTn id="63" presetID="22" presetClass="entr" presetSubtype="8" fill="hold" grpId="0" nodeType="afterEffect">
                                  <p:stCondLst>
                                    <p:cond delay="0"/>
                                  </p:stCondLst>
                                  <p:childTnLst>
                                    <p:set>
                                      <p:cBhvr>
                                        <p:cTn id="64" dur="1" fill="hold">
                                          <p:stCondLst>
                                            <p:cond delay="0"/>
                                          </p:stCondLst>
                                        </p:cTn>
                                        <p:tgtEl>
                                          <p:spTgt spid="311630"/>
                                        </p:tgtEl>
                                        <p:attrNameLst>
                                          <p:attrName>style.visibility</p:attrName>
                                        </p:attrNameLst>
                                      </p:cBhvr>
                                      <p:to>
                                        <p:strVal val="visible"/>
                                      </p:to>
                                    </p:set>
                                    <p:animEffect transition="in" filter="wipe(left)">
                                      <p:cBhvr>
                                        <p:cTn id="65" dur="500"/>
                                        <p:tgtEl>
                                          <p:spTgt spid="31163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1631"/>
                                        </p:tgtEl>
                                        <p:attrNameLst>
                                          <p:attrName>style.visibility</p:attrName>
                                        </p:attrNameLst>
                                      </p:cBhvr>
                                      <p:to>
                                        <p:strVal val="visible"/>
                                      </p:to>
                                    </p:set>
                                    <p:animEffect transition="in" filter="wipe(left)">
                                      <p:cBhvr>
                                        <p:cTn id="68" dur="500"/>
                                        <p:tgtEl>
                                          <p:spTgt spid="3116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1632"/>
                                        </p:tgtEl>
                                        <p:attrNameLst>
                                          <p:attrName>style.visibility</p:attrName>
                                        </p:attrNameLst>
                                      </p:cBhvr>
                                      <p:to>
                                        <p:strVal val="visible"/>
                                      </p:to>
                                    </p:set>
                                    <p:animEffect transition="in" filter="wipe(left)">
                                      <p:cBhvr>
                                        <p:cTn id="71" dur="500"/>
                                        <p:tgtEl>
                                          <p:spTgt spid="31163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11633"/>
                                        </p:tgtEl>
                                        <p:attrNameLst>
                                          <p:attrName>style.visibility</p:attrName>
                                        </p:attrNameLst>
                                      </p:cBhvr>
                                      <p:to>
                                        <p:strVal val="visible"/>
                                      </p:to>
                                    </p:set>
                                    <p:animEffect transition="in" filter="wipe(left)">
                                      <p:cBhvr>
                                        <p:cTn id="74" dur="500"/>
                                        <p:tgtEl>
                                          <p:spTgt spid="31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13" grpId="0"/>
      <p:bldP spid="311618" grpId="0" animBg="1"/>
      <p:bldP spid="311625" grpId="0"/>
      <p:bldP spid="311626" grpId="0"/>
      <p:bldP spid="311627" grpId="0"/>
      <p:bldP spid="311628" grpId="0"/>
      <p:bldP spid="311629" grpId="0"/>
      <p:bldP spid="311630" grpId="0"/>
      <p:bldP spid="311631" grpId="0"/>
      <p:bldP spid="311632" grpId="0"/>
      <p:bldP spid="31163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87" name="Picture 67" descr="01副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extLst>
            <a:ext uri="{909E8E84-426E-40DD-AFC4-6F175D3DCCD1}">
              <a14:hiddenFill xmlns:a14="http://schemas.microsoft.com/office/drawing/2010/main">
                <a:solidFill>
                  <a:srgbClr val="FFFFFF"/>
                </a:solidFill>
              </a14:hiddenFill>
            </a:ext>
          </a:extLst>
        </p:spPr>
      </p:pic>
      <p:sp>
        <p:nvSpPr>
          <p:cNvPr id="107588" name="Text Box 68"/>
          <p:cNvSpPr txBox="1">
            <a:spLocks noChangeArrowheads="1"/>
          </p:cNvSpPr>
          <p:nvPr/>
        </p:nvSpPr>
        <p:spPr bwMode="ltGray">
          <a:xfrm>
            <a:off x="5006975" y="1527175"/>
            <a:ext cx="3886200" cy="325438"/>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0517"/>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buClrTx/>
              <a:buSzTx/>
            </a:pPr>
            <a:r>
              <a:rPr lang="zh-CN" altLang="en-US" sz="1600">
                <a:solidFill>
                  <a:srgbClr val="000000"/>
                </a:solidFill>
                <a:latin typeface="方正大黑简体" pitchFamily="65" charset="-122"/>
                <a:ea typeface="方正大黑简体" pitchFamily="65" charset="-122"/>
              </a:rPr>
              <a:t>哈尔滨市某某支行</a:t>
            </a:r>
            <a:endParaRPr lang="en-US" altLang="zh-CN" sz="1600">
              <a:solidFill>
                <a:srgbClr val="000000"/>
              </a:solidFill>
              <a:latin typeface="方正大黑简体" pitchFamily="65" charset="-122"/>
              <a:ea typeface="方正大黑简体" pitchFamily="65" charset="-122"/>
            </a:endParaRPr>
          </a:p>
        </p:txBody>
      </p:sp>
      <p:pic>
        <p:nvPicPr>
          <p:cNvPr id="107589" name="Picture 69" descr="美元符号透明"/>
          <p:cNvPicPr>
            <a:picLocks noChangeAspect="1" noChangeArrowheads="1"/>
          </p:cNvPicPr>
          <p:nvPr/>
        </p:nvPicPr>
        <p:blipFill>
          <a:blip r:embed="rId2" cstate="print">
            <a:extLst>
              <a:ext uri="{28A0092B-C50C-407E-A947-70E740481C1C}">
                <a14:useLocalDpi xmlns:a14="http://schemas.microsoft.com/office/drawing/2010/main" val="0"/>
              </a:ext>
            </a:extLst>
          </a:blip>
          <a:srcRect l="13960"/>
          <a:stretch>
            <a:fillRect/>
          </a:stretch>
        </p:blipFill>
        <p:spPr bwMode="auto">
          <a:xfrm>
            <a:off x="0" y="-307975"/>
            <a:ext cx="5097463" cy="4387850"/>
          </a:xfrm>
          <a:prstGeom prst="rect">
            <a:avLst/>
          </a:prstGeom>
          <a:noFill/>
          <a:extLst>
            <a:ext uri="{909E8E84-426E-40DD-AFC4-6F175D3DCCD1}">
              <a14:hiddenFill xmlns:a14="http://schemas.microsoft.com/office/drawing/2010/main">
                <a:solidFill>
                  <a:srgbClr val="FFFFFF"/>
                </a:solidFill>
              </a14:hiddenFill>
            </a:ext>
          </a:extLst>
        </p:spPr>
      </p:pic>
      <p:sp>
        <p:nvSpPr>
          <p:cNvPr id="107590" name="Rectangle 70"/>
          <p:cNvSpPr>
            <a:spLocks noChangeArrowheads="1"/>
          </p:cNvSpPr>
          <p:nvPr/>
        </p:nvSpPr>
        <p:spPr bwMode="auto">
          <a:xfrm>
            <a:off x="4716463" y="1382713"/>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7591" name="Text Box 71"/>
          <p:cNvSpPr txBox="1">
            <a:spLocks noChangeArrowheads="1"/>
          </p:cNvSpPr>
          <p:nvPr/>
        </p:nvSpPr>
        <p:spPr bwMode="ltGray">
          <a:xfrm>
            <a:off x="3924300" y="773113"/>
            <a:ext cx="5030788" cy="631825"/>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eaLnBrk="1" hangingPunct="1">
              <a:buClrTx/>
              <a:buSzTx/>
            </a:pPr>
            <a:r>
              <a:rPr lang="zh-CN" altLang="en-US" sz="3600">
                <a:solidFill>
                  <a:srgbClr val="000000"/>
                </a:solidFill>
                <a:latin typeface="方正大黑简体" pitchFamily="65" charset="-122"/>
                <a:ea typeface="方正兰亭大黑_GBK" pitchFamily="2" charset="-122"/>
              </a:rPr>
              <a:t>感谢您的观赏与指导</a:t>
            </a:r>
            <a:endParaRPr lang="zh-CN" altLang="en-US" sz="3600">
              <a:solidFill>
                <a:srgbClr val="000000"/>
              </a:solidFill>
              <a:ea typeface="方正兰亭大黑_GBK" pitchFamily="2" charset="-122"/>
            </a:endParaRPr>
          </a:p>
        </p:txBody>
      </p:sp>
      <p:pic>
        <p:nvPicPr>
          <p:cNvPr id="107593" name="Picture 73" descr="蓝条底02"/>
          <p:cNvPicPr>
            <a:picLocks noChangeAspect="1" noChangeArrowheads="1"/>
          </p:cNvPicPr>
          <p:nvPr/>
        </p:nvPicPr>
        <p:blipFill>
          <a:blip r:embed="rId3">
            <a:lum bright="-14000" contrast="4000"/>
            <a:extLst>
              <a:ext uri="{28A0092B-C50C-407E-A947-70E740481C1C}">
                <a14:useLocalDpi xmlns:a14="http://schemas.microsoft.com/office/drawing/2010/main" val="0"/>
              </a:ext>
            </a:extLst>
          </a:blip>
          <a:srcRect/>
          <a:stretch>
            <a:fillRect/>
          </a:stretch>
        </p:blipFill>
        <p:spPr bwMode="auto">
          <a:xfrm>
            <a:off x="0" y="3030538"/>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07587"/>
                                        </p:tgtEl>
                                        <p:attrNameLst>
                                          <p:attrName>style.visibility</p:attrName>
                                        </p:attrNameLst>
                                      </p:cBhvr>
                                      <p:to>
                                        <p:strVal val="visible"/>
                                      </p:to>
                                    </p:set>
                                    <p:anim calcmode="lin" valueType="num">
                                      <p:cBhvr>
                                        <p:cTn id="7" dur="1000" fill="hold"/>
                                        <p:tgtEl>
                                          <p:spTgt spid="107587"/>
                                        </p:tgtEl>
                                        <p:attrNameLst>
                                          <p:attrName>ppt_w</p:attrName>
                                        </p:attrNameLst>
                                      </p:cBhvr>
                                      <p:tavLst>
                                        <p:tav tm="0">
                                          <p:val>
                                            <p:strVal val="4*#ppt_w"/>
                                          </p:val>
                                        </p:tav>
                                        <p:tav tm="100000">
                                          <p:val>
                                            <p:strVal val="#ppt_w"/>
                                          </p:val>
                                        </p:tav>
                                      </p:tavLst>
                                    </p:anim>
                                    <p:anim calcmode="lin" valueType="num">
                                      <p:cBhvr>
                                        <p:cTn id="8" dur="1000" fill="hold"/>
                                        <p:tgtEl>
                                          <p:spTgt spid="10758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07593"/>
                                        </p:tgtEl>
                                        <p:attrNameLst>
                                          <p:attrName>style.visibility</p:attrName>
                                        </p:attrNameLst>
                                      </p:cBhvr>
                                      <p:to>
                                        <p:strVal val="visible"/>
                                      </p:to>
                                    </p:set>
                                    <p:animEffect transition="in" filter="wipe(left)">
                                      <p:cBhvr>
                                        <p:cTn id="12" dur="500"/>
                                        <p:tgtEl>
                                          <p:spTgt spid="107593"/>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07589"/>
                                        </p:tgtEl>
                                        <p:attrNameLst>
                                          <p:attrName>style.visibility</p:attrName>
                                        </p:attrNameLst>
                                      </p:cBhvr>
                                      <p:to>
                                        <p:strVal val="visible"/>
                                      </p:to>
                                    </p:set>
                                    <p:animEffect transition="in" filter="fade">
                                      <p:cBhvr>
                                        <p:cTn id="16" dur="1000"/>
                                        <p:tgtEl>
                                          <p:spTgt spid="107589"/>
                                        </p:tgtEl>
                                      </p:cBhvr>
                                    </p:animEffect>
                                    <p:anim calcmode="lin" valueType="num">
                                      <p:cBhvr>
                                        <p:cTn id="17" dur="1000" fill="hold"/>
                                        <p:tgtEl>
                                          <p:spTgt spid="107589"/>
                                        </p:tgtEl>
                                        <p:attrNameLst>
                                          <p:attrName>ppt_x</p:attrName>
                                        </p:attrNameLst>
                                      </p:cBhvr>
                                      <p:tavLst>
                                        <p:tav tm="0">
                                          <p:val>
                                            <p:strVal val="#ppt_x"/>
                                          </p:val>
                                        </p:tav>
                                        <p:tav tm="100000">
                                          <p:val>
                                            <p:strVal val="#ppt_x"/>
                                          </p:val>
                                        </p:tav>
                                      </p:tavLst>
                                    </p:anim>
                                    <p:anim calcmode="lin" valueType="num">
                                      <p:cBhvr>
                                        <p:cTn id="18" dur="1000" fill="hold"/>
                                        <p:tgtEl>
                                          <p:spTgt spid="10758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107590"/>
                                        </p:tgtEl>
                                        <p:attrNameLst>
                                          <p:attrName>style.visibility</p:attrName>
                                        </p:attrNameLst>
                                      </p:cBhvr>
                                      <p:to>
                                        <p:strVal val="visible"/>
                                      </p:to>
                                    </p:set>
                                    <p:animEffect transition="in" filter="wipe(right)">
                                      <p:cBhvr>
                                        <p:cTn id="22" dur="500"/>
                                        <p:tgtEl>
                                          <p:spTgt spid="107590"/>
                                        </p:tgtEl>
                                      </p:cBhvr>
                                    </p:animEffect>
                                  </p:childTnLst>
                                </p:cTn>
                              </p:par>
                            </p:childTnLst>
                          </p:cTn>
                        </p:par>
                        <p:par>
                          <p:cTn id="23" fill="hold">
                            <p:stCondLst>
                              <p:cond delay="3000"/>
                            </p:stCondLst>
                            <p:childTnLst>
                              <p:par>
                                <p:cTn id="24" presetID="23" presetClass="entr" presetSubtype="36" fill="hold" nodeType="afterEffect">
                                  <p:stCondLst>
                                    <p:cond delay="0"/>
                                  </p:stCondLst>
                                  <p:iterate type="lt">
                                    <p:tmPct val="10000"/>
                                  </p:iterate>
                                  <p:childTnLst>
                                    <p:set>
                                      <p:cBhvr>
                                        <p:cTn id="25" dur="1" fill="hold">
                                          <p:stCondLst>
                                            <p:cond delay="0"/>
                                          </p:stCondLst>
                                        </p:cTn>
                                        <p:tgtEl>
                                          <p:spTgt spid="107591"/>
                                        </p:tgtEl>
                                        <p:attrNameLst>
                                          <p:attrName>style.visibility</p:attrName>
                                        </p:attrNameLst>
                                      </p:cBhvr>
                                      <p:to>
                                        <p:strVal val="visible"/>
                                      </p:to>
                                    </p:set>
                                    <p:anim calcmode="lin" valueType="num">
                                      <p:cBhvr>
                                        <p:cTn id="26" dur="500" fill="hold"/>
                                        <p:tgtEl>
                                          <p:spTgt spid="107591"/>
                                        </p:tgtEl>
                                        <p:attrNameLst>
                                          <p:attrName>ppt_w</p:attrName>
                                        </p:attrNameLst>
                                      </p:cBhvr>
                                      <p:tavLst>
                                        <p:tav tm="0">
                                          <p:val>
                                            <p:strVal val="(6*min(max(#ppt_w*#ppt_h,.3),1)-7.4)/-.7*#ppt_w"/>
                                          </p:val>
                                        </p:tav>
                                        <p:tav tm="100000">
                                          <p:val>
                                            <p:strVal val="#ppt_w"/>
                                          </p:val>
                                        </p:tav>
                                      </p:tavLst>
                                    </p:anim>
                                    <p:anim calcmode="lin" valueType="num">
                                      <p:cBhvr>
                                        <p:cTn id="27" dur="500" fill="hold"/>
                                        <p:tgtEl>
                                          <p:spTgt spid="107591"/>
                                        </p:tgtEl>
                                        <p:attrNameLst>
                                          <p:attrName>ppt_h</p:attrName>
                                        </p:attrNameLst>
                                      </p:cBhvr>
                                      <p:tavLst>
                                        <p:tav tm="0">
                                          <p:val>
                                            <p:strVal val="(6*min(max(#ppt_w*#ppt_h,.3),1)-7.4)/-.7*#ppt_h"/>
                                          </p:val>
                                        </p:tav>
                                        <p:tav tm="100000">
                                          <p:val>
                                            <p:strVal val="#ppt_h"/>
                                          </p:val>
                                        </p:tav>
                                      </p:tavLst>
                                    </p:anim>
                                    <p:anim calcmode="lin" valueType="num">
                                      <p:cBhvr>
                                        <p:cTn id="28" dur="500" fill="hold"/>
                                        <p:tgtEl>
                                          <p:spTgt spid="107591"/>
                                        </p:tgtEl>
                                        <p:attrNameLst>
                                          <p:attrName>ppt_x</p:attrName>
                                        </p:attrNameLst>
                                      </p:cBhvr>
                                      <p:tavLst>
                                        <p:tav tm="0">
                                          <p:val>
                                            <p:fltVal val="0.5"/>
                                          </p:val>
                                        </p:tav>
                                        <p:tav tm="100000">
                                          <p:val>
                                            <p:strVal val="#ppt_x"/>
                                          </p:val>
                                        </p:tav>
                                      </p:tavLst>
                                    </p:anim>
                                    <p:anim calcmode="lin" valueType="num">
                                      <p:cBhvr>
                                        <p:cTn id="29" dur="500" fill="hold"/>
                                        <p:tgtEl>
                                          <p:spTgt spid="107591"/>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35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07591"/>
                                        </p:tgtEl>
                                        <p:attrNameLst>
                                          <p:attrName>style.visibility</p:attrName>
                                        </p:attrNameLst>
                                      </p:cBhvr>
                                      <p:to>
                                        <p:strVal val="visible"/>
                                      </p:to>
                                    </p:set>
                                    <p:anim calcmode="discrete" valueType="clr">
                                      <p:cBhvr override="childStyle">
                                        <p:cTn id="33" dur="80"/>
                                        <p:tgtEl>
                                          <p:spTgt spid="10759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7591"/>
                                        </p:tgtEl>
                                        <p:attrNameLst>
                                          <p:attrName>fillcolor</p:attrName>
                                        </p:attrNameLst>
                                      </p:cBhvr>
                                      <p:tavLst>
                                        <p:tav tm="0">
                                          <p:val>
                                            <p:clrVal>
                                              <a:schemeClr val="accent2"/>
                                            </p:clrVal>
                                          </p:val>
                                        </p:tav>
                                        <p:tav tm="50000">
                                          <p:val>
                                            <p:clrVal>
                                              <a:schemeClr val="hlink"/>
                                            </p:clrVal>
                                          </p:val>
                                        </p:tav>
                                      </p:tavLst>
                                    </p:anim>
                                    <p:set>
                                      <p:cBhvr>
                                        <p:cTn id="35" dur="80"/>
                                        <p:tgtEl>
                                          <p:spTgt spid="107591"/>
                                        </p:tgtEl>
                                        <p:attrNameLst>
                                          <p:attrName>fill.type</p:attrName>
                                        </p:attrNameLst>
                                      </p:cBhvr>
                                      <p:to>
                                        <p:strVal val="solid"/>
                                      </p:to>
                                    </p:set>
                                  </p:childTnLst>
                                </p:cTn>
                              </p:par>
                            </p:childTnLst>
                          </p:cTn>
                        </p:par>
                        <p:par>
                          <p:cTn id="36" fill="hold">
                            <p:stCondLst>
                              <p:cond delay="3900"/>
                            </p:stCondLst>
                            <p:childTnLst>
                              <p:par>
                                <p:cTn id="37" presetID="47" presetClass="entr" presetSubtype="0" fill="hold" grpId="0" nodeType="afterEffect">
                                  <p:stCondLst>
                                    <p:cond delay="0"/>
                                  </p:stCondLst>
                                  <p:childTnLst>
                                    <p:set>
                                      <p:cBhvr>
                                        <p:cTn id="38" dur="1" fill="hold">
                                          <p:stCondLst>
                                            <p:cond delay="0"/>
                                          </p:stCondLst>
                                        </p:cTn>
                                        <p:tgtEl>
                                          <p:spTgt spid="107588"/>
                                        </p:tgtEl>
                                        <p:attrNameLst>
                                          <p:attrName>style.visibility</p:attrName>
                                        </p:attrNameLst>
                                      </p:cBhvr>
                                      <p:to>
                                        <p:strVal val="visible"/>
                                      </p:to>
                                    </p:set>
                                    <p:animEffect transition="in" filter="fade">
                                      <p:cBhvr>
                                        <p:cTn id="39" dur="1000"/>
                                        <p:tgtEl>
                                          <p:spTgt spid="107588"/>
                                        </p:tgtEl>
                                      </p:cBhvr>
                                    </p:animEffect>
                                    <p:anim calcmode="lin" valueType="num">
                                      <p:cBhvr>
                                        <p:cTn id="40" dur="1000" fill="hold"/>
                                        <p:tgtEl>
                                          <p:spTgt spid="107588"/>
                                        </p:tgtEl>
                                        <p:attrNameLst>
                                          <p:attrName>ppt_x</p:attrName>
                                        </p:attrNameLst>
                                      </p:cBhvr>
                                      <p:tavLst>
                                        <p:tav tm="0">
                                          <p:val>
                                            <p:strVal val="#ppt_x"/>
                                          </p:val>
                                        </p:tav>
                                        <p:tav tm="100000">
                                          <p:val>
                                            <p:strVal val="#ppt_x"/>
                                          </p:val>
                                        </p:tav>
                                      </p:tavLst>
                                    </p:anim>
                                    <p:anim calcmode="lin" valueType="num">
                                      <p:cBhvr>
                                        <p:cTn id="41" dur="1000" fill="hold"/>
                                        <p:tgtEl>
                                          <p:spTgt spid="107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88" grpId="0"/>
      <p:bldP spid="107590" grpId="0" animBg="1"/>
      <p:bldP spid="10759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6511"/>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878"/>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766"/>
            <a:ext cx="1878806" cy="571500"/>
          </a:xfrm>
          <a:prstGeom prst="rect">
            <a:avLst/>
          </a:prstGeom>
        </p:spPr>
      </p:pic>
      <p:sp>
        <p:nvSpPr>
          <p:cNvPr id="5" name="文本框 4"/>
          <p:cNvSpPr txBox="1"/>
          <p:nvPr/>
        </p:nvSpPr>
        <p:spPr>
          <a:xfrm>
            <a:off x="3150394" y="3101499"/>
            <a:ext cx="2850356" cy="1198880"/>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65" name="Text Box 61"/>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3" name="右箭头 2"/>
          <p:cNvSpPr>
            <a:spLocks noChangeArrowheads="1"/>
          </p:cNvSpPr>
          <p:nvPr/>
        </p:nvSpPr>
        <p:spPr bwMode="auto">
          <a:xfrm>
            <a:off x="2898775" y="1741488"/>
            <a:ext cx="3400425" cy="371475"/>
          </a:xfrm>
          <a:prstGeom prst="rightArrow">
            <a:avLst>
              <a:gd name="adj1" fmla="val 50000"/>
              <a:gd name="adj2" fmla="val 50092"/>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4" name="右箭头 3"/>
          <p:cNvSpPr>
            <a:spLocks noChangeArrowheads="1"/>
          </p:cNvSpPr>
          <p:nvPr/>
        </p:nvSpPr>
        <p:spPr bwMode="auto">
          <a:xfrm flipH="1">
            <a:off x="3024188" y="2298700"/>
            <a:ext cx="3521075" cy="369888"/>
          </a:xfrm>
          <a:prstGeom prst="rightArrow">
            <a:avLst>
              <a:gd name="adj1" fmla="val 50000"/>
              <a:gd name="adj2" fmla="val 50064"/>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5" name="椭圆 4"/>
          <p:cNvSpPr>
            <a:spLocks noChangeArrowheads="1"/>
          </p:cNvSpPr>
          <p:nvPr/>
        </p:nvSpPr>
        <p:spPr bwMode="auto">
          <a:xfrm>
            <a:off x="1231900" y="1277938"/>
            <a:ext cx="1792288"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endParaRPr lang="zh-CN" altLang="en-US" sz="1800" b="1" kern="0" dirty="0">
              <a:solidFill>
                <a:srgbClr val="FFFFFF"/>
              </a:solidFill>
            </a:endParaRPr>
          </a:p>
        </p:txBody>
      </p:sp>
      <p:sp>
        <p:nvSpPr>
          <p:cNvPr id="6" name="椭圆 5"/>
          <p:cNvSpPr>
            <a:spLocks noChangeArrowheads="1"/>
          </p:cNvSpPr>
          <p:nvPr/>
        </p:nvSpPr>
        <p:spPr bwMode="auto">
          <a:xfrm>
            <a:off x="6359525" y="1277938"/>
            <a:ext cx="1793875"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endParaRPr lang="zh-CN" altLang="en-US" sz="1800" b="1" kern="0" dirty="0">
              <a:solidFill>
                <a:srgbClr val="FFFFFF"/>
              </a:solidFill>
            </a:endParaRPr>
          </a:p>
        </p:txBody>
      </p:sp>
      <p:sp>
        <p:nvSpPr>
          <p:cNvPr id="7" name="矩形 6"/>
          <p:cNvSpPr/>
          <p:nvPr/>
        </p:nvSpPr>
        <p:spPr>
          <a:xfrm>
            <a:off x="3857625"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单击此处添加标题</a:t>
            </a:r>
            <a:endParaRPr lang="zh-CN" altLang="en-US" sz="2000" b="1" kern="0" dirty="0">
              <a:solidFill>
                <a:srgbClr val="7D7D7D"/>
              </a:solidFill>
            </a:endParaRPr>
          </a:p>
        </p:txBody>
      </p:sp>
      <p:sp>
        <p:nvSpPr>
          <p:cNvPr id="8" name="下箭头 7"/>
          <p:cNvSpPr>
            <a:spLocks noChangeArrowheads="1"/>
          </p:cNvSpPr>
          <p:nvPr/>
        </p:nvSpPr>
        <p:spPr bwMode="auto">
          <a:xfrm>
            <a:off x="4191000" y="3106738"/>
            <a:ext cx="804863" cy="55562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9" name="TextBox 8"/>
          <p:cNvSpPr txBox="1"/>
          <p:nvPr/>
        </p:nvSpPr>
        <p:spPr bwMode="auto">
          <a:xfrm>
            <a:off x="1293813" y="3259138"/>
            <a:ext cx="1482725" cy="1006475"/>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sp>
        <p:nvSpPr>
          <p:cNvPr id="10" name="TextBox 9"/>
          <p:cNvSpPr txBox="1"/>
          <p:nvPr/>
        </p:nvSpPr>
        <p:spPr bwMode="auto">
          <a:xfrm>
            <a:off x="6477000" y="3319463"/>
            <a:ext cx="1484313" cy="1006475"/>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sp>
        <p:nvSpPr>
          <p:cNvPr id="11" name="TextBox 19"/>
          <p:cNvSpPr txBox="1">
            <a:spLocks noChangeArrowheads="1"/>
          </p:cNvSpPr>
          <p:nvPr/>
        </p:nvSpPr>
        <p:spPr bwMode="auto">
          <a:xfrm>
            <a:off x="4056063"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b="1" kern="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4365"/>
                                        </p:tgtEl>
                                        <p:attrNameLst>
                                          <p:attrName>style.visibility</p:attrName>
                                        </p:attrNameLst>
                                      </p:cBhvr>
                                      <p:to>
                                        <p:strVal val="visible"/>
                                      </p:to>
                                    </p:set>
                                    <p:anim by="(-#ppt_w*2)" calcmode="lin" valueType="num">
                                      <p:cBhvr rctx="PPT">
                                        <p:cTn id="7" dur="250" autoRev="1" fill="hold">
                                          <p:stCondLst>
                                            <p:cond delay="0"/>
                                          </p:stCondLst>
                                        </p:cTn>
                                        <p:tgtEl>
                                          <p:spTgt spid="354365"/>
                                        </p:tgtEl>
                                        <p:attrNameLst>
                                          <p:attrName>ppt_w</p:attrName>
                                        </p:attrNameLst>
                                      </p:cBhvr>
                                    </p:anim>
                                    <p:anim by="(#ppt_w*0.50)" calcmode="lin" valueType="num">
                                      <p:cBhvr>
                                        <p:cTn id="8" dur="250" decel="50000" autoRev="1" fill="hold">
                                          <p:stCondLst>
                                            <p:cond delay="0"/>
                                          </p:stCondLst>
                                        </p:cTn>
                                        <p:tgtEl>
                                          <p:spTgt spid="354365"/>
                                        </p:tgtEl>
                                        <p:attrNameLst>
                                          <p:attrName>ppt_x</p:attrName>
                                        </p:attrNameLst>
                                      </p:cBhvr>
                                    </p:anim>
                                    <p:anim from="(-#ppt_h/2)" to="(#ppt_y)" calcmode="lin" valueType="num">
                                      <p:cBhvr>
                                        <p:cTn id="9" dur="500" fill="hold">
                                          <p:stCondLst>
                                            <p:cond delay="0"/>
                                          </p:stCondLst>
                                        </p:cTn>
                                        <p:tgtEl>
                                          <p:spTgt spid="354365"/>
                                        </p:tgtEl>
                                        <p:attrNameLst>
                                          <p:attrName>ppt_y</p:attrName>
                                        </p:attrNameLst>
                                      </p:cBhvr>
                                    </p:anim>
                                    <p:animRot by="21600000">
                                      <p:cBhvr>
                                        <p:cTn id="10" dur="500" fill="hold">
                                          <p:stCondLst>
                                            <p:cond delay="0"/>
                                          </p:stCondLst>
                                        </p:cTn>
                                        <p:tgtEl>
                                          <p:spTgt spid="354365"/>
                                        </p:tgtEl>
                                        <p:attrNameLst>
                                          <p:attrName>r</p:attrName>
                                        </p:attrNameLst>
                                      </p:cBhvr>
                                    </p:animRot>
                                  </p:childTnLst>
                                </p:cTn>
                              </p:par>
                            </p:childTnLst>
                          </p:cTn>
                        </p:par>
                        <p:par>
                          <p:cTn id="11" fill="hold">
                            <p:stCondLst>
                              <p:cond delay="899"/>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1399"/>
                            </p:stCondLst>
                            <p:childTnLst>
                              <p:par>
                                <p:cTn id="25" presetID="1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Left)">
                                      <p:cBhvr>
                                        <p:cTn id="27" dur="500"/>
                                        <p:tgtEl>
                                          <p:spTgt spid="3"/>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Right)">
                                      <p:cBhvr>
                                        <p:cTn id="30" dur="500"/>
                                        <p:tgtEl>
                                          <p:spTgt spid="4"/>
                                        </p:tgtEl>
                                      </p:cBhvr>
                                    </p:animEffect>
                                  </p:childTnLst>
                                </p:cTn>
                              </p:par>
                            </p:childTnLst>
                          </p:cTn>
                        </p:par>
                        <p:par>
                          <p:cTn id="31" fill="hold">
                            <p:stCondLst>
                              <p:cond delay="1899"/>
                            </p:stCondLst>
                            <p:childTnLst>
                              <p:par>
                                <p:cTn id="32" presetID="17" presetClass="entr" presetSubtype="1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childTnLst>
                                </p:cTn>
                              </p:par>
                            </p:childTnLst>
                          </p:cTn>
                        </p:par>
                        <p:par>
                          <p:cTn id="36" fill="hold">
                            <p:stCondLst>
                              <p:cond delay="2399"/>
                            </p:stCondLst>
                            <p:childTnLst>
                              <p:par>
                                <p:cTn id="37" presetID="47"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3399"/>
                            </p:stCondLst>
                            <p:childTnLst>
                              <p:par>
                                <p:cTn id="43" presetID="8"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amond(in)">
                                      <p:cBhvr>
                                        <p:cTn id="45" dur="500"/>
                                        <p:tgtEl>
                                          <p:spTgt spid="1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500"/>
                                        <p:tgtEl>
                                          <p:spTgt spid="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amond(i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65" grpId="0"/>
      <p:bldP spid="3" grpId="0" animBg="1"/>
      <p:bldP spid="4" grpId="0" animBg="1"/>
      <p:bldP spid="5" grpId="0" animBg="1"/>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31" name="Text Box 7"/>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sp>
        <p:nvSpPr>
          <p:cNvPr id="2" name="矩形 3"/>
          <p:cNvSpPr>
            <a:spLocks noChangeArrowheads="1"/>
          </p:cNvSpPr>
          <p:nvPr/>
        </p:nvSpPr>
        <p:spPr bwMode="auto">
          <a:xfrm>
            <a:off x="3330575" y="1398588"/>
            <a:ext cx="1054100" cy="788987"/>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gradFill rotWithShape="1">
            <a:gsLst>
              <a:gs pos="0">
                <a:srgbClr val="0846AC"/>
              </a:gs>
              <a:gs pos="100000">
                <a:srgbClr val="2180C1"/>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rIns="432000" anchor="ctr"/>
          <a:lstStyle/>
          <a:p>
            <a:pPr eaLnBrk="1" fontAlgn="auto" hangingPunct="1">
              <a:lnSpc>
                <a:spcPct val="120000"/>
              </a:lnSpc>
              <a:spcBef>
                <a:spcPts val="0"/>
              </a:spcBef>
              <a:spcAft>
                <a:spcPts val="0"/>
              </a:spcAft>
              <a:buClrTx/>
              <a:buSzTx/>
              <a:defRPr/>
            </a:pPr>
            <a:r>
              <a:rPr lang="en-US" altLang="zh-CN" sz="2800" b="1" kern="0" dirty="0">
                <a:solidFill>
                  <a:sysClr val="window" lastClr="FFFFFF"/>
                </a:solidFill>
                <a:latin typeface="Impact" panose="020B0806030902050204" pitchFamily="34" charset="0"/>
              </a:rPr>
              <a:t>1</a:t>
            </a:r>
            <a:endParaRPr lang="zh-CN" altLang="en-US" sz="2800" b="1" kern="0" dirty="0">
              <a:solidFill>
                <a:sysClr val="window" lastClr="FFFFFF"/>
              </a:solidFill>
              <a:latin typeface="Impact" panose="020B0806030902050204" pitchFamily="34" charset="0"/>
            </a:endParaRPr>
          </a:p>
        </p:txBody>
      </p:sp>
      <p:sp>
        <p:nvSpPr>
          <p:cNvPr id="3" name="上箭头 9"/>
          <p:cNvSpPr/>
          <p:nvPr/>
        </p:nvSpPr>
        <p:spPr bwMode="auto">
          <a:xfrm>
            <a:off x="3330575" y="2046288"/>
            <a:ext cx="795338" cy="1047750"/>
          </a:xfrm>
          <a:custGeom>
            <a:avLst/>
            <a:gdLst/>
            <a:ahLst/>
            <a:cxnLst/>
            <a:rect l="l" t="t" r="r" b="b"/>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90000" tIns="288000" bIns="468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8</a:t>
            </a:r>
            <a:endParaRPr lang="zh-CN" altLang="en-US" sz="2800" kern="0" dirty="0">
              <a:solidFill>
                <a:srgbClr val="4D4D4D"/>
              </a:solidFill>
              <a:latin typeface="Impact" panose="020B0806030902050204" pitchFamily="34" charset="0"/>
            </a:endParaRPr>
          </a:p>
        </p:txBody>
      </p:sp>
      <p:sp>
        <p:nvSpPr>
          <p:cNvPr id="4" name="上箭头 9"/>
          <p:cNvSpPr/>
          <p:nvPr/>
        </p:nvSpPr>
        <p:spPr bwMode="auto">
          <a:xfrm>
            <a:off x="3333750" y="2965450"/>
            <a:ext cx="788988" cy="1052513"/>
          </a:xfrm>
          <a:custGeom>
            <a:avLst/>
            <a:gdLst/>
            <a:ahLst/>
            <a:cxnLst/>
            <a:rect l="l" t="t" r="r" b="b"/>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90000" tIns="288000" bIns="468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7</a:t>
            </a:r>
            <a:endParaRPr lang="zh-CN" altLang="en-US" sz="2800" kern="0" dirty="0">
              <a:solidFill>
                <a:srgbClr val="4D4D4D"/>
              </a:solidFill>
              <a:latin typeface="Impact" panose="020B0806030902050204" pitchFamily="34" charset="0"/>
            </a:endParaRPr>
          </a:p>
        </p:txBody>
      </p:sp>
      <p:sp>
        <p:nvSpPr>
          <p:cNvPr id="334227" name="TextBox 4"/>
          <p:cNvSpPr txBox="1">
            <a:spLocks noChangeArrowheads="1"/>
          </p:cNvSpPr>
          <p:nvPr/>
        </p:nvSpPr>
        <p:spPr bwMode="auto">
          <a:xfrm>
            <a:off x="1649413" y="328136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algn="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334228" name="TextBox 5"/>
          <p:cNvSpPr txBox="1">
            <a:spLocks noChangeArrowheads="1"/>
          </p:cNvSpPr>
          <p:nvPr/>
        </p:nvSpPr>
        <p:spPr bwMode="auto">
          <a:xfrm>
            <a:off x="1649413" y="235426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algn="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334229" name="TextBox 6"/>
          <p:cNvSpPr txBox="1">
            <a:spLocks noChangeArrowheads="1"/>
          </p:cNvSpPr>
          <p:nvPr/>
        </p:nvSpPr>
        <p:spPr bwMode="auto">
          <a:xfrm>
            <a:off x="1649413" y="1449388"/>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algn="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8" name="TextBox 7"/>
          <p:cNvSpPr txBox="1"/>
          <p:nvPr/>
        </p:nvSpPr>
        <p:spPr>
          <a:xfrm>
            <a:off x="4059238" y="668338"/>
            <a:ext cx="1427162" cy="641350"/>
          </a:xfrm>
          <a:prstGeom prst="rect">
            <a:avLst/>
          </a:prstGeom>
          <a:noFill/>
        </p:spPr>
        <p:txBody>
          <a:bodyPr anchor="b">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algn="ct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334231" name="TextBox 8"/>
          <p:cNvSpPr txBox="1">
            <a:spLocks noChangeArrowheads="1"/>
          </p:cNvSpPr>
          <p:nvPr/>
        </p:nvSpPr>
        <p:spPr bwMode="auto">
          <a:xfrm>
            <a:off x="6270625" y="1449388"/>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334232" name="TextBox 9"/>
          <p:cNvSpPr txBox="1">
            <a:spLocks noChangeArrowheads="1"/>
          </p:cNvSpPr>
          <p:nvPr/>
        </p:nvSpPr>
        <p:spPr bwMode="auto">
          <a:xfrm>
            <a:off x="6270625" y="244951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334233" name="TextBox 10"/>
          <p:cNvSpPr txBox="1">
            <a:spLocks noChangeArrowheads="1"/>
          </p:cNvSpPr>
          <p:nvPr/>
        </p:nvSpPr>
        <p:spPr bwMode="auto">
          <a:xfrm>
            <a:off x="6270625" y="3378200"/>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334234" name="TextBox 11"/>
          <p:cNvSpPr txBox="1">
            <a:spLocks noChangeArrowheads="1"/>
          </p:cNvSpPr>
          <p:nvPr/>
        </p:nvSpPr>
        <p:spPr bwMode="auto">
          <a:xfrm>
            <a:off x="4059238" y="405288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a:p>
            <a:pPr algn="ctr" eaLnBrk="1" hangingPunct="1">
              <a:lnSpc>
                <a:spcPct val="150000"/>
              </a:lnSpc>
              <a:buClrTx/>
              <a:buSzTx/>
            </a:pPr>
            <a:r>
              <a:rPr lang="zh-CN" altLang="en-US" sz="1200">
                <a:solidFill>
                  <a:srgbClr val="5F5F5F"/>
                </a:solidFill>
                <a:latin typeface="微软雅黑" panose="020B0503020204020204" pitchFamily="34" charset="-122"/>
              </a:rPr>
              <a:t>单击此处添加文本</a:t>
            </a:r>
            <a:endParaRPr lang="zh-CN" altLang="en-US" sz="1200">
              <a:solidFill>
                <a:srgbClr val="5F5F5F"/>
              </a:solidFill>
              <a:latin typeface="微软雅黑" panose="020B0503020204020204" pitchFamily="34" charset="-122"/>
            </a:endParaRPr>
          </a:p>
        </p:txBody>
      </p:sp>
      <p:sp>
        <p:nvSpPr>
          <p:cNvPr id="13" name="矩形 1"/>
          <p:cNvSpPr/>
          <p:nvPr/>
        </p:nvSpPr>
        <p:spPr>
          <a:xfrm>
            <a:off x="5205413" y="2320925"/>
            <a:ext cx="795337" cy="1047750"/>
          </a:xfrm>
          <a:custGeom>
            <a:avLst/>
            <a:gdLst/>
            <a:ahLst/>
            <a:cxnLst/>
            <a:rect l="l" t="t" r="r" b="b"/>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bIns="2880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4</a:t>
            </a:r>
            <a:endParaRPr lang="zh-CN" altLang="en-US" sz="2800" kern="0" dirty="0">
              <a:solidFill>
                <a:srgbClr val="4D4D4D"/>
              </a:solidFill>
              <a:latin typeface="Impact" panose="020B0806030902050204" pitchFamily="34" charset="0"/>
            </a:endParaRPr>
          </a:p>
        </p:txBody>
      </p:sp>
      <p:sp>
        <p:nvSpPr>
          <p:cNvPr id="14" name="矩形 4"/>
          <p:cNvSpPr/>
          <p:nvPr/>
        </p:nvSpPr>
        <p:spPr>
          <a:xfrm>
            <a:off x="4003675" y="3221038"/>
            <a:ext cx="1046163" cy="796925"/>
          </a:xfrm>
          <a:custGeom>
            <a:avLst/>
            <a:gdLst/>
            <a:ahLst/>
            <a:cxnLst/>
            <a:rect l="l" t="t" r="r" b="b"/>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32000" bIns="468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6</a:t>
            </a:r>
            <a:endParaRPr lang="zh-CN" altLang="en-US" sz="2800" kern="0" dirty="0">
              <a:solidFill>
                <a:srgbClr val="4D4D4D"/>
              </a:solidFill>
              <a:latin typeface="Impact" panose="020B0806030902050204" pitchFamily="34" charset="0"/>
            </a:endParaRPr>
          </a:p>
        </p:txBody>
      </p:sp>
      <p:sp>
        <p:nvSpPr>
          <p:cNvPr id="15" name="矩形 41"/>
          <p:cNvSpPr/>
          <p:nvPr/>
        </p:nvSpPr>
        <p:spPr>
          <a:xfrm>
            <a:off x="4259263" y="1398588"/>
            <a:ext cx="1047750" cy="795337"/>
          </a:xfrm>
          <a:custGeom>
            <a:avLst/>
            <a:gdLst/>
            <a:ahLst/>
            <a:cxnLst/>
            <a:rect l="l" t="t" r="r" b="b"/>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rIns="4320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2</a:t>
            </a:r>
            <a:endParaRPr lang="zh-CN" altLang="en-US" sz="2800" kern="0" dirty="0">
              <a:solidFill>
                <a:srgbClr val="4D4D4D"/>
              </a:solidFill>
              <a:latin typeface="Impact" panose="020B0806030902050204" pitchFamily="34" charset="0"/>
            </a:endParaRPr>
          </a:p>
        </p:txBody>
      </p:sp>
      <p:sp>
        <p:nvSpPr>
          <p:cNvPr id="16" name="矩形 47"/>
          <p:cNvSpPr/>
          <p:nvPr/>
        </p:nvSpPr>
        <p:spPr>
          <a:xfrm>
            <a:off x="5184775" y="1398588"/>
            <a:ext cx="788988" cy="1052512"/>
          </a:xfrm>
          <a:custGeom>
            <a:avLst/>
            <a:gdLst/>
            <a:ahLst/>
            <a:cxnLst/>
            <a:rect l="l" t="t" r="r" b="b"/>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bIns="2880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3</a:t>
            </a:r>
            <a:endParaRPr lang="zh-CN" altLang="en-US" sz="2800" kern="0" dirty="0">
              <a:solidFill>
                <a:srgbClr val="4D4D4D"/>
              </a:solidFill>
              <a:latin typeface="Impact" panose="020B0806030902050204" pitchFamily="34" charset="0"/>
            </a:endParaRPr>
          </a:p>
        </p:txBody>
      </p:sp>
      <p:sp>
        <p:nvSpPr>
          <p:cNvPr id="17" name="矩形 53"/>
          <p:cNvSpPr/>
          <p:nvPr/>
        </p:nvSpPr>
        <p:spPr>
          <a:xfrm>
            <a:off x="4927600" y="3227388"/>
            <a:ext cx="1052513" cy="790575"/>
          </a:xfrm>
          <a:custGeom>
            <a:avLst/>
            <a:gdLst/>
            <a:ahLst/>
            <a:cxnLst/>
            <a:rect l="l" t="t" r="r" b="b"/>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32000" bIns="46800" anchor="ctr"/>
          <a:lstStyle/>
          <a:p>
            <a:pPr eaLnBrk="1" fontAlgn="auto" hangingPunct="1">
              <a:lnSpc>
                <a:spcPct val="120000"/>
              </a:lnSpc>
              <a:spcBef>
                <a:spcPts val="0"/>
              </a:spcBef>
              <a:spcAft>
                <a:spcPts val="0"/>
              </a:spcAft>
              <a:buClrTx/>
              <a:buSzTx/>
              <a:defRPr/>
            </a:pPr>
            <a:r>
              <a:rPr lang="en-US" altLang="zh-CN" sz="2800" kern="0" dirty="0">
                <a:solidFill>
                  <a:srgbClr val="4D4D4D"/>
                </a:solidFill>
                <a:latin typeface="Impact" panose="020B0806030902050204" pitchFamily="34" charset="0"/>
              </a:rPr>
              <a:t>5</a:t>
            </a:r>
            <a:endParaRPr lang="zh-CN" altLang="en-US" sz="2800" kern="0" dirty="0">
              <a:solidFill>
                <a:srgbClr val="4D4D4D"/>
              </a:solidFill>
              <a:latin typeface="Impact" panose="020B080603090205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3831"/>
                                        </p:tgtEl>
                                        <p:attrNameLst>
                                          <p:attrName>style.visibility</p:attrName>
                                        </p:attrNameLst>
                                      </p:cBhvr>
                                      <p:to>
                                        <p:strVal val="visible"/>
                                      </p:to>
                                    </p:set>
                                    <p:anim by="(-#ppt_w*2)" calcmode="lin" valueType="num">
                                      <p:cBhvr rctx="PPT">
                                        <p:cTn id="7" dur="250" autoRev="1" fill="hold">
                                          <p:stCondLst>
                                            <p:cond delay="0"/>
                                          </p:stCondLst>
                                        </p:cTn>
                                        <p:tgtEl>
                                          <p:spTgt spid="333831"/>
                                        </p:tgtEl>
                                        <p:attrNameLst>
                                          <p:attrName>ppt_w</p:attrName>
                                        </p:attrNameLst>
                                      </p:cBhvr>
                                    </p:anim>
                                    <p:anim by="(#ppt_w*0.50)" calcmode="lin" valueType="num">
                                      <p:cBhvr>
                                        <p:cTn id="8" dur="250" decel="50000" autoRev="1" fill="hold">
                                          <p:stCondLst>
                                            <p:cond delay="0"/>
                                          </p:stCondLst>
                                        </p:cTn>
                                        <p:tgtEl>
                                          <p:spTgt spid="333831"/>
                                        </p:tgtEl>
                                        <p:attrNameLst>
                                          <p:attrName>ppt_x</p:attrName>
                                        </p:attrNameLst>
                                      </p:cBhvr>
                                    </p:anim>
                                    <p:anim from="(-#ppt_h/2)" to="(#ppt_y)" calcmode="lin" valueType="num">
                                      <p:cBhvr>
                                        <p:cTn id="9" dur="500" fill="hold">
                                          <p:stCondLst>
                                            <p:cond delay="0"/>
                                          </p:stCondLst>
                                        </p:cTn>
                                        <p:tgtEl>
                                          <p:spTgt spid="333831"/>
                                        </p:tgtEl>
                                        <p:attrNameLst>
                                          <p:attrName>ppt_y</p:attrName>
                                        </p:attrNameLst>
                                      </p:cBhvr>
                                    </p:anim>
                                    <p:animRot by="21600000">
                                      <p:cBhvr>
                                        <p:cTn id="10" dur="500" fill="hold">
                                          <p:stCondLst>
                                            <p:cond delay="0"/>
                                          </p:stCondLst>
                                        </p:cTn>
                                        <p:tgtEl>
                                          <p:spTgt spid="333831"/>
                                        </p:tgtEl>
                                        <p:attrNameLst>
                                          <p:attrName>r</p:attrName>
                                        </p:attrNameLst>
                                      </p:cBhvr>
                                    </p:animRot>
                                  </p:childTnLst>
                                </p:cTn>
                              </p:par>
                            </p:childTnLst>
                          </p:cTn>
                        </p:par>
                        <p:par>
                          <p:cTn id="11" fill="hold">
                            <p:stCondLst>
                              <p:cond delay="899"/>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399"/>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899"/>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399"/>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2899"/>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3399"/>
                            </p:stCondLst>
                            <p:childTnLst>
                              <p:par>
                                <p:cTn id="32" presetID="2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par>
                          <p:cTn id="35" fill="hold">
                            <p:stCondLst>
                              <p:cond delay="3899"/>
                            </p:stCondLst>
                            <p:childTnLst>
                              <p:par>
                                <p:cTn id="36" presetID="22" presetClass="entr" presetSubtype="2"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childTnLst>
                          </p:cTn>
                        </p:par>
                        <p:par>
                          <p:cTn id="39" fill="hold">
                            <p:stCondLst>
                              <p:cond delay="4399"/>
                            </p:stCondLst>
                            <p:childTnLst>
                              <p:par>
                                <p:cTn id="40" presetID="22" presetClass="entr" presetSubtype="4"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par>
                          <p:cTn id="43" fill="hold">
                            <p:stCondLst>
                              <p:cond delay="4899"/>
                            </p:stCondLst>
                            <p:childTnLst>
                              <p:par>
                                <p:cTn id="44" presetID="40" presetClass="entr" presetSubtype="0" fill="hold" grpId="0" nodeType="afterEffect">
                                  <p:stCondLst>
                                    <p:cond delay="0"/>
                                  </p:stCondLst>
                                  <p:iterate type="lt">
                                    <p:tmPct val="10000"/>
                                  </p:iterate>
                                  <p:childTnLst>
                                    <p:set>
                                      <p:cBhvr>
                                        <p:cTn id="45" dur="1" fill="hold">
                                          <p:stCondLst>
                                            <p:cond delay="0"/>
                                          </p:stCondLst>
                                        </p:cTn>
                                        <p:tgtEl>
                                          <p:spTgt spid="334229"/>
                                        </p:tgtEl>
                                        <p:attrNameLst>
                                          <p:attrName>style.visibility</p:attrName>
                                        </p:attrNameLst>
                                      </p:cBhvr>
                                      <p:to>
                                        <p:strVal val="visible"/>
                                      </p:to>
                                    </p:set>
                                    <p:animEffect transition="in" filter="fade">
                                      <p:cBhvr>
                                        <p:cTn id="46" dur="1000"/>
                                        <p:tgtEl>
                                          <p:spTgt spid="334229"/>
                                        </p:tgtEl>
                                      </p:cBhvr>
                                    </p:animEffect>
                                    <p:anim calcmode="lin" valueType="num">
                                      <p:cBhvr>
                                        <p:cTn id="47" dur="1000" fill="hold"/>
                                        <p:tgtEl>
                                          <p:spTgt spid="334229"/>
                                        </p:tgtEl>
                                        <p:attrNameLst>
                                          <p:attrName>ppt_x</p:attrName>
                                        </p:attrNameLst>
                                      </p:cBhvr>
                                      <p:tavLst>
                                        <p:tav tm="0">
                                          <p:val>
                                            <p:strVal val="#ppt_x-.1"/>
                                          </p:val>
                                        </p:tav>
                                        <p:tav tm="100000">
                                          <p:val>
                                            <p:strVal val="#ppt_x"/>
                                          </p:val>
                                        </p:tav>
                                      </p:tavLst>
                                    </p:anim>
                                    <p:anim calcmode="lin" valueType="num">
                                      <p:cBhvr>
                                        <p:cTn id="48" dur="1000" fill="hold"/>
                                        <p:tgtEl>
                                          <p:spTgt spid="334229"/>
                                        </p:tgtEl>
                                        <p:attrNameLst>
                                          <p:attrName>ppt_y</p:attrName>
                                        </p:attrNameLst>
                                      </p:cBhvr>
                                      <p:tavLst>
                                        <p:tav tm="0">
                                          <p:val>
                                            <p:strVal val="#ppt_y"/>
                                          </p:val>
                                        </p:tav>
                                        <p:tav tm="100000">
                                          <p:val>
                                            <p:strVal val="#ppt_y"/>
                                          </p:val>
                                        </p:tav>
                                      </p:tavLst>
                                    </p:anim>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1"/>
                                          </p:val>
                                        </p:tav>
                                        <p:tav tm="100000">
                                          <p:val>
                                            <p:strVal val="#ppt_x"/>
                                          </p:val>
                                        </p:tav>
                                      </p:tavLst>
                                    </p:anim>
                                    <p:anim calcmode="lin" valueType="num">
                                      <p:cBhvr>
                                        <p:cTn id="53" dur="1000" fill="hold"/>
                                        <p:tgtEl>
                                          <p:spTgt spid="8"/>
                                        </p:tgtEl>
                                        <p:attrNameLst>
                                          <p:attrName>ppt_y</p:attrName>
                                        </p:attrNameLst>
                                      </p:cBhvr>
                                      <p:tavLst>
                                        <p:tav tm="0">
                                          <p:val>
                                            <p:strVal val="#ppt_y"/>
                                          </p:val>
                                        </p:tav>
                                        <p:tav tm="100000">
                                          <p:val>
                                            <p:strVal val="#ppt_y"/>
                                          </p:val>
                                        </p:tav>
                                      </p:tavLst>
                                    </p:anim>
                                  </p:childTnLst>
                                </p:cTn>
                              </p:par>
                              <p:par>
                                <p:cTn id="54" presetID="40" presetClass="entr" presetSubtype="0" fill="hold" grpId="0" nodeType="withEffect">
                                  <p:stCondLst>
                                    <p:cond delay="0"/>
                                  </p:stCondLst>
                                  <p:iterate type="lt">
                                    <p:tmPct val="10000"/>
                                  </p:iterate>
                                  <p:childTnLst>
                                    <p:set>
                                      <p:cBhvr>
                                        <p:cTn id="55" dur="1" fill="hold">
                                          <p:stCondLst>
                                            <p:cond delay="0"/>
                                          </p:stCondLst>
                                        </p:cTn>
                                        <p:tgtEl>
                                          <p:spTgt spid="334231"/>
                                        </p:tgtEl>
                                        <p:attrNameLst>
                                          <p:attrName>style.visibility</p:attrName>
                                        </p:attrNameLst>
                                      </p:cBhvr>
                                      <p:to>
                                        <p:strVal val="visible"/>
                                      </p:to>
                                    </p:set>
                                    <p:animEffect transition="in" filter="fade">
                                      <p:cBhvr>
                                        <p:cTn id="56" dur="1000"/>
                                        <p:tgtEl>
                                          <p:spTgt spid="334231"/>
                                        </p:tgtEl>
                                      </p:cBhvr>
                                    </p:animEffect>
                                    <p:anim calcmode="lin" valueType="num">
                                      <p:cBhvr>
                                        <p:cTn id="57" dur="1000" fill="hold"/>
                                        <p:tgtEl>
                                          <p:spTgt spid="334231"/>
                                        </p:tgtEl>
                                        <p:attrNameLst>
                                          <p:attrName>ppt_x</p:attrName>
                                        </p:attrNameLst>
                                      </p:cBhvr>
                                      <p:tavLst>
                                        <p:tav tm="0">
                                          <p:val>
                                            <p:strVal val="#ppt_x-.1"/>
                                          </p:val>
                                        </p:tav>
                                        <p:tav tm="100000">
                                          <p:val>
                                            <p:strVal val="#ppt_x"/>
                                          </p:val>
                                        </p:tav>
                                      </p:tavLst>
                                    </p:anim>
                                    <p:anim calcmode="lin" valueType="num">
                                      <p:cBhvr>
                                        <p:cTn id="58" dur="1000" fill="hold"/>
                                        <p:tgtEl>
                                          <p:spTgt spid="334231"/>
                                        </p:tgtEl>
                                        <p:attrNameLst>
                                          <p:attrName>ppt_y</p:attrName>
                                        </p:attrNameLst>
                                      </p:cBhvr>
                                      <p:tavLst>
                                        <p:tav tm="0">
                                          <p:val>
                                            <p:strVal val="#ppt_y"/>
                                          </p:val>
                                        </p:tav>
                                        <p:tav tm="100000">
                                          <p:val>
                                            <p:strVal val="#ppt_y"/>
                                          </p:val>
                                        </p:tav>
                                      </p:tavLst>
                                    </p:anim>
                                  </p:childTnLst>
                                </p:cTn>
                              </p:par>
                              <p:par>
                                <p:cTn id="59" presetID="40" presetClass="entr" presetSubtype="0" fill="hold" grpId="0" nodeType="withEffect">
                                  <p:stCondLst>
                                    <p:cond delay="0"/>
                                  </p:stCondLst>
                                  <p:iterate type="lt">
                                    <p:tmPct val="10000"/>
                                  </p:iterate>
                                  <p:childTnLst>
                                    <p:set>
                                      <p:cBhvr>
                                        <p:cTn id="60" dur="1" fill="hold">
                                          <p:stCondLst>
                                            <p:cond delay="0"/>
                                          </p:stCondLst>
                                        </p:cTn>
                                        <p:tgtEl>
                                          <p:spTgt spid="334232"/>
                                        </p:tgtEl>
                                        <p:attrNameLst>
                                          <p:attrName>style.visibility</p:attrName>
                                        </p:attrNameLst>
                                      </p:cBhvr>
                                      <p:to>
                                        <p:strVal val="visible"/>
                                      </p:to>
                                    </p:set>
                                    <p:animEffect transition="in" filter="fade">
                                      <p:cBhvr>
                                        <p:cTn id="61" dur="1000"/>
                                        <p:tgtEl>
                                          <p:spTgt spid="334232"/>
                                        </p:tgtEl>
                                      </p:cBhvr>
                                    </p:animEffect>
                                    <p:anim calcmode="lin" valueType="num">
                                      <p:cBhvr>
                                        <p:cTn id="62" dur="1000" fill="hold"/>
                                        <p:tgtEl>
                                          <p:spTgt spid="334232"/>
                                        </p:tgtEl>
                                        <p:attrNameLst>
                                          <p:attrName>ppt_x</p:attrName>
                                        </p:attrNameLst>
                                      </p:cBhvr>
                                      <p:tavLst>
                                        <p:tav tm="0">
                                          <p:val>
                                            <p:strVal val="#ppt_x-.1"/>
                                          </p:val>
                                        </p:tav>
                                        <p:tav tm="100000">
                                          <p:val>
                                            <p:strVal val="#ppt_x"/>
                                          </p:val>
                                        </p:tav>
                                      </p:tavLst>
                                    </p:anim>
                                    <p:anim calcmode="lin" valueType="num">
                                      <p:cBhvr>
                                        <p:cTn id="63" dur="1000" fill="hold"/>
                                        <p:tgtEl>
                                          <p:spTgt spid="334232"/>
                                        </p:tgtEl>
                                        <p:attrNameLst>
                                          <p:attrName>ppt_y</p:attrName>
                                        </p:attrNameLst>
                                      </p:cBhvr>
                                      <p:tavLst>
                                        <p:tav tm="0">
                                          <p:val>
                                            <p:strVal val="#ppt_y"/>
                                          </p:val>
                                        </p:tav>
                                        <p:tav tm="100000">
                                          <p:val>
                                            <p:strVal val="#ppt_y"/>
                                          </p:val>
                                        </p:tav>
                                      </p:tavLst>
                                    </p:anim>
                                  </p:childTnLst>
                                </p:cTn>
                              </p:par>
                              <p:par>
                                <p:cTn id="64" presetID="40" presetClass="entr" presetSubtype="0" fill="hold" grpId="0" nodeType="withEffect">
                                  <p:stCondLst>
                                    <p:cond delay="0"/>
                                  </p:stCondLst>
                                  <p:iterate type="lt">
                                    <p:tmPct val="10000"/>
                                  </p:iterate>
                                  <p:childTnLst>
                                    <p:set>
                                      <p:cBhvr>
                                        <p:cTn id="65" dur="1" fill="hold">
                                          <p:stCondLst>
                                            <p:cond delay="0"/>
                                          </p:stCondLst>
                                        </p:cTn>
                                        <p:tgtEl>
                                          <p:spTgt spid="334233"/>
                                        </p:tgtEl>
                                        <p:attrNameLst>
                                          <p:attrName>style.visibility</p:attrName>
                                        </p:attrNameLst>
                                      </p:cBhvr>
                                      <p:to>
                                        <p:strVal val="visible"/>
                                      </p:to>
                                    </p:set>
                                    <p:animEffect transition="in" filter="fade">
                                      <p:cBhvr>
                                        <p:cTn id="66" dur="1000"/>
                                        <p:tgtEl>
                                          <p:spTgt spid="334233"/>
                                        </p:tgtEl>
                                      </p:cBhvr>
                                    </p:animEffect>
                                    <p:anim calcmode="lin" valueType="num">
                                      <p:cBhvr>
                                        <p:cTn id="67" dur="1000" fill="hold"/>
                                        <p:tgtEl>
                                          <p:spTgt spid="334233"/>
                                        </p:tgtEl>
                                        <p:attrNameLst>
                                          <p:attrName>ppt_x</p:attrName>
                                        </p:attrNameLst>
                                      </p:cBhvr>
                                      <p:tavLst>
                                        <p:tav tm="0">
                                          <p:val>
                                            <p:strVal val="#ppt_x-.1"/>
                                          </p:val>
                                        </p:tav>
                                        <p:tav tm="100000">
                                          <p:val>
                                            <p:strVal val="#ppt_x"/>
                                          </p:val>
                                        </p:tav>
                                      </p:tavLst>
                                    </p:anim>
                                    <p:anim calcmode="lin" valueType="num">
                                      <p:cBhvr>
                                        <p:cTn id="68" dur="1000" fill="hold"/>
                                        <p:tgtEl>
                                          <p:spTgt spid="334233"/>
                                        </p:tgtEl>
                                        <p:attrNameLst>
                                          <p:attrName>ppt_y</p:attrName>
                                        </p:attrNameLst>
                                      </p:cBhvr>
                                      <p:tavLst>
                                        <p:tav tm="0">
                                          <p:val>
                                            <p:strVal val="#ppt_y"/>
                                          </p:val>
                                        </p:tav>
                                        <p:tav tm="100000">
                                          <p:val>
                                            <p:strVal val="#ppt_y"/>
                                          </p:val>
                                        </p:tav>
                                      </p:tavLst>
                                    </p:anim>
                                  </p:childTnLst>
                                </p:cTn>
                              </p:par>
                              <p:par>
                                <p:cTn id="69" presetID="40" presetClass="entr" presetSubtype="0" fill="hold" grpId="0" nodeType="withEffect">
                                  <p:stCondLst>
                                    <p:cond delay="0"/>
                                  </p:stCondLst>
                                  <p:iterate type="lt">
                                    <p:tmPct val="10000"/>
                                  </p:iterate>
                                  <p:childTnLst>
                                    <p:set>
                                      <p:cBhvr>
                                        <p:cTn id="70" dur="1" fill="hold">
                                          <p:stCondLst>
                                            <p:cond delay="0"/>
                                          </p:stCondLst>
                                        </p:cTn>
                                        <p:tgtEl>
                                          <p:spTgt spid="334234"/>
                                        </p:tgtEl>
                                        <p:attrNameLst>
                                          <p:attrName>style.visibility</p:attrName>
                                        </p:attrNameLst>
                                      </p:cBhvr>
                                      <p:to>
                                        <p:strVal val="visible"/>
                                      </p:to>
                                    </p:set>
                                    <p:animEffect transition="in" filter="fade">
                                      <p:cBhvr>
                                        <p:cTn id="71" dur="1000"/>
                                        <p:tgtEl>
                                          <p:spTgt spid="334234"/>
                                        </p:tgtEl>
                                      </p:cBhvr>
                                    </p:animEffect>
                                    <p:anim calcmode="lin" valueType="num">
                                      <p:cBhvr>
                                        <p:cTn id="72" dur="1000" fill="hold"/>
                                        <p:tgtEl>
                                          <p:spTgt spid="334234"/>
                                        </p:tgtEl>
                                        <p:attrNameLst>
                                          <p:attrName>ppt_x</p:attrName>
                                        </p:attrNameLst>
                                      </p:cBhvr>
                                      <p:tavLst>
                                        <p:tav tm="0">
                                          <p:val>
                                            <p:strVal val="#ppt_x-.1"/>
                                          </p:val>
                                        </p:tav>
                                        <p:tav tm="100000">
                                          <p:val>
                                            <p:strVal val="#ppt_x"/>
                                          </p:val>
                                        </p:tav>
                                      </p:tavLst>
                                    </p:anim>
                                    <p:anim calcmode="lin" valueType="num">
                                      <p:cBhvr>
                                        <p:cTn id="73" dur="1000" fill="hold"/>
                                        <p:tgtEl>
                                          <p:spTgt spid="334234"/>
                                        </p:tgtEl>
                                        <p:attrNameLst>
                                          <p:attrName>ppt_y</p:attrName>
                                        </p:attrNameLst>
                                      </p:cBhvr>
                                      <p:tavLst>
                                        <p:tav tm="0">
                                          <p:val>
                                            <p:strVal val="#ppt_y"/>
                                          </p:val>
                                        </p:tav>
                                        <p:tav tm="100000">
                                          <p:val>
                                            <p:strVal val="#ppt_y"/>
                                          </p:val>
                                        </p:tav>
                                      </p:tavLst>
                                    </p:anim>
                                  </p:childTnLst>
                                </p:cTn>
                              </p:par>
                              <p:par>
                                <p:cTn id="74" presetID="40" presetClass="entr" presetSubtype="0" fill="hold" grpId="0" nodeType="withEffect">
                                  <p:stCondLst>
                                    <p:cond delay="0"/>
                                  </p:stCondLst>
                                  <p:iterate type="lt">
                                    <p:tmPct val="10000"/>
                                  </p:iterate>
                                  <p:childTnLst>
                                    <p:set>
                                      <p:cBhvr>
                                        <p:cTn id="75" dur="1" fill="hold">
                                          <p:stCondLst>
                                            <p:cond delay="0"/>
                                          </p:stCondLst>
                                        </p:cTn>
                                        <p:tgtEl>
                                          <p:spTgt spid="334227"/>
                                        </p:tgtEl>
                                        <p:attrNameLst>
                                          <p:attrName>style.visibility</p:attrName>
                                        </p:attrNameLst>
                                      </p:cBhvr>
                                      <p:to>
                                        <p:strVal val="visible"/>
                                      </p:to>
                                    </p:set>
                                    <p:animEffect transition="in" filter="fade">
                                      <p:cBhvr>
                                        <p:cTn id="76" dur="1000"/>
                                        <p:tgtEl>
                                          <p:spTgt spid="334227"/>
                                        </p:tgtEl>
                                      </p:cBhvr>
                                    </p:animEffect>
                                    <p:anim calcmode="lin" valueType="num">
                                      <p:cBhvr>
                                        <p:cTn id="77" dur="1000" fill="hold"/>
                                        <p:tgtEl>
                                          <p:spTgt spid="334227"/>
                                        </p:tgtEl>
                                        <p:attrNameLst>
                                          <p:attrName>ppt_x</p:attrName>
                                        </p:attrNameLst>
                                      </p:cBhvr>
                                      <p:tavLst>
                                        <p:tav tm="0">
                                          <p:val>
                                            <p:strVal val="#ppt_x-.1"/>
                                          </p:val>
                                        </p:tav>
                                        <p:tav tm="100000">
                                          <p:val>
                                            <p:strVal val="#ppt_x"/>
                                          </p:val>
                                        </p:tav>
                                      </p:tavLst>
                                    </p:anim>
                                    <p:anim calcmode="lin" valueType="num">
                                      <p:cBhvr>
                                        <p:cTn id="78" dur="1000" fill="hold"/>
                                        <p:tgtEl>
                                          <p:spTgt spid="334227"/>
                                        </p:tgtEl>
                                        <p:attrNameLst>
                                          <p:attrName>ppt_y</p:attrName>
                                        </p:attrNameLst>
                                      </p:cBhvr>
                                      <p:tavLst>
                                        <p:tav tm="0">
                                          <p:val>
                                            <p:strVal val="#ppt_y"/>
                                          </p:val>
                                        </p:tav>
                                        <p:tav tm="100000">
                                          <p:val>
                                            <p:strVal val="#ppt_y"/>
                                          </p:val>
                                        </p:tav>
                                      </p:tavLst>
                                    </p:anim>
                                  </p:childTnLst>
                                </p:cTn>
                              </p:par>
                              <p:par>
                                <p:cTn id="79" presetID="40" presetClass="entr" presetSubtype="0" fill="hold" grpId="0" nodeType="withEffect">
                                  <p:stCondLst>
                                    <p:cond delay="0"/>
                                  </p:stCondLst>
                                  <p:iterate type="lt">
                                    <p:tmPct val="10000"/>
                                  </p:iterate>
                                  <p:childTnLst>
                                    <p:set>
                                      <p:cBhvr>
                                        <p:cTn id="80" dur="1" fill="hold">
                                          <p:stCondLst>
                                            <p:cond delay="0"/>
                                          </p:stCondLst>
                                        </p:cTn>
                                        <p:tgtEl>
                                          <p:spTgt spid="334228"/>
                                        </p:tgtEl>
                                        <p:attrNameLst>
                                          <p:attrName>style.visibility</p:attrName>
                                        </p:attrNameLst>
                                      </p:cBhvr>
                                      <p:to>
                                        <p:strVal val="visible"/>
                                      </p:to>
                                    </p:set>
                                    <p:animEffect transition="in" filter="fade">
                                      <p:cBhvr>
                                        <p:cTn id="81" dur="1000"/>
                                        <p:tgtEl>
                                          <p:spTgt spid="334228"/>
                                        </p:tgtEl>
                                      </p:cBhvr>
                                    </p:animEffect>
                                    <p:anim calcmode="lin" valueType="num">
                                      <p:cBhvr>
                                        <p:cTn id="82" dur="1000" fill="hold"/>
                                        <p:tgtEl>
                                          <p:spTgt spid="334228"/>
                                        </p:tgtEl>
                                        <p:attrNameLst>
                                          <p:attrName>ppt_x</p:attrName>
                                        </p:attrNameLst>
                                      </p:cBhvr>
                                      <p:tavLst>
                                        <p:tav tm="0">
                                          <p:val>
                                            <p:strVal val="#ppt_x-.1"/>
                                          </p:val>
                                        </p:tav>
                                        <p:tav tm="100000">
                                          <p:val>
                                            <p:strVal val="#ppt_x"/>
                                          </p:val>
                                        </p:tav>
                                      </p:tavLst>
                                    </p:anim>
                                    <p:anim calcmode="lin" valueType="num">
                                      <p:cBhvr>
                                        <p:cTn id="83" dur="1000" fill="hold"/>
                                        <p:tgtEl>
                                          <p:spTgt spid="334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1" grpId="0"/>
      <p:bldP spid="2" grpId="0" animBg="1"/>
      <p:bldP spid="3" grpId="0" animBg="1"/>
      <p:bldP spid="4" grpId="0" animBg="1"/>
      <p:bldP spid="334227" grpId="0"/>
      <p:bldP spid="334228" grpId="0"/>
      <p:bldP spid="334229" grpId="0"/>
      <p:bldP spid="8" grpId="0"/>
      <p:bldP spid="334231" grpId="0"/>
      <p:bldP spid="334232" grpId="0"/>
      <p:bldP spid="334233" grpId="0"/>
      <p:bldP spid="334234" grpId="0"/>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47" name="Text Box 15"/>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25713" name="Group 81"/>
          <p:cNvGrpSpPr/>
          <p:nvPr/>
        </p:nvGrpSpPr>
        <p:grpSpPr bwMode="auto">
          <a:xfrm>
            <a:off x="3879850" y="1866900"/>
            <a:ext cx="2224088" cy="2222500"/>
            <a:chOff x="2444" y="1176"/>
            <a:chExt cx="1401" cy="1400"/>
          </a:xfrm>
        </p:grpSpPr>
        <p:sp>
          <p:nvSpPr>
            <p:cNvPr id="3" name="Freeform 4"/>
            <p:cNvSpPr/>
            <p:nvPr/>
          </p:nvSpPr>
          <p:spPr bwMode="auto">
            <a:xfrm>
              <a:off x="2444" y="1176"/>
              <a:ext cx="1401" cy="1400"/>
            </a:xfrm>
            <a:custGeom>
              <a:avLst/>
              <a:gdLst>
                <a:gd name="T0" fmla="*/ 2002757 w 1050"/>
                <a:gd name="T1" fmla="*/ 2262261 h 1049"/>
                <a:gd name="T2" fmla="*/ 1917640 w 1050"/>
                <a:gd name="T3" fmla="*/ 2495251 h 1049"/>
                <a:gd name="T4" fmla="*/ 1679813 w 1050"/>
                <a:gd name="T5" fmla="*/ 2427609 h 1049"/>
                <a:gd name="T6" fmla="*/ 1564654 w 1050"/>
                <a:gd name="T7" fmla="*/ 2615505 h 1049"/>
                <a:gd name="T8" fmla="*/ 1316813 w 1050"/>
                <a:gd name="T9" fmla="*/ 2482725 h 1049"/>
                <a:gd name="T10" fmla="*/ 1109027 w 1050"/>
                <a:gd name="T11" fmla="*/ 2623020 h 1049"/>
                <a:gd name="T12" fmla="*/ 953813 w 1050"/>
                <a:gd name="T13" fmla="*/ 2427609 h 1049"/>
                <a:gd name="T14" fmla="*/ 753537 w 1050"/>
                <a:gd name="T15" fmla="*/ 2512788 h 1049"/>
                <a:gd name="T16" fmla="*/ 680937 w 1050"/>
                <a:gd name="T17" fmla="*/ 2297335 h 1049"/>
                <a:gd name="T18" fmla="*/ 580800 w 1050"/>
                <a:gd name="T19" fmla="*/ 2224682 h 1049"/>
                <a:gd name="T20" fmla="*/ 350483 w 1050"/>
                <a:gd name="T21" fmla="*/ 2219671 h 1049"/>
                <a:gd name="T22" fmla="*/ 335462 w 1050"/>
                <a:gd name="T23" fmla="*/ 1949102 h 1049"/>
                <a:gd name="T24" fmla="*/ 117662 w 1050"/>
                <a:gd name="T25" fmla="*/ 1878954 h 1049"/>
                <a:gd name="T26" fmla="*/ 195269 w 1050"/>
                <a:gd name="T27" fmla="*/ 1645964 h 1049"/>
                <a:gd name="T28" fmla="*/ 0 w 1050"/>
                <a:gd name="T29" fmla="*/ 1478111 h 1049"/>
                <a:gd name="T30" fmla="*/ 150207 w 1050"/>
                <a:gd name="T31" fmla="*/ 1252636 h 1049"/>
                <a:gd name="T32" fmla="*/ 15021 w 1050"/>
                <a:gd name="T33" fmla="*/ 1067246 h 1049"/>
                <a:gd name="T34" fmla="*/ 215296 w 1050"/>
                <a:gd name="T35" fmla="*/ 921940 h 1049"/>
                <a:gd name="T36" fmla="*/ 137690 w 1050"/>
                <a:gd name="T37" fmla="*/ 711497 h 1049"/>
                <a:gd name="T38" fmla="*/ 370510 w 1050"/>
                <a:gd name="T39" fmla="*/ 626318 h 1049"/>
                <a:gd name="T40" fmla="*/ 350483 w 1050"/>
                <a:gd name="T41" fmla="*/ 408359 h 1049"/>
                <a:gd name="T42" fmla="*/ 580800 w 1050"/>
                <a:gd name="T43" fmla="*/ 405854 h 1049"/>
                <a:gd name="T44" fmla="*/ 678434 w 1050"/>
                <a:gd name="T45" fmla="*/ 152822 h 1049"/>
                <a:gd name="T46" fmla="*/ 896234 w 1050"/>
                <a:gd name="T47" fmla="*/ 220464 h 1049"/>
                <a:gd name="T48" fmla="*/ 1013896 w 1050"/>
                <a:gd name="T49" fmla="*/ 182885 h 1049"/>
                <a:gd name="T50" fmla="*/ 1254227 w 1050"/>
                <a:gd name="T51" fmla="*/ 145306 h 1049"/>
                <a:gd name="T52" fmla="*/ 1482040 w 1050"/>
                <a:gd name="T53" fmla="*/ 0 h 1049"/>
                <a:gd name="T54" fmla="*/ 1617226 w 1050"/>
                <a:gd name="T55" fmla="*/ 182885 h 1049"/>
                <a:gd name="T56" fmla="*/ 1737392 w 1050"/>
                <a:gd name="T57" fmla="*/ 220464 h 1049"/>
                <a:gd name="T58" fmla="*/ 1955192 w 1050"/>
                <a:gd name="T59" fmla="*/ 152822 h 1049"/>
                <a:gd name="T60" fmla="*/ 2027791 w 1050"/>
                <a:gd name="T61" fmla="*/ 388317 h 1049"/>
                <a:gd name="T62" fmla="*/ 2253102 w 1050"/>
                <a:gd name="T63" fmla="*/ 378296 h 1049"/>
                <a:gd name="T64" fmla="*/ 2263115 w 1050"/>
                <a:gd name="T65" fmla="*/ 626318 h 1049"/>
                <a:gd name="T66" fmla="*/ 2495936 w 1050"/>
                <a:gd name="T67" fmla="*/ 711497 h 1049"/>
                <a:gd name="T68" fmla="*/ 2428343 w 1050"/>
                <a:gd name="T69" fmla="*/ 952003 h 1049"/>
                <a:gd name="T70" fmla="*/ 2616102 w 1050"/>
                <a:gd name="T71" fmla="*/ 1067246 h 1049"/>
                <a:gd name="T72" fmla="*/ 2485922 w 1050"/>
                <a:gd name="T73" fmla="*/ 1312763 h 1049"/>
                <a:gd name="T74" fmla="*/ 2623612 w 1050"/>
                <a:gd name="T75" fmla="*/ 1520700 h 1049"/>
                <a:gd name="T76" fmla="*/ 2428343 w 1050"/>
                <a:gd name="T77" fmla="*/ 1676027 h 1049"/>
                <a:gd name="T78" fmla="*/ 2515963 w 1050"/>
                <a:gd name="T79" fmla="*/ 1878954 h 1049"/>
                <a:gd name="T80" fmla="*/ 2298164 w 1050"/>
                <a:gd name="T81" fmla="*/ 1949102 h 1049"/>
                <a:gd name="T82" fmla="*/ 2225564 w 1050"/>
                <a:gd name="T83" fmla="*/ 2049313 h 1049"/>
                <a:gd name="T84" fmla="*/ 2223060 w 1050"/>
                <a:gd name="T85" fmla="*/ 228230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4" name="Oval 5"/>
            <p:cNvSpPr>
              <a:spLocks noChangeArrowheads="1"/>
            </p:cNvSpPr>
            <p:nvPr/>
          </p:nvSpPr>
          <p:spPr bwMode="auto">
            <a:xfrm>
              <a:off x="2661" y="1389"/>
              <a:ext cx="971" cy="973"/>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grpSp>
        <p:nvGrpSpPr>
          <p:cNvPr id="325714" name="Group 82"/>
          <p:cNvGrpSpPr/>
          <p:nvPr/>
        </p:nvGrpSpPr>
        <p:grpSpPr bwMode="auto">
          <a:xfrm>
            <a:off x="5694363" y="1354138"/>
            <a:ext cx="1258887" cy="1257300"/>
            <a:chOff x="3587" y="853"/>
            <a:chExt cx="793" cy="792"/>
          </a:xfrm>
        </p:grpSpPr>
        <p:sp>
          <p:nvSpPr>
            <p:cNvPr id="5" name="Freeform 6"/>
            <p:cNvSpPr/>
            <p:nvPr/>
          </p:nvSpPr>
          <p:spPr bwMode="auto">
            <a:xfrm>
              <a:off x="3587" y="853"/>
              <a:ext cx="793" cy="792"/>
            </a:xfrm>
            <a:custGeom>
              <a:avLst/>
              <a:gdLst>
                <a:gd name="T0" fmla="*/ 1030118 w 637"/>
                <a:gd name="T1" fmla="*/ 1282427 h 638"/>
                <a:gd name="T2" fmla="*/ 981065 w 637"/>
                <a:gd name="T3" fmla="*/ 1305744 h 638"/>
                <a:gd name="T4" fmla="*/ 927340 w 637"/>
                <a:gd name="T5" fmla="*/ 1324397 h 638"/>
                <a:gd name="T6" fmla="*/ 845584 w 637"/>
                <a:gd name="T7" fmla="*/ 1482952 h 638"/>
                <a:gd name="T8" fmla="*/ 728791 w 637"/>
                <a:gd name="T9" fmla="*/ 1350046 h 638"/>
                <a:gd name="T10" fmla="*/ 672730 w 637"/>
                <a:gd name="T11" fmla="*/ 1345382 h 638"/>
                <a:gd name="T12" fmla="*/ 616669 w 637"/>
                <a:gd name="T13" fmla="*/ 1336056 h 638"/>
                <a:gd name="T14" fmla="*/ 488196 w 637"/>
                <a:gd name="T15" fmla="*/ 1443313 h 638"/>
                <a:gd name="T16" fmla="*/ 422792 w 637"/>
                <a:gd name="T17" fmla="*/ 1417664 h 638"/>
                <a:gd name="T18" fmla="*/ 406441 w 637"/>
                <a:gd name="T19" fmla="*/ 1242788 h 638"/>
                <a:gd name="T20" fmla="*/ 362060 w 637"/>
                <a:gd name="T21" fmla="*/ 1210145 h 638"/>
                <a:gd name="T22" fmla="*/ 184534 w 637"/>
                <a:gd name="T23" fmla="*/ 1238125 h 638"/>
                <a:gd name="T24" fmla="*/ 130809 w 637"/>
                <a:gd name="T25" fmla="*/ 1170506 h 638"/>
                <a:gd name="T26" fmla="*/ 207892 w 637"/>
                <a:gd name="T27" fmla="*/ 1007288 h 638"/>
                <a:gd name="T28" fmla="*/ 182198 w 637"/>
                <a:gd name="T29" fmla="*/ 955991 h 638"/>
                <a:gd name="T30" fmla="*/ 14015 w 637"/>
                <a:gd name="T31" fmla="*/ 893035 h 638"/>
                <a:gd name="T32" fmla="*/ 0 w 637"/>
                <a:gd name="T33" fmla="*/ 806763 h 638"/>
                <a:gd name="T34" fmla="*/ 149496 w 637"/>
                <a:gd name="T35" fmla="*/ 701837 h 638"/>
                <a:gd name="T36" fmla="*/ 156503 w 637"/>
                <a:gd name="T37" fmla="*/ 643545 h 638"/>
                <a:gd name="T38" fmla="*/ 39710 w 637"/>
                <a:gd name="T39" fmla="*/ 501312 h 638"/>
                <a:gd name="T40" fmla="*/ 70076 w 637"/>
                <a:gd name="T41" fmla="*/ 424367 h 638"/>
                <a:gd name="T42" fmla="*/ 254610 w 637"/>
                <a:gd name="T43" fmla="*/ 408045 h 638"/>
                <a:gd name="T44" fmla="*/ 289648 w 637"/>
                <a:gd name="T45" fmla="*/ 361411 h 638"/>
                <a:gd name="T46" fmla="*/ 259281 w 637"/>
                <a:gd name="T47" fmla="*/ 177208 h 638"/>
                <a:gd name="T48" fmla="*/ 322350 w 637"/>
                <a:gd name="T49" fmla="*/ 128243 h 638"/>
                <a:gd name="T50" fmla="*/ 492868 w 637"/>
                <a:gd name="T51" fmla="*/ 205188 h 638"/>
                <a:gd name="T52" fmla="*/ 546593 w 637"/>
                <a:gd name="T53" fmla="*/ 184203 h 638"/>
                <a:gd name="T54" fmla="*/ 609662 w 637"/>
                <a:gd name="T55" fmla="*/ 9327 h 638"/>
                <a:gd name="T56" fmla="*/ 651707 w 637"/>
                <a:gd name="T57" fmla="*/ 2332 h 638"/>
                <a:gd name="T58" fmla="*/ 770836 w 637"/>
                <a:gd name="T59" fmla="*/ 149228 h 638"/>
                <a:gd name="T60" fmla="*/ 829233 w 637"/>
                <a:gd name="T61" fmla="*/ 153891 h 638"/>
                <a:gd name="T62" fmla="*/ 885294 w 637"/>
                <a:gd name="T63" fmla="*/ 163218 h 638"/>
                <a:gd name="T64" fmla="*/ 1018438 w 637"/>
                <a:gd name="T65" fmla="*/ 48965 h 638"/>
                <a:gd name="T66" fmla="*/ 1076835 w 637"/>
                <a:gd name="T67" fmla="*/ 74614 h 638"/>
                <a:gd name="T68" fmla="*/ 1093186 w 637"/>
                <a:gd name="T69" fmla="*/ 256485 h 638"/>
                <a:gd name="T70" fmla="*/ 1139903 w 637"/>
                <a:gd name="T71" fmla="*/ 291461 h 638"/>
                <a:gd name="T72" fmla="*/ 1312758 w 637"/>
                <a:gd name="T73" fmla="*/ 261149 h 638"/>
                <a:gd name="T74" fmla="*/ 1352468 w 637"/>
                <a:gd name="T75" fmla="*/ 317109 h 638"/>
                <a:gd name="T76" fmla="*/ 1280056 w 637"/>
                <a:gd name="T77" fmla="*/ 468669 h 638"/>
                <a:gd name="T78" fmla="*/ 1294071 w 637"/>
                <a:gd name="T79" fmla="*/ 496649 h 638"/>
                <a:gd name="T80" fmla="*/ 1315094 w 637"/>
                <a:gd name="T81" fmla="*/ 547946 h 638"/>
                <a:gd name="T82" fmla="*/ 1476269 w 637"/>
                <a:gd name="T83" fmla="*/ 608570 h 638"/>
                <a:gd name="T84" fmla="*/ 1487948 w 637"/>
                <a:gd name="T85" fmla="*/ 701837 h 638"/>
                <a:gd name="T86" fmla="*/ 1347796 w 637"/>
                <a:gd name="T87" fmla="*/ 802100 h 638"/>
                <a:gd name="T88" fmla="*/ 1340788 w 637"/>
                <a:gd name="T89" fmla="*/ 855728 h 638"/>
                <a:gd name="T90" fmla="*/ 1448238 w 637"/>
                <a:gd name="T91" fmla="*/ 988634 h 638"/>
                <a:gd name="T92" fmla="*/ 1410864 w 637"/>
                <a:gd name="T93" fmla="*/ 1077238 h 638"/>
                <a:gd name="T94" fmla="*/ 1242682 w 637"/>
                <a:gd name="T95" fmla="*/ 1093560 h 638"/>
                <a:gd name="T96" fmla="*/ 1209980 w 637"/>
                <a:gd name="T97" fmla="*/ 1137862 h 638"/>
                <a:gd name="T98" fmla="*/ 1235674 w 637"/>
                <a:gd name="T99" fmla="*/ 1303412 h 638"/>
                <a:gd name="T100" fmla="*/ 1179613 w 637"/>
                <a:gd name="T101" fmla="*/ 1350046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gradFill rotWithShape="1">
              <a:gsLst>
                <a:gs pos="0">
                  <a:srgbClr val="0846AC"/>
                </a:gs>
                <a:gs pos="100000">
                  <a:srgbClr val="2180C1"/>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6" name="Oval 7"/>
            <p:cNvSpPr>
              <a:spLocks noChangeArrowheads="1"/>
            </p:cNvSpPr>
            <p:nvPr/>
          </p:nvSpPr>
          <p:spPr bwMode="auto">
            <a:xfrm>
              <a:off x="3744" y="1011"/>
              <a:ext cx="479" cy="476"/>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grpSp>
        <p:nvGrpSpPr>
          <p:cNvPr id="325712" name="Group 80"/>
          <p:cNvGrpSpPr/>
          <p:nvPr/>
        </p:nvGrpSpPr>
        <p:grpSpPr bwMode="auto">
          <a:xfrm>
            <a:off x="2347913" y="1374775"/>
            <a:ext cx="1755775" cy="1758950"/>
            <a:chOff x="1479" y="866"/>
            <a:chExt cx="1106" cy="1108"/>
          </a:xfrm>
        </p:grpSpPr>
        <p:sp>
          <p:nvSpPr>
            <p:cNvPr id="7" name="Freeform 8"/>
            <p:cNvSpPr/>
            <p:nvPr/>
          </p:nvSpPr>
          <p:spPr bwMode="auto">
            <a:xfrm>
              <a:off x="1479" y="866"/>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rotWithShape="1">
              <a:gsLst>
                <a:gs pos="0">
                  <a:srgbClr val="2180C1"/>
                </a:gs>
                <a:gs pos="100000">
                  <a:srgbClr val="0846AC"/>
                </a:gs>
              </a:gsLst>
              <a:lin ang="5400000" scaled="1"/>
            </a:gra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8" name="Oval 9"/>
            <p:cNvSpPr>
              <a:spLocks noChangeArrowheads="1"/>
            </p:cNvSpPr>
            <p:nvPr/>
          </p:nvSpPr>
          <p:spPr bwMode="auto">
            <a:xfrm>
              <a:off x="1664" y="1052"/>
              <a:ext cx="735" cy="734"/>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sp>
        <p:nvSpPr>
          <p:cNvPr id="9" name="Freeform 10"/>
          <p:cNvSpPr/>
          <p:nvPr/>
        </p:nvSpPr>
        <p:spPr bwMode="auto">
          <a:xfrm>
            <a:off x="1752600" y="4038600"/>
            <a:ext cx="4165600" cy="287338"/>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a:gsLst>
              <a:gs pos="0">
                <a:srgbClr val="D7D7D7"/>
              </a:gs>
              <a:gs pos="100000">
                <a:srgbClr val="A9A9A9"/>
              </a:gs>
            </a:gsLst>
            <a:lin ang="16200000" scaled="0"/>
          </a:gradFill>
          <a:ln w="9525" cap="rnd">
            <a:solidFill>
              <a:srgbClr val="E6E6E6"/>
            </a:solidFill>
            <a:prstDash val="solid"/>
            <a:round/>
          </a:ln>
        </p:spPr>
        <p:txBody>
          <a:bodyPr vert="eaVert" anchor="ctr"/>
          <a:lstStyle/>
          <a:p>
            <a:pPr algn="l" eaLnBrk="1" fontAlgn="base" hangingPunct="1">
              <a:buClrTx/>
              <a:buSzTx/>
              <a:defRPr/>
            </a:pPr>
            <a:endParaRPr lang="en-US" kern="0" dirty="0">
              <a:solidFill>
                <a:sysClr val="window" lastClr="FFFFFF"/>
              </a:solidFill>
            </a:endParaRPr>
          </a:p>
        </p:txBody>
      </p:sp>
      <p:sp>
        <p:nvSpPr>
          <p:cNvPr id="10" name="TextBox 53"/>
          <p:cNvSpPr txBox="1">
            <a:spLocks noChangeArrowheads="1"/>
          </p:cNvSpPr>
          <p:nvPr/>
        </p:nvSpPr>
        <p:spPr bwMode="auto">
          <a:xfrm>
            <a:off x="2495550" y="1089025"/>
            <a:ext cx="1462088"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7F7F7F"/>
                </a:solidFill>
                <a:latin typeface="微软雅黑" panose="020B0503020204020204" pitchFamily="34" charset="-122"/>
                <a:ea typeface="宋体" panose="02010600030101010101" pitchFamily="2" charset="-122"/>
              </a:rPr>
              <a:t>单击此处添加标题</a:t>
            </a:r>
            <a:endParaRPr lang="zh-CN" altLang="en-US" sz="1800">
              <a:solidFill>
                <a:srgbClr val="7F7F7F"/>
              </a:solidFill>
              <a:ea typeface="宋体" panose="02010600030101010101" pitchFamily="2" charset="-122"/>
            </a:endParaRPr>
          </a:p>
        </p:txBody>
      </p:sp>
      <p:sp>
        <p:nvSpPr>
          <p:cNvPr id="11" name="TextBox 53"/>
          <p:cNvSpPr txBox="1">
            <a:spLocks noChangeArrowheads="1"/>
          </p:cNvSpPr>
          <p:nvPr/>
        </p:nvSpPr>
        <p:spPr bwMode="auto">
          <a:xfrm>
            <a:off x="4206875" y="1536700"/>
            <a:ext cx="1463675"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7F7F7F"/>
                </a:solidFill>
                <a:latin typeface="微软雅黑" panose="020B0503020204020204" pitchFamily="34" charset="-122"/>
                <a:ea typeface="宋体" panose="02010600030101010101" pitchFamily="2" charset="-122"/>
              </a:rPr>
              <a:t>单击此处添加标题</a:t>
            </a:r>
            <a:endParaRPr lang="zh-CN" altLang="en-US" sz="1800">
              <a:solidFill>
                <a:srgbClr val="7F7F7F"/>
              </a:solidFill>
              <a:ea typeface="宋体" panose="02010600030101010101" pitchFamily="2" charset="-122"/>
            </a:endParaRPr>
          </a:p>
        </p:txBody>
      </p:sp>
      <p:sp>
        <p:nvSpPr>
          <p:cNvPr id="12" name="TextBox 53"/>
          <p:cNvSpPr txBox="1">
            <a:spLocks noChangeArrowheads="1"/>
          </p:cNvSpPr>
          <p:nvPr/>
        </p:nvSpPr>
        <p:spPr bwMode="auto">
          <a:xfrm>
            <a:off x="5694363" y="955675"/>
            <a:ext cx="1462087"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solidFill>
                  <a:srgbClr val="7F7F7F"/>
                </a:solidFill>
                <a:latin typeface="微软雅黑" panose="020B0503020204020204" pitchFamily="34" charset="-122"/>
                <a:ea typeface="宋体" panose="02010600030101010101" pitchFamily="2" charset="-122"/>
              </a:rPr>
              <a:t>单击此处添加标题</a:t>
            </a:r>
            <a:endParaRPr lang="zh-CN" altLang="en-US" sz="1800">
              <a:solidFill>
                <a:srgbClr val="7F7F7F"/>
              </a:solidFill>
              <a:ea typeface="宋体" panose="02010600030101010101" pitchFamily="2"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5647"/>
                                        </p:tgtEl>
                                        <p:attrNameLst>
                                          <p:attrName>style.visibility</p:attrName>
                                        </p:attrNameLst>
                                      </p:cBhvr>
                                      <p:to>
                                        <p:strVal val="visible"/>
                                      </p:to>
                                    </p:set>
                                    <p:anim by="(-#ppt_w*2)" calcmode="lin" valueType="num">
                                      <p:cBhvr rctx="PPT">
                                        <p:cTn id="7" dur="250" autoRev="1" fill="hold">
                                          <p:stCondLst>
                                            <p:cond delay="0"/>
                                          </p:stCondLst>
                                        </p:cTn>
                                        <p:tgtEl>
                                          <p:spTgt spid="325647"/>
                                        </p:tgtEl>
                                        <p:attrNameLst>
                                          <p:attrName>ppt_w</p:attrName>
                                        </p:attrNameLst>
                                      </p:cBhvr>
                                    </p:anim>
                                    <p:anim by="(#ppt_w*0.50)" calcmode="lin" valueType="num">
                                      <p:cBhvr>
                                        <p:cTn id="8" dur="250" decel="50000" autoRev="1" fill="hold">
                                          <p:stCondLst>
                                            <p:cond delay="0"/>
                                          </p:stCondLst>
                                        </p:cTn>
                                        <p:tgtEl>
                                          <p:spTgt spid="325647"/>
                                        </p:tgtEl>
                                        <p:attrNameLst>
                                          <p:attrName>ppt_x</p:attrName>
                                        </p:attrNameLst>
                                      </p:cBhvr>
                                    </p:anim>
                                    <p:anim from="(-#ppt_h/2)" to="(#ppt_y)" calcmode="lin" valueType="num">
                                      <p:cBhvr>
                                        <p:cTn id="9" dur="500" fill="hold">
                                          <p:stCondLst>
                                            <p:cond delay="0"/>
                                          </p:stCondLst>
                                        </p:cTn>
                                        <p:tgtEl>
                                          <p:spTgt spid="325647"/>
                                        </p:tgtEl>
                                        <p:attrNameLst>
                                          <p:attrName>ppt_y</p:attrName>
                                        </p:attrNameLst>
                                      </p:cBhvr>
                                    </p:anim>
                                    <p:animRot by="21600000">
                                      <p:cBhvr>
                                        <p:cTn id="10" dur="500" fill="hold">
                                          <p:stCondLst>
                                            <p:cond delay="0"/>
                                          </p:stCondLst>
                                        </p:cTn>
                                        <p:tgtEl>
                                          <p:spTgt spid="325647"/>
                                        </p:tgtEl>
                                        <p:attrNameLst>
                                          <p:attrName>r</p:attrName>
                                        </p:attrNameLst>
                                      </p:cBhvr>
                                    </p:animRot>
                                  </p:childTnLst>
                                </p:cTn>
                              </p:par>
                            </p:childTnLst>
                          </p:cTn>
                        </p:par>
                        <p:par>
                          <p:cTn id="11" fill="hold">
                            <p:stCondLst>
                              <p:cond delay="899"/>
                            </p:stCondLst>
                            <p:childTnLst>
                              <p:par>
                                <p:cTn id="12" presetID="23" presetClass="entr" presetSubtype="16" fill="hold" nodeType="afterEffect">
                                  <p:stCondLst>
                                    <p:cond delay="0"/>
                                  </p:stCondLst>
                                  <p:childTnLst>
                                    <p:set>
                                      <p:cBhvr>
                                        <p:cTn id="13" dur="1" fill="hold">
                                          <p:stCondLst>
                                            <p:cond delay="0"/>
                                          </p:stCondLst>
                                        </p:cTn>
                                        <p:tgtEl>
                                          <p:spTgt spid="325712"/>
                                        </p:tgtEl>
                                        <p:attrNameLst>
                                          <p:attrName>style.visibility</p:attrName>
                                        </p:attrNameLst>
                                      </p:cBhvr>
                                      <p:to>
                                        <p:strVal val="visible"/>
                                      </p:to>
                                    </p:set>
                                    <p:anim calcmode="lin" valueType="num">
                                      <p:cBhvr>
                                        <p:cTn id="14" dur="500" fill="hold"/>
                                        <p:tgtEl>
                                          <p:spTgt spid="325712"/>
                                        </p:tgtEl>
                                        <p:attrNameLst>
                                          <p:attrName>ppt_w</p:attrName>
                                        </p:attrNameLst>
                                      </p:cBhvr>
                                      <p:tavLst>
                                        <p:tav tm="0">
                                          <p:val>
                                            <p:fltVal val="0"/>
                                          </p:val>
                                        </p:tav>
                                        <p:tav tm="100000">
                                          <p:val>
                                            <p:strVal val="#ppt_w"/>
                                          </p:val>
                                        </p:tav>
                                      </p:tavLst>
                                    </p:anim>
                                    <p:anim calcmode="lin" valueType="num">
                                      <p:cBhvr>
                                        <p:cTn id="15" dur="500" fill="hold"/>
                                        <p:tgtEl>
                                          <p:spTgt spid="32571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25713"/>
                                        </p:tgtEl>
                                        <p:attrNameLst>
                                          <p:attrName>style.visibility</p:attrName>
                                        </p:attrNameLst>
                                      </p:cBhvr>
                                      <p:to>
                                        <p:strVal val="visible"/>
                                      </p:to>
                                    </p:set>
                                    <p:anim calcmode="lin" valueType="num">
                                      <p:cBhvr>
                                        <p:cTn id="18" dur="500" fill="hold"/>
                                        <p:tgtEl>
                                          <p:spTgt spid="325713"/>
                                        </p:tgtEl>
                                        <p:attrNameLst>
                                          <p:attrName>ppt_w</p:attrName>
                                        </p:attrNameLst>
                                      </p:cBhvr>
                                      <p:tavLst>
                                        <p:tav tm="0">
                                          <p:val>
                                            <p:fltVal val="0"/>
                                          </p:val>
                                        </p:tav>
                                        <p:tav tm="100000">
                                          <p:val>
                                            <p:strVal val="#ppt_w"/>
                                          </p:val>
                                        </p:tav>
                                      </p:tavLst>
                                    </p:anim>
                                    <p:anim calcmode="lin" valueType="num">
                                      <p:cBhvr>
                                        <p:cTn id="19" dur="500" fill="hold"/>
                                        <p:tgtEl>
                                          <p:spTgt spid="325713"/>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25714"/>
                                        </p:tgtEl>
                                        <p:attrNameLst>
                                          <p:attrName>style.visibility</p:attrName>
                                        </p:attrNameLst>
                                      </p:cBhvr>
                                      <p:to>
                                        <p:strVal val="visible"/>
                                      </p:to>
                                    </p:set>
                                    <p:anim calcmode="lin" valueType="num">
                                      <p:cBhvr>
                                        <p:cTn id="22" dur="500" fill="hold"/>
                                        <p:tgtEl>
                                          <p:spTgt spid="325714"/>
                                        </p:tgtEl>
                                        <p:attrNameLst>
                                          <p:attrName>ppt_w</p:attrName>
                                        </p:attrNameLst>
                                      </p:cBhvr>
                                      <p:tavLst>
                                        <p:tav tm="0">
                                          <p:val>
                                            <p:fltVal val="0"/>
                                          </p:val>
                                        </p:tav>
                                        <p:tav tm="100000">
                                          <p:val>
                                            <p:strVal val="#ppt_w"/>
                                          </p:val>
                                        </p:tav>
                                      </p:tavLst>
                                    </p:anim>
                                    <p:anim calcmode="lin" valueType="num">
                                      <p:cBhvr>
                                        <p:cTn id="23" dur="500" fill="hold"/>
                                        <p:tgtEl>
                                          <p:spTgt spid="325714"/>
                                        </p:tgtEl>
                                        <p:attrNameLst>
                                          <p:attrName>ppt_h</p:attrName>
                                        </p:attrNameLst>
                                      </p:cBhvr>
                                      <p:tavLst>
                                        <p:tav tm="0">
                                          <p:val>
                                            <p:fltVal val="0"/>
                                          </p:val>
                                        </p:tav>
                                        <p:tav tm="100000">
                                          <p:val>
                                            <p:strVal val="#ppt_h"/>
                                          </p:val>
                                        </p:tav>
                                      </p:tavLst>
                                    </p:anim>
                                  </p:childTnLst>
                                </p:cTn>
                              </p:par>
                            </p:childTnLst>
                          </p:cTn>
                        </p:par>
                        <p:par>
                          <p:cTn id="24" fill="hold">
                            <p:stCondLst>
                              <p:cond delay="1399"/>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1899"/>
                            </p:stCondLst>
                            <p:childTnLst>
                              <p:par>
                                <p:cTn id="30" presetID="8" presetClass="emph" presetSubtype="0" fill="hold" nodeType="afterEffect">
                                  <p:stCondLst>
                                    <p:cond delay="0"/>
                                  </p:stCondLst>
                                  <p:childTnLst>
                                    <p:animRot by="21600000">
                                      <p:cBhvr>
                                        <p:cTn id="31" dur="2000" fill="hold"/>
                                        <p:tgtEl>
                                          <p:spTgt spid="325712"/>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325713"/>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325714"/>
                                        </p:tgtEl>
                                        <p:attrNameLst>
                                          <p:attrName>r</p:attrName>
                                        </p:attrNameLst>
                                      </p:cBhvr>
                                    </p:animRot>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7" grpId="0"/>
      <p:bldP spid="9" grpId="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53" name="Text Box 9"/>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339071" name="组合 11"/>
          <p:cNvGrpSpPr/>
          <p:nvPr/>
        </p:nvGrpSpPr>
        <p:grpSpPr bwMode="auto">
          <a:xfrm>
            <a:off x="2838450" y="979488"/>
            <a:ext cx="3476625" cy="3422650"/>
            <a:chOff x="2327275" y="1219200"/>
            <a:chExt cx="4491038" cy="4421188"/>
          </a:xfrm>
        </p:grpSpPr>
        <p:sp>
          <p:nvSpPr>
            <p:cNvPr id="18" name="Freeform 7"/>
            <p:cNvSpPr/>
            <p:nvPr/>
          </p:nvSpPr>
          <p:spPr bwMode="auto">
            <a:xfrm>
              <a:off x="4537932" y="3429794"/>
              <a:ext cx="1056112" cy="1058132"/>
            </a:xfrm>
            <a:custGeom>
              <a:avLst/>
              <a:gdLst>
                <a:gd name="T0" fmla="*/ 1001713 w 666"/>
                <a:gd name="T1" fmla="*/ 1003300 h 667"/>
                <a:gd name="T2" fmla="*/ 1057275 w 666"/>
                <a:gd name="T3" fmla="*/ 577850 h 667"/>
                <a:gd name="T4" fmla="*/ 954088 w 666"/>
                <a:gd name="T5" fmla="*/ 0 h 667"/>
                <a:gd name="T6" fmla="*/ 0 w 666"/>
                <a:gd name="T7" fmla="*/ 954088 h 667"/>
                <a:gd name="T8" fmla="*/ 576263 w 666"/>
                <a:gd name="T9" fmla="*/ 1058863 h 667"/>
                <a:gd name="T10" fmla="*/ 1001713 w 666"/>
                <a:gd name="T11" fmla="*/ 1003300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ysClr val="window" lastClr="FFFFFF">
                <a:lumMod val="85000"/>
              </a:sysClr>
            </a:soli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sp>
          <p:nvSpPr>
            <p:cNvPr id="19" name="Freeform 8"/>
            <p:cNvSpPr/>
            <p:nvPr/>
          </p:nvSpPr>
          <p:spPr bwMode="auto">
            <a:xfrm>
              <a:off x="2327275" y="1219200"/>
              <a:ext cx="2210657" cy="2210594"/>
            </a:xfrm>
            <a:custGeom>
              <a:avLst/>
              <a:gdLst>
                <a:gd name="T0" fmla="*/ 761 w 1392"/>
                <a:gd name="T1" fmla="*/ 761 h 1392"/>
                <a:gd name="T2" fmla="*/ 1392 w 1392"/>
                <a:gd name="T3" fmla="*/ 66 h 1392"/>
                <a:gd name="T4" fmla="*/ 1029 w 1392"/>
                <a:gd name="T5" fmla="*/ 0 h 1392"/>
                <a:gd name="T6" fmla="*/ 0 w 1392"/>
                <a:gd name="T7" fmla="*/ 1029 h 1392"/>
                <a:gd name="T8" fmla="*/ 66 w 1392"/>
                <a:gd name="T9" fmla="*/ 1392 h 1392"/>
                <a:gd name="T10" fmla="*/ 761 w 1392"/>
                <a:gd name="T11" fmla="*/ 761 h 1392"/>
              </a:gdLst>
              <a:ahLst/>
              <a:cxnLst>
                <a:cxn ang="0">
                  <a:pos x="T0" y="T1"/>
                </a:cxn>
                <a:cxn ang="0">
                  <a:pos x="T2" y="T3"/>
                </a:cxn>
                <a:cxn ang="0">
                  <a:pos x="T4" y="T5"/>
                </a:cxn>
                <a:cxn ang="0">
                  <a:pos x="T6" y="T7"/>
                </a:cxn>
                <a:cxn ang="0">
                  <a:pos x="T8" y="T9"/>
                </a:cxn>
                <a:cxn ang="0">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a:gsLst>
                <a:gs pos="100000">
                  <a:srgbClr val="C5C5C5"/>
                </a:gs>
                <a:gs pos="0">
                  <a:srgbClr val="A9A9A9"/>
                </a:gs>
              </a:gsLst>
              <a:lin ang="16200000" scaled="0"/>
            </a:gradFill>
            <a:ln w="3175" cap="flat" cmpd="sng" algn="ctr">
              <a:solidFill>
                <a:sysClr val="window" lastClr="FFFFFF"/>
              </a:solidFill>
              <a:prstDash val="solid"/>
            </a:ln>
            <a:effectLst/>
          </p:spPr>
          <p:txBody>
            <a:bodyPr vert="eaVert" anchor="ctr"/>
            <a:lstStyle/>
            <a:p>
              <a:pPr eaLnBrk="1" fontAlgn="auto" hangingPunct="1">
                <a:spcBef>
                  <a:spcPts val="0"/>
                </a:spcBef>
                <a:spcAft>
                  <a:spcPts val="0"/>
                </a:spcAft>
                <a:buClrTx/>
                <a:buSzTx/>
                <a:defRPr/>
              </a:pPr>
              <a:endParaRPr lang="zh-CN" altLang="en-US" sz="3200" kern="0" dirty="0">
                <a:solidFill>
                  <a:sysClr val="window" lastClr="FFFFFF"/>
                </a:solidFill>
              </a:endParaRPr>
            </a:p>
          </p:txBody>
        </p:sp>
        <p:sp>
          <p:nvSpPr>
            <p:cNvPr id="20" name="Freeform 9"/>
            <p:cNvSpPr/>
            <p:nvPr/>
          </p:nvSpPr>
          <p:spPr bwMode="auto">
            <a:xfrm>
              <a:off x="4537075" y="1219200"/>
              <a:ext cx="2209800" cy="2116138"/>
            </a:xfrm>
            <a:custGeom>
              <a:avLst/>
              <a:gdLst>
                <a:gd name="T0" fmla="*/ 2138363 w 1392"/>
                <a:gd name="T1" fmla="*/ 2116138 h 1333"/>
                <a:gd name="T2" fmla="*/ 2209800 w 1392"/>
                <a:gd name="T3" fmla="*/ 1633538 h 1333"/>
                <a:gd name="T4" fmla="*/ 576262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 name="T18" fmla="*/ 0 w 1392"/>
                <a:gd name="T19" fmla="*/ 0 h 1333"/>
                <a:gd name="T20" fmla="*/ 1392 w 1392"/>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gradFill rotWithShape="1">
              <a:gsLst>
                <a:gs pos="0">
                  <a:srgbClr val="2180C1"/>
                </a:gs>
                <a:gs pos="100000">
                  <a:srgbClr val="0846AC"/>
                </a:gs>
              </a:gsLst>
              <a:lin ang="5400000" scaled="1"/>
            </a:gradFill>
            <a:ln w="3175" algn="ctr">
              <a:solidFill>
                <a:srgbClr val="FFFFFF"/>
              </a:solidFill>
              <a:miter lim="800000"/>
            </a:ln>
          </p:spPr>
          <p:txBody>
            <a:bodyPr vert="eaVert" anchor="ctr"/>
            <a:lstStyle/>
            <a:p>
              <a:pPr algn="l" eaLnBrk="1" fontAlgn="auto" hangingPunct="1">
                <a:spcBef>
                  <a:spcPts val="0"/>
                </a:spcBef>
                <a:spcAft>
                  <a:spcPts val="0"/>
                </a:spcAft>
                <a:buClrTx/>
                <a:buSzTx/>
                <a:defRPr/>
              </a:pPr>
              <a:endParaRPr lang="zh-CN" altLang="en-US" sz="3200" kern="0" dirty="0">
                <a:solidFill>
                  <a:sysClr val="window" lastClr="FFFFFF"/>
                </a:solidFill>
              </a:endParaRPr>
            </a:p>
          </p:txBody>
        </p:sp>
        <p:sp>
          <p:nvSpPr>
            <p:cNvPr id="21" name="Freeform 10"/>
            <p:cNvSpPr/>
            <p:nvPr/>
          </p:nvSpPr>
          <p:spPr bwMode="auto">
            <a:xfrm>
              <a:off x="5491163" y="2409825"/>
              <a:ext cx="1184275" cy="2022475"/>
            </a:xfrm>
            <a:custGeom>
              <a:avLst/>
              <a:gdLst>
                <a:gd name="T0" fmla="*/ 1184275 w 746"/>
                <a:gd name="T1" fmla="*/ 925513 h 1274"/>
                <a:gd name="T2" fmla="*/ 42862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 name="T21" fmla="*/ 0 w 746"/>
                <a:gd name="T22" fmla="*/ 0 h 1274"/>
                <a:gd name="T23" fmla="*/ 746 w 746"/>
                <a:gd name="T24" fmla="*/ 1274 h 1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2180C1">
                <a:alpha val="53000"/>
              </a:srgbClr>
            </a:solidFill>
            <a:ln w="3175" cap="rnd">
              <a:solidFill>
                <a:srgbClr val="FFFFFF"/>
              </a:solidFill>
              <a:round/>
            </a:ln>
          </p:spPr>
          <p:txBody>
            <a:bodyPr vert="eaVert" anchor="ctr"/>
            <a:lstStyle/>
            <a:p>
              <a:pPr algn="l" eaLnBrk="1" fontAlgn="auto" hangingPunct="1">
                <a:spcBef>
                  <a:spcPts val="0"/>
                </a:spcBef>
                <a:spcAft>
                  <a:spcPts val="0"/>
                </a:spcAft>
                <a:buClrTx/>
                <a:buSzTx/>
                <a:defRPr/>
              </a:pPr>
              <a:endParaRPr lang="zh-CN" altLang="en-US" kern="0" dirty="0">
                <a:solidFill>
                  <a:sysClr val="window" lastClr="FFFFFF"/>
                </a:solidFill>
              </a:endParaRPr>
            </a:p>
          </p:txBody>
        </p:sp>
        <p:sp>
          <p:nvSpPr>
            <p:cNvPr id="22" name="Freeform 11"/>
            <p:cNvSpPr/>
            <p:nvPr/>
          </p:nvSpPr>
          <p:spPr bwMode="auto">
            <a:xfrm>
              <a:off x="4572795" y="3335464"/>
              <a:ext cx="2245518" cy="2304924"/>
            </a:xfrm>
            <a:custGeom>
              <a:avLst/>
              <a:gdLst>
                <a:gd name="T0" fmla="*/ 0 w 1414"/>
                <a:gd name="T1" fmla="*/ 1377 h 1452"/>
                <a:gd name="T2" fmla="*/ 385 w 1414"/>
                <a:gd name="T3" fmla="*/ 1452 h 1452"/>
                <a:gd name="T4" fmla="*/ 1414 w 1414"/>
                <a:gd name="T5" fmla="*/ 423 h 1452"/>
                <a:gd name="T6" fmla="*/ 1324 w 1414"/>
                <a:gd name="T7" fmla="*/ 0 h 1452"/>
                <a:gd name="T8" fmla="*/ 608 w 1414"/>
                <a:gd name="T9" fmla="*/ 691 h 1452"/>
                <a:gd name="T10" fmla="*/ 0 w 1414"/>
                <a:gd name="T11" fmla="*/ 1377 h 1452"/>
              </a:gdLst>
              <a:ahLst/>
              <a:cxnLst>
                <a:cxn ang="0">
                  <a:pos x="T0" y="T1"/>
                </a:cxn>
                <a:cxn ang="0">
                  <a:pos x="T2" y="T3"/>
                </a:cxn>
                <a:cxn ang="0">
                  <a:pos x="T4" y="T5"/>
                </a:cxn>
                <a:cxn ang="0">
                  <a:pos x="T6" y="T7"/>
                </a:cxn>
                <a:cxn ang="0">
                  <a:pos x="T8" y="T9"/>
                </a:cxn>
                <a:cxn ang="0">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a:gsLst>
                <a:gs pos="8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eaLnBrk="1" fontAlgn="auto" hangingPunct="1">
                <a:spcBef>
                  <a:spcPts val="0"/>
                </a:spcBef>
                <a:spcAft>
                  <a:spcPts val="0"/>
                </a:spcAft>
                <a:buClrTx/>
                <a:buSzTx/>
                <a:defRPr/>
              </a:pPr>
              <a:endParaRPr lang="zh-CN" altLang="en-US" sz="3200" kern="0" dirty="0">
                <a:solidFill>
                  <a:sysClr val="window" lastClr="FFFFFF"/>
                </a:solidFill>
              </a:endParaRPr>
            </a:p>
          </p:txBody>
        </p:sp>
        <p:sp>
          <p:nvSpPr>
            <p:cNvPr id="23" name="Freeform 12"/>
            <p:cNvSpPr/>
            <p:nvPr/>
          </p:nvSpPr>
          <p:spPr bwMode="auto">
            <a:xfrm>
              <a:off x="2327275" y="3429794"/>
              <a:ext cx="2245520" cy="2210594"/>
            </a:xfrm>
            <a:custGeom>
              <a:avLst/>
              <a:gdLst>
                <a:gd name="T0" fmla="*/ 809 w 1415"/>
                <a:gd name="T1" fmla="*/ 644 h 1393"/>
                <a:gd name="T2" fmla="*/ 66 w 1415"/>
                <a:gd name="T3" fmla="*/ 0 h 1393"/>
                <a:gd name="T4" fmla="*/ 0 w 1415"/>
                <a:gd name="T5" fmla="*/ 364 h 1393"/>
                <a:gd name="T6" fmla="*/ 1029 w 1415"/>
                <a:gd name="T7" fmla="*/ 1393 h 1393"/>
                <a:gd name="T8" fmla="*/ 1415 w 1415"/>
                <a:gd name="T9" fmla="*/ 1318 h 1393"/>
                <a:gd name="T10" fmla="*/ 809 w 1415"/>
                <a:gd name="T11" fmla="*/ 644 h 1393"/>
              </a:gdLst>
              <a:ahLst/>
              <a:cxnLst>
                <a:cxn ang="0">
                  <a:pos x="T0" y="T1"/>
                </a:cxn>
                <a:cxn ang="0">
                  <a:pos x="T2" y="T3"/>
                </a:cxn>
                <a:cxn ang="0">
                  <a:pos x="T4" y="T5"/>
                </a:cxn>
                <a:cxn ang="0">
                  <a:pos x="T6" y="T7"/>
                </a:cxn>
                <a:cxn ang="0">
                  <a:pos x="T8" y="T9"/>
                </a:cxn>
                <a:cxn ang="0">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a:gsLst>
                <a:gs pos="7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eaLnBrk="1" fontAlgn="auto" hangingPunct="1">
                <a:spcBef>
                  <a:spcPts val="0"/>
                </a:spcBef>
                <a:spcAft>
                  <a:spcPts val="0"/>
                </a:spcAft>
                <a:buClrTx/>
                <a:buSzTx/>
                <a:defRPr/>
              </a:pPr>
              <a:endParaRPr lang="zh-CN" altLang="en-US" sz="3200" kern="0" dirty="0">
                <a:solidFill>
                  <a:sysClr val="window" lastClr="FFFFFF"/>
                </a:solidFill>
              </a:endParaRPr>
            </a:p>
          </p:txBody>
        </p:sp>
        <p:sp>
          <p:nvSpPr>
            <p:cNvPr id="24" name="Freeform 13"/>
            <p:cNvSpPr/>
            <p:nvPr/>
          </p:nvSpPr>
          <p:spPr bwMode="auto">
            <a:xfrm>
              <a:off x="3611015" y="4383343"/>
              <a:ext cx="1927660" cy="1138108"/>
            </a:xfrm>
            <a:custGeom>
              <a:avLst/>
              <a:gdLst>
                <a:gd name="T0" fmla="*/ 0 w 1214"/>
                <a:gd name="T1" fmla="*/ 68262 h 717"/>
                <a:gd name="T2" fmla="*/ 962025 w 1214"/>
                <a:gd name="T3" fmla="*/ 1138237 h 717"/>
                <a:gd name="T4" fmla="*/ 1927225 w 1214"/>
                <a:gd name="T5" fmla="*/ 49212 h 717"/>
                <a:gd name="T6" fmla="*/ 1501775 w 1214"/>
                <a:gd name="T7" fmla="*/ 104775 h 717"/>
                <a:gd name="T8" fmla="*/ 925513 w 1214"/>
                <a:gd name="T9" fmla="*/ 0 h 717"/>
                <a:gd name="T10" fmla="*/ 349250 w 1214"/>
                <a:gd name="T11" fmla="*/ 104775 h 717"/>
                <a:gd name="T12" fmla="*/ 0 w 1214"/>
                <a:gd name="T13" fmla="*/ 68262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sp>
          <p:nvSpPr>
            <p:cNvPr id="25" name="Freeform 14"/>
            <p:cNvSpPr/>
            <p:nvPr/>
          </p:nvSpPr>
          <p:spPr bwMode="auto">
            <a:xfrm>
              <a:off x="4572795" y="2371662"/>
              <a:ext cx="1021250" cy="1058132"/>
            </a:xfrm>
            <a:custGeom>
              <a:avLst/>
              <a:gdLst>
                <a:gd name="T0" fmla="*/ 0 w 643"/>
                <a:gd name="T1" fmla="*/ 75 h 666"/>
                <a:gd name="T2" fmla="*/ 578 w 643"/>
                <a:gd name="T3" fmla="*/ 666 h 666"/>
                <a:gd name="T4" fmla="*/ 643 w 643"/>
                <a:gd name="T5" fmla="*/ 303 h 666"/>
                <a:gd name="T6" fmla="*/ 605 w 643"/>
                <a:gd name="T7" fmla="*/ 24 h 666"/>
                <a:gd name="T8" fmla="*/ 385 w 643"/>
                <a:gd name="T9" fmla="*/ 0 h 666"/>
                <a:gd name="T10" fmla="*/ 0 w 643"/>
                <a:gd name="T11" fmla="*/ 75 h 666"/>
              </a:gdLst>
              <a:ahLst/>
              <a:cxnLst>
                <a:cxn ang="0">
                  <a:pos x="T0" y="T1"/>
                </a:cxn>
                <a:cxn ang="0">
                  <a:pos x="T2" y="T3"/>
                </a:cxn>
                <a:cxn ang="0">
                  <a:pos x="T4" y="T5"/>
                </a:cxn>
                <a:cxn ang="0">
                  <a:pos x="T6" y="T7"/>
                </a:cxn>
                <a:cxn ang="0">
                  <a:pos x="T8" y="T9"/>
                </a:cxn>
                <a:cxn ang="0">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2676FF">
                <a:lumMod val="20000"/>
                <a:lumOff val="80000"/>
              </a:srgbClr>
            </a:soli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kern="0" dirty="0">
                <a:solidFill>
                  <a:sysClr val="window" lastClr="FFFFFF"/>
                </a:solidFill>
              </a:endParaRPr>
            </a:p>
          </p:txBody>
        </p:sp>
        <p:sp>
          <p:nvSpPr>
            <p:cNvPr id="26" name="Freeform 15"/>
            <p:cNvSpPr/>
            <p:nvPr/>
          </p:nvSpPr>
          <p:spPr bwMode="auto">
            <a:xfrm>
              <a:off x="3535363" y="13239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 name="T21" fmla="*/ 0 w 1259"/>
                <a:gd name="T22" fmla="*/ 0 h 735"/>
                <a:gd name="T23" fmla="*/ 1259 w 1259"/>
                <a:gd name="T24" fmla="*/ 735 h 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2180C1">
                <a:alpha val="53000"/>
              </a:srgbClr>
            </a:solidFill>
            <a:ln w="3175" cap="rnd">
              <a:solidFill>
                <a:srgbClr val="FFFFFF"/>
              </a:solidFill>
              <a:round/>
            </a:ln>
          </p:spPr>
          <p:txBody>
            <a:bodyPr vert="eaVert" anchor="ctr"/>
            <a:lstStyle/>
            <a:p>
              <a:pPr algn="l" eaLnBrk="1" fontAlgn="auto" hangingPunct="1">
                <a:spcBef>
                  <a:spcPts val="0"/>
                </a:spcBef>
                <a:spcAft>
                  <a:spcPts val="0"/>
                </a:spcAft>
                <a:buClrTx/>
                <a:buSzTx/>
                <a:defRPr/>
              </a:pPr>
              <a:endParaRPr lang="zh-CN" altLang="en-US" kern="0" dirty="0">
                <a:solidFill>
                  <a:sysClr val="window" lastClr="FFFFFF"/>
                </a:solidFill>
              </a:endParaRPr>
            </a:p>
          </p:txBody>
        </p:sp>
        <p:sp>
          <p:nvSpPr>
            <p:cNvPr id="27" name="Freeform 16"/>
            <p:cNvSpPr/>
            <p:nvPr/>
          </p:nvSpPr>
          <p:spPr bwMode="auto">
            <a:xfrm>
              <a:off x="2431861" y="2427029"/>
              <a:ext cx="1191457" cy="2023986"/>
            </a:xfrm>
            <a:custGeom>
              <a:avLst/>
              <a:gdLst>
                <a:gd name="T0" fmla="*/ 1190625 w 750"/>
                <a:gd name="T1" fmla="*/ 1096962 h 1275"/>
                <a:gd name="T2" fmla="*/ 1047750 w 750"/>
                <a:gd name="T3" fmla="*/ 425450 h 1275"/>
                <a:gd name="T4" fmla="*/ 1103313 w 750"/>
                <a:gd name="T5" fmla="*/ 0 h 1275"/>
                <a:gd name="T6" fmla="*/ 0 w 750"/>
                <a:gd name="T7" fmla="*/ 1001712 h 1275"/>
                <a:gd name="T8" fmla="*/ 1179513 w 750"/>
                <a:gd name="T9" fmla="*/ 2024062 h 1275"/>
                <a:gd name="T10" fmla="*/ 1119188 w 750"/>
                <a:gd name="T11" fmla="*/ 1579562 h 1275"/>
                <a:gd name="T12" fmla="*/ 1190625 w 750"/>
                <a:gd name="T13" fmla="*/ 1096962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sp>
          <p:nvSpPr>
            <p:cNvPr id="28" name="Freeform 17"/>
            <p:cNvSpPr/>
            <p:nvPr/>
          </p:nvSpPr>
          <p:spPr bwMode="auto">
            <a:xfrm>
              <a:off x="3479770" y="2371662"/>
              <a:ext cx="1093025" cy="1152462"/>
            </a:xfrm>
            <a:custGeom>
              <a:avLst/>
              <a:gdLst>
                <a:gd name="T0" fmla="*/ 142875 w 689"/>
                <a:gd name="T1" fmla="*/ 1152525 h 726"/>
                <a:gd name="T2" fmla="*/ 1093788 w 689"/>
                <a:gd name="T3" fmla="*/ 119063 h 726"/>
                <a:gd name="T4" fmla="*/ 481013 w 689"/>
                <a:gd name="T5" fmla="*/ 0 h 726"/>
                <a:gd name="T6" fmla="*/ 55563 w 689"/>
                <a:gd name="T7" fmla="*/ 55563 h 726"/>
                <a:gd name="T8" fmla="*/ 0 w 689"/>
                <a:gd name="T9" fmla="*/ 481013 h 726"/>
                <a:gd name="T10" fmla="*/ 142875 w 689"/>
                <a:gd name="T11" fmla="*/ 1152525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ysClr val="window" lastClr="FFFFFF">
                <a:lumMod val="85000"/>
              </a:sysClr>
            </a:soli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sp>
          <p:nvSpPr>
            <p:cNvPr id="29" name="Freeform 18"/>
            <p:cNvSpPr/>
            <p:nvPr/>
          </p:nvSpPr>
          <p:spPr bwMode="auto">
            <a:xfrm>
              <a:off x="3623319" y="2490599"/>
              <a:ext cx="1868190" cy="1892744"/>
            </a:xfrm>
            <a:custGeom>
              <a:avLst/>
              <a:gdLst>
                <a:gd name="T0" fmla="*/ 0 w 1177"/>
                <a:gd name="T1" fmla="*/ 1033463 h 1192"/>
                <a:gd name="T2" fmla="*/ 914400 w 1177"/>
                <a:gd name="T3" fmla="*/ 1892300 h 1192"/>
                <a:gd name="T4" fmla="*/ 1868488 w 1177"/>
                <a:gd name="T5" fmla="*/ 938213 h 1192"/>
                <a:gd name="T6" fmla="*/ 950913 w 1177"/>
                <a:gd name="T7" fmla="*/ 0 h 1192"/>
                <a:gd name="T8" fmla="*/ 0 w 1177"/>
                <a:gd name="T9" fmla="*/ 1033463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sp>
          <p:nvSpPr>
            <p:cNvPr id="30" name="Freeform 19"/>
            <p:cNvSpPr/>
            <p:nvPr/>
          </p:nvSpPr>
          <p:spPr bwMode="auto">
            <a:xfrm>
              <a:off x="3551545" y="3524124"/>
              <a:ext cx="986387" cy="963803"/>
            </a:xfrm>
            <a:custGeom>
              <a:avLst/>
              <a:gdLst>
                <a:gd name="T0" fmla="*/ 71437 w 621"/>
                <a:gd name="T1" fmla="*/ 0 h 607"/>
                <a:gd name="T2" fmla="*/ 0 w 621"/>
                <a:gd name="T3" fmla="*/ 482600 h 607"/>
                <a:gd name="T4" fmla="*/ 60325 w 621"/>
                <a:gd name="T5" fmla="*/ 927100 h 607"/>
                <a:gd name="T6" fmla="*/ 409575 w 621"/>
                <a:gd name="T7" fmla="*/ 963613 h 607"/>
                <a:gd name="T8" fmla="*/ 985837 w 621"/>
                <a:gd name="T9" fmla="*/ 858838 h 607"/>
                <a:gd name="T10" fmla="*/ 7143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ysClr val="window" lastClr="FFFFFF">
                <a:lumMod val="85000"/>
              </a:sysClr>
            </a:solidFill>
            <a:ln w="9525" cap="rnd">
              <a:solidFill>
                <a:sysClr val="window" lastClr="FFFFFF"/>
              </a:solidFill>
              <a:round/>
            </a:ln>
          </p:spPr>
          <p:txBody>
            <a:bodyPr vert="eaVert" anchor="ctr"/>
            <a:lstStyle/>
            <a:p>
              <a:pPr algn="l" eaLnBrk="1" fontAlgn="auto" hangingPunct="1">
                <a:spcBef>
                  <a:spcPts val="0"/>
                </a:spcBef>
                <a:spcAft>
                  <a:spcPts val="0"/>
                </a:spcAft>
                <a:buClrTx/>
                <a:buSzTx/>
                <a:defRPr/>
              </a:pPr>
              <a:endParaRPr lang="zh-CN" altLang="en-US" sz="1800" kern="0" dirty="0">
                <a:solidFill>
                  <a:sysClr val="windowText" lastClr="000000"/>
                </a:solidFill>
                <a:latin typeface="Impact" panose="020B0806030902050204" pitchFamily="34" charset="0"/>
              </a:endParaRPr>
            </a:p>
          </p:txBody>
        </p:sp>
      </p:grpSp>
      <p:sp>
        <p:nvSpPr>
          <p:cNvPr id="339085" name="WordArt 20"/>
          <p:cNvSpPr>
            <a:spLocks noChangeArrowheads="1" noChangeShapeType="1" noTextEdit="1"/>
          </p:cNvSpPr>
          <p:nvPr/>
        </p:nvSpPr>
        <p:spPr bwMode="gray">
          <a:xfrm rot="-2700000">
            <a:off x="2849563" y="1347788"/>
            <a:ext cx="1546225" cy="80168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773839"/>
              </a:avLst>
            </a:prstTxWarp>
          </a:bodyPr>
          <a:lstStyle/>
          <a:p>
            <a:r>
              <a:rPr lang="zh-CN" altLang="en-US" sz="200" kern="10">
                <a:solidFill>
                  <a:srgbClr val="5F5F5F"/>
                </a:solidFill>
                <a:latin typeface="微软雅黑" panose="020B0503020204020204" pitchFamily="34" charset="-122"/>
                <a:ea typeface="微软雅黑" panose="020B0503020204020204" pitchFamily="34" charset="-122"/>
              </a:rPr>
              <a:t>单击此处输入文字</a:t>
            </a:r>
            <a:endParaRPr lang="zh-CN" altLang="en-US" sz="200" kern="10">
              <a:solidFill>
                <a:srgbClr val="5F5F5F"/>
              </a:solidFill>
              <a:latin typeface="微软雅黑" panose="020B0503020204020204" pitchFamily="34" charset="-122"/>
              <a:ea typeface="微软雅黑" panose="020B0503020204020204" pitchFamily="34" charset="-122"/>
            </a:endParaRPr>
          </a:p>
        </p:txBody>
      </p:sp>
      <p:sp>
        <p:nvSpPr>
          <p:cNvPr id="339086" name="WordArt 20"/>
          <p:cNvSpPr>
            <a:spLocks noChangeArrowheads="1" noChangeShapeType="1" noTextEdit="1"/>
          </p:cNvSpPr>
          <p:nvPr/>
        </p:nvSpPr>
        <p:spPr bwMode="gray">
          <a:xfrm rot="2551090">
            <a:off x="4691063" y="1358900"/>
            <a:ext cx="1544637" cy="8032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672811"/>
              </a:avLst>
            </a:prstTxWarp>
          </a:bodyPr>
          <a:lstStyle/>
          <a:p>
            <a:r>
              <a:rPr lang="zh-CN" altLang="en-US" sz="200" kern="10">
                <a:solidFill>
                  <a:srgbClr val="F9F9F9"/>
                </a:solidFill>
                <a:latin typeface="微软雅黑" panose="020B0503020204020204" pitchFamily="34" charset="-122"/>
                <a:ea typeface="微软雅黑" panose="020B0503020204020204" pitchFamily="34" charset="-122"/>
              </a:rPr>
              <a:t>单击此处输入文字</a:t>
            </a:r>
            <a:endParaRPr lang="zh-CN" altLang="en-US" sz="200" kern="10">
              <a:solidFill>
                <a:srgbClr val="F9F9F9"/>
              </a:solidFill>
              <a:latin typeface="微软雅黑" panose="020B0503020204020204" pitchFamily="34" charset="-122"/>
              <a:ea typeface="微软雅黑" panose="020B0503020204020204" pitchFamily="34" charset="-122"/>
            </a:endParaRPr>
          </a:p>
        </p:txBody>
      </p:sp>
      <p:sp>
        <p:nvSpPr>
          <p:cNvPr id="339087" name="WordArt 20"/>
          <p:cNvSpPr>
            <a:spLocks noChangeArrowheads="1" noChangeShapeType="1" noTextEdit="1"/>
          </p:cNvSpPr>
          <p:nvPr/>
        </p:nvSpPr>
        <p:spPr bwMode="gray">
          <a:xfrm rot="8257672">
            <a:off x="4700588" y="3255963"/>
            <a:ext cx="1546225" cy="80168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896700"/>
              </a:avLst>
            </a:prstTxWarp>
          </a:bodyPr>
          <a:lstStyle/>
          <a:p>
            <a:r>
              <a:rPr lang="zh-CN" altLang="en-US" sz="200" kern="10">
                <a:solidFill>
                  <a:srgbClr val="5F5F5F"/>
                </a:solidFill>
                <a:latin typeface="微软雅黑" panose="020B0503020204020204" pitchFamily="34" charset="-122"/>
                <a:ea typeface="微软雅黑" panose="020B0503020204020204" pitchFamily="34" charset="-122"/>
              </a:rPr>
              <a:t>单击此处输入文字</a:t>
            </a:r>
            <a:endParaRPr lang="zh-CN" altLang="en-US" sz="200" kern="10">
              <a:solidFill>
                <a:srgbClr val="5F5F5F"/>
              </a:solidFill>
              <a:latin typeface="微软雅黑" panose="020B0503020204020204" pitchFamily="34" charset="-122"/>
              <a:ea typeface="微软雅黑" panose="020B0503020204020204" pitchFamily="34" charset="-122"/>
            </a:endParaRPr>
          </a:p>
        </p:txBody>
      </p:sp>
      <p:sp>
        <p:nvSpPr>
          <p:cNvPr id="339088" name="WordArt 20"/>
          <p:cNvSpPr>
            <a:spLocks noChangeArrowheads="1" noChangeShapeType="1" noTextEdit="1"/>
          </p:cNvSpPr>
          <p:nvPr/>
        </p:nvSpPr>
        <p:spPr bwMode="gray">
          <a:xfrm rot="-8463669">
            <a:off x="2873375" y="3254375"/>
            <a:ext cx="1544638" cy="801688"/>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018241"/>
              </a:avLst>
            </a:prstTxWarp>
          </a:bodyPr>
          <a:lstStyle/>
          <a:p>
            <a:r>
              <a:rPr lang="zh-CN" altLang="en-US" sz="200" kern="10">
                <a:solidFill>
                  <a:srgbClr val="5F5F5F"/>
                </a:solidFill>
                <a:latin typeface="微软雅黑" panose="020B0503020204020204" pitchFamily="34" charset="-122"/>
                <a:ea typeface="微软雅黑" panose="020B0503020204020204" pitchFamily="34" charset="-122"/>
              </a:rPr>
              <a:t>单击此处输入文字</a:t>
            </a:r>
            <a:endParaRPr lang="zh-CN" altLang="en-US" sz="200" kern="10">
              <a:solidFill>
                <a:srgbClr val="5F5F5F"/>
              </a:solidFill>
              <a:latin typeface="微软雅黑" panose="020B0503020204020204" pitchFamily="34" charset="-122"/>
              <a:ea typeface="微软雅黑" panose="020B0503020204020204" pitchFamily="34" charset="-122"/>
            </a:endParaRPr>
          </a:p>
        </p:txBody>
      </p:sp>
      <p:sp>
        <p:nvSpPr>
          <p:cNvPr id="17" name="矩形 16"/>
          <p:cNvSpPr/>
          <p:nvPr/>
        </p:nvSpPr>
        <p:spPr>
          <a:xfrm>
            <a:off x="4114800" y="2487613"/>
            <a:ext cx="895350" cy="519112"/>
          </a:xfrm>
          <a:prstGeom prst="rect">
            <a:avLst/>
          </a:prstGeom>
        </p:spPr>
        <p:txBody>
          <a:bodyPr wrap="none">
            <a:spAutoFit/>
          </a:bodyPr>
          <a:lstStyle/>
          <a:p>
            <a:pPr algn="l" eaLnBrk="1" fontAlgn="auto" hangingPunct="1">
              <a:spcBef>
                <a:spcPts val="0"/>
              </a:spcBef>
              <a:spcAft>
                <a:spcPts val="0"/>
              </a:spcAft>
              <a:buClrTx/>
              <a:buSzTx/>
              <a:defRPr/>
            </a:pPr>
            <a:r>
              <a:rPr lang="zh-CN" altLang="en-US" sz="2800" b="1" kern="0" dirty="0">
                <a:solidFill>
                  <a:srgbClr val="7D7D7D"/>
                </a:solidFill>
              </a:rPr>
              <a:t>文本</a:t>
            </a:r>
            <a:endParaRPr lang="zh-CN" altLang="en-US" sz="1800" kern="0" dirty="0">
              <a:solidFill>
                <a:srgbClr val="7D7D7D"/>
              </a:solidFill>
              <a:latin typeface="Impact" panose="020B0806030902050204" pitchFamily="34" charset="0"/>
            </a:endParaRPr>
          </a:p>
        </p:txBody>
      </p:sp>
      <p:sp>
        <p:nvSpPr>
          <p:cNvPr id="8" name="TextBox 7"/>
          <p:cNvSpPr txBox="1"/>
          <p:nvPr/>
        </p:nvSpPr>
        <p:spPr bwMode="auto">
          <a:xfrm>
            <a:off x="990600" y="3122613"/>
            <a:ext cx="1573213" cy="100647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sp>
        <p:nvSpPr>
          <p:cNvPr id="9" name="TextBox 8"/>
          <p:cNvSpPr txBox="1"/>
          <p:nvPr/>
        </p:nvSpPr>
        <p:spPr bwMode="auto">
          <a:xfrm>
            <a:off x="990600" y="1462088"/>
            <a:ext cx="1573213" cy="100647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sp>
        <p:nvSpPr>
          <p:cNvPr id="10" name="TextBox 9"/>
          <p:cNvSpPr txBox="1"/>
          <p:nvPr/>
        </p:nvSpPr>
        <p:spPr bwMode="auto">
          <a:xfrm>
            <a:off x="6553200" y="1462088"/>
            <a:ext cx="1573213" cy="1006475"/>
          </a:xfrm>
          <a:prstGeom prst="rect">
            <a:avLst/>
          </a:prstGeom>
          <a:noFill/>
        </p:spPr>
        <p:txBody>
          <a:bodyPr>
            <a:spAutoFit/>
          </a:bodyPr>
          <a:lstStyle/>
          <a:p>
            <a:pPr algn="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sp>
        <p:nvSpPr>
          <p:cNvPr id="11" name="TextBox 10"/>
          <p:cNvSpPr txBox="1"/>
          <p:nvPr/>
        </p:nvSpPr>
        <p:spPr bwMode="auto">
          <a:xfrm>
            <a:off x="6553200" y="3122613"/>
            <a:ext cx="1573213" cy="1006475"/>
          </a:xfrm>
          <a:prstGeom prst="rect">
            <a:avLst/>
          </a:prstGeom>
          <a:noFill/>
        </p:spPr>
        <p:txBody>
          <a:bodyPr>
            <a:spAutoFit/>
          </a:bodyPr>
          <a:lstStyle/>
          <a:p>
            <a:pPr algn="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endParaRPr lang="zh-CN" altLang="en-US" sz="1050" kern="0" dirty="0">
              <a:solidFill>
                <a:srgbClr val="4D4D4D"/>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8953"/>
                                        </p:tgtEl>
                                        <p:attrNameLst>
                                          <p:attrName>style.visibility</p:attrName>
                                        </p:attrNameLst>
                                      </p:cBhvr>
                                      <p:to>
                                        <p:strVal val="visible"/>
                                      </p:to>
                                    </p:set>
                                    <p:anim by="(-#ppt_w*2)" calcmode="lin" valueType="num">
                                      <p:cBhvr rctx="PPT">
                                        <p:cTn id="7" dur="250" autoRev="1" fill="hold">
                                          <p:stCondLst>
                                            <p:cond delay="0"/>
                                          </p:stCondLst>
                                        </p:cTn>
                                        <p:tgtEl>
                                          <p:spTgt spid="338953"/>
                                        </p:tgtEl>
                                        <p:attrNameLst>
                                          <p:attrName>ppt_w</p:attrName>
                                        </p:attrNameLst>
                                      </p:cBhvr>
                                    </p:anim>
                                    <p:anim by="(#ppt_w*0.50)" calcmode="lin" valueType="num">
                                      <p:cBhvr>
                                        <p:cTn id="8" dur="250" decel="50000" autoRev="1" fill="hold">
                                          <p:stCondLst>
                                            <p:cond delay="0"/>
                                          </p:stCondLst>
                                        </p:cTn>
                                        <p:tgtEl>
                                          <p:spTgt spid="338953"/>
                                        </p:tgtEl>
                                        <p:attrNameLst>
                                          <p:attrName>ppt_x</p:attrName>
                                        </p:attrNameLst>
                                      </p:cBhvr>
                                    </p:anim>
                                    <p:anim from="(-#ppt_h/2)" to="(#ppt_y)" calcmode="lin" valueType="num">
                                      <p:cBhvr>
                                        <p:cTn id="9" dur="500" fill="hold">
                                          <p:stCondLst>
                                            <p:cond delay="0"/>
                                          </p:stCondLst>
                                        </p:cTn>
                                        <p:tgtEl>
                                          <p:spTgt spid="338953"/>
                                        </p:tgtEl>
                                        <p:attrNameLst>
                                          <p:attrName>ppt_y</p:attrName>
                                        </p:attrNameLst>
                                      </p:cBhvr>
                                    </p:anim>
                                    <p:animRot by="21600000">
                                      <p:cBhvr>
                                        <p:cTn id="10" dur="500" fill="hold">
                                          <p:stCondLst>
                                            <p:cond delay="0"/>
                                          </p:stCondLst>
                                        </p:cTn>
                                        <p:tgtEl>
                                          <p:spTgt spid="338953"/>
                                        </p:tgtEl>
                                        <p:attrNameLst>
                                          <p:attrName>r</p:attrName>
                                        </p:attrNameLst>
                                      </p:cBhvr>
                                    </p:animRot>
                                  </p:childTnLst>
                                </p:cTn>
                              </p:par>
                            </p:childTnLst>
                          </p:cTn>
                        </p:par>
                        <p:par>
                          <p:cTn id="11" fill="hold">
                            <p:stCondLst>
                              <p:cond delay="899"/>
                            </p:stCondLst>
                            <p:childTnLst>
                              <p:par>
                                <p:cTn id="12" presetID="35" presetClass="entr" presetSubtype="0" fill="hold" nodeType="afterEffect">
                                  <p:stCondLst>
                                    <p:cond delay="0"/>
                                  </p:stCondLst>
                                  <p:childTnLst>
                                    <p:set>
                                      <p:cBhvr>
                                        <p:cTn id="13" dur="1" fill="hold">
                                          <p:stCondLst>
                                            <p:cond delay="0"/>
                                          </p:stCondLst>
                                        </p:cTn>
                                        <p:tgtEl>
                                          <p:spTgt spid="339071"/>
                                        </p:tgtEl>
                                        <p:attrNameLst>
                                          <p:attrName>style.visibility</p:attrName>
                                        </p:attrNameLst>
                                      </p:cBhvr>
                                      <p:to>
                                        <p:strVal val="visible"/>
                                      </p:to>
                                    </p:set>
                                    <p:animEffect transition="in" filter="fade">
                                      <p:cBhvr>
                                        <p:cTn id="14" dur="2000"/>
                                        <p:tgtEl>
                                          <p:spTgt spid="339071"/>
                                        </p:tgtEl>
                                      </p:cBhvr>
                                    </p:animEffect>
                                    <p:anim calcmode="lin" valueType="num">
                                      <p:cBhvr>
                                        <p:cTn id="15" dur="2000" fill="hold"/>
                                        <p:tgtEl>
                                          <p:spTgt spid="339071"/>
                                        </p:tgtEl>
                                        <p:attrNameLst>
                                          <p:attrName>style.rotation</p:attrName>
                                        </p:attrNameLst>
                                      </p:cBhvr>
                                      <p:tavLst>
                                        <p:tav tm="0">
                                          <p:val>
                                            <p:fltVal val="720"/>
                                          </p:val>
                                        </p:tav>
                                        <p:tav tm="100000">
                                          <p:val>
                                            <p:fltVal val="0"/>
                                          </p:val>
                                        </p:tav>
                                      </p:tavLst>
                                    </p:anim>
                                    <p:anim calcmode="lin" valueType="num">
                                      <p:cBhvr>
                                        <p:cTn id="16" dur="2000" fill="hold"/>
                                        <p:tgtEl>
                                          <p:spTgt spid="339071"/>
                                        </p:tgtEl>
                                        <p:attrNameLst>
                                          <p:attrName>ppt_h</p:attrName>
                                        </p:attrNameLst>
                                      </p:cBhvr>
                                      <p:tavLst>
                                        <p:tav tm="0">
                                          <p:val>
                                            <p:fltVal val="0"/>
                                          </p:val>
                                        </p:tav>
                                        <p:tav tm="100000">
                                          <p:val>
                                            <p:strVal val="#ppt_h"/>
                                          </p:val>
                                        </p:tav>
                                      </p:tavLst>
                                    </p:anim>
                                    <p:anim calcmode="lin" valueType="num">
                                      <p:cBhvr>
                                        <p:cTn id="17" dur="2000" fill="hold"/>
                                        <p:tgtEl>
                                          <p:spTgt spid="339071"/>
                                        </p:tgtEl>
                                        <p:attrNameLst>
                                          <p:attrName>ppt_w</p:attrName>
                                        </p:attrNameLst>
                                      </p:cBhvr>
                                      <p:tavLst>
                                        <p:tav tm="0">
                                          <p:val>
                                            <p:fltVal val="0"/>
                                          </p:val>
                                        </p:tav>
                                        <p:tav tm="100000">
                                          <p:val>
                                            <p:strVal val="#ppt_w"/>
                                          </p:val>
                                        </p:tav>
                                      </p:tavLst>
                                    </p:anim>
                                  </p:childTnLst>
                                </p:cTn>
                              </p:par>
                            </p:childTnLst>
                          </p:cTn>
                        </p:par>
                        <p:par>
                          <p:cTn id="18" fill="hold">
                            <p:stCondLst>
                              <p:cond delay="2899"/>
                            </p:stCondLst>
                            <p:childTnLst>
                              <p:par>
                                <p:cTn id="19" presetID="2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childTnLst>
                                </p:cTn>
                              </p:par>
                            </p:childTnLst>
                          </p:cTn>
                        </p:par>
                        <p:par>
                          <p:cTn id="23" fill="hold">
                            <p:stCondLst>
                              <p:cond delay="3399"/>
                            </p:stCondLst>
                            <p:childTnLst>
                              <p:par>
                                <p:cTn id="24" presetID="23" presetClass="entr" presetSubtype="528" fill="hold" grpId="0" nodeType="afterEffect">
                                  <p:stCondLst>
                                    <p:cond delay="0"/>
                                  </p:stCondLst>
                                  <p:childTnLst>
                                    <p:set>
                                      <p:cBhvr>
                                        <p:cTn id="25" dur="1" fill="hold">
                                          <p:stCondLst>
                                            <p:cond delay="0"/>
                                          </p:stCondLst>
                                        </p:cTn>
                                        <p:tgtEl>
                                          <p:spTgt spid="339086"/>
                                        </p:tgtEl>
                                        <p:attrNameLst>
                                          <p:attrName>style.visibility</p:attrName>
                                        </p:attrNameLst>
                                      </p:cBhvr>
                                      <p:to>
                                        <p:strVal val="visible"/>
                                      </p:to>
                                    </p:set>
                                    <p:anim calcmode="lin" valueType="num">
                                      <p:cBhvr>
                                        <p:cTn id="26" dur="500" fill="hold"/>
                                        <p:tgtEl>
                                          <p:spTgt spid="339086"/>
                                        </p:tgtEl>
                                        <p:attrNameLst>
                                          <p:attrName>ppt_w</p:attrName>
                                        </p:attrNameLst>
                                      </p:cBhvr>
                                      <p:tavLst>
                                        <p:tav tm="0">
                                          <p:val>
                                            <p:fltVal val="0"/>
                                          </p:val>
                                        </p:tav>
                                        <p:tav tm="100000">
                                          <p:val>
                                            <p:strVal val="#ppt_w"/>
                                          </p:val>
                                        </p:tav>
                                      </p:tavLst>
                                    </p:anim>
                                    <p:anim calcmode="lin" valueType="num">
                                      <p:cBhvr>
                                        <p:cTn id="27" dur="500" fill="hold"/>
                                        <p:tgtEl>
                                          <p:spTgt spid="339086"/>
                                        </p:tgtEl>
                                        <p:attrNameLst>
                                          <p:attrName>ppt_h</p:attrName>
                                        </p:attrNameLst>
                                      </p:cBhvr>
                                      <p:tavLst>
                                        <p:tav tm="0">
                                          <p:val>
                                            <p:fltVal val="0"/>
                                          </p:val>
                                        </p:tav>
                                        <p:tav tm="100000">
                                          <p:val>
                                            <p:strVal val="#ppt_h"/>
                                          </p:val>
                                        </p:tav>
                                      </p:tavLst>
                                    </p:anim>
                                    <p:anim calcmode="lin" valueType="num">
                                      <p:cBhvr>
                                        <p:cTn id="28" dur="500" fill="hold"/>
                                        <p:tgtEl>
                                          <p:spTgt spid="339086"/>
                                        </p:tgtEl>
                                        <p:attrNameLst>
                                          <p:attrName>ppt_x</p:attrName>
                                        </p:attrNameLst>
                                      </p:cBhvr>
                                      <p:tavLst>
                                        <p:tav tm="0">
                                          <p:val>
                                            <p:fltVal val="0.5"/>
                                          </p:val>
                                        </p:tav>
                                        <p:tav tm="100000">
                                          <p:val>
                                            <p:strVal val="#ppt_x"/>
                                          </p:val>
                                        </p:tav>
                                      </p:tavLst>
                                    </p:anim>
                                    <p:anim calcmode="lin" valueType="num">
                                      <p:cBhvr>
                                        <p:cTn id="29" dur="500" fill="hold"/>
                                        <p:tgtEl>
                                          <p:spTgt spid="339086"/>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339087"/>
                                        </p:tgtEl>
                                        <p:attrNameLst>
                                          <p:attrName>style.visibility</p:attrName>
                                        </p:attrNameLst>
                                      </p:cBhvr>
                                      <p:to>
                                        <p:strVal val="visible"/>
                                      </p:to>
                                    </p:set>
                                    <p:anim calcmode="lin" valueType="num">
                                      <p:cBhvr>
                                        <p:cTn id="32" dur="500" fill="hold"/>
                                        <p:tgtEl>
                                          <p:spTgt spid="339087"/>
                                        </p:tgtEl>
                                        <p:attrNameLst>
                                          <p:attrName>ppt_w</p:attrName>
                                        </p:attrNameLst>
                                      </p:cBhvr>
                                      <p:tavLst>
                                        <p:tav tm="0">
                                          <p:val>
                                            <p:fltVal val="0"/>
                                          </p:val>
                                        </p:tav>
                                        <p:tav tm="100000">
                                          <p:val>
                                            <p:strVal val="#ppt_w"/>
                                          </p:val>
                                        </p:tav>
                                      </p:tavLst>
                                    </p:anim>
                                    <p:anim calcmode="lin" valueType="num">
                                      <p:cBhvr>
                                        <p:cTn id="33" dur="500" fill="hold"/>
                                        <p:tgtEl>
                                          <p:spTgt spid="339087"/>
                                        </p:tgtEl>
                                        <p:attrNameLst>
                                          <p:attrName>ppt_h</p:attrName>
                                        </p:attrNameLst>
                                      </p:cBhvr>
                                      <p:tavLst>
                                        <p:tav tm="0">
                                          <p:val>
                                            <p:fltVal val="0"/>
                                          </p:val>
                                        </p:tav>
                                        <p:tav tm="100000">
                                          <p:val>
                                            <p:strVal val="#ppt_h"/>
                                          </p:val>
                                        </p:tav>
                                      </p:tavLst>
                                    </p:anim>
                                    <p:anim calcmode="lin" valueType="num">
                                      <p:cBhvr>
                                        <p:cTn id="34" dur="500" fill="hold"/>
                                        <p:tgtEl>
                                          <p:spTgt spid="339087"/>
                                        </p:tgtEl>
                                        <p:attrNameLst>
                                          <p:attrName>ppt_x</p:attrName>
                                        </p:attrNameLst>
                                      </p:cBhvr>
                                      <p:tavLst>
                                        <p:tav tm="0">
                                          <p:val>
                                            <p:fltVal val="0.5"/>
                                          </p:val>
                                        </p:tav>
                                        <p:tav tm="100000">
                                          <p:val>
                                            <p:strVal val="#ppt_x"/>
                                          </p:val>
                                        </p:tav>
                                      </p:tavLst>
                                    </p:anim>
                                    <p:anim calcmode="lin" valueType="num">
                                      <p:cBhvr>
                                        <p:cTn id="35" dur="500" fill="hold"/>
                                        <p:tgtEl>
                                          <p:spTgt spid="33908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339088"/>
                                        </p:tgtEl>
                                        <p:attrNameLst>
                                          <p:attrName>style.visibility</p:attrName>
                                        </p:attrNameLst>
                                      </p:cBhvr>
                                      <p:to>
                                        <p:strVal val="visible"/>
                                      </p:to>
                                    </p:set>
                                    <p:anim calcmode="lin" valueType="num">
                                      <p:cBhvr>
                                        <p:cTn id="38" dur="500" fill="hold"/>
                                        <p:tgtEl>
                                          <p:spTgt spid="339088"/>
                                        </p:tgtEl>
                                        <p:attrNameLst>
                                          <p:attrName>ppt_w</p:attrName>
                                        </p:attrNameLst>
                                      </p:cBhvr>
                                      <p:tavLst>
                                        <p:tav tm="0">
                                          <p:val>
                                            <p:fltVal val="0"/>
                                          </p:val>
                                        </p:tav>
                                        <p:tav tm="100000">
                                          <p:val>
                                            <p:strVal val="#ppt_w"/>
                                          </p:val>
                                        </p:tav>
                                      </p:tavLst>
                                    </p:anim>
                                    <p:anim calcmode="lin" valueType="num">
                                      <p:cBhvr>
                                        <p:cTn id="39" dur="500" fill="hold"/>
                                        <p:tgtEl>
                                          <p:spTgt spid="339088"/>
                                        </p:tgtEl>
                                        <p:attrNameLst>
                                          <p:attrName>ppt_h</p:attrName>
                                        </p:attrNameLst>
                                      </p:cBhvr>
                                      <p:tavLst>
                                        <p:tav tm="0">
                                          <p:val>
                                            <p:fltVal val="0"/>
                                          </p:val>
                                        </p:tav>
                                        <p:tav tm="100000">
                                          <p:val>
                                            <p:strVal val="#ppt_h"/>
                                          </p:val>
                                        </p:tav>
                                      </p:tavLst>
                                    </p:anim>
                                    <p:anim calcmode="lin" valueType="num">
                                      <p:cBhvr>
                                        <p:cTn id="40" dur="500" fill="hold"/>
                                        <p:tgtEl>
                                          <p:spTgt spid="339088"/>
                                        </p:tgtEl>
                                        <p:attrNameLst>
                                          <p:attrName>ppt_x</p:attrName>
                                        </p:attrNameLst>
                                      </p:cBhvr>
                                      <p:tavLst>
                                        <p:tav tm="0">
                                          <p:val>
                                            <p:fltVal val="0.5"/>
                                          </p:val>
                                        </p:tav>
                                        <p:tav tm="100000">
                                          <p:val>
                                            <p:strVal val="#ppt_x"/>
                                          </p:val>
                                        </p:tav>
                                      </p:tavLst>
                                    </p:anim>
                                    <p:anim calcmode="lin" valueType="num">
                                      <p:cBhvr>
                                        <p:cTn id="41" dur="500" fill="hold"/>
                                        <p:tgtEl>
                                          <p:spTgt spid="33908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339085"/>
                                        </p:tgtEl>
                                        <p:attrNameLst>
                                          <p:attrName>style.visibility</p:attrName>
                                        </p:attrNameLst>
                                      </p:cBhvr>
                                      <p:to>
                                        <p:strVal val="visible"/>
                                      </p:to>
                                    </p:set>
                                    <p:anim calcmode="lin" valueType="num">
                                      <p:cBhvr>
                                        <p:cTn id="44" dur="500" fill="hold"/>
                                        <p:tgtEl>
                                          <p:spTgt spid="339085"/>
                                        </p:tgtEl>
                                        <p:attrNameLst>
                                          <p:attrName>ppt_w</p:attrName>
                                        </p:attrNameLst>
                                      </p:cBhvr>
                                      <p:tavLst>
                                        <p:tav tm="0">
                                          <p:val>
                                            <p:fltVal val="0"/>
                                          </p:val>
                                        </p:tav>
                                        <p:tav tm="100000">
                                          <p:val>
                                            <p:strVal val="#ppt_w"/>
                                          </p:val>
                                        </p:tav>
                                      </p:tavLst>
                                    </p:anim>
                                    <p:anim calcmode="lin" valueType="num">
                                      <p:cBhvr>
                                        <p:cTn id="45" dur="500" fill="hold"/>
                                        <p:tgtEl>
                                          <p:spTgt spid="339085"/>
                                        </p:tgtEl>
                                        <p:attrNameLst>
                                          <p:attrName>ppt_h</p:attrName>
                                        </p:attrNameLst>
                                      </p:cBhvr>
                                      <p:tavLst>
                                        <p:tav tm="0">
                                          <p:val>
                                            <p:fltVal val="0"/>
                                          </p:val>
                                        </p:tav>
                                        <p:tav tm="100000">
                                          <p:val>
                                            <p:strVal val="#ppt_h"/>
                                          </p:val>
                                        </p:tav>
                                      </p:tavLst>
                                    </p:anim>
                                    <p:anim calcmode="lin" valueType="num">
                                      <p:cBhvr>
                                        <p:cTn id="46" dur="500" fill="hold"/>
                                        <p:tgtEl>
                                          <p:spTgt spid="339085"/>
                                        </p:tgtEl>
                                        <p:attrNameLst>
                                          <p:attrName>ppt_x</p:attrName>
                                        </p:attrNameLst>
                                      </p:cBhvr>
                                      <p:tavLst>
                                        <p:tav tm="0">
                                          <p:val>
                                            <p:fltVal val="0.5"/>
                                          </p:val>
                                        </p:tav>
                                        <p:tav tm="100000">
                                          <p:val>
                                            <p:strVal val="#ppt_x"/>
                                          </p:val>
                                        </p:tav>
                                      </p:tavLst>
                                    </p:anim>
                                    <p:anim calcmode="lin" valueType="num">
                                      <p:cBhvr>
                                        <p:cTn id="47" dur="500" fill="hold"/>
                                        <p:tgtEl>
                                          <p:spTgt spid="339085"/>
                                        </p:tgtEl>
                                        <p:attrNameLst>
                                          <p:attrName>ppt_y</p:attrName>
                                        </p:attrNameLst>
                                      </p:cBhvr>
                                      <p:tavLst>
                                        <p:tav tm="0">
                                          <p:val>
                                            <p:fltVal val="0.5"/>
                                          </p:val>
                                        </p:tav>
                                        <p:tav tm="100000">
                                          <p:val>
                                            <p:strVal val="#ppt_y"/>
                                          </p:val>
                                        </p:tav>
                                      </p:tavLst>
                                    </p:anim>
                                  </p:childTnLst>
                                </p:cTn>
                              </p:par>
                            </p:childTnLst>
                          </p:cTn>
                        </p:par>
                        <p:par>
                          <p:cTn id="48" fill="hold">
                            <p:stCondLst>
                              <p:cond delay="3899"/>
                            </p:stCondLst>
                            <p:childTnLst>
                              <p:par>
                                <p:cTn id="49" presetID="23" presetClass="entr" presetSubtype="52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ppt_x</p:attrName>
                                        </p:attrNameLst>
                                      </p:cBhvr>
                                      <p:tavLst>
                                        <p:tav tm="0">
                                          <p:val>
                                            <p:fltVal val="0.5"/>
                                          </p:val>
                                        </p:tav>
                                        <p:tav tm="100000">
                                          <p:val>
                                            <p:strVal val="#ppt_x"/>
                                          </p:val>
                                        </p:tav>
                                      </p:tavLst>
                                    </p:anim>
                                    <p:anim calcmode="lin" valueType="num">
                                      <p:cBhvr>
                                        <p:cTn id="54" dur="500" fill="hold"/>
                                        <p:tgtEl>
                                          <p:spTgt spid="10"/>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ppt_x</p:attrName>
                                        </p:attrNameLst>
                                      </p:cBhvr>
                                      <p:tavLst>
                                        <p:tav tm="0">
                                          <p:val>
                                            <p:fltVal val="0.5"/>
                                          </p:val>
                                        </p:tav>
                                        <p:tav tm="100000">
                                          <p:val>
                                            <p:strVal val="#ppt_x"/>
                                          </p:val>
                                        </p:tav>
                                      </p:tavLst>
                                    </p:anim>
                                    <p:anim calcmode="lin" valueType="num">
                                      <p:cBhvr>
                                        <p:cTn id="60" dur="500" fill="hold"/>
                                        <p:tgtEl>
                                          <p:spTgt spid="11"/>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 calcmode="lin" valueType="num">
                                      <p:cBhvr>
                                        <p:cTn id="65" dur="500" fill="hold"/>
                                        <p:tgtEl>
                                          <p:spTgt spid="8"/>
                                        </p:tgtEl>
                                        <p:attrNameLst>
                                          <p:attrName>ppt_x</p:attrName>
                                        </p:attrNameLst>
                                      </p:cBhvr>
                                      <p:tavLst>
                                        <p:tav tm="0">
                                          <p:val>
                                            <p:fltVal val="0.5"/>
                                          </p:val>
                                        </p:tav>
                                        <p:tav tm="100000">
                                          <p:val>
                                            <p:strVal val="#ppt_x"/>
                                          </p:val>
                                        </p:tav>
                                      </p:tavLst>
                                    </p:anim>
                                    <p:anim calcmode="lin" valueType="num">
                                      <p:cBhvr>
                                        <p:cTn id="66" dur="500" fill="hold"/>
                                        <p:tgtEl>
                                          <p:spTgt spid="8"/>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 calcmode="lin" valueType="num">
                                      <p:cBhvr>
                                        <p:cTn id="71" dur="500" fill="hold"/>
                                        <p:tgtEl>
                                          <p:spTgt spid="9"/>
                                        </p:tgtEl>
                                        <p:attrNameLst>
                                          <p:attrName>ppt_x</p:attrName>
                                        </p:attrNameLst>
                                      </p:cBhvr>
                                      <p:tavLst>
                                        <p:tav tm="0">
                                          <p:val>
                                            <p:fltVal val="0.5"/>
                                          </p:val>
                                        </p:tav>
                                        <p:tav tm="100000">
                                          <p:val>
                                            <p:strVal val="#ppt_x"/>
                                          </p:val>
                                        </p:tav>
                                      </p:tavLst>
                                    </p:anim>
                                    <p:anim calcmode="lin" valueType="num">
                                      <p:cBhvr>
                                        <p:cTn id="72"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3" grpId="0"/>
      <p:bldP spid="339085" grpId="0" animBg="1"/>
      <p:bldP spid="339086" grpId="0" animBg="1"/>
      <p:bldP spid="339087" grpId="0" animBg="1"/>
      <p:bldP spid="339088" grpId="0" animBg="1"/>
      <p:bldP spid="1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66" name="Text Box 38"/>
          <p:cNvSpPr txBox="1">
            <a:spLocks noChangeArrowheads="1"/>
          </p:cNvSpPr>
          <p:nvPr/>
        </p:nvSpPr>
        <p:spPr bwMode="auto">
          <a:xfrm>
            <a:off x="838200" y="171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base" hangingPunct="1">
              <a:buClrTx/>
              <a:buSzTx/>
            </a:pPr>
            <a:r>
              <a:rPr lang="zh-CN" altLang="en-US" sz="2400" b="1">
                <a:solidFill>
                  <a:srgbClr val="000000"/>
                </a:solidFill>
                <a:latin typeface="Times New Roman" panose="02020603050405020304" pitchFamily="18" charset="0"/>
                <a:ea typeface="宋体" panose="02010600030101010101" pitchFamily="2" charset="-122"/>
              </a:rPr>
              <a:t>在此处输入标题内容</a:t>
            </a:r>
            <a:endParaRPr lang="zh-CN" altLang="en-US" sz="1800">
              <a:solidFill>
                <a:srgbClr val="A50021"/>
              </a:solidFill>
              <a:latin typeface="Verdana" panose="020B0604030504040204" pitchFamily="34" charset="0"/>
              <a:ea typeface="宋体" panose="02010600030101010101" pitchFamily="2" charset="-122"/>
            </a:endParaRPr>
          </a:p>
        </p:txBody>
      </p:sp>
      <p:grpSp>
        <p:nvGrpSpPr>
          <p:cNvPr id="14" name="组合 41"/>
          <p:cNvGrpSpPr/>
          <p:nvPr/>
        </p:nvGrpSpPr>
        <p:grpSpPr bwMode="auto">
          <a:xfrm>
            <a:off x="1371600" y="1125538"/>
            <a:ext cx="1036638" cy="1036637"/>
            <a:chOff x="1357313" y="1119188"/>
            <a:chExt cx="1036637" cy="1036637"/>
          </a:xfrm>
        </p:grpSpPr>
        <p:sp>
          <p:nvSpPr>
            <p:cNvPr id="3" name="空心弧 2"/>
            <p:cNvSpPr>
              <a:spLocks noChangeAspect="1"/>
            </p:cNvSpPr>
            <p:nvPr/>
          </p:nvSpPr>
          <p:spPr>
            <a:xfrm>
              <a:off x="1357313" y="1119188"/>
              <a:ext cx="1036637" cy="1036637"/>
            </a:xfrm>
            <a:prstGeom prst="blockArc">
              <a:avLst>
                <a:gd name="adj1" fmla="val 4952"/>
                <a:gd name="adj2" fmla="val 16198718"/>
                <a:gd name="adj3" fmla="val 25180"/>
              </a:avLst>
            </a:prstGeom>
            <a:solidFill>
              <a:schemeClr val="bg1">
                <a:lumMod val="50000"/>
                <a:alpha val="80000"/>
              </a:schemeClr>
            </a:solidFill>
            <a:ln w="25400" algn="ctr">
              <a:solidFill>
                <a:schemeClr val="bg1">
                  <a:lumMod val="50000"/>
                </a:schemeClr>
              </a:solidFill>
              <a:miter lim="800000"/>
            </a:ln>
            <a:effectLst/>
          </p:spPr>
          <p:txBody>
            <a:bodyPr wrap="none" anchor="ctr"/>
            <a:lstStyle/>
            <a:p>
              <a:pPr>
                <a:spcBef>
                  <a:spcPts val="0"/>
                </a:spcBef>
                <a:spcAft>
                  <a:spcPts val="0"/>
                </a:spcAft>
                <a:defRPr/>
              </a:pPr>
              <a:endParaRPr lang="zh-CN" altLang="en-US" sz="2000">
                <a:solidFill>
                  <a:schemeClr val="tx2"/>
                </a:solidFill>
                <a:latin typeface="+mn-lt"/>
              </a:endParaRPr>
            </a:p>
          </p:txBody>
        </p:sp>
        <p:sp>
          <p:nvSpPr>
            <p:cNvPr id="4" name="空心弧 3"/>
            <p:cNvSpPr>
              <a:spLocks noChangeAspect="1"/>
            </p:cNvSpPr>
            <p:nvPr/>
          </p:nvSpPr>
          <p:spPr bwMode="auto">
            <a:xfrm>
              <a:off x="1357313" y="1119188"/>
              <a:ext cx="1036637" cy="1036637"/>
            </a:xfrm>
            <a:custGeom>
              <a:avLst/>
              <a:gdLst>
                <a:gd name="T0" fmla="*/ 519245 w 1036637"/>
                <a:gd name="T1" fmla="*/ 129581 h 1036637"/>
                <a:gd name="T2" fmla="*/ 907057 w 1036637"/>
                <a:gd name="T3" fmla="*/ 518318 h 1036637"/>
                <a:gd name="T4" fmla="*/ 518319 w 1036637"/>
                <a:gd name="T5" fmla="*/ 518319 h 1036637"/>
                <a:gd name="T6" fmla="*/ 11796480 60000 65536"/>
                <a:gd name="T7" fmla="*/ 5898240 60000 65536"/>
                <a:gd name="T8" fmla="*/ 11796480 60000 65536"/>
                <a:gd name="T9" fmla="*/ 518936 w 1036637"/>
                <a:gd name="T10" fmla="*/ 1 h 1036637"/>
                <a:gd name="T11" fmla="*/ 1036637 w 1036637"/>
                <a:gd name="T12" fmla="*/ 518319 h 1036637"/>
              </a:gdLst>
              <a:ahLst/>
              <a:cxnLst>
                <a:cxn ang="T6">
                  <a:pos x="T0" y="T1"/>
                </a:cxn>
                <a:cxn ang="T7">
                  <a:pos x="T2" y="T3"/>
                </a:cxn>
                <a:cxn ang="T8">
                  <a:pos x="T4" y="T5"/>
                </a:cxn>
              </a:cxnLst>
              <a:rect l="T9" t="T10" r="T11" b="T12"/>
              <a:pathLst>
                <a:path w="1036637" h="1036637">
                  <a:moveTo>
                    <a:pt x="519554" y="1"/>
                  </a:moveTo>
                  <a:lnTo>
                    <a:pt x="519553" y="1"/>
                  </a:lnTo>
                  <a:cubicBezTo>
                    <a:pt x="805330" y="682"/>
                    <a:pt x="1036637" y="232541"/>
                    <a:pt x="1036637" y="518319"/>
                  </a:cubicBezTo>
                  <a:cubicBezTo>
                    <a:pt x="1036637" y="518319"/>
                    <a:pt x="1036636" y="518319"/>
                    <a:pt x="1036636" y="518319"/>
                  </a:cubicBezTo>
                  <a:lnTo>
                    <a:pt x="777478" y="518319"/>
                  </a:lnTo>
                  <a:cubicBezTo>
                    <a:pt x="777478" y="375430"/>
                    <a:pt x="661824" y="259500"/>
                    <a:pt x="518936" y="259160"/>
                  </a:cubicBezTo>
                  <a:close/>
                </a:path>
              </a:pathLst>
            </a:custGeom>
            <a:solidFill>
              <a:srgbClr val="2180C1"/>
            </a:solidFill>
            <a:ln w="25400" algn="ctr">
              <a:solidFill>
                <a:srgbClr val="0846AC"/>
              </a:solidFill>
              <a:miter lim="800000"/>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10" name="Rectangle 13"/>
            <p:cNvSpPr>
              <a:spLocks noChangeArrowheads="1"/>
            </p:cNvSpPr>
            <p:nvPr/>
          </p:nvSpPr>
          <p:spPr bwMode="auto">
            <a:xfrm>
              <a:off x="1589088" y="1470025"/>
              <a:ext cx="642937" cy="396875"/>
            </a:xfrm>
            <a:prstGeom prst="rect">
              <a:avLst/>
            </a:prstGeom>
            <a:noFill/>
            <a:ln w="9525">
              <a:noFill/>
              <a:miter lim="800000"/>
            </a:ln>
            <a:effectLst/>
          </p:spPr>
          <p:txBody>
            <a:bodyPr>
              <a:spAutoFit/>
            </a:bodyPr>
            <a:lstStyle/>
            <a:p>
              <a:pPr eaLnBrk="1" fontAlgn="auto" hangingPunct="1">
                <a:spcBef>
                  <a:spcPts val="0"/>
                </a:spcBef>
                <a:spcAft>
                  <a:spcPts val="0"/>
                </a:spcAft>
                <a:buClrTx/>
                <a:buSzTx/>
                <a:defRPr/>
              </a:pPr>
              <a:r>
                <a:rPr lang="en-US" altLang="zh-CN" sz="2000" dirty="0">
                  <a:solidFill>
                    <a:schemeClr val="tx1">
                      <a:lumMod val="75000"/>
                      <a:lumOff val="25000"/>
                    </a:schemeClr>
                  </a:solidFill>
                </a:rPr>
                <a:t>1.</a:t>
              </a:r>
              <a:endParaRPr lang="zh-CN" altLang="en-US" sz="2000" dirty="0">
                <a:solidFill>
                  <a:schemeClr val="tx1">
                    <a:lumMod val="75000"/>
                    <a:lumOff val="25000"/>
                  </a:schemeClr>
                </a:solidFill>
              </a:endParaRPr>
            </a:p>
          </p:txBody>
        </p:sp>
      </p:grpSp>
      <p:grpSp>
        <p:nvGrpSpPr>
          <p:cNvPr id="18" name="组合 42"/>
          <p:cNvGrpSpPr/>
          <p:nvPr/>
        </p:nvGrpSpPr>
        <p:grpSpPr bwMode="auto">
          <a:xfrm>
            <a:off x="3154363" y="1119188"/>
            <a:ext cx="1036637" cy="1036637"/>
            <a:chOff x="3154363" y="1119188"/>
            <a:chExt cx="1036637" cy="1036637"/>
          </a:xfrm>
        </p:grpSpPr>
        <p:sp>
          <p:nvSpPr>
            <p:cNvPr id="5" name="空心弧 4"/>
            <p:cNvSpPr>
              <a:spLocks noChangeAspect="1"/>
            </p:cNvSpPr>
            <p:nvPr/>
          </p:nvSpPr>
          <p:spPr>
            <a:xfrm>
              <a:off x="3154363" y="1119188"/>
              <a:ext cx="1036637" cy="1036637"/>
            </a:xfrm>
            <a:prstGeom prst="blockArc">
              <a:avLst>
                <a:gd name="adj1" fmla="val 5403274"/>
                <a:gd name="adj2" fmla="val 16198718"/>
                <a:gd name="adj3" fmla="val 25180"/>
              </a:avLst>
            </a:prstGeom>
            <a:solidFill>
              <a:schemeClr val="bg1">
                <a:lumMod val="50000"/>
                <a:alpha val="80000"/>
              </a:schemeClr>
            </a:solidFill>
            <a:ln w="25400" algn="ctr">
              <a:solidFill>
                <a:schemeClr val="bg1">
                  <a:lumMod val="50000"/>
                </a:schemeClr>
              </a:solidFill>
              <a:miter lim="800000"/>
            </a:ln>
            <a:effectLst/>
          </p:spPr>
          <p:txBody>
            <a:bodyPr wrap="none" anchor="ctr"/>
            <a:lstStyle/>
            <a:p>
              <a:pPr>
                <a:spcBef>
                  <a:spcPts val="0"/>
                </a:spcBef>
                <a:spcAft>
                  <a:spcPts val="0"/>
                </a:spcAft>
                <a:defRPr/>
              </a:pPr>
              <a:endParaRPr lang="zh-CN" altLang="en-US" sz="2000">
                <a:solidFill>
                  <a:schemeClr val="tx2"/>
                </a:solidFill>
                <a:latin typeface="+mn-lt"/>
              </a:endParaRPr>
            </a:p>
          </p:txBody>
        </p:sp>
        <p:sp>
          <p:nvSpPr>
            <p:cNvPr id="6" name="空心弧 5"/>
            <p:cNvSpPr>
              <a:spLocks noChangeAspect="1"/>
            </p:cNvSpPr>
            <p:nvPr/>
          </p:nvSpPr>
          <p:spPr bwMode="auto">
            <a:xfrm>
              <a:off x="3154363" y="1119188"/>
              <a:ext cx="1036637" cy="1036637"/>
            </a:xfrm>
            <a:custGeom>
              <a:avLst/>
              <a:gdLst>
                <a:gd name="T0" fmla="*/ 519241 w 1036637"/>
                <a:gd name="T1" fmla="*/ 131162 h 1036637"/>
                <a:gd name="T2" fmla="*/ 519652 w 1036637"/>
                <a:gd name="T3" fmla="*/ 905474 h 1036637"/>
                <a:gd name="T4" fmla="*/ 518319 w 1036637"/>
                <a:gd name="T5" fmla="*/ 518319 h 1036637"/>
                <a:gd name="T6" fmla="*/ 11796480 60000 65536"/>
                <a:gd name="T7" fmla="*/ 11796480 60000 65536"/>
                <a:gd name="T8" fmla="*/ 11796480 60000 65536"/>
                <a:gd name="T9" fmla="*/ 518929 w 1036637"/>
                <a:gd name="T10" fmla="*/ 1 h 1036637"/>
                <a:gd name="T11" fmla="*/ 1036637 w 1036637"/>
                <a:gd name="T12" fmla="*/ 1036634 h 1036637"/>
              </a:gdLst>
              <a:ahLst/>
              <a:cxnLst>
                <a:cxn ang="T6">
                  <a:pos x="T0" y="T1"/>
                </a:cxn>
                <a:cxn ang="T7">
                  <a:pos x="T2" y="T3"/>
                </a:cxn>
                <a:cxn ang="T8">
                  <a:pos x="T4" y="T5"/>
                </a:cxn>
              </a:cxnLst>
              <a:rect l="T9" t="T10" r="T11" b="T12"/>
              <a:pathLst>
                <a:path w="1036637" h="1036637">
                  <a:moveTo>
                    <a:pt x="519554" y="1"/>
                  </a:moveTo>
                  <a:lnTo>
                    <a:pt x="519553" y="1"/>
                  </a:lnTo>
                  <a:cubicBezTo>
                    <a:pt x="805330" y="682"/>
                    <a:pt x="1036637" y="232541"/>
                    <a:pt x="1036637" y="518319"/>
                  </a:cubicBezTo>
                  <a:cubicBezTo>
                    <a:pt x="1036637" y="803881"/>
                    <a:pt x="805664" y="1035651"/>
                    <a:pt x="520103" y="1036634"/>
                  </a:cubicBezTo>
                  <a:lnTo>
                    <a:pt x="519201" y="774314"/>
                  </a:lnTo>
                  <a:cubicBezTo>
                    <a:pt x="660239" y="773828"/>
                    <a:pt x="774317" y="659357"/>
                    <a:pt x="774317" y="518318"/>
                  </a:cubicBezTo>
                  <a:cubicBezTo>
                    <a:pt x="774317" y="377172"/>
                    <a:pt x="660074" y="262657"/>
                    <a:pt x="518928" y="262320"/>
                  </a:cubicBezTo>
                  <a:close/>
                </a:path>
              </a:pathLst>
            </a:custGeom>
            <a:solidFill>
              <a:srgbClr val="2180C1"/>
            </a:solidFill>
            <a:ln w="25400" algn="ctr">
              <a:solidFill>
                <a:srgbClr val="0846AC"/>
              </a:solidFill>
              <a:miter lim="800000"/>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11" name="Rectangle 13"/>
            <p:cNvSpPr>
              <a:spLocks noChangeArrowheads="1"/>
            </p:cNvSpPr>
            <p:nvPr/>
          </p:nvSpPr>
          <p:spPr bwMode="auto">
            <a:xfrm>
              <a:off x="3386138" y="1470025"/>
              <a:ext cx="642937" cy="360363"/>
            </a:xfrm>
            <a:prstGeom prst="rect">
              <a:avLst/>
            </a:prstGeom>
            <a:noFill/>
            <a:ln w="9525">
              <a:noFill/>
              <a:miter lim="800000"/>
            </a:ln>
            <a:effectLst/>
          </p:spPr>
          <p:txBody>
            <a:bodyPr>
              <a:spAutoFit/>
            </a:bodyPr>
            <a:lstStyle/>
            <a:p>
              <a:pPr eaLnBrk="1" fontAlgn="auto" hangingPunct="1">
                <a:spcBef>
                  <a:spcPts val="0"/>
                </a:spcBef>
                <a:spcAft>
                  <a:spcPts val="0"/>
                </a:spcAft>
                <a:buClrTx/>
                <a:buSzTx/>
                <a:defRPr/>
              </a:pPr>
              <a:r>
                <a:rPr lang="en-US" altLang="zh-CN" sz="2000" dirty="0">
                  <a:solidFill>
                    <a:schemeClr val="tx1">
                      <a:lumMod val="75000"/>
                      <a:lumOff val="25000"/>
                    </a:schemeClr>
                  </a:solidFill>
                </a:rPr>
                <a:t>2.</a:t>
              </a:r>
              <a:endParaRPr lang="zh-CN" altLang="en-US" sz="2000" dirty="0">
                <a:solidFill>
                  <a:schemeClr val="tx1">
                    <a:lumMod val="75000"/>
                    <a:lumOff val="25000"/>
                  </a:schemeClr>
                </a:solidFill>
              </a:endParaRPr>
            </a:p>
          </p:txBody>
        </p:sp>
      </p:grpSp>
      <p:grpSp>
        <p:nvGrpSpPr>
          <p:cNvPr id="22" name="组合 43"/>
          <p:cNvGrpSpPr/>
          <p:nvPr/>
        </p:nvGrpSpPr>
        <p:grpSpPr bwMode="auto">
          <a:xfrm>
            <a:off x="4953000" y="1119188"/>
            <a:ext cx="1036638" cy="1036637"/>
            <a:chOff x="4953000" y="1119188"/>
            <a:chExt cx="1036638" cy="1036637"/>
          </a:xfrm>
        </p:grpSpPr>
        <p:sp>
          <p:nvSpPr>
            <p:cNvPr id="7" name="空心弧 6"/>
            <p:cNvSpPr>
              <a:spLocks noChangeAspect="1"/>
            </p:cNvSpPr>
            <p:nvPr/>
          </p:nvSpPr>
          <p:spPr>
            <a:xfrm>
              <a:off x="4953000" y="1119188"/>
              <a:ext cx="1036638" cy="1036637"/>
            </a:xfrm>
            <a:prstGeom prst="blockArc">
              <a:avLst>
                <a:gd name="adj1" fmla="val 10792711"/>
                <a:gd name="adj2" fmla="val 16198718"/>
                <a:gd name="adj3" fmla="val 25180"/>
              </a:avLst>
            </a:prstGeom>
            <a:solidFill>
              <a:schemeClr val="bg1">
                <a:lumMod val="50000"/>
                <a:alpha val="80000"/>
              </a:schemeClr>
            </a:solidFill>
            <a:ln w="25400" algn="ctr">
              <a:solidFill>
                <a:schemeClr val="bg1">
                  <a:lumMod val="50000"/>
                </a:schemeClr>
              </a:solidFill>
              <a:miter lim="800000"/>
            </a:ln>
            <a:effectLst/>
          </p:spPr>
          <p:txBody>
            <a:bodyPr wrap="none" anchor="ctr"/>
            <a:lstStyle/>
            <a:p>
              <a:pPr>
                <a:spcBef>
                  <a:spcPts val="0"/>
                </a:spcBef>
                <a:spcAft>
                  <a:spcPts val="0"/>
                </a:spcAft>
                <a:defRPr/>
              </a:pPr>
              <a:endParaRPr lang="zh-CN" altLang="en-US" sz="2000">
                <a:solidFill>
                  <a:schemeClr val="tx2"/>
                </a:solidFill>
                <a:latin typeface="+mn-lt"/>
              </a:endParaRPr>
            </a:p>
          </p:txBody>
        </p:sp>
        <p:sp>
          <p:nvSpPr>
            <p:cNvPr id="8" name="空心弧 7"/>
            <p:cNvSpPr>
              <a:spLocks noChangeAspect="1"/>
            </p:cNvSpPr>
            <p:nvPr/>
          </p:nvSpPr>
          <p:spPr bwMode="auto">
            <a:xfrm>
              <a:off x="4953000" y="1119188"/>
              <a:ext cx="1036638" cy="1036637"/>
            </a:xfrm>
            <a:custGeom>
              <a:avLst/>
              <a:gdLst>
                <a:gd name="T0" fmla="*/ 519243 w 1036638"/>
                <a:gd name="T1" fmla="*/ 130462 h 1036637"/>
                <a:gd name="T2" fmla="*/ 130461 w 1036638"/>
                <a:gd name="T3" fmla="*/ 518318 h 1036637"/>
                <a:gd name="T4" fmla="*/ 518319 w 1036638"/>
                <a:gd name="T5" fmla="*/ 518319 h 1036637"/>
                <a:gd name="T6" fmla="*/ 11796480 60000 65536"/>
                <a:gd name="T7" fmla="*/ 17694720 60000 65536"/>
                <a:gd name="T8" fmla="*/ 17694720 60000 65536"/>
                <a:gd name="T9" fmla="*/ 0 w 1036638"/>
                <a:gd name="T10" fmla="*/ 1 h 1036637"/>
                <a:gd name="T11" fmla="*/ 1036638 w 1036638"/>
                <a:gd name="T12" fmla="*/ 1036637 h 1036637"/>
              </a:gdLst>
              <a:ahLst/>
              <a:cxnLst>
                <a:cxn ang="T6">
                  <a:pos x="T0" y="T1"/>
                </a:cxn>
                <a:cxn ang="T7">
                  <a:pos x="T2" y="T3"/>
                </a:cxn>
                <a:cxn ang="T8">
                  <a:pos x="T4" y="T5"/>
                </a:cxn>
              </a:cxnLst>
              <a:rect l="T9" t="T10" r="T11" b="T12"/>
              <a:pathLst>
                <a:path w="1036638" h="1036637">
                  <a:moveTo>
                    <a:pt x="519555" y="1"/>
                  </a:moveTo>
                  <a:lnTo>
                    <a:pt x="519554" y="1"/>
                  </a:lnTo>
                  <a:cubicBezTo>
                    <a:pt x="805331" y="682"/>
                    <a:pt x="1036638" y="232541"/>
                    <a:pt x="1036638" y="518319"/>
                  </a:cubicBezTo>
                  <a:cubicBezTo>
                    <a:pt x="1036638" y="804578"/>
                    <a:pt x="804578" y="1036638"/>
                    <a:pt x="518319" y="1036638"/>
                  </a:cubicBezTo>
                  <a:cubicBezTo>
                    <a:pt x="232059" y="1036638"/>
                    <a:pt x="0" y="804578"/>
                    <a:pt x="0" y="518319"/>
                  </a:cubicBezTo>
                  <a:cubicBezTo>
                    <a:pt x="-1" y="518318"/>
                    <a:pt x="0" y="518317"/>
                    <a:pt x="0" y="518317"/>
                  </a:cubicBezTo>
                  <a:lnTo>
                    <a:pt x="260922" y="518318"/>
                  </a:lnTo>
                  <a:cubicBezTo>
                    <a:pt x="260922" y="660474"/>
                    <a:pt x="376162" y="775714"/>
                    <a:pt x="518318" y="775715"/>
                  </a:cubicBezTo>
                  <a:cubicBezTo>
                    <a:pt x="660475" y="775715"/>
                    <a:pt x="775716" y="660474"/>
                    <a:pt x="775716" y="518318"/>
                  </a:cubicBezTo>
                  <a:cubicBezTo>
                    <a:pt x="775716" y="376400"/>
                    <a:pt x="660848" y="261259"/>
                    <a:pt x="518932" y="260921"/>
                  </a:cubicBezTo>
                  <a:close/>
                </a:path>
              </a:pathLst>
            </a:custGeom>
            <a:solidFill>
              <a:srgbClr val="2180C1"/>
            </a:solidFill>
            <a:ln w="25400" algn="ctr">
              <a:solidFill>
                <a:srgbClr val="0846AC"/>
              </a:solidFill>
              <a:miter lim="800000"/>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12" name="Rectangle 13"/>
            <p:cNvSpPr>
              <a:spLocks noChangeArrowheads="1"/>
            </p:cNvSpPr>
            <p:nvPr/>
          </p:nvSpPr>
          <p:spPr bwMode="auto">
            <a:xfrm>
              <a:off x="5183188" y="1470025"/>
              <a:ext cx="642937" cy="360363"/>
            </a:xfrm>
            <a:prstGeom prst="rect">
              <a:avLst/>
            </a:prstGeom>
            <a:noFill/>
            <a:ln w="9525">
              <a:noFill/>
              <a:miter lim="800000"/>
            </a:ln>
            <a:effectLst/>
          </p:spPr>
          <p:txBody>
            <a:bodyPr>
              <a:spAutoFit/>
            </a:bodyPr>
            <a:lstStyle/>
            <a:p>
              <a:pPr eaLnBrk="1" fontAlgn="auto" hangingPunct="1">
                <a:spcBef>
                  <a:spcPts val="0"/>
                </a:spcBef>
                <a:spcAft>
                  <a:spcPts val="0"/>
                </a:spcAft>
                <a:buClrTx/>
                <a:buSzTx/>
                <a:defRPr/>
              </a:pPr>
              <a:r>
                <a:rPr lang="en-US" altLang="zh-CN" sz="2000" dirty="0">
                  <a:solidFill>
                    <a:schemeClr val="tx1">
                      <a:lumMod val="75000"/>
                      <a:lumOff val="25000"/>
                    </a:schemeClr>
                  </a:solidFill>
                </a:rPr>
                <a:t>3.</a:t>
              </a:r>
              <a:endParaRPr lang="zh-CN" altLang="en-US" sz="2000" dirty="0">
                <a:solidFill>
                  <a:schemeClr val="tx1">
                    <a:lumMod val="75000"/>
                    <a:lumOff val="25000"/>
                  </a:schemeClr>
                </a:solidFill>
              </a:endParaRPr>
            </a:p>
          </p:txBody>
        </p:sp>
      </p:grpSp>
      <p:grpSp>
        <p:nvGrpSpPr>
          <p:cNvPr id="26" name="组合 44"/>
          <p:cNvGrpSpPr/>
          <p:nvPr/>
        </p:nvGrpSpPr>
        <p:grpSpPr bwMode="auto">
          <a:xfrm>
            <a:off x="6750050" y="1119188"/>
            <a:ext cx="1036638" cy="1036637"/>
            <a:chOff x="6750050" y="1119188"/>
            <a:chExt cx="1036638" cy="1036637"/>
          </a:xfrm>
        </p:grpSpPr>
        <p:sp>
          <p:nvSpPr>
            <p:cNvPr id="9" name="同心圆 8"/>
            <p:cNvSpPr>
              <a:spLocks noChangeAspect="1"/>
            </p:cNvSpPr>
            <p:nvPr/>
          </p:nvSpPr>
          <p:spPr bwMode="auto">
            <a:xfrm>
              <a:off x="6750050" y="1119188"/>
              <a:ext cx="1036638" cy="1036637"/>
            </a:xfrm>
            <a:custGeom>
              <a:avLst/>
              <a:gdLst>
                <a:gd name="T0" fmla="*/ 518319 w 1036638"/>
                <a:gd name="T1" fmla="*/ 0 h 1036637"/>
                <a:gd name="T2" fmla="*/ 151812 w 1036638"/>
                <a:gd name="T3" fmla="*/ 151812 h 1036637"/>
                <a:gd name="T4" fmla="*/ 0 w 1036638"/>
                <a:gd name="T5" fmla="*/ 518319 h 1036637"/>
                <a:gd name="T6" fmla="*/ 151812 w 1036638"/>
                <a:gd name="T7" fmla="*/ 884825 h 1036637"/>
                <a:gd name="T8" fmla="*/ 518319 w 1036638"/>
                <a:gd name="T9" fmla="*/ 1036637 h 1036637"/>
                <a:gd name="T10" fmla="*/ 884826 w 1036638"/>
                <a:gd name="T11" fmla="*/ 884825 h 1036637"/>
                <a:gd name="T12" fmla="*/ 1036638 w 1036638"/>
                <a:gd name="T13" fmla="*/ 518319 h 1036637"/>
                <a:gd name="T14" fmla="*/ 884826 w 1036638"/>
                <a:gd name="T15" fmla="*/ 151812 h 1036637"/>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1812 w 1036638"/>
                <a:gd name="T25" fmla="*/ 151812 h 1036637"/>
                <a:gd name="T26" fmla="*/ 884826 w 1036638"/>
                <a:gd name="T27" fmla="*/ 884825 h 10366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638" h="1036637">
                  <a:moveTo>
                    <a:pt x="0" y="518319"/>
                  </a:moveTo>
                  <a:lnTo>
                    <a:pt x="0" y="518319"/>
                  </a:lnTo>
                  <a:cubicBezTo>
                    <a:pt x="0" y="232059"/>
                    <a:pt x="232059" y="0"/>
                    <a:pt x="518319" y="1"/>
                  </a:cubicBezTo>
                  <a:cubicBezTo>
                    <a:pt x="518319" y="1"/>
                    <a:pt x="518319" y="1"/>
                    <a:pt x="518319" y="1"/>
                  </a:cubicBezTo>
                  <a:cubicBezTo>
                    <a:pt x="804579" y="1"/>
                    <a:pt x="1036638" y="232060"/>
                    <a:pt x="1036638" y="518320"/>
                  </a:cubicBezTo>
                  <a:cubicBezTo>
                    <a:pt x="1036638" y="518320"/>
                    <a:pt x="1036637" y="518320"/>
                    <a:pt x="1036637" y="518320"/>
                  </a:cubicBezTo>
                  <a:lnTo>
                    <a:pt x="1036638" y="518321"/>
                  </a:lnTo>
                  <a:cubicBezTo>
                    <a:pt x="1036638" y="804580"/>
                    <a:pt x="804578" y="1036639"/>
                    <a:pt x="518319" y="1036640"/>
                  </a:cubicBezTo>
                  <a:cubicBezTo>
                    <a:pt x="232059" y="1036640"/>
                    <a:pt x="0" y="804580"/>
                    <a:pt x="0" y="518321"/>
                  </a:cubicBezTo>
                  <a:cubicBezTo>
                    <a:pt x="-1" y="518320"/>
                    <a:pt x="0" y="518320"/>
                    <a:pt x="0" y="518320"/>
                  </a:cubicBezTo>
                  <a:close/>
                  <a:moveTo>
                    <a:pt x="259159" y="518319"/>
                  </a:moveTo>
                  <a:lnTo>
                    <a:pt x="259159" y="518319"/>
                  </a:lnTo>
                  <a:cubicBezTo>
                    <a:pt x="259159" y="661448"/>
                    <a:pt x="375188" y="777477"/>
                    <a:pt x="518318" y="777478"/>
                  </a:cubicBezTo>
                  <a:lnTo>
                    <a:pt x="518319" y="777478"/>
                  </a:lnTo>
                  <a:cubicBezTo>
                    <a:pt x="661449" y="777477"/>
                    <a:pt x="777479" y="661448"/>
                    <a:pt x="777479" y="518319"/>
                  </a:cubicBezTo>
                  <a:cubicBezTo>
                    <a:pt x="777479" y="375189"/>
                    <a:pt x="661449" y="259160"/>
                    <a:pt x="518319" y="259160"/>
                  </a:cubicBezTo>
                  <a:lnTo>
                    <a:pt x="518318" y="259160"/>
                  </a:lnTo>
                  <a:cubicBezTo>
                    <a:pt x="375188" y="259160"/>
                    <a:pt x="259159" y="375189"/>
                    <a:pt x="259159" y="518318"/>
                  </a:cubicBezTo>
                  <a:close/>
                </a:path>
              </a:pathLst>
            </a:custGeom>
            <a:solidFill>
              <a:srgbClr val="2180C1"/>
            </a:solidFill>
            <a:ln w="25400" algn="ctr">
              <a:solidFill>
                <a:srgbClr val="0846AC"/>
              </a:solidFill>
              <a:miter lim="800000"/>
            </a:ln>
          </p:spPr>
          <p:txBody>
            <a:bodyPr wrap="none" anchor="ctr"/>
            <a:lstStyle/>
            <a:p>
              <a:pPr>
                <a:spcBef>
                  <a:spcPts val="0"/>
                </a:spcBef>
                <a:spcAft>
                  <a:spcPts val="0"/>
                </a:spcAft>
                <a:defRPr/>
              </a:pPr>
              <a:endParaRPr lang="zh-CN" altLang="en-US" sz="2000" dirty="0">
                <a:solidFill>
                  <a:schemeClr val="tx2"/>
                </a:solidFill>
                <a:latin typeface="+mn-lt"/>
              </a:endParaRPr>
            </a:p>
          </p:txBody>
        </p:sp>
        <p:sp>
          <p:nvSpPr>
            <p:cNvPr id="13" name="Rectangle 13"/>
            <p:cNvSpPr>
              <a:spLocks noChangeArrowheads="1"/>
            </p:cNvSpPr>
            <p:nvPr/>
          </p:nvSpPr>
          <p:spPr bwMode="auto">
            <a:xfrm>
              <a:off x="6981825" y="1470025"/>
              <a:ext cx="642938" cy="360363"/>
            </a:xfrm>
            <a:prstGeom prst="rect">
              <a:avLst/>
            </a:prstGeom>
            <a:noFill/>
            <a:ln w="9525">
              <a:noFill/>
              <a:miter lim="800000"/>
            </a:ln>
            <a:effectLst/>
          </p:spPr>
          <p:txBody>
            <a:bodyPr>
              <a:spAutoFit/>
            </a:bodyPr>
            <a:lstStyle/>
            <a:p>
              <a:pPr eaLnBrk="1" fontAlgn="auto" hangingPunct="1">
                <a:spcBef>
                  <a:spcPts val="0"/>
                </a:spcBef>
                <a:spcAft>
                  <a:spcPts val="0"/>
                </a:spcAft>
                <a:buClrTx/>
                <a:buSzTx/>
                <a:defRPr/>
              </a:pPr>
              <a:r>
                <a:rPr lang="en-US" altLang="zh-CN" sz="2000" dirty="0">
                  <a:solidFill>
                    <a:schemeClr val="tx1">
                      <a:lumMod val="75000"/>
                      <a:lumOff val="25000"/>
                    </a:schemeClr>
                  </a:solidFill>
                </a:rPr>
                <a:t>4.</a:t>
              </a:r>
              <a:endParaRPr lang="zh-CN" altLang="en-US" sz="2000" dirty="0">
                <a:solidFill>
                  <a:schemeClr val="tx1">
                    <a:lumMod val="75000"/>
                    <a:lumOff val="25000"/>
                  </a:schemeClr>
                </a:solidFill>
              </a:endParaRPr>
            </a:p>
          </p:txBody>
        </p:sp>
      </p:grpSp>
      <p:grpSp>
        <p:nvGrpSpPr>
          <p:cNvPr id="41" name="组合 13"/>
          <p:cNvGrpSpPr/>
          <p:nvPr/>
        </p:nvGrpSpPr>
        <p:grpSpPr bwMode="auto">
          <a:xfrm>
            <a:off x="1616075" y="2201863"/>
            <a:ext cx="519113" cy="346075"/>
            <a:chOff x="1276298" y="2846378"/>
            <a:chExt cx="576000" cy="385071"/>
          </a:xfrm>
        </p:grpSpPr>
        <p:sp>
          <p:nvSpPr>
            <p:cNvPr id="15" name="燕尾形 14"/>
            <p:cNvSpPr/>
            <p:nvPr/>
          </p:nvSpPr>
          <p:spPr>
            <a:xfrm rot="5400000">
              <a:off x="1456549" y="2666127"/>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sp>
          <p:nvSpPr>
            <p:cNvPr id="16" name="燕尾形 15"/>
            <p:cNvSpPr/>
            <p:nvPr/>
          </p:nvSpPr>
          <p:spPr>
            <a:xfrm rot="5400000">
              <a:off x="1456549"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grpSp>
      <p:grpSp>
        <p:nvGrpSpPr>
          <p:cNvPr id="42" name="组合 17"/>
          <p:cNvGrpSpPr/>
          <p:nvPr/>
        </p:nvGrpSpPr>
        <p:grpSpPr bwMode="auto">
          <a:xfrm>
            <a:off x="3414713" y="2201863"/>
            <a:ext cx="517525" cy="346075"/>
            <a:chOff x="3273611" y="2846378"/>
            <a:chExt cx="576000" cy="385071"/>
          </a:xfrm>
        </p:grpSpPr>
        <p:sp>
          <p:nvSpPr>
            <p:cNvPr id="19" name="燕尾形 18"/>
            <p:cNvSpPr/>
            <p:nvPr/>
          </p:nvSpPr>
          <p:spPr>
            <a:xfrm rot="5400000">
              <a:off x="3453862" y="2666127"/>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sp>
          <p:nvSpPr>
            <p:cNvPr id="20" name="燕尾形 19"/>
            <p:cNvSpPr/>
            <p:nvPr/>
          </p:nvSpPr>
          <p:spPr>
            <a:xfrm rot="5400000">
              <a:off x="3453862"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grpSp>
      <p:grpSp>
        <p:nvGrpSpPr>
          <p:cNvPr id="43" name="组合 21"/>
          <p:cNvGrpSpPr/>
          <p:nvPr/>
        </p:nvGrpSpPr>
        <p:grpSpPr bwMode="auto">
          <a:xfrm>
            <a:off x="5211763" y="2201863"/>
            <a:ext cx="517525" cy="346075"/>
            <a:chOff x="5270924" y="2846378"/>
            <a:chExt cx="576000" cy="385071"/>
          </a:xfrm>
        </p:grpSpPr>
        <p:sp>
          <p:nvSpPr>
            <p:cNvPr id="23" name="燕尾形 22"/>
            <p:cNvSpPr/>
            <p:nvPr/>
          </p:nvSpPr>
          <p:spPr>
            <a:xfrm rot="5400000">
              <a:off x="5451175" y="2666127"/>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sp>
          <p:nvSpPr>
            <p:cNvPr id="24" name="燕尾形 23"/>
            <p:cNvSpPr/>
            <p:nvPr/>
          </p:nvSpPr>
          <p:spPr>
            <a:xfrm rot="5400000">
              <a:off x="5451175"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grpSp>
      <p:grpSp>
        <p:nvGrpSpPr>
          <p:cNvPr id="44" name="组合 25"/>
          <p:cNvGrpSpPr/>
          <p:nvPr/>
        </p:nvGrpSpPr>
        <p:grpSpPr bwMode="auto">
          <a:xfrm>
            <a:off x="7008813" y="2201863"/>
            <a:ext cx="519112" cy="346075"/>
            <a:chOff x="7268238" y="2846378"/>
            <a:chExt cx="576000" cy="385071"/>
          </a:xfrm>
        </p:grpSpPr>
        <p:sp>
          <p:nvSpPr>
            <p:cNvPr id="27" name="燕尾形 26"/>
            <p:cNvSpPr/>
            <p:nvPr/>
          </p:nvSpPr>
          <p:spPr>
            <a:xfrm rot="5400000">
              <a:off x="7448488" y="2666128"/>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sp>
          <p:nvSpPr>
            <p:cNvPr id="28" name="燕尾形 27"/>
            <p:cNvSpPr/>
            <p:nvPr/>
          </p:nvSpPr>
          <p:spPr>
            <a:xfrm rot="5400000">
              <a:off x="7448488"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solidFill>
                  <a:schemeClr val="tx1"/>
                </a:solidFill>
              </a:endParaRPr>
            </a:p>
          </p:txBody>
        </p:sp>
      </p:grpSp>
      <p:grpSp>
        <p:nvGrpSpPr>
          <p:cNvPr id="45" name="组合 45"/>
          <p:cNvGrpSpPr/>
          <p:nvPr/>
        </p:nvGrpSpPr>
        <p:grpSpPr bwMode="auto">
          <a:xfrm>
            <a:off x="1033463" y="2641600"/>
            <a:ext cx="1684337" cy="1760538"/>
            <a:chOff x="1033463" y="2641600"/>
            <a:chExt cx="1684337" cy="2430463"/>
          </a:xfrm>
        </p:grpSpPr>
        <p:sp>
          <p:nvSpPr>
            <p:cNvPr id="2" name="矩形 1"/>
            <p:cNvSpPr/>
            <p:nvPr/>
          </p:nvSpPr>
          <p:spPr>
            <a:xfrm>
              <a:off x="1033463" y="2641600"/>
              <a:ext cx="1684337"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p>
          </p:txBody>
        </p:sp>
        <p:sp>
          <p:nvSpPr>
            <p:cNvPr id="29" name="TextBox 146"/>
            <p:cNvSpPr txBox="1">
              <a:spLocks noChangeArrowheads="1"/>
            </p:cNvSpPr>
            <p:nvPr/>
          </p:nvSpPr>
          <p:spPr bwMode="auto">
            <a:xfrm>
              <a:off x="1055688" y="3307840"/>
              <a:ext cx="1620837" cy="714455"/>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a:p>
              <a:pPr eaLnBrk="1" fontAlgn="auto" hangingPunct="1">
                <a:spcBef>
                  <a:spcPts val="0"/>
                </a:spcBef>
                <a:spcAft>
                  <a:spcPts val="0"/>
                </a:spcAft>
                <a:buClrTx/>
                <a:buSzTx/>
                <a:defRPr/>
              </a:pP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cxnSp>
          <p:nvCxnSpPr>
            <p:cNvPr id="33" name="直接连接符 32"/>
            <p:cNvCxnSpPr/>
            <p:nvPr/>
          </p:nvCxnSpPr>
          <p:spPr>
            <a:xfrm>
              <a:off x="1098550" y="3178538"/>
              <a:ext cx="1554163"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4" name="TextBox 146"/>
            <p:cNvSpPr txBox="1">
              <a:spLocks noChangeArrowheads="1"/>
            </p:cNvSpPr>
            <p:nvPr/>
          </p:nvSpPr>
          <p:spPr bwMode="auto">
            <a:xfrm>
              <a:off x="1065213" y="2768712"/>
              <a:ext cx="1620837" cy="420783"/>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单击此处添加标题</a:t>
              </a:r>
              <a:endParaRPr lang="en-US" altLang="zh-CN" dirty="0">
                <a:solidFill>
                  <a:schemeClr val="tx1">
                    <a:lumMod val="75000"/>
                    <a:lumOff val="25000"/>
                  </a:schemeClr>
                </a:solidFill>
              </a:endParaRPr>
            </a:p>
          </p:txBody>
        </p:sp>
      </p:grpSp>
      <p:grpSp>
        <p:nvGrpSpPr>
          <p:cNvPr id="46" name="组合 46"/>
          <p:cNvGrpSpPr/>
          <p:nvPr/>
        </p:nvGrpSpPr>
        <p:grpSpPr bwMode="auto">
          <a:xfrm>
            <a:off x="2830513" y="2641600"/>
            <a:ext cx="1684337" cy="1760538"/>
            <a:chOff x="2830513" y="2641600"/>
            <a:chExt cx="1684337" cy="2430463"/>
          </a:xfrm>
        </p:grpSpPr>
        <p:sp>
          <p:nvSpPr>
            <p:cNvPr id="17" name="矩形 16"/>
            <p:cNvSpPr/>
            <p:nvPr/>
          </p:nvSpPr>
          <p:spPr>
            <a:xfrm>
              <a:off x="2830513" y="2641600"/>
              <a:ext cx="1684337"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p>
          </p:txBody>
        </p:sp>
        <p:sp>
          <p:nvSpPr>
            <p:cNvPr id="30" name="TextBox 146"/>
            <p:cNvSpPr txBox="1">
              <a:spLocks noChangeArrowheads="1"/>
            </p:cNvSpPr>
            <p:nvPr/>
          </p:nvSpPr>
          <p:spPr bwMode="auto">
            <a:xfrm>
              <a:off x="2854325" y="3307840"/>
              <a:ext cx="1619250" cy="714455"/>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a:p>
              <a:pPr eaLnBrk="1" fontAlgn="auto" hangingPunct="1">
                <a:spcBef>
                  <a:spcPts val="0"/>
                </a:spcBef>
                <a:spcAft>
                  <a:spcPts val="0"/>
                </a:spcAft>
                <a:buClrTx/>
                <a:buSzTx/>
                <a:defRPr/>
              </a:pP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cxnSp>
          <p:nvCxnSpPr>
            <p:cNvPr id="35" name="直接连接符 34"/>
            <p:cNvCxnSpPr/>
            <p:nvPr/>
          </p:nvCxnSpPr>
          <p:spPr>
            <a:xfrm>
              <a:off x="2895600" y="3178538"/>
              <a:ext cx="1555750"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6" name="TextBox 146"/>
            <p:cNvSpPr txBox="1">
              <a:spLocks noChangeArrowheads="1"/>
            </p:cNvSpPr>
            <p:nvPr/>
          </p:nvSpPr>
          <p:spPr bwMode="auto">
            <a:xfrm>
              <a:off x="2863850" y="2768712"/>
              <a:ext cx="1619250" cy="420783"/>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单击此处添加标题</a:t>
              </a:r>
              <a:endParaRPr lang="en-US" altLang="zh-CN" dirty="0">
                <a:solidFill>
                  <a:schemeClr val="tx1">
                    <a:lumMod val="75000"/>
                    <a:lumOff val="25000"/>
                  </a:schemeClr>
                </a:solidFill>
              </a:endParaRPr>
            </a:p>
          </p:txBody>
        </p:sp>
      </p:grpSp>
      <p:grpSp>
        <p:nvGrpSpPr>
          <p:cNvPr id="47" name="组合 47"/>
          <p:cNvGrpSpPr/>
          <p:nvPr/>
        </p:nvGrpSpPr>
        <p:grpSpPr bwMode="auto">
          <a:xfrm>
            <a:off x="4629150" y="2641600"/>
            <a:ext cx="1684338" cy="1760538"/>
            <a:chOff x="4629150" y="2641600"/>
            <a:chExt cx="1684338" cy="2430463"/>
          </a:xfrm>
        </p:grpSpPr>
        <p:sp>
          <p:nvSpPr>
            <p:cNvPr id="21" name="矩形 20"/>
            <p:cNvSpPr/>
            <p:nvPr/>
          </p:nvSpPr>
          <p:spPr>
            <a:xfrm>
              <a:off x="4629150" y="2641600"/>
              <a:ext cx="1684338"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p>
          </p:txBody>
        </p:sp>
        <p:sp>
          <p:nvSpPr>
            <p:cNvPr id="31" name="TextBox 146"/>
            <p:cNvSpPr txBox="1">
              <a:spLocks noChangeArrowheads="1"/>
            </p:cNvSpPr>
            <p:nvPr/>
          </p:nvSpPr>
          <p:spPr bwMode="auto">
            <a:xfrm>
              <a:off x="4651375" y="3307840"/>
              <a:ext cx="1619250" cy="714455"/>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a:p>
              <a:pPr eaLnBrk="1" fontAlgn="auto" hangingPunct="1">
                <a:spcBef>
                  <a:spcPts val="0"/>
                </a:spcBef>
                <a:spcAft>
                  <a:spcPts val="0"/>
                </a:spcAft>
                <a:buClrTx/>
                <a:buSzTx/>
                <a:defRPr/>
              </a:pP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cxnSp>
          <p:nvCxnSpPr>
            <p:cNvPr id="37" name="直接连接符 36"/>
            <p:cNvCxnSpPr/>
            <p:nvPr/>
          </p:nvCxnSpPr>
          <p:spPr>
            <a:xfrm>
              <a:off x="4692650" y="3178538"/>
              <a:ext cx="1555750"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8" name="TextBox 146"/>
            <p:cNvSpPr txBox="1">
              <a:spLocks noChangeArrowheads="1"/>
            </p:cNvSpPr>
            <p:nvPr/>
          </p:nvSpPr>
          <p:spPr bwMode="auto">
            <a:xfrm>
              <a:off x="4660900" y="2768712"/>
              <a:ext cx="1619250" cy="420783"/>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单击此处添加标题</a:t>
              </a:r>
              <a:endParaRPr lang="en-US" altLang="zh-CN" dirty="0">
                <a:solidFill>
                  <a:schemeClr val="tx1">
                    <a:lumMod val="75000"/>
                    <a:lumOff val="25000"/>
                  </a:schemeClr>
                </a:solidFill>
              </a:endParaRPr>
            </a:p>
          </p:txBody>
        </p:sp>
      </p:grpSp>
      <p:grpSp>
        <p:nvGrpSpPr>
          <p:cNvPr id="48" name="组合 48"/>
          <p:cNvGrpSpPr/>
          <p:nvPr/>
        </p:nvGrpSpPr>
        <p:grpSpPr bwMode="auto">
          <a:xfrm>
            <a:off x="6426200" y="2641600"/>
            <a:ext cx="1684338" cy="1760538"/>
            <a:chOff x="6426200" y="2641600"/>
            <a:chExt cx="1684338" cy="2430463"/>
          </a:xfrm>
        </p:grpSpPr>
        <p:sp>
          <p:nvSpPr>
            <p:cNvPr id="25" name="矩形 24"/>
            <p:cNvSpPr/>
            <p:nvPr/>
          </p:nvSpPr>
          <p:spPr>
            <a:xfrm>
              <a:off x="6426200" y="2641600"/>
              <a:ext cx="1684338"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SzTx/>
                <a:defRPr/>
              </a:pPr>
              <a:endParaRPr lang="zh-CN" altLang="en-US" sz="1800"/>
            </a:p>
          </p:txBody>
        </p:sp>
        <p:sp>
          <p:nvSpPr>
            <p:cNvPr id="32" name="TextBox 146"/>
            <p:cNvSpPr txBox="1">
              <a:spLocks noChangeArrowheads="1"/>
            </p:cNvSpPr>
            <p:nvPr/>
          </p:nvSpPr>
          <p:spPr bwMode="auto">
            <a:xfrm>
              <a:off x="6448425" y="3307840"/>
              <a:ext cx="1620838" cy="714455"/>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单击添加文本</a:t>
              </a:r>
              <a:endParaRPr lang="en-US" altLang="zh-CN" dirty="0">
                <a:solidFill>
                  <a:schemeClr val="tx1">
                    <a:lumMod val="75000"/>
                    <a:lumOff val="25000"/>
                  </a:schemeClr>
                </a:solidFill>
              </a:endParaRPr>
            </a:p>
            <a:p>
              <a:pPr eaLnBrk="1" fontAlgn="auto" hangingPunct="1">
                <a:spcBef>
                  <a:spcPts val="0"/>
                </a:spcBef>
                <a:spcAft>
                  <a:spcPts val="0"/>
                </a:spcAft>
                <a:buClrTx/>
                <a:buSzTx/>
                <a:defRPr/>
              </a:pPr>
              <a:r>
                <a:rPr lang="en-US" altLang="zh-CN" dirty="0">
                  <a:solidFill>
                    <a:schemeClr val="tx1">
                      <a:lumMod val="75000"/>
                      <a:lumOff val="25000"/>
                    </a:schemeClr>
                  </a:solidFill>
                </a:rPr>
                <a:t>… …</a:t>
              </a:r>
              <a:endParaRPr lang="en-US" altLang="zh-CN" dirty="0">
                <a:solidFill>
                  <a:schemeClr val="tx1">
                    <a:lumMod val="75000"/>
                    <a:lumOff val="25000"/>
                  </a:schemeClr>
                </a:solidFill>
              </a:endParaRPr>
            </a:p>
          </p:txBody>
        </p:sp>
        <p:cxnSp>
          <p:nvCxnSpPr>
            <p:cNvPr id="39" name="直接连接符 38"/>
            <p:cNvCxnSpPr/>
            <p:nvPr/>
          </p:nvCxnSpPr>
          <p:spPr>
            <a:xfrm>
              <a:off x="6491288" y="3178538"/>
              <a:ext cx="1554162"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40" name="TextBox 146"/>
            <p:cNvSpPr txBox="1">
              <a:spLocks noChangeArrowheads="1"/>
            </p:cNvSpPr>
            <p:nvPr/>
          </p:nvSpPr>
          <p:spPr bwMode="auto">
            <a:xfrm>
              <a:off x="6457950" y="2768712"/>
              <a:ext cx="1620838" cy="420783"/>
            </a:xfrm>
            <a:prstGeom prst="rect">
              <a:avLst/>
            </a:prstGeom>
            <a:noFill/>
            <a:ln w="9525" algn="ctr">
              <a:noFill/>
              <a:miter lim="800000"/>
            </a:ln>
            <a:effectLst/>
          </p:spPr>
          <p:txBody>
            <a:bodyPr>
              <a:spAutoFit/>
            </a:bodyPr>
            <a:lstStyle/>
            <a:p>
              <a:pPr eaLnBrk="1" fontAlgn="auto" hangingPunct="1">
                <a:spcBef>
                  <a:spcPts val="0"/>
                </a:spcBef>
                <a:spcAft>
                  <a:spcPts val="0"/>
                </a:spcAft>
                <a:buClrTx/>
                <a:buSzTx/>
                <a:defRPr/>
              </a:pPr>
              <a:r>
                <a:rPr lang="zh-CN" altLang="en-US" dirty="0">
                  <a:solidFill>
                    <a:schemeClr val="tx1">
                      <a:lumMod val="75000"/>
                      <a:lumOff val="25000"/>
                    </a:schemeClr>
                  </a:solidFill>
                </a:rPr>
                <a:t>单击此处添加标题</a:t>
              </a:r>
              <a:endParaRPr lang="en-US" altLang="zh-CN" dirty="0">
                <a:solidFill>
                  <a:schemeClr val="tx1">
                    <a:lumMod val="75000"/>
                    <a:lumOff val="25000"/>
                  </a:schemeClr>
                </a:solidFill>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5366"/>
                                        </p:tgtEl>
                                        <p:attrNameLst>
                                          <p:attrName>style.visibility</p:attrName>
                                        </p:attrNameLst>
                                      </p:cBhvr>
                                      <p:to>
                                        <p:strVal val="visible"/>
                                      </p:to>
                                    </p:set>
                                    <p:anim by="(-#ppt_w*2)" calcmode="lin" valueType="num">
                                      <p:cBhvr rctx="PPT">
                                        <p:cTn id="7" dur="250" autoRev="1" fill="hold">
                                          <p:stCondLst>
                                            <p:cond delay="0"/>
                                          </p:stCondLst>
                                        </p:cTn>
                                        <p:tgtEl>
                                          <p:spTgt spid="355366"/>
                                        </p:tgtEl>
                                        <p:attrNameLst>
                                          <p:attrName>ppt_w</p:attrName>
                                        </p:attrNameLst>
                                      </p:cBhvr>
                                    </p:anim>
                                    <p:anim by="(#ppt_w*0.50)" calcmode="lin" valueType="num">
                                      <p:cBhvr>
                                        <p:cTn id="8" dur="250" decel="50000" autoRev="1" fill="hold">
                                          <p:stCondLst>
                                            <p:cond delay="0"/>
                                          </p:stCondLst>
                                        </p:cTn>
                                        <p:tgtEl>
                                          <p:spTgt spid="355366"/>
                                        </p:tgtEl>
                                        <p:attrNameLst>
                                          <p:attrName>ppt_x</p:attrName>
                                        </p:attrNameLst>
                                      </p:cBhvr>
                                    </p:anim>
                                    <p:anim from="(-#ppt_h/2)" to="(#ppt_y)" calcmode="lin" valueType="num">
                                      <p:cBhvr>
                                        <p:cTn id="9" dur="500" fill="hold">
                                          <p:stCondLst>
                                            <p:cond delay="0"/>
                                          </p:stCondLst>
                                        </p:cTn>
                                        <p:tgtEl>
                                          <p:spTgt spid="355366"/>
                                        </p:tgtEl>
                                        <p:attrNameLst>
                                          <p:attrName>ppt_y</p:attrName>
                                        </p:attrNameLst>
                                      </p:cBhvr>
                                    </p:anim>
                                    <p:animRot by="21600000">
                                      <p:cBhvr>
                                        <p:cTn id="10" dur="500" fill="hold">
                                          <p:stCondLst>
                                            <p:cond delay="0"/>
                                          </p:stCondLst>
                                        </p:cTn>
                                        <p:tgtEl>
                                          <p:spTgt spid="355366"/>
                                        </p:tgtEl>
                                        <p:attrNameLst>
                                          <p:attrName>r</p:attrName>
                                        </p:attrNameLst>
                                      </p:cBhvr>
                                    </p:animRot>
                                  </p:childTnLst>
                                </p:cTn>
                              </p:par>
                            </p:childTnLst>
                          </p:cTn>
                        </p:par>
                        <p:par>
                          <p:cTn id="11" fill="hold">
                            <p:stCondLst>
                              <p:cond delay="899"/>
                            </p:stCondLst>
                            <p:childTnLst>
                              <p:par>
                                <p:cTn id="12" presetID="42"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4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1399"/>
                            </p:stCondLst>
                            <p:childTnLst>
                              <p:par>
                                <p:cTn id="33" presetID="1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lide(fromTop)">
                                      <p:cBhvr>
                                        <p:cTn id="35" dur="500"/>
                                        <p:tgtEl>
                                          <p:spTgt spid="41"/>
                                        </p:tgtEl>
                                      </p:cBhvr>
                                    </p:animEffect>
                                  </p:childTnLst>
                                </p:cTn>
                              </p:par>
                              <p:par>
                                <p:cTn id="36" presetID="12" presetClass="entr" presetSubtype="1"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slide(fromTop)">
                                      <p:cBhvr>
                                        <p:cTn id="38" dur="500"/>
                                        <p:tgtEl>
                                          <p:spTgt spid="42"/>
                                        </p:tgtEl>
                                      </p:cBhvr>
                                    </p:animEffect>
                                  </p:childTnLst>
                                </p:cTn>
                              </p:par>
                              <p:par>
                                <p:cTn id="39" presetID="1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slide(fromTop)">
                                      <p:cBhvr>
                                        <p:cTn id="41" dur="500"/>
                                        <p:tgtEl>
                                          <p:spTgt spid="43"/>
                                        </p:tgtEl>
                                      </p:cBhvr>
                                    </p:animEffect>
                                  </p:childTnLst>
                                </p:cTn>
                              </p:par>
                              <p:par>
                                <p:cTn id="42" presetID="12" presetClass="entr" presetSubtype="1"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slide(fromTop)">
                                      <p:cBhvr>
                                        <p:cTn id="44" dur="500"/>
                                        <p:tgtEl>
                                          <p:spTgt spid="44"/>
                                        </p:tgtEl>
                                      </p:cBhvr>
                                    </p:animEffect>
                                  </p:childTnLst>
                                </p:cTn>
                              </p:par>
                            </p:childTnLst>
                          </p:cTn>
                        </p:par>
                        <p:par>
                          <p:cTn id="45" fill="hold">
                            <p:stCondLst>
                              <p:cond delay="1899"/>
                            </p:stCondLst>
                            <p:childTnLst>
                              <p:par>
                                <p:cTn id="46" presetID="47"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anim calcmode="lin" valueType="num">
                                      <p:cBhvr>
                                        <p:cTn id="54" dur="500" fill="hold"/>
                                        <p:tgtEl>
                                          <p:spTgt spid="46"/>
                                        </p:tgtEl>
                                        <p:attrNameLst>
                                          <p:attrName>ppt_x</p:attrName>
                                        </p:attrNameLst>
                                      </p:cBhvr>
                                      <p:tavLst>
                                        <p:tav tm="0">
                                          <p:val>
                                            <p:strVal val="#ppt_x"/>
                                          </p:val>
                                        </p:tav>
                                        <p:tav tm="100000">
                                          <p:val>
                                            <p:strVal val="#ppt_x"/>
                                          </p:val>
                                        </p:tav>
                                      </p:tavLst>
                                    </p:anim>
                                    <p:anim calcmode="lin" valueType="num">
                                      <p:cBhvr>
                                        <p:cTn id="55" dur="500" fill="hold"/>
                                        <p:tgtEl>
                                          <p:spTgt spid="4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anim calcmode="lin" valueType="num">
                                      <p:cBhvr>
                                        <p:cTn id="59" dur="500" fill="hold"/>
                                        <p:tgtEl>
                                          <p:spTgt spid="47"/>
                                        </p:tgtEl>
                                        <p:attrNameLst>
                                          <p:attrName>ppt_x</p:attrName>
                                        </p:attrNameLst>
                                      </p:cBhvr>
                                      <p:tavLst>
                                        <p:tav tm="0">
                                          <p:val>
                                            <p:strVal val="#ppt_x"/>
                                          </p:val>
                                        </p:tav>
                                        <p:tav tm="100000">
                                          <p:val>
                                            <p:strVal val="#ppt_x"/>
                                          </p:val>
                                        </p:tav>
                                      </p:tavLst>
                                    </p:anim>
                                    <p:anim calcmode="lin" valueType="num">
                                      <p:cBhvr>
                                        <p:cTn id="60" dur="500" fill="hold"/>
                                        <p:tgtEl>
                                          <p:spTgt spid="4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66"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pyright(c)2007-2011 NordriDesign™ 小A">
  <a:themeElements>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fontScheme name="Copyright(c)2007-2011 NordriDesign™ 小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Copyright(c)2007-2011 NordriDesign™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4509</Words>
  <Application>WPS 演示</Application>
  <PresentationFormat>自定义</PresentationFormat>
  <Paragraphs>865</Paragraphs>
  <Slides>43</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43</vt:i4>
      </vt:variant>
    </vt:vector>
  </HeadingPairs>
  <TitlesOfParts>
    <vt:vector size="66" baseType="lpstr">
      <vt:lpstr>Arial</vt:lpstr>
      <vt:lpstr>宋体</vt:lpstr>
      <vt:lpstr>Wingdings</vt:lpstr>
      <vt:lpstr>微软雅黑</vt:lpstr>
      <vt:lpstr>Verdana</vt:lpstr>
      <vt:lpstr>方正大黑简体</vt:lpstr>
      <vt:lpstr>黑体</vt:lpstr>
      <vt:lpstr>方正兰亭大黑_GBK</vt:lpstr>
      <vt:lpstr>方正隶二简体</vt:lpstr>
      <vt:lpstr>隶书</vt:lpstr>
      <vt:lpstr>方正大黑简体</vt:lpstr>
      <vt:lpstr>Arial</vt:lpstr>
      <vt:lpstr>Times New Roman</vt:lpstr>
      <vt:lpstr>Impact</vt:lpstr>
      <vt:lpstr>Arial Unicode MS</vt:lpstr>
      <vt:lpstr>华文细黑</vt:lpstr>
      <vt:lpstr>Calibri</vt:lpstr>
      <vt:lpstr>굴림</vt:lpstr>
      <vt:lpstr>Malgun Gothic</vt:lpstr>
      <vt:lpstr>Franklin Gothic Book</vt:lpstr>
      <vt:lpstr>sample</vt:lpstr>
      <vt:lpstr>Copyright(c)2007-2011 NordriDesign™ 小A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Years later</cp:lastModifiedBy>
  <cp:revision>626</cp:revision>
  <dcterms:created xsi:type="dcterms:W3CDTF">2004-08-26T06:30:00Z</dcterms:created>
  <dcterms:modified xsi:type="dcterms:W3CDTF">2024-04-07T01:51:30Z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C1B9C6303515440DB90FD1D390FE443E_13</vt:lpwstr>
  </property>
  <property fmtid="{D5CDD505-2E9C-101B-9397-08002B2CF9AE}" pid="3" name="KSOProductBuildVer">
    <vt:lpwstr>2052-12.1.0.16417</vt:lpwstr>
  </property>
</Properties>
</file>