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8" r:id="rId3"/>
    <p:sldId id="261" r:id="rId4"/>
    <p:sldId id="260" r:id="rId5"/>
    <p:sldId id="265" r:id="rId6"/>
    <p:sldId id="266" r:id="rId7"/>
    <p:sldId id="267" r:id="rId8"/>
    <p:sldId id="262" r:id="rId9"/>
    <p:sldId id="272" r:id="rId10"/>
    <p:sldId id="268" r:id="rId11"/>
    <p:sldId id="269" r:id="rId12"/>
    <p:sldId id="263" r:id="rId13"/>
    <p:sldId id="270" r:id="rId14"/>
    <p:sldId id="273" r:id="rId15"/>
    <p:sldId id="271" r:id="rId16"/>
    <p:sldId id="264" r:id="rId17"/>
    <p:sldId id="276" r:id="rId18"/>
    <p:sldId id="275" r:id="rId19"/>
    <p:sldId id="274" r:id="rId20"/>
    <p:sldId id="259" r:id="rId21"/>
    <p:sldId id="285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DBEE"/>
    <a:srgbClr val="009ADB"/>
    <a:srgbClr val="C7DFF4"/>
    <a:srgbClr val="833A4D"/>
    <a:srgbClr val="672847"/>
    <a:srgbClr val="F4BDD6"/>
    <a:srgbClr val="CC3880"/>
    <a:srgbClr val="BE6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88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b="5473"/>
          <a:stretch>
            <a:fillRect/>
          </a:stretch>
        </p:blipFill>
        <p:spPr>
          <a:xfrm>
            <a:off x="-1587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23" y="426184"/>
            <a:ext cx="4602953" cy="3377896"/>
          </a:xfrm>
          <a:prstGeom prst="rect">
            <a:avLst/>
          </a:prstGeom>
        </p:spPr>
      </p:pic>
      <p:sp>
        <p:nvSpPr>
          <p:cNvPr id="11" name="文本框 11"/>
          <p:cNvSpPr txBox="1"/>
          <p:nvPr/>
        </p:nvSpPr>
        <p:spPr>
          <a:xfrm>
            <a:off x="2725336" y="4079288"/>
            <a:ext cx="6676007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8000" b="1" dirty="0">
                <a:latin typeface="站酷高端黑" panose="02010600030101010101" pitchFamily="2" charset="-122"/>
                <a:ea typeface="站酷高端黑" panose="02010600030101010101" pitchFamily="2" charset="-122"/>
              </a:rPr>
              <a:t>六一</a:t>
            </a:r>
            <a:r>
              <a:rPr lang="en-US" altLang="zh-CN" sz="8000" b="1" dirty="0">
                <a:latin typeface="站酷高端黑" panose="02010600030101010101" pitchFamily="2" charset="-122"/>
                <a:ea typeface="站酷高端黑" panose="02010600030101010101" pitchFamily="2" charset="-122"/>
              </a:rPr>
              <a:t>·</a:t>
            </a:r>
            <a:r>
              <a:rPr lang="zh-CN" altLang="en-US" sz="8000" b="1" dirty="0">
                <a:latin typeface="站酷高端黑" panose="02010600030101010101" pitchFamily="2" charset="-122"/>
                <a:ea typeface="站酷高端黑" panose="02010600030101010101" pitchFamily="2" charset="-122"/>
              </a:rPr>
              <a:t>儿童节</a:t>
            </a:r>
            <a:endParaRPr lang="zh-CN" altLang="en-US" sz="8000" b="1" dirty="0"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52998" y="5314515"/>
            <a:ext cx="6282829" cy="6646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0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点击输入您的内容，或者通过复制您的文本后，在此框中选择粘贴。请言简意赅，简单说明即可，不必繁琐。点击输入您的内容，或者通过复制您的文本后</a:t>
            </a:r>
            <a:endParaRPr lang="zh-CN" altLang="en-US" sz="1000" dirty="0"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32021" y="6060783"/>
            <a:ext cx="1338580" cy="306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汇报人：</a:t>
            </a: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营</a:t>
            </a:r>
            <a:endParaRPr lang="zh-CN" altLang="en-US" sz="14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1" y="278117"/>
            <a:ext cx="2611313" cy="2627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8986" y="868181"/>
            <a:ext cx="10082073" cy="5121638"/>
          </a:xfrm>
          <a:prstGeom prst="rect">
            <a:avLst/>
          </a:prstGeom>
          <a:noFill/>
          <a:ln w="28575">
            <a:solidFill>
              <a:srgbClr val="9ED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61" y="1409323"/>
            <a:ext cx="4061705" cy="386179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09939" y="1265857"/>
            <a:ext cx="2323863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09939" y="1907206"/>
            <a:ext cx="4875053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09939" y="3689202"/>
            <a:ext cx="2323863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09939" y="4330551"/>
            <a:ext cx="4875053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b="5473"/>
          <a:stretch>
            <a:fillRect/>
          </a:stretch>
        </p:blipFill>
        <p:spPr>
          <a:xfrm>
            <a:off x="-1587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0" y="745724"/>
            <a:ext cx="4494149" cy="5242264"/>
          </a:xfrm>
          <a:prstGeom prst="rect">
            <a:avLst/>
          </a:prstGeom>
        </p:spPr>
      </p:pic>
      <p:sp>
        <p:nvSpPr>
          <p:cNvPr id="5" name="文本框 19"/>
          <p:cNvSpPr txBox="1"/>
          <p:nvPr/>
        </p:nvSpPr>
        <p:spPr>
          <a:xfrm>
            <a:off x="4960112" y="2998113"/>
            <a:ext cx="786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endParaRPr lang="zh-CN" altLang="en-US" sz="9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23"/>
          <p:cNvSpPr txBox="1"/>
          <p:nvPr/>
        </p:nvSpPr>
        <p:spPr>
          <a:xfrm>
            <a:off x="5813182" y="3429000"/>
            <a:ext cx="3673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儿童节活动</a:t>
            </a:r>
            <a:endParaRPr lang="zh-CN" altLang="en-US" sz="4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7"/>
          <p:cNvSpPr>
            <a:spLocks noEditPoints="1"/>
          </p:cNvSpPr>
          <p:nvPr/>
        </p:nvSpPr>
        <p:spPr bwMode="auto">
          <a:xfrm>
            <a:off x="4392149" y="2738763"/>
            <a:ext cx="519770" cy="519770"/>
          </a:xfrm>
          <a:custGeom>
            <a:avLst/>
            <a:gdLst>
              <a:gd name="T0" fmla="*/ 2147483646 w 200"/>
              <a:gd name="T1" fmla="*/ 2147483646 h 200"/>
              <a:gd name="T2" fmla="*/ 2147483646 w 200"/>
              <a:gd name="T3" fmla="*/ 2147483646 h 200"/>
              <a:gd name="T4" fmla="*/ 2147483646 w 200"/>
              <a:gd name="T5" fmla="*/ 2147483646 h 200"/>
              <a:gd name="T6" fmla="*/ 2147483646 w 200"/>
              <a:gd name="T7" fmla="*/ 2147483646 h 200"/>
              <a:gd name="T8" fmla="*/ 2147483646 w 200"/>
              <a:gd name="T9" fmla="*/ 2147483646 h 200"/>
              <a:gd name="T10" fmla="*/ 2147483646 w 200"/>
              <a:gd name="T11" fmla="*/ 2147483646 h 200"/>
              <a:gd name="T12" fmla="*/ 2147483646 w 200"/>
              <a:gd name="T13" fmla="*/ 2147483646 h 200"/>
              <a:gd name="T14" fmla="*/ 2147483646 w 200"/>
              <a:gd name="T15" fmla="*/ 2147483646 h 200"/>
              <a:gd name="T16" fmla="*/ 2147483646 w 200"/>
              <a:gd name="T17" fmla="*/ 2147483646 h 200"/>
              <a:gd name="T18" fmla="*/ 2147483646 w 200"/>
              <a:gd name="T19" fmla="*/ 2147483646 h 200"/>
              <a:gd name="T20" fmla="*/ 2147483646 w 200"/>
              <a:gd name="T21" fmla="*/ 2147483646 h 200"/>
              <a:gd name="T22" fmla="*/ 2147483646 w 200"/>
              <a:gd name="T23" fmla="*/ 2147483646 h 200"/>
              <a:gd name="T24" fmla="*/ 2147483646 w 200"/>
              <a:gd name="T25" fmla="*/ 2147483646 h 200"/>
              <a:gd name="T26" fmla="*/ 2147483646 w 200"/>
              <a:gd name="T27" fmla="*/ 2147483646 h 200"/>
              <a:gd name="T28" fmla="*/ 2147483646 w 200"/>
              <a:gd name="T29" fmla="*/ 2147483646 h 200"/>
              <a:gd name="T30" fmla="*/ 2147483646 w 200"/>
              <a:gd name="T31" fmla="*/ 2147483646 h 200"/>
              <a:gd name="T32" fmla="*/ 2147483646 w 200"/>
              <a:gd name="T33" fmla="*/ 2147483646 h 200"/>
              <a:gd name="T34" fmla="*/ 2147483646 w 200"/>
              <a:gd name="T35" fmla="*/ 2147483646 h 200"/>
              <a:gd name="T36" fmla="*/ 2147483646 w 200"/>
              <a:gd name="T37" fmla="*/ 2147483646 h 200"/>
              <a:gd name="T38" fmla="*/ 2147483646 w 200"/>
              <a:gd name="T39" fmla="*/ 2147483646 h 200"/>
              <a:gd name="T40" fmla="*/ 2147483646 w 200"/>
              <a:gd name="T41" fmla="*/ 2147483646 h 200"/>
              <a:gd name="T42" fmla="*/ 2147483646 w 200"/>
              <a:gd name="T43" fmla="*/ 2147483646 h 200"/>
              <a:gd name="T44" fmla="*/ 2147483646 w 200"/>
              <a:gd name="T45" fmla="*/ 2147483646 h 200"/>
              <a:gd name="T46" fmla="*/ 2147483646 w 200"/>
              <a:gd name="T47" fmla="*/ 2147483646 h 200"/>
              <a:gd name="T48" fmla="*/ 2147483646 w 200"/>
              <a:gd name="T49" fmla="*/ 2147483646 h 200"/>
              <a:gd name="T50" fmla="*/ 2147483646 w 200"/>
              <a:gd name="T51" fmla="*/ 2147483646 h 200"/>
              <a:gd name="T52" fmla="*/ 2147483646 w 200"/>
              <a:gd name="T53" fmla="*/ 2147483646 h 200"/>
              <a:gd name="T54" fmla="*/ 2147483646 w 200"/>
              <a:gd name="T55" fmla="*/ 2147483646 h 200"/>
              <a:gd name="T56" fmla="*/ 2147483646 w 200"/>
              <a:gd name="T57" fmla="*/ 2147483646 h 200"/>
              <a:gd name="T58" fmla="*/ 2147483646 w 200"/>
              <a:gd name="T59" fmla="*/ 2147483646 h 200"/>
              <a:gd name="T60" fmla="*/ 2147483646 w 200"/>
              <a:gd name="T61" fmla="*/ 2147483646 h 200"/>
              <a:gd name="T62" fmla="*/ 2147483646 w 200"/>
              <a:gd name="T63" fmla="*/ 2147483646 h 200"/>
              <a:gd name="T64" fmla="*/ 2147483646 w 200"/>
              <a:gd name="T65" fmla="*/ 2147483646 h 200"/>
              <a:gd name="T66" fmla="*/ 2147483646 w 200"/>
              <a:gd name="T67" fmla="*/ 2147483646 h 200"/>
              <a:gd name="T68" fmla="*/ 2147483646 w 200"/>
              <a:gd name="T69" fmla="*/ 2147483646 h 200"/>
              <a:gd name="T70" fmla="*/ 2147483646 w 200"/>
              <a:gd name="T71" fmla="*/ 0 h 200"/>
              <a:gd name="T72" fmla="*/ 2147483646 w 200"/>
              <a:gd name="T73" fmla="*/ 2147483646 h 200"/>
              <a:gd name="T74" fmla="*/ 2147483646 w 200"/>
              <a:gd name="T75" fmla="*/ 2147483646 h 200"/>
              <a:gd name="T76" fmla="*/ 2147483646 w 200"/>
              <a:gd name="T77" fmla="*/ 2147483646 h 200"/>
              <a:gd name="T78" fmla="*/ 0 w 200"/>
              <a:gd name="T79" fmla="*/ 2147483646 h 200"/>
              <a:gd name="T80" fmla="*/ 2147483646 w 200"/>
              <a:gd name="T81" fmla="*/ 2147483646 h 200"/>
              <a:gd name="T82" fmla="*/ 2147483646 w 200"/>
              <a:gd name="T83" fmla="*/ 2147483646 h 200"/>
              <a:gd name="T84" fmla="*/ 2147483646 w 200"/>
              <a:gd name="T85" fmla="*/ 2147483646 h 200"/>
              <a:gd name="T86" fmla="*/ 2147483646 w 200"/>
              <a:gd name="T87" fmla="*/ 2147483646 h 200"/>
              <a:gd name="T88" fmla="*/ 2147483646 w 200"/>
              <a:gd name="T89" fmla="*/ 2147483646 h 200"/>
              <a:gd name="T90" fmla="*/ 2147483646 w 200"/>
              <a:gd name="T91" fmla="*/ 2147483646 h 200"/>
              <a:gd name="T92" fmla="*/ 2147483646 w 200"/>
              <a:gd name="T93" fmla="*/ 2147483646 h 200"/>
              <a:gd name="T94" fmla="*/ 2147483646 w 200"/>
              <a:gd name="T95" fmla="*/ 2147483646 h 200"/>
              <a:gd name="T96" fmla="*/ 2147483646 w 200"/>
              <a:gd name="T97" fmla="*/ 2147483646 h 200"/>
              <a:gd name="T98" fmla="*/ 2147483646 w 200"/>
              <a:gd name="T99" fmla="*/ 2147483646 h 200"/>
              <a:gd name="T100" fmla="*/ 2147483646 w 200"/>
              <a:gd name="T101" fmla="*/ 2147483646 h 200"/>
              <a:gd name="T102" fmla="*/ 2147483646 w 200"/>
              <a:gd name="T103" fmla="*/ 2147483646 h 200"/>
              <a:gd name="T104" fmla="*/ 2147483646 w 200"/>
              <a:gd name="T105" fmla="*/ 2147483646 h 200"/>
              <a:gd name="T106" fmla="*/ 2147483646 w 200"/>
              <a:gd name="T107" fmla="*/ 2147483646 h 2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0" h="200">
                <a:moveTo>
                  <a:pt x="112" y="8"/>
                </a:moveTo>
                <a:cubicBezTo>
                  <a:pt x="112" y="21"/>
                  <a:pt x="112" y="21"/>
                  <a:pt x="112" y="21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5" y="30"/>
                  <a:pt x="132" y="33"/>
                  <a:pt x="138" y="37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57" y="26"/>
                  <a:pt x="157" y="26"/>
                  <a:pt x="157" y="26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3" y="62"/>
                  <a:pt x="163" y="62"/>
                  <a:pt x="163" y="62"/>
                </a:cubicBezTo>
                <a:cubicBezTo>
                  <a:pt x="166" y="68"/>
                  <a:pt x="169" y="75"/>
                  <a:pt x="170" y="81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112"/>
                  <a:pt x="192" y="112"/>
                  <a:pt x="192" y="112"/>
                </a:cubicBezTo>
                <a:cubicBezTo>
                  <a:pt x="177" y="112"/>
                  <a:pt x="177" y="112"/>
                  <a:pt x="177" y="112"/>
                </a:cubicBezTo>
                <a:cubicBezTo>
                  <a:pt x="171" y="112"/>
                  <a:pt x="171" y="112"/>
                  <a:pt x="171" y="112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68" y="124"/>
                  <a:pt x="165" y="130"/>
                  <a:pt x="162" y="135"/>
                </a:cubicBezTo>
                <a:cubicBezTo>
                  <a:pt x="159" y="141"/>
                  <a:pt x="159" y="141"/>
                  <a:pt x="159" y="141"/>
                </a:cubicBezTo>
                <a:cubicBezTo>
                  <a:pt x="163" y="145"/>
                  <a:pt x="163" y="145"/>
                  <a:pt x="163" y="145"/>
                </a:cubicBezTo>
                <a:cubicBezTo>
                  <a:pt x="174" y="156"/>
                  <a:pt x="174" y="156"/>
                  <a:pt x="174" y="156"/>
                </a:cubicBezTo>
                <a:cubicBezTo>
                  <a:pt x="157" y="173"/>
                  <a:pt x="157" y="173"/>
                  <a:pt x="157" y="173"/>
                </a:cubicBezTo>
                <a:cubicBezTo>
                  <a:pt x="146" y="162"/>
                  <a:pt x="146" y="162"/>
                  <a:pt x="146" y="162"/>
                </a:cubicBezTo>
                <a:cubicBezTo>
                  <a:pt x="142" y="158"/>
                  <a:pt x="142" y="158"/>
                  <a:pt x="142" y="158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1" y="164"/>
                  <a:pt x="125" y="166"/>
                  <a:pt x="118" y="168"/>
                </a:cubicBezTo>
                <a:cubicBezTo>
                  <a:pt x="112" y="169"/>
                  <a:pt x="112" y="169"/>
                  <a:pt x="112" y="169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88" y="192"/>
                  <a:pt x="88" y="192"/>
                  <a:pt x="88" y="192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8" y="169"/>
                  <a:pt x="88" y="169"/>
                  <a:pt x="88" y="169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76" y="166"/>
                  <a:pt x="70" y="164"/>
                  <a:pt x="65" y="161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44" y="173"/>
                  <a:pt x="44" y="173"/>
                  <a:pt x="44" y="173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5" y="130"/>
                  <a:pt x="33" y="124"/>
                  <a:pt x="31" y="117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88"/>
                  <a:pt x="8" y="88"/>
                  <a:pt x="8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30" y="81"/>
                  <a:pt x="30" y="81"/>
                  <a:pt x="30" y="81"/>
                </a:cubicBezTo>
                <a:cubicBezTo>
                  <a:pt x="32" y="75"/>
                  <a:pt x="35" y="68"/>
                  <a:pt x="38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27" y="43"/>
                  <a:pt x="27" y="43"/>
                  <a:pt x="27" y="43"/>
                </a:cubicBezTo>
                <a:cubicBezTo>
                  <a:pt x="44" y="26"/>
                  <a:pt x="44" y="26"/>
                  <a:pt x="44" y="26"/>
                </a:cubicBezTo>
                <a:cubicBezTo>
                  <a:pt x="53" y="36"/>
                  <a:pt x="53" y="36"/>
                  <a:pt x="53" y="36"/>
                </a:cubicBezTo>
                <a:cubicBezTo>
                  <a:pt x="58" y="40"/>
                  <a:pt x="58" y="40"/>
                  <a:pt x="58" y="40"/>
                </a:cubicBezTo>
                <a:cubicBezTo>
                  <a:pt x="63" y="37"/>
                  <a:pt x="63" y="37"/>
                  <a:pt x="63" y="37"/>
                </a:cubicBezTo>
                <a:cubicBezTo>
                  <a:pt x="69" y="33"/>
                  <a:pt x="76" y="30"/>
                  <a:pt x="82" y="29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8"/>
                  <a:pt x="88" y="8"/>
                  <a:pt x="88" y="8"/>
                </a:cubicBezTo>
                <a:cubicBezTo>
                  <a:pt x="112" y="8"/>
                  <a:pt x="112" y="8"/>
                  <a:pt x="112" y="8"/>
                </a:cubicBezTo>
                <a:moveTo>
                  <a:pt x="100" y="136"/>
                </a:moveTo>
                <a:cubicBezTo>
                  <a:pt x="120" y="136"/>
                  <a:pt x="136" y="119"/>
                  <a:pt x="136" y="100"/>
                </a:cubicBezTo>
                <a:cubicBezTo>
                  <a:pt x="136" y="80"/>
                  <a:pt x="120" y="64"/>
                  <a:pt x="100" y="64"/>
                </a:cubicBezTo>
                <a:cubicBezTo>
                  <a:pt x="81" y="64"/>
                  <a:pt x="64" y="80"/>
                  <a:pt x="64" y="100"/>
                </a:cubicBezTo>
                <a:cubicBezTo>
                  <a:pt x="64" y="119"/>
                  <a:pt x="81" y="136"/>
                  <a:pt x="100" y="136"/>
                </a:cubicBezTo>
                <a:moveTo>
                  <a:pt x="120" y="0"/>
                </a:moveTo>
                <a:cubicBezTo>
                  <a:pt x="80" y="0"/>
                  <a:pt x="80" y="0"/>
                  <a:pt x="80" y="0"/>
                </a:cubicBezTo>
                <a:cubicBezTo>
                  <a:pt x="80" y="21"/>
                  <a:pt x="80" y="21"/>
                  <a:pt x="80" y="21"/>
                </a:cubicBezTo>
                <a:cubicBezTo>
                  <a:pt x="73" y="23"/>
                  <a:pt x="66" y="26"/>
                  <a:pt x="59" y="30"/>
                </a:cubicBezTo>
                <a:cubicBezTo>
                  <a:pt x="44" y="15"/>
                  <a:pt x="44" y="15"/>
                  <a:pt x="44" y="15"/>
                </a:cubicBezTo>
                <a:cubicBezTo>
                  <a:pt x="16" y="43"/>
                  <a:pt x="16" y="43"/>
                  <a:pt x="16" y="43"/>
                </a:cubicBezTo>
                <a:cubicBezTo>
                  <a:pt x="31" y="58"/>
                  <a:pt x="31" y="58"/>
                  <a:pt x="31" y="58"/>
                </a:cubicBezTo>
                <a:cubicBezTo>
                  <a:pt x="27" y="65"/>
                  <a:pt x="25" y="72"/>
                  <a:pt x="23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5" y="127"/>
                  <a:pt x="28" y="133"/>
                  <a:pt x="32" y="140"/>
                </a:cubicBezTo>
                <a:cubicBezTo>
                  <a:pt x="16" y="156"/>
                  <a:pt x="16" y="156"/>
                  <a:pt x="16" y="156"/>
                </a:cubicBezTo>
                <a:cubicBezTo>
                  <a:pt x="44" y="184"/>
                  <a:pt x="44" y="184"/>
                  <a:pt x="44" y="184"/>
                </a:cubicBezTo>
                <a:cubicBezTo>
                  <a:pt x="61" y="168"/>
                  <a:pt x="61" y="168"/>
                  <a:pt x="61" y="168"/>
                </a:cubicBezTo>
                <a:cubicBezTo>
                  <a:pt x="67" y="171"/>
                  <a:pt x="73" y="174"/>
                  <a:pt x="80" y="176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27" y="174"/>
                  <a:pt x="134" y="171"/>
                  <a:pt x="140" y="168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69" y="140"/>
                  <a:pt x="169" y="140"/>
                  <a:pt x="169" y="140"/>
                </a:cubicBezTo>
                <a:cubicBezTo>
                  <a:pt x="173" y="133"/>
                  <a:pt x="175" y="127"/>
                  <a:pt x="177" y="120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6" y="72"/>
                  <a:pt x="174" y="65"/>
                  <a:pt x="170" y="58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57" y="15"/>
                  <a:pt x="157" y="15"/>
                  <a:pt x="157" y="15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35" y="26"/>
                  <a:pt x="128" y="23"/>
                  <a:pt x="120" y="21"/>
                </a:cubicBezTo>
                <a:lnTo>
                  <a:pt x="120" y="0"/>
                </a:lnTo>
                <a:close/>
                <a:moveTo>
                  <a:pt x="100" y="128"/>
                </a:moveTo>
                <a:cubicBezTo>
                  <a:pt x="85" y="128"/>
                  <a:pt x="72" y="115"/>
                  <a:pt x="72" y="100"/>
                </a:cubicBezTo>
                <a:cubicBezTo>
                  <a:pt x="72" y="84"/>
                  <a:pt x="85" y="72"/>
                  <a:pt x="100" y="72"/>
                </a:cubicBezTo>
                <a:cubicBezTo>
                  <a:pt x="116" y="72"/>
                  <a:pt x="128" y="84"/>
                  <a:pt x="128" y="100"/>
                </a:cubicBezTo>
                <a:cubicBezTo>
                  <a:pt x="128" y="115"/>
                  <a:pt x="116" y="128"/>
                  <a:pt x="100" y="128"/>
                </a:cubicBezTo>
              </a:path>
            </a:pathLst>
          </a:custGeom>
          <a:solidFill>
            <a:srgbClr val="F3D180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任意多边形 34"/>
          <p:cNvSpPr/>
          <p:nvPr/>
        </p:nvSpPr>
        <p:spPr>
          <a:xfrm rot="1647890">
            <a:off x="3824930" y="2868166"/>
            <a:ext cx="1962620" cy="1593819"/>
          </a:xfrm>
          <a:custGeom>
            <a:avLst/>
            <a:gdLst>
              <a:gd name="connsiteX0" fmla="*/ 823693 w 1440187"/>
              <a:gd name="connsiteY0" fmla="*/ 1161944 h 1169530"/>
              <a:gd name="connsiteX1" fmla="*/ 7586 w 1440187"/>
              <a:gd name="connsiteY1" fmla="*/ 553037 h 1169530"/>
              <a:gd name="connsiteX2" fmla="*/ 143018 w 1440187"/>
              <a:gd name="connsiteY2" fmla="*/ 18874 h 1169530"/>
              <a:gd name="connsiteX3" fmla="*/ 160132 w 1440187"/>
              <a:gd name="connsiteY3" fmla="*/ 0 h 1169530"/>
              <a:gd name="connsiteX4" fmla="*/ 220016 w 1440187"/>
              <a:gd name="connsiteY4" fmla="*/ 110327 h 1169530"/>
              <a:gd name="connsiteX5" fmla="*/ 817051 w 1440187"/>
              <a:gd name="connsiteY5" fmla="*/ 427767 h 1169530"/>
              <a:gd name="connsiteX6" fmla="*/ 1326167 w 1440187"/>
              <a:gd name="connsiteY6" fmla="*/ 216885 h 1169530"/>
              <a:gd name="connsiteX7" fmla="*/ 1374986 w 1440187"/>
              <a:gd name="connsiteY7" fmla="*/ 157715 h 1169530"/>
              <a:gd name="connsiteX8" fmla="*/ 1397246 w 1440187"/>
              <a:gd name="connsiteY8" fmla="*/ 204346 h 1169530"/>
              <a:gd name="connsiteX9" fmla="*/ 1432601 w 1440187"/>
              <a:gd name="connsiteY9" fmla="*/ 345836 h 1169530"/>
              <a:gd name="connsiteX10" fmla="*/ 823693 w 1440187"/>
              <a:gd name="connsiteY10" fmla="*/ 1161944 h 116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0187" h="1169530">
                <a:moveTo>
                  <a:pt x="823693" y="1161944"/>
                </a:moveTo>
                <a:cubicBezTo>
                  <a:pt x="430186" y="1219161"/>
                  <a:pt x="64802" y="946544"/>
                  <a:pt x="7586" y="553037"/>
                </a:cubicBezTo>
                <a:cubicBezTo>
                  <a:pt x="-21023" y="356283"/>
                  <a:pt x="32827" y="166560"/>
                  <a:pt x="143018" y="18874"/>
                </a:cubicBezTo>
                <a:lnTo>
                  <a:pt x="160132" y="0"/>
                </a:lnTo>
                <a:lnTo>
                  <a:pt x="220016" y="110327"/>
                </a:lnTo>
                <a:cubicBezTo>
                  <a:pt x="349405" y="301848"/>
                  <a:pt x="568523" y="427768"/>
                  <a:pt x="817051" y="427767"/>
                </a:cubicBezTo>
                <a:cubicBezTo>
                  <a:pt x="1015874" y="427767"/>
                  <a:pt x="1195874" y="347179"/>
                  <a:pt x="1326167" y="216885"/>
                </a:cubicBezTo>
                <a:lnTo>
                  <a:pt x="1374986" y="157715"/>
                </a:lnTo>
                <a:lnTo>
                  <a:pt x="1397246" y="204346"/>
                </a:lnTo>
                <a:cubicBezTo>
                  <a:pt x="1413481" y="249348"/>
                  <a:pt x="1425449" y="296648"/>
                  <a:pt x="1432601" y="345836"/>
                </a:cubicBezTo>
                <a:cubicBezTo>
                  <a:pt x="1489818" y="739343"/>
                  <a:pt x="1217201" y="1104727"/>
                  <a:pt x="823693" y="1161944"/>
                </a:cubicBezTo>
                <a:close/>
              </a:path>
            </a:pathLst>
          </a:custGeom>
          <a:solidFill>
            <a:srgbClr val="9EDBEE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任意多边形 35"/>
          <p:cNvSpPr/>
          <p:nvPr/>
        </p:nvSpPr>
        <p:spPr>
          <a:xfrm rot="5410385">
            <a:off x="4308036" y="1865288"/>
            <a:ext cx="1962620" cy="1591663"/>
          </a:xfrm>
          <a:custGeom>
            <a:avLst/>
            <a:gdLst>
              <a:gd name="connsiteX0" fmla="*/ 823693 w 1440187"/>
              <a:gd name="connsiteY0" fmla="*/ 1161944 h 1169530"/>
              <a:gd name="connsiteX1" fmla="*/ 7586 w 1440187"/>
              <a:gd name="connsiteY1" fmla="*/ 553037 h 1169530"/>
              <a:gd name="connsiteX2" fmla="*/ 143018 w 1440187"/>
              <a:gd name="connsiteY2" fmla="*/ 18874 h 1169530"/>
              <a:gd name="connsiteX3" fmla="*/ 160132 w 1440187"/>
              <a:gd name="connsiteY3" fmla="*/ 0 h 1169530"/>
              <a:gd name="connsiteX4" fmla="*/ 220016 w 1440187"/>
              <a:gd name="connsiteY4" fmla="*/ 110327 h 1169530"/>
              <a:gd name="connsiteX5" fmla="*/ 817051 w 1440187"/>
              <a:gd name="connsiteY5" fmla="*/ 427767 h 1169530"/>
              <a:gd name="connsiteX6" fmla="*/ 1326167 w 1440187"/>
              <a:gd name="connsiteY6" fmla="*/ 216885 h 1169530"/>
              <a:gd name="connsiteX7" fmla="*/ 1374986 w 1440187"/>
              <a:gd name="connsiteY7" fmla="*/ 157715 h 1169530"/>
              <a:gd name="connsiteX8" fmla="*/ 1397246 w 1440187"/>
              <a:gd name="connsiteY8" fmla="*/ 204346 h 1169530"/>
              <a:gd name="connsiteX9" fmla="*/ 1432601 w 1440187"/>
              <a:gd name="connsiteY9" fmla="*/ 345836 h 1169530"/>
              <a:gd name="connsiteX10" fmla="*/ 823693 w 1440187"/>
              <a:gd name="connsiteY10" fmla="*/ 1161944 h 116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0187" h="1169530">
                <a:moveTo>
                  <a:pt x="823693" y="1161944"/>
                </a:moveTo>
                <a:cubicBezTo>
                  <a:pt x="430186" y="1219161"/>
                  <a:pt x="64802" y="946544"/>
                  <a:pt x="7586" y="553037"/>
                </a:cubicBezTo>
                <a:cubicBezTo>
                  <a:pt x="-21023" y="356283"/>
                  <a:pt x="32827" y="166560"/>
                  <a:pt x="143018" y="18874"/>
                </a:cubicBezTo>
                <a:lnTo>
                  <a:pt x="160132" y="0"/>
                </a:lnTo>
                <a:lnTo>
                  <a:pt x="220016" y="110327"/>
                </a:lnTo>
                <a:cubicBezTo>
                  <a:pt x="349405" y="301848"/>
                  <a:pt x="568523" y="427768"/>
                  <a:pt x="817051" y="427767"/>
                </a:cubicBezTo>
                <a:cubicBezTo>
                  <a:pt x="1015874" y="427767"/>
                  <a:pt x="1195874" y="347179"/>
                  <a:pt x="1326167" y="216885"/>
                </a:cubicBezTo>
                <a:lnTo>
                  <a:pt x="1374986" y="157715"/>
                </a:lnTo>
                <a:lnTo>
                  <a:pt x="1397246" y="204346"/>
                </a:lnTo>
                <a:cubicBezTo>
                  <a:pt x="1413481" y="249348"/>
                  <a:pt x="1425449" y="296648"/>
                  <a:pt x="1432601" y="345836"/>
                </a:cubicBezTo>
                <a:cubicBezTo>
                  <a:pt x="1489818" y="739343"/>
                  <a:pt x="1217201" y="1104727"/>
                  <a:pt x="823693" y="1161944"/>
                </a:cubicBezTo>
                <a:close/>
              </a:path>
            </a:pathLst>
          </a:custGeom>
          <a:solidFill>
            <a:srgbClr val="9EDBEE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任意多边形 36"/>
          <p:cNvSpPr/>
          <p:nvPr/>
        </p:nvSpPr>
        <p:spPr>
          <a:xfrm rot="8980181">
            <a:off x="5364831" y="1796273"/>
            <a:ext cx="1962620" cy="1593821"/>
          </a:xfrm>
          <a:custGeom>
            <a:avLst/>
            <a:gdLst>
              <a:gd name="connsiteX0" fmla="*/ 823693 w 1440187"/>
              <a:gd name="connsiteY0" fmla="*/ 1161944 h 1169530"/>
              <a:gd name="connsiteX1" fmla="*/ 7586 w 1440187"/>
              <a:gd name="connsiteY1" fmla="*/ 553037 h 1169530"/>
              <a:gd name="connsiteX2" fmla="*/ 143018 w 1440187"/>
              <a:gd name="connsiteY2" fmla="*/ 18874 h 1169530"/>
              <a:gd name="connsiteX3" fmla="*/ 160132 w 1440187"/>
              <a:gd name="connsiteY3" fmla="*/ 0 h 1169530"/>
              <a:gd name="connsiteX4" fmla="*/ 220016 w 1440187"/>
              <a:gd name="connsiteY4" fmla="*/ 110327 h 1169530"/>
              <a:gd name="connsiteX5" fmla="*/ 817051 w 1440187"/>
              <a:gd name="connsiteY5" fmla="*/ 427767 h 1169530"/>
              <a:gd name="connsiteX6" fmla="*/ 1326167 w 1440187"/>
              <a:gd name="connsiteY6" fmla="*/ 216885 h 1169530"/>
              <a:gd name="connsiteX7" fmla="*/ 1374986 w 1440187"/>
              <a:gd name="connsiteY7" fmla="*/ 157715 h 1169530"/>
              <a:gd name="connsiteX8" fmla="*/ 1397246 w 1440187"/>
              <a:gd name="connsiteY8" fmla="*/ 204346 h 1169530"/>
              <a:gd name="connsiteX9" fmla="*/ 1432601 w 1440187"/>
              <a:gd name="connsiteY9" fmla="*/ 345836 h 1169530"/>
              <a:gd name="connsiteX10" fmla="*/ 823693 w 1440187"/>
              <a:gd name="connsiteY10" fmla="*/ 1161944 h 116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0187" h="1169530">
                <a:moveTo>
                  <a:pt x="823693" y="1161944"/>
                </a:moveTo>
                <a:cubicBezTo>
                  <a:pt x="430186" y="1219161"/>
                  <a:pt x="64802" y="946544"/>
                  <a:pt x="7586" y="553037"/>
                </a:cubicBezTo>
                <a:cubicBezTo>
                  <a:pt x="-21023" y="356283"/>
                  <a:pt x="32827" y="166560"/>
                  <a:pt x="143018" y="18874"/>
                </a:cubicBezTo>
                <a:lnTo>
                  <a:pt x="160132" y="0"/>
                </a:lnTo>
                <a:lnTo>
                  <a:pt x="220016" y="110327"/>
                </a:lnTo>
                <a:cubicBezTo>
                  <a:pt x="349405" y="301848"/>
                  <a:pt x="568523" y="427768"/>
                  <a:pt x="817051" y="427767"/>
                </a:cubicBezTo>
                <a:cubicBezTo>
                  <a:pt x="1015874" y="427767"/>
                  <a:pt x="1195874" y="347179"/>
                  <a:pt x="1326167" y="216885"/>
                </a:cubicBezTo>
                <a:lnTo>
                  <a:pt x="1374986" y="157715"/>
                </a:lnTo>
                <a:lnTo>
                  <a:pt x="1397246" y="204346"/>
                </a:lnTo>
                <a:cubicBezTo>
                  <a:pt x="1413481" y="249348"/>
                  <a:pt x="1425449" y="296648"/>
                  <a:pt x="1432601" y="345836"/>
                </a:cubicBezTo>
                <a:cubicBezTo>
                  <a:pt x="1489818" y="739343"/>
                  <a:pt x="1217201" y="1104727"/>
                  <a:pt x="823693" y="1161944"/>
                </a:cubicBezTo>
                <a:close/>
              </a:path>
            </a:pathLst>
          </a:custGeom>
          <a:solidFill>
            <a:srgbClr val="9EDBEE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任意多边形 37"/>
          <p:cNvSpPr/>
          <p:nvPr/>
        </p:nvSpPr>
        <p:spPr>
          <a:xfrm rot="12742676">
            <a:off x="5955774" y="2738763"/>
            <a:ext cx="1962620" cy="1593819"/>
          </a:xfrm>
          <a:custGeom>
            <a:avLst/>
            <a:gdLst>
              <a:gd name="connsiteX0" fmla="*/ 823693 w 1440187"/>
              <a:gd name="connsiteY0" fmla="*/ 1161944 h 1169530"/>
              <a:gd name="connsiteX1" fmla="*/ 7586 w 1440187"/>
              <a:gd name="connsiteY1" fmla="*/ 553037 h 1169530"/>
              <a:gd name="connsiteX2" fmla="*/ 143018 w 1440187"/>
              <a:gd name="connsiteY2" fmla="*/ 18874 h 1169530"/>
              <a:gd name="connsiteX3" fmla="*/ 160132 w 1440187"/>
              <a:gd name="connsiteY3" fmla="*/ 0 h 1169530"/>
              <a:gd name="connsiteX4" fmla="*/ 220016 w 1440187"/>
              <a:gd name="connsiteY4" fmla="*/ 110327 h 1169530"/>
              <a:gd name="connsiteX5" fmla="*/ 817051 w 1440187"/>
              <a:gd name="connsiteY5" fmla="*/ 427767 h 1169530"/>
              <a:gd name="connsiteX6" fmla="*/ 1326167 w 1440187"/>
              <a:gd name="connsiteY6" fmla="*/ 216885 h 1169530"/>
              <a:gd name="connsiteX7" fmla="*/ 1374986 w 1440187"/>
              <a:gd name="connsiteY7" fmla="*/ 157715 h 1169530"/>
              <a:gd name="connsiteX8" fmla="*/ 1397246 w 1440187"/>
              <a:gd name="connsiteY8" fmla="*/ 204346 h 1169530"/>
              <a:gd name="connsiteX9" fmla="*/ 1432601 w 1440187"/>
              <a:gd name="connsiteY9" fmla="*/ 345836 h 1169530"/>
              <a:gd name="connsiteX10" fmla="*/ 823693 w 1440187"/>
              <a:gd name="connsiteY10" fmla="*/ 1161944 h 116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0187" h="1169530">
                <a:moveTo>
                  <a:pt x="823693" y="1161944"/>
                </a:moveTo>
                <a:cubicBezTo>
                  <a:pt x="430186" y="1219161"/>
                  <a:pt x="64802" y="946544"/>
                  <a:pt x="7586" y="553037"/>
                </a:cubicBezTo>
                <a:cubicBezTo>
                  <a:pt x="-21023" y="356283"/>
                  <a:pt x="32827" y="166560"/>
                  <a:pt x="143018" y="18874"/>
                </a:cubicBezTo>
                <a:lnTo>
                  <a:pt x="160132" y="0"/>
                </a:lnTo>
                <a:lnTo>
                  <a:pt x="220016" y="110327"/>
                </a:lnTo>
                <a:cubicBezTo>
                  <a:pt x="349405" y="301848"/>
                  <a:pt x="568523" y="427768"/>
                  <a:pt x="817051" y="427767"/>
                </a:cubicBezTo>
                <a:cubicBezTo>
                  <a:pt x="1015874" y="427767"/>
                  <a:pt x="1195874" y="347179"/>
                  <a:pt x="1326167" y="216885"/>
                </a:cubicBezTo>
                <a:lnTo>
                  <a:pt x="1374986" y="157715"/>
                </a:lnTo>
                <a:lnTo>
                  <a:pt x="1397246" y="204346"/>
                </a:lnTo>
                <a:cubicBezTo>
                  <a:pt x="1413481" y="249348"/>
                  <a:pt x="1425449" y="296648"/>
                  <a:pt x="1432601" y="345836"/>
                </a:cubicBezTo>
                <a:cubicBezTo>
                  <a:pt x="1489818" y="739343"/>
                  <a:pt x="1217201" y="1104727"/>
                  <a:pt x="823693" y="1161944"/>
                </a:cubicBezTo>
                <a:close/>
              </a:path>
            </a:pathLst>
          </a:custGeom>
          <a:solidFill>
            <a:srgbClr val="9EDBEE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任意多边形 38"/>
          <p:cNvSpPr/>
          <p:nvPr/>
        </p:nvSpPr>
        <p:spPr>
          <a:xfrm rot="15671084">
            <a:off x="5596679" y="3557241"/>
            <a:ext cx="1962620" cy="1593819"/>
          </a:xfrm>
          <a:custGeom>
            <a:avLst/>
            <a:gdLst>
              <a:gd name="connsiteX0" fmla="*/ 823693 w 1440187"/>
              <a:gd name="connsiteY0" fmla="*/ 1161944 h 1169530"/>
              <a:gd name="connsiteX1" fmla="*/ 7586 w 1440187"/>
              <a:gd name="connsiteY1" fmla="*/ 553037 h 1169530"/>
              <a:gd name="connsiteX2" fmla="*/ 143018 w 1440187"/>
              <a:gd name="connsiteY2" fmla="*/ 18874 h 1169530"/>
              <a:gd name="connsiteX3" fmla="*/ 160132 w 1440187"/>
              <a:gd name="connsiteY3" fmla="*/ 0 h 1169530"/>
              <a:gd name="connsiteX4" fmla="*/ 220016 w 1440187"/>
              <a:gd name="connsiteY4" fmla="*/ 110327 h 1169530"/>
              <a:gd name="connsiteX5" fmla="*/ 817051 w 1440187"/>
              <a:gd name="connsiteY5" fmla="*/ 427767 h 1169530"/>
              <a:gd name="connsiteX6" fmla="*/ 1326167 w 1440187"/>
              <a:gd name="connsiteY6" fmla="*/ 216885 h 1169530"/>
              <a:gd name="connsiteX7" fmla="*/ 1374986 w 1440187"/>
              <a:gd name="connsiteY7" fmla="*/ 157715 h 1169530"/>
              <a:gd name="connsiteX8" fmla="*/ 1397246 w 1440187"/>
              <a:gd name="connsiteY8" fmla="*/ 204346 h 1169530"/>
              <a:gd name="connsiteX9" fmla="*/ 1432601 w 1440187"/>
              <a:gd name="connsiteY9" fmla="*/ 345836 h 1169530"/>
              <a:gd name="connsiteX10" fmla="*/ 823693 w 1440187"/>
              <a:gd name="connsiteY10" fmla="*/ 1161944 h 116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0187" h="1169530">
                <a:moveTo>
                  <a:pt x="823693" y="1161944"/>
                </a:moveTo>
                <a:cubicBezTo>
                  <a:pt x="430186" y="1219161"/>
                  <a:pt x="64802" y="946544"/>
                  <a:pt x="7586" y="553037"/>
                </a:cubicBezTo>
                <a:cubicBezTo>
                  <a:pt x="-21023" y="356283"/>
                  <a:pt x="32827" y="166560"/>
                  <a:pt x="143018" y="18874"/>
                </a:cubicBezTo>
                <a:lnTo>
                  <a:pt x="160132" y="0"/>
                </a:lnTo>
                <a:lnTo>
                  <a:pt x="220016" y="110327"/>
                </a:lnTo>
                <a:cubicBezTo>
                  <a:pt x="349405" y="301848"/>
                  <a:pt x="568523" y="427768"/>
                  <a:pt x="817051" y="427767"/>
                </a:cubicBezTo>
                <a:cubicBezTo>
                  <a:pt x="1015874" y="427767"/>
                  <a:pt x="1195874" y="347179"/>
                  <a:pt x="1326167" y="216885"/>
                </a:cubicBezTo>
                <a:lnTo>
                  <a:pt x="1374986" y="157715"/>
                </a:lnTo>
                <a:lnTo>
                  <a:pt x="1397246" y="204346"/>
                </a:lnTo>
                <a:cubicBezTo>
                  <a:pt x="1413481" y="249348"/>
                  <a:pt x="1425449" y="296648"/>
                  <a:pt x="1432601" y="345836"/>
                </a:cubicBezTo>
                <a:cubicBezTo>
                  <a:pt x="1489818" y="739343"/>
                  <a:pt x="1217201" y="1104727"/>
                  <a:pt x="823693" y="1161944"/>
                </a:cubicBezTo>
                <a:close/>
              </a:path>
            </a:pathLst>
          </a:custGeom>
          <a:solidFill>
            <a:srgbClr val="9EDBEE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任意多边形 39"/>
          <p:cNvSpPr/>
          <p:nvPr/>
        </p:nvSpPr>
        <p:spPr>
          <a:xfrm rot="19433579">
            <a:off x="4502141" y="3761050"/>
            <a:ext cx="1962620" cy="1593819"/>
          </a:xfrm>
          <a:custGeom>
            <a:avLst/>
            <a:gdLst>
              <a:gd name="connsiteX0" fmla="*/ 823693 w 1440187"/>
              <a:gd name="connsiteY0" fmla="*/ 1161944 h 1169530"/>
              <a:gd name="connsiteX1" fmla="*/ 7586 w 1440187"/>
              <a:gd name="connsiteY1" fmla="*/ 553037 h 1169530"/>
              <a:gd name="connsiteX2" fmla="*/ 143018 w 1440187"/>
              <a:gd name="connsiteY2" fmla="*/ 18874 h 1169530"/>
              <a:gd name="connsiteX3" fmla="*/ 160132 w 1440187"/>
              <a:gd name="connsiteY3" fmla="*/ 0 h 1169530"/>
              <a:gd name="connsiteX4" fmla="*/ 220016 w 1440187"/>
              <a:gd name="connsiteY4" fmla="*/ 110327 h 1169530"/>
              <a:gd name="connsiteX5" fmla="*/ 817051 w 1440187"/>
              <a:gd name="connsiteY5" fmla="*/ 427767 h 1169530"/>
              <a:gd name="connsiteX6" fmla="*/ 1326167 w 1440187"/>
              <a:gd name="connsiteY6" fmla="*/ 216885 h 1169530"/>
              <a:gd name="connsiteX7" fmla="*/ 1374986 w 1440187"/>
              <a:gd name="connsiteY7" fmla="*/ 157715 h 1169530"/>
              <a:gd name="connsiteX8" fmla="*/ 1397246 w 1440187"/>
              <a:gd name="connsiteY8" fmla="*/ 204346 h 1169530"/>
              <a:gd name="connsiteX9" fmla="*/ 1432601 w 1440187"/>
              <a:gd name="connsiteY9" fmla="*/ 345836 h 1169530"/>
              <a:gd name="connsiteX10" fmla="*/ 823693 w 1440187"/>
              <a:gd name="connsiteY10" fmla="*/ 1161944 h 116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0187" h="1169530">
                <a:moveTo>
                  <a:pt x="823693" y="1161944"/>
                </a:moveTo>
                <a:cubicBezTo>
                  <a:pt x="430186" y="1219161"/>
                  <a:pt x="64802" y="946544"/>
                  <a:pt x="7586" y="553037"/>
                </a:cubicBezTo>
                <a:cubicBezTo>
                  <a:pt x="-21023" y="356283"/>
                  <a:pt x="32827" y="166560"/>
                  <a:pt x="143018" y="18874"/>
                </a:cubicBezTo>
                <a:lnTo>
                  <a:pt x="160132" y="0"/>
                </a:lnTo>
                <a:lnTo>
                  <a:pt x="220016" y="110327"/>
                </a:lnTo>
                <a:cubicBezTo>
                  <a:pt x="349405" y="301848"/>
                  <a:pt x="568523" y="427768"/>
                  <a:pt x="817051" y="427767"/>
                </a:cubicBezTo>
                <a:cubicBezTo>
                  <a:pt x="1015874" y="427767"/>
                  <a:pt x="1195874" y="347179"/>
                  <a:pt x="1326167" y="216885"/>
                </a:cubicBezTo>
                <a:lnTo>
                  <a:pt x="1374986" y="157715"/>
                </a:lnTo>
                <a:lnTo>
                  <a:pt x="1397246" y="204346"/>
                </a:lnTo>
                <a:cubicBezTo>
                  <a:pt x="1413481" y="249348"/>
                  <a:pt x="1425449" y="296648"/>
                  <a:pt x="1432601" y="345836"/>
                </a:cubicBezTo>
                <a:cubicBezTo>
                  <a:pt x="1489818" y="739343"/>
                  <a:pt x="1217201" y="1104727"/>
                  <a:pt x="823693" y="1161944"/>
                </a:cubicBezTo>
                <a:close/>
              </a:path>
            </a:pathLst>
          </a:custGeom>
          <a:solidFill>
            <a:srgbClr val="9EDBEE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Freeform 16"/>
          <p:cNvSpPr>
            <a:spLocks noEditPoints="1"/>
          </p:cNvSpPr>
          <p:nvPr/>
        </p:nvSpPr>
        <p:spPr bwMode="auto">
          <a:xfrm>
            <a:off x="6184387" y="2096059"/>
            <a:ext cx="552122" cy="552122"/>
          </a:xfrm>
          <a:custGeom>
            <a:avLst/>
            <a:gdLst>
              <a:gd name="T0" fmla="*/ 2147483646 w 200"/>
              <a:gd name="T1" fmla="*/ 0 h 200"/>
              <a:gd name="T2" fmla="*/ 2147483646 w 200"/>
              <a:gd name="T3" fmla="*/ 0 h 200"/>
              <a:gd name="T4" fmla="*/ 2147483646 w 200"/>
              <a:gd name="T5" fmla="*/ 2147483646 h 200"/>
              <a:gd name="T6" fmla="*/ 2147483646 w 200"/>
              <a:gd name="T7" fmla="*/ 2147483646 h 200"/>
              <a:gd name="T8" fmla="*/ 2147483646 w 200"/>
              <a:gd name="T9" fmla="*/ 2147483646 h 200"/>
              <a:gd name="T10" fmla="*/ 2147483646 w 200"/>
              <a:gd name="T11" fmla="*/ 2147483646 h 200"/>
              <a:gd name="T12" fmla="*/ 2147483646 w 200"/>
              <a:gd name="T13" fmla="*/ 2147483646 h 200"/>
              <a:gd name="T14" fmla="*/ 2147483646 w 200"/>
              <a:gd name="T15" fmla="*/ 2147483646 h 200"/>
              <a:gd name="T16" fmla="*/ 2147483646 w 200"/>
              <a:gd name="T17" fmla="*/ 2147483646 h 200"/>
              <a:gd name="T18" fmla="*/ 2147483646 w 200"/>
              <a:gd name="T19" fmla="*/ 2147483646 h 200"/>
              <a:gd name="T20" fmla="*/ 2147483646 w 200"/>
              <a:gd name="T21" fmla="*/ 2147483646 h 200"/>
              <a:gd name="T22" fmla="*/ 2147483646 w 200"/>
              <a:gd name="T23" fmla="*/ 2147483646 h 200"/>
              <a:gd name="T24" fmla="*/ 2147483646 w 200"/>
              <a:gd name="T25" fmla="*/ 2147483646 h 200"/>
              <a:gd name="T26" fmla="*/ 2147483646 w 200"/>
              <a:gd name="T27" fmla="*/ 2147483646 h 200"/>
              <a:gd name="T28" fmla="*/ 2147483646 w 200"/>
              <a:gd name="T29" fmla="*/ 2147483646 h 200"/>
              <a:gd name="T30" fmla="*/ 2147483646 w 200"/>
              <a:gd name="T31" fmla="*/ 2147483646 h 200"/>
              <a:gd name="T32" fmla="*/ 2147483646 w 200"/>
              <a:gd name="T33" fmla="*/ 2147483646 h 200"/>
              <a:gd name="T34" fmla="*/ 2147483646 w 200"/>
              <a:gd name="T35" fmla="*/ 2147483646 h 200"/>
              <a:gd name="T36" fmla="*/ 2147483646 w 200"/>
              <a:gd name="T37" fmla="*/ 2147483646 h 200"/>
              <a:gd name="T38" fmla="*/ 2147483646 w 200"/>
              <a:gd name="T39" fmla="*/ 2147483646 h 200"/>
              <a:gd name="T40" fmla="*/ 2147483646 w 200"/>
              <a:gd name="T41" fmla="*/ 2147483646 h 200"/>
              <a:gd name="T42" fmla="*/ 2147483646 w 200"/>
              <a:gd name="T43" fmla="*/ 2147483646 h 200"/>
              <a:gd name="T44" fmla="*/ 2147483646 w 200"/>
              <a:gd name="T45" fmla="*/ 2147483646 h 200"/>
              <a:gd name="T46" fmla="*/ 2147483646 w 200"/>
              <a:gd name="T47" fmla="*/ 2147483646 h 200"/>
              <a:gd name="T48" fmla="*/ 2147483646 w 200"/>
              <a:gd name="T49" fmla="*/ 2147483646 h 200"/>
              <a:gd name="T50" fmla="*/ 2147483646 w 200"/>
              <a:gd name="T51" fmla="*/ 2147483646 h 200"/>
              <a:gd name="T52" fmla="*/ 2147483646 w 200"/>
              <a:gd name="T53" fmla="*/ 2147483646 h 200"/>
              <a:gd name="T54" fmla="*/ 2147483646 w 200"/>
              <a:gd name="T55" fmla="*/ 2147483646 h 200"/>
              <a:gd name="T56" fmla="*/ 2147483646 w 200"/>
              <a:gd name="T57" fmla="*/ 2147483646 h 200"/>
              <a:gd name="T58" fmla="*/ 2147483646 w 200"/>
              <a:gd name="T59" fmla="*/ 2147483646 h 200"/>
              <a:gd name="T60" fmla="*/ 2147483646 w 200"/>
              <a:gd name="T61" fmla="*/ 2147483646 h 200"/>
              <a:gd name="T62" fmla="*/ 2147483646 w 200"/>
              <a:gd name="T63" fmla="*/ 2147483646 h 200"/>
              <a:gd name="T64" fmla="*/ 2147483646 w 200"/>
              <a:gd name="T65" fmla="*/ 2147483646 h 200"/>
              <a:gd name="T66" fmla="*/ 2147483646 w 200"/>
              <a:gd name="T67" fmla="*/ 2147483646 h 200"/>
              <a:gd name="T68" fmla="*/ 2147483646 w 200"/>
              <a:gd name="T69" fmla="*/ 2147483646 h 200"/>
              <a:gd name="T70" fmla="*/ 2147483646 w 200"/>
              <a:gd name="T71" fmla="*/ 2147483646 h 200"/>
              <a:gd name="T72" fmla="*/ 2147483646 w 200"/>
              <a:gd name="T73" fmla="*/ 2147483646 h 200"/>
              <a:gd name="T74" fmla="*/ 2147483646 w 200"/>
              <a:gd name="T75" fmla="*/ 2147483646 h 200"/>
              <a:gd name="T76" fmla="*/ 2147483646 w 200"/>
              <a:gd name="T77" fmla="*/ 2147483646 h 200"/>
              <a:gd name="T78" fmla="*/ 2147483646 w 200"/>
              <a:gd name="T79" fmla="*/ 2147483646 h 200"/>
              <a:gd name="T80" fmla="*/ 2147483646 w 200"/>
              <a:gd name="T81" fmla="*/ 2147483646 h 2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Freeform 15"/>
          <p:cNvSpPr>
            <a:spLocks noEditPoints="1"/>
          </p:cNvSpPr>
          <p:nvPr/>
        </p:nvSpPr>
        <p:spPr bwMode="auto">
          <a:xfrm>
            <a:off x="6926300" y="3049331"/>
            <a:ext cx="532712" cy="532710"/>
          </a:xfrm>
          <a:custGeom>
            <a:avLst/>
            <a:gdLst>
              <a:gd name="T0" fmla="*/ 2147483646 w 192"/>
              <a:gd name="T1" fmla="*/ 0 h 192"/>
              <a:gd name="T2" fmla="*/ 0 w 192"/>
              <a:gd name="T3" fmla="*/ 2147483646 h 192"/>
              <a:gd name="T4" fmla="*/ 2147483646 w 192"/>
              <a:gd name="T5" fmla="*/ 2147483646 h 192"/>
              <a:gd name="T6" fmla="*/ 2147483646 w 192"/>
              <a:gd name="T7" fmla="*/ 2147483646 h 192"/>
              <a:gd name="T8" fmla="*/ 2147483646 w 192"/>
              <a:gd name="T9" fmla="*/ 0 h 192"/>
              <a:gd name="T10" fmla="*/ 2147483646 w 192"/>
              <a:gd name="T11" fmla="*/ 2147483646 h 192"/>
              <a:gd name="T12" fmla="*/ 2147483646 w 192"/>
              <a:gd name="T13" fmla="*/ 2147483646 h 192"/>
              <a:gd name="T14" fmla="*/ 2147483646 w 192"/>
              <a:gd name="T15" fmla="*/ 2147483646 h 192"/>
              <a:gd name="T16" fmla="*/ 2147483646 w 192"/>
              <a:gd name="T17" fmla="*/ 2147483646 h 192"/>
              <a:gd name="T18" fmla="*/ 2147483646 w 192"/>
              <a:gd name="T19" fmla="*/ 2147483646 h 192"/>
              <a:gd name="T20" fmla="*/ 2147483646 w 192"/>
              <a:gd name="T21" fmla="*/ 2147483646 h 192"/>
              <a:gd name="T22" fmla="*/ 2147483646 w 192"/>
              <a:gd name="T23" fmla="*/ 2147483646 h 192"/>
              <a:gd name="T24" fmla="*/ 2147483646 w 192"/>
              <a:gd name="T25" fmla="*/ 2147483646 h 192"/>
              <a:gd name="T26" fmla="*/ 2147483646 w 192"/>
              <a:gd name="T27" fmla="*/ 2147483646 h 192"/>
              <a:gd name="T28" fmla="*/ 2147483646 w 192"/>
              <a:gd name="T29" fmla="*/ 2147483646 h 192"/>
              <a:gd name="T30" fmla="*/ 2147483646 w 192"/>
              <a:gd name="T31" fmla="*/ 2147483646 h 192"/>
              <a:gd name="T32" fmla="*/ 2147483646 w 192"/>
              <a:gd name="T33" fmla="*/ 2147483646 h 192"/>
              <a:gd name="T34" fmla="*/ 2147483646 w 192"/>
              <a:gd name="T35" fmla="*/ 2147483646 h 192"/>
              <a:gd name="T36" fmla="*/ 2147483646 w 192"/>
              <a:gd name="T37" fmla="*/ 2147483646 h 192"/>
              <a:gd name="T38" fmla="*/ 2147483646 w 192"/>
              <a:gd name="T39" fmla="*/ 2147483646 h 192"/>
              <a:gd name="T40" fmla="*/ 2147483646 w 192"/>
              <a:gd name="T41" fmla="*/ 2147483646 h 192"/>
              <a:gd name="T42" fmla="*/ 2147483646 w 192"/>
              <a:gd name="T43" fmla="*/ 2147483646 h 192"/>
              <a:gd name="T44" fmla="*/ 2147483646 w 192"/>
              <a:gd name="T45" fmla="*/ 2147483646 h 192"/>
              <a:gd name="T46" fmla="*/ 2147483646 w 192"/>
              <a:gd name="T47" fmla="*/ 2147483646 h 192"/>
              <a:gd name="T48" fmla="*/ 2147483646 w 192"/>
              <a:gd name="T49" fmla="*/ 2147483646 h 192"/>
              <a:gd name="T50" fmla="*/ 2147483646 w 192"/>
              <a:gd name="T51" fmla="*/ 2147483646 h 192"/>
              <a:gd name="T52" fmla="*/ 2147483646 w 192"/>
              <a:gd name="T53" fmla="*/ 2147483646 h 192"/>
              <a:gd name="T54" fmla="*/ 2147483646 w 192"/>
              <a:gd name="T55" fmla="*/ 2147483646 h 192"/>
              <a:gd name="T56" fmla="*/ 2147483646 w 192"/>
              <a:gd name="T57" fmla="*/ 2147483646 h 192"/>
              <a:gd name="T58" fmla="*/ 2147483646 w 192"/>
              <a:gd name="T59" fmla="*/ 2147483646 h 192"/>
              <a:gd name="T60" fmla="*/ 2147483646 w 192"/>
              <a:gd name="T61" fmla="*/ 2147483646 h 192"/>
              <a:gd name="T62" fmla="*/ 2147483646 w 192"/>
              <a:gd name="T63" fmla="*/ 2147483646 h 192"/>
              <a:gd name="T64" fmla="*/ 2147483646 w 192"/>
              <a:gd name="T65" fmla="*/ 2147483646 h 192"/>
              <a:gd name="T66" fmla="*/ 2147483646 w 192"/>
              <a:gd name="T67" fmla="*/ 2147483646 h 192"/>
              <a:gd name="T68" fmla="*/ 2147483646 w 192"/>
              <a:gd name="T69" fmla="*/ 2147483646 h 192"/>
              <a:gd name="T70" fmla="*/ 2147483646 w 192"/>
              <a:gd name="T71" fmla="*/ 2147483646 h 192"/>
              <a:gd name="T72" fmla="*/ 2147483646 w 192"/>
              <a:gd name="T73" fmla="*/ 2147483646 h 192"/>
              <a:gd name="T74" fmla="*/ 2147483646 w 192"/>
              <a:gd name="T75" fmla="*/ 2147483646 h 192"/>
              <a:gd name="T76" fmla="*/ 2147483646 w 192"/>
              <a:gd name="T77" fmla="*/ 2147483646 h 192"/>
              <a:gd name="T78" fmla="*/ 2147483646 w 192"/>
              <a:gd name="T79" fmla="*/ 2147483646 h 192"/>
              <a:gd name="T80" fmla="*/ 2147483646 w 192"/>
              <a:gd name="T81" fmla="*/ 2147483646 h 192"/>
              <a:gd name="T82" fmla="*/ 2147483646 w 192"/>
              <a:gd name="T83" fmla="*/ 2147483646 h 192"/>
              <a:gd name="T84" fmla="*/ 2147483646 w 192"/>
              <a:gd name="T85" fmla="*/ 2147483646 h 192"/>
              <a:gd name="T86" fmla="*/ 2147483646 w 192"/>
              <a:gd name="T87" fmla="*/ 2147483646 h 192"/>
              <a:gd name="T88" fmla="*/ 2147483646 w 192"/>
              <a:gd name="T89" fmla="*/ 2147483646 h 192"/>
              <a:gd name="T90" fmla="*/ 2147483646 w 192"/>
              <a:gd name="T91" fmla="*/ 2147483646 h 192"/>
              <a:gd name="T92" fmla="*/ 2147483646 w 192"/>
              <a:gd name="T93" fmla="*/ 2147483646 h 192"/>
              <a:gd name="T94" fmla="*/ 2147483646 w 192"/>
              <a:gd name="T95" fmla="*/ 2147483646 h 192"/>
              <a:gd name="T96" fmla="*/ 2147483646 w 192"/>
              <a:gd name="T97" fmla="*/ 2147483646 h 192"/>
              <a:gd name="T98" fmla="*/ 2147483646 w 192"/>
              <a:gd name="T99" fmla="*/ 2147483646 h 192"/>
              <a:gd name="T100" fmla="*/ 2147483646 w 192"/>
              <a:gd name="T101" fmla="*/ 2147483646 h 192"/>
              <a:gd name="T102" fmla="*/ 2147483646 w 192"/>
              <a:gd name="T103" fmla="*/ 2147483646 h 192"/>
              <a:gd name="T104" fmla="*/ 2147483646 w 192"/>
              <a:gd name="T105" fmla="*/ 2147483646 h 192"/>
              <a:gd name="T106" fmla="*/ 2147483646 w 192"/>
              <a:gd name="T107" fmla="*/ 2147483646 h 192"/>
              <a:gd name="T108" fmla="*/ 2147483646 w 192"/>
              <a:gd name="T109" fmla="*/ 2147483646 h 192"/>
              <a:gd name="T110" fmla="*/ 2147483646 w 192"/>
              <a:gd name="T111" fmla="*/ 2147483646 h 192"/>
              <a:gd name="T112" fmla="*/ 2147483646 w 192"/>
              <a:gd name="T113" fmla="*/ 2147483646 h 1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96" y="8"/>
                </a:moveTo>
                <a:cubicBezTo>
                  <a:pt x="145" y="8"/>
                  <a:pt x="184" y="47"/>
                  <a:pt x="184" y="96"/>
                </a:cubicBezTo>
                <a:cubicBezTo>
                  <a:pt x="184" y="117"/>
                  <a:pt x="177" y="137"/>
                  <a:pt x="164" y="152"/>
                </a:cubicBezTo>
                <a:cubicBezTo>
                  <a:pt x="155" y="148"/>
                  <a:pt x="135" y="141"/>
                  <a:pt x="122" y="137"/>
                </a:cubicBezTo>
                <a:cubicBezTo>
                  <a:pt x="121" y="137"/>
                  <a:pt x="121" y="137"/>
                  <a:pt x="121" y="132"/>
                </a:cubicBezTo>
                <a:cubicBezTo>
                  <a:pt x="121" y="128"/>
                  <a:pt x="122" y="125"/>
                  <a:pt x="124" y="121"/>
                </a:cubicBezTo>
                <a:cubicBezTo>
                  <a:pt x="125" y="118"/>
                  <a:pt x="127" y="112"/>
                  <a:pt x="128" y="107"/>
                </a:cubicBezTo>
                <a:cubicBezTo>
                  <a:pt x="130" y="105"/>
                  <a:pt x="132" y="100"/>
                  <a:pt x="134" y="92"/>
                </a:cubicBezTo>
                <a:cubicBezTo>
                  <a:pt x="136" y="84"/>
                  <a:pt x="135" y="81"/>
                  <a:pt x="134" y="79"/>
                </a:cubicBezTo>
                <a:cubicBezTo>
                  <a:pt x="134" y="79"/>
                  <a:pt x="134" y="78"/>
                  <a:pt x="134" y="78"/>
                </a:cubicBezTo>
                <a:cubicBezTo>
                  <a:pt x="133" y="76"/>
                  <a:pt x="134" y="67"/>
                  <a:pt x="135" y="60"/>
                </a:cubicBezTo>
                <a:cubicBezTo>
                  <a:pt x="136" y="55"/>
                  <a:pt x="135" y="45"/>
                  <a:pt x="128" y="36"/>
                </a:cubicBezTo>
                <a:cubicBezTo>
                  <a:pt x="124" y="31"/>
                  <a:pt x="116" y="24"/>
                  <a:pt x="101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79" y="24"/>
                  <a:pt x="70" y="31"/>
                  <a:pt x="66" y="36"/>
                </a:cubicBezTo>
                <a:cubicBezTo>
                  <a:pt x="60" y="45"/>
                  <a:pt x="58" y="55"/>
                  <a:pt x="59" y="60"/>
                </a:cubicBezTo>
                <a:cubicBezTo>
                  <a:pt x="61" y="67"/>
                  <a:pt x="61" y="76"/>
                  <a:pt x="61" y="78"/>
                </a:cubicBezTo>
                <a:cubicBezTo>
                  <a:pt x="61" y="78"/>
                  <a:pt x="61" y="79"/>
                  <a:pt x="60" y="79"/>
                </a:cubicBezTo>
                <a:cubicBezTo>
                  <a:pt x="60" y="81"/>
                  <a:pt x="59" y="84"/>
                  <a:pt x="60" y="92"/>
                </a:cubicBezTo>
                <a:cubicBezTo>
                  <a:pt x="62" y="100"/>
                  <a:pt x="65" y="105"/>
                  <a:pt x="67" y="107"/>
                </a:cubicBezTo>
                <a:cubicBezTo>
                  <a:pt x="67" y="112"/>
                  <a:pt x="69" y="118"/>
                  <a:pt x="71" y="121"/>
                </a:cubicBezTo>
                <a:cubicBezTo>
                  <a:pt x="72" y="124"/>
                  <a:pt x="73" y="127"/>
                  <a:pt x="73" y="132"/>
                </a:cubicBezTo>
                <a:cubicBezTo>
                  <a:pt x="73" y="137"/>
                  <a:pt x="72" y="137"/>
                  <a:pt x="71" y="137"/>
                </a:cubicBezTo>
                <a:cubicBezTo>
                  <a:pt x="58" y="141"/>
                  <a:pt x="37" y="149"/>
                  <a:pt x="29" y="152"/>
                </a:cubicBezTo>
                <a:cubicBezTo>
                  <a:pt x="16" y="137"/>
                  <a:pt x="8" y="117"/>
                  <a:pt x="8" y="96"/>
                </a:cubicBezTo>
                <a:cubicBezTo>
                  <a:pt x="8" y="47"/>
                  <a:pt x="48" y="8"/>
                  <a:pt x="96" y="8"/>
                </a:cubicBezTo>
                <a:close/>
                <a:moveTo>
                  <a:pt x="35" y="159"/>
                </a:moveTo>
                <a:cubicBezTo>
                  <a:pt x="44" y="155"/>
                  <a:pt x="62" y="148"/>
                  <a:pt x="74" y="145"/>
                </a:cubicBezTo>
                <a:cubicBezTo>
                  <a:pt x="81" y="143"/>
                  <a:pt x="81" y="137"/>
                  <a:pt x="81" y="132"/>
                </a:cubicBezTo>
                <a:cubicBezTo>
                  <a:pt x="81" y="129"/>
                  <a:pt x="80" y="123"/>
                  <a:pt x="78" y="118"/>
                </a:cubicBezTo>
                <a:cubicBezTo>
                  <a:pt x="77" y="115"/>
                  <a:pt x="75" y="109"/>
                  <a:pt x="74" y="105"/>
                </a:cubicBezTo>
                <a:cubicBezTo>
                  <a:pt x="74" y="104"/>
                  <a:pt x="74" y="103"/>
                  <a:pt x="73" y="102"/>
                </a:cubicBezTo>
                <a:cubicBezTo>
                  <a:pt x="72" y="101"/>
                  <a:pt x="70" y="97"/>
                  <a:pt x="68" y="90"/>
                </a:cubicBezTo>
                <a:cubicBezTo>
                  <a:pt x="67" y="84"/>
                  <a:pt x="67" y="83"/>
                  <a:pt x="68" y="82"/>
                </a:cubicBezTo>
                <a:cubicBezTo>
                  <a:pt x="68" y="81"/>
                  <a:pt x="68" y="81"/>
                  <a:pt x="69" y="80"/>
                </a:cubicBezTo>
                <a:cubicBezTo>
                  <a:pt x="69" y="77"/>
                  <a:pt x="68" y="65"/>
                  <a:pt x="67" y="59"/>
                </a:cubicBezTo>
                <a:cubicBezTo>
                  <a:pt x="67" y="56"/>
                  <a:pt x="67" y="48"/>
                  <a:pt x="73" y="41"/>
                </a:cubicBezTo>
                <a:cubicBezTo>
                  <a:pt x="77" y="35"/>
                  <a:pt x="84" y="32"/>
                  <a:pt x="93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10" y="32"/>
                  <a:pt x="117" y="35"/>
                  <a:pt x="122" y="41"/>
                </a:cubicBezTo>
                <a:cubicBezTo>
                  <a:pt x="127" y="48"/>
                  <a:pt x="128" y="56"/>
                  <a:pt x="127" y="59"/>
                </a:cubicBezTo>
                <a:cubicBezTo>
                  <a:pt x="126" y="65"/>
                  <a:pt x="125" y="77"/>
                  <a:pt x="126" y="80"/>
                </a:cubicBezTo>
                <a:cubicBezTo>
                  <a:pt x="126" y="81"/>
                  <a:pt x="126" y="81"/>
                  <a:pt x="126" y="82"/>
                </a:cubicBezTo>
                <a:cubicBezTo>
                  <a:pt x="127" y="83"/>
                  <a:pt x="127" y="84"/>
                  <a:pt x="126" y="90"/>
                </a:cubicBezTo>
                <a:cubicBezTo>
                  <a:pt x="125" y="97"/>
                  <a:pt x="123" y="101"/>
                  <a:pt x="121" y="102"/>
                </a:cubicBezTo>
                <a:cubicBezTo>
                  <a:pt x="121" y="103"/>
                  <a:pt x="120" y="104"/>
                  <a:pt x="120" y="105"/>
                </a:cubicBezTo>
                <a:cubicBezTo>
                  <a:pt x="120" y="109"/>
                  <a:pt x="118" y="115"/>
                  <a:pt x="116" y="118"/>
                </a:cubicBezTo>
                <a:cubicBezTo>
                  <a:pt x="115" y="122"/>
                  <a:pt x="113" y="127"/>
                  <a:pt x="113" y="132"/>
                </a:cubicBezTo>
                <a:cubicBezTo>
                  <a:pt x="113" y="137"/>
                  <a:pt x="113" y="143"/>
                  <a:pt x="119" y="145"/>
                </a:cubicBezTo>
                <a:cubicBezTo>
                  <a:pt x="131" y="148"/>
                  <a:pt x="149" y="154"/>
                  <a:pt x="158" y="158"/>
                </a:cubicBezTo>
                <a:cubicBezTo>
                  <a:pt x="142" y="174"/>
                  <a:pt x="121" y="184"/>
                  <a:pt x="96" y="184"/>
                </a:cubicBezTo>
                <a:cubicBezTo>
                  <a:pt x="73" y="184"/>
                  <a:pt x="51" y="174"/>
                  <a:pt x="3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613664" y="4207386"/>
            <a:ext cx="403263" cy="538080"/>
            <a:chOff x="7889875" y="5105400"/>
            <a:chExt cx="541338" cy="722313"/>
          </a:xfrm>
          <a:solidFill>
            <a:schemeClr val="bg1"/>
          </a:solidFill>
        </p:grpSpPr>
        <p:sp>
          <p:nvSpPr>
            <p:cNvPr id="22" name="Freeform 58"/>
            <p:cNvSpPr>
              <a:spLocks noEditPoints="1"/>
            </p:cNvSpPr>
            <p:nvPr/>
          </p:nvSpPr>
          <p:spPr bwMode="auto">
            <a:xfrm>
              <a:off x="7950200" y="5180013"/>
              <a:ext cx="420688" cy="120650"/>
            </a:xfrm>
            <a:custGeom>
              <a:avLst/>
              <a:gdLst>
                <a:gd name="T0" fmla="*/ 0 w 265"/>
                <a:gd name="T1" fmla="*/ 76 h 76"/>
                <a:gd name="T2" fmla="*/ 265 w 265"/>
                <a:gd name="T3" fmla="*/ 76 h 76"/>
                <a:gd name="T4" fmla="*/ 265 w 265"/>
                <a:gd name="T5" fmla="*/ 0 h 76"/>
                <a:gd name="T6" fmla="*/ 0 w 265"/>
                <a:gd name="T7" fmla="*/ 0 h 76"/>
                <a:gd name="T8" fmla="*/ 0 w 265"/>
                <a:gd name="T9" fmla="*/ 76 h 76"/>
                <a:gd name="T10" fmla="*/ 19 w 265"/>
                <a:gd name="T11" fmla="*/ 19 h 76"/>
                <a:gd name="T12" fmla="*/ 246 w 265"/>
                <a:gd name="T13" fmla="*/ 19 h 76"/>
                <a:gd name="T14" fmla="*/ 246 w 265"/>
                <a:gd name="T15" fmla="*/ 57 h 76"/>
                <a:gd name="T16" fmla="*/ 19 w 265"/>
                <a:gd name="T17" fmla="*/ 57 h 76"/>
                <a:gd name="T18" fmla="*/ 19 w 265"/>
                <a:gd name="T19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76">
                  <a:moveTo>
                    <a:pt x="0" y="76"/>
                  </a:moveTo>
                  <a:lnTo>
                    <a:pt x="265" y="76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0" y="76"/>
                  </a:lnTo>
                  <a:close/>
                  <a:moveTo>
                    <a:pt x="19" y="19"/>
                  </a:moveTo>
                  <a:lnTo>
                    <a:pt x="246" y="19"/>
                  </a:lnTo>
                  <a:lnTo>
                    <a:pt x="246" y="57"/>
                  </a:lnTo>
                  <a:lnTo>
                    <a:pt x="19" y="57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3" name="Freeform 59"/>
            <p:cNvSpPr>
              <a:spLocks noEditPoints="1"/>
            </p:cNvSpPr>
            <p:nvPr/>
          </p:nvSpPr>
          <p:spPr bwMode="auto">
            <a:xfrm>
              <a:off x="7889875" y="5105400"/>
              <a:ext cx="541338" cy="722313"/>
            </a:xfrm>
            <a:custGeom>
              <a:avLst/>
              <a:gdLst>
                <a:gd name="T0" fmla="*/ 128 w 144"/>
                <a:gd name="T1" fmla="*/ 0 h 192"/>
                <a:gd name="T2" fmla="*/ 16 w 144"/>
                <a:gd name="T3" fmla="*/ 0 h 192"/>
                <a:gd name="T4" fmla="*/ 0 w 144"/>
                <a:gd name="T5" fmla="*/ 16 h 192"/>
                <a:gd name="T6" fmla="*/ 0 w 144"/>
                <a:gd name="T7" fmla="*/ 176 h 192"/>
                <a:gd name="T8" fmla="*/ 16 w 144"/>
                <a:gd name="T9" fmla="*/ 192 h 192"/>
                <a:gd name="T10" fmla="*/ 128 w 144"/>
                <a:gd name="T11" fmla="*/ 192 h 192"/>
                <a:gd name="T12" fmla="*/ 144 w 144"/>
                <a:gd name="T13" fmla="*/ 176 h 192"/>
                <a:gd name="T14" fmla="*/ 144 w 144"/>
                <a:gd name="T15" fmla="*/ 16 h 192"/>
                <a:gd name="T16" fmla="*/ 128 w 144"/>
                <a:gd name="T17" fmla="*/ 0 h 192"/>
                <a:gd name="T18" fmla="*/ 136 w 144"/>
                <a:gd name="T19" fmla="*/ 176 h 192"/>
                <a:gd name="T20" fmla="*/ 128 w 144"/>
                <a:gd name="T21" fmla="*/ 184 h 192"/>
                <a:gd name="T22" fmla="*/ 16 w 144"/>
                <a:gd name="T23" fmla="*/ 184 h 192"/>
                <a:gd name="T24" fmla="*/ 8 w 144"/>
                <a:gd name="T25" fmla="*/ 176 h 192"/>
                <a:gd name="T26" fmla="*/ 8 w 144"/>
                <a:gd name="T27" fmla="*/ 16 h 192"/>
                <a:gd name="T28" fmla="*/ 16 w 144"/>
                <a:gd name="T29" fmla="*/ 8 h 192"/>
                <a:gd name="T30" fmla="*/ 128 w 144"/>
                <a:gd name="T31" fmla="*/ 8 h 192"/>
                <a:gd name="T32" fmla="*/ 136 w 144"/>
                <a:gd name="T33" fmla="*/ 16 h 192"/>
                <a:gd name="T34" fmla="*/ 136 w 144"/>
                <a:gd name="T35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92">
                  <a:moveTo>
                    <a:pt x="12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7" y="192"/>
                    <a:pt x="144" y="184"/>
                    <a:pt x="144" y="17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close/>
                  <a:moveTo>
                    <a:pt x="136" y="176"/>
                  </a:moveTo>
                  <a:cubicBezTo>
                    <a:pt x="136" y="180"/>
                    <a:pt x="133" y="184"/>
                    <a:pt x="128" y="184"/>
                  </a:cubicBezTo>
                  <a:cubicBezTo>
                    <a:pt x="16" y="184"/>
                    <a:pt x="16" y="184"/>
                    <a:pt x="16" y="184"/>
                  </a:cubicBezTo>
                  <a:cubicBezTo>
                    <a:pt x="12" y="184"/>
                    <a:pt x="8" y="180"/>
                    <a:pt x="8" y="17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12" y="8"/>
                    <a:pt x="16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3" y="8"/>
                    <a:pt x="136" y="11"/>
                    <a:pt x="136" y="16"/>
                  </a:cubicBezTo>
                  <a:lnTo>
                    <a:pt x="136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4" name="Freeform 60"/>
            <p:cNvSpPr/>
            <p:nvPr/>
          </p:nvSpPr>
          <p:spPr bwMode="auto">
            <a:xfrm>
              <a:off x="7950200" y="5346700"/>
              <a:ext cx="120650" cy="119063"/>
            </a:xfrm>
            <a:custGeom>
              <a:avLst/>
              <a:gdLst>
                <a:gd name="T0" fmla="*/ 19 w 76"/>
                <a:gd name="T1" fmla="*/ 56 h 75"/>
                <a:gd name="T2" fmla="*/ 19 w 76"/>
                <a:gd name="T3" fmla="*/ 19 h 75"/>
                <a:gd name="T4" fmla="*/ 19 w 76"/>
                <a:gd name="T5" fmla="*/ 0 h 75"/>
                <a:gd name="T6" fmla="*/ 0 w 76"/>
                <a:gd name="T7" fmla="*/ 0 h 75"/>
                <a:gd name="T8" fmla="*/ 0 w 76"/>
                <a:gd name="T9" fmla="*/ 75 h 75"/>
                <a:gd name="T10" fmla="*/ 76 w 76"/>
                <a:gd name="T11" fmla="*/ 75 h 75"/>
                <a:gd name="T12" fmla="*/ 76 w 76"/>
                <a:gd name="T13" fmla="*/ 56 h 75"/>
                <a:gd name="T14" fmla="*/ 57 w 76"/>
                <a:gd name="T15" fmla="*/ 56 h 75"/>
                <a:gd name="T16" fmla="*/ 19 w 76"/>
                <a:gd name="T17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5">
                  <a:moveTo>
                    <a:pt x="19" y="56"/>
                  </a:move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76" y="75"/>
                  </a:lnTo>
                  <a:lnTo>
                    <a:pt x="76" y="56"/>
                  </a:lnTo>
                  <a:lnTo>
                    <a:pt x="57" y="56"/>
                  </a:lnTo>
                  <a:lnTo>
                    <a:pt x="19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5" name="Freeform 61"/>
            <p:cNvSpPr/>
            <p:nvPr/>
          </p:nvSpPr>
          <p:spPr bwMode="auto">
            <a:xfrm>
              <a:off x="7950200" y="5495925"/>
              <a:ext cx="120650" cy="120650"/>
            </a:xfrm>
            <a:custGeom>
              <a:avLst/>
              <a:gdLst>
                <a:gd name="T0" fmla="*/ 19 w 76"/>
                <a:gd name="T1" fmla="*/ 57 h 76"/>
                <a:gd name="T2" fmla="*/ 19 w 76"/>
                <a:gd name="T3" fmla="*/ 19 h 76"/>
                <a:gd name="T4" fmla="*/ 19 w 76"/>
                <a:gd name="T5" fmla="*/ 0 h 76"/>
                <a:gd name="T6" fmla="*/ 0 w 76"/>
                <a:gd name="T7" fmla="*/ 0 h 76"/>
                <a:gd name="T8" fmla="*/ 0 w 76"/>
                <a:gd name="T9" fmla="*/ 76 h 76"/>
                <a:gd name="T10" fmla="*/ 76 w 76"/>
                <a:gd name="T11" fmla="*/ 76 h 76"/>
                <a:gd name="T12" fmla="*/ 76 w 76"/>
                <a:gd name="T13" fmla="*/ 57 h 76"/>
                <a:gd name="T14" fmla="*/ 57 w 76"/>
                <a:gd name="T15" fmla="*/ 57 h 76"/>
                <a:gd name="T16" fmla="*/ 19 w 76"/>
                <a:gd name="T17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6">
                  <a:moveTo>
                    <a:pt x="19" y="57"/>
                  </a:move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76" y="76"/>
                  </a:lnTo>
                  <a:lnTo>
                    <a:pt x="76" y="57"/>
                  </a:lnTo>
                  <a:lnTo>
                    <a:pt x="57" y="57"/>
                  </a:lnTo>
                  <a:lnTo>
                    <a:pt x="19" y="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6" name="Freeform 62"/>
            <p:cNvSpPr/>
            <p:nvPr/>
          </p:nvSpPr>
          <p:spPr bwMode="auto">
            <a:xfrm>
              <a:off x="7950200" y="5646738"/>
              <a:ext cx="120650" cy="120650"/>
            </a:xfrm>
            <a:custGeom>
              <a:avLst/>
              <a:gdLst>
                <a:gd name="T0" fmla="*/ 19 w 76"/>
                <a:gd name="T1" fmla="*/ 57 h 76"/>
                <a:gd name="T2" fmla="*/ 19 w 76"/>
                <a:gd name="T3" fmla="*/ 19 h 76"/>
                <a:gd name="T4" fmla="*/ 19 w 76"/>
                <a:gd name="T5" fmla="*/ 0 h 76"/>
                <a:gd name="T6" fmla="*/ 0 w 76"/>
                <a:gd name="T7" fmla="*/ 0 h 76"/>
                <a:gd name="T8" fmla="*/ 0 w 76"/>
                <a:gd name="T9" fmla="*/ 76 h 76"/>
                <a:gd name="T10" fmla="*/ 76 w 76"/>
                <a:gd name="T11" fmla="*/ 76 h 76"/>
                <a:gd name="T12" fmla="*/ 76 w 76"/>
                <a:gd name="T13" fmla="*/ 57 h 76"/>
                <a:gd name="T14" fmla="*/ 57 w 76"/>
                <a:gd name="T15" fmla="*/ 57 h 76"/>
                <a:gd name="T16" fmla="*/ 19 w 76"/>
                <a:gd name="T17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6">
                  <a:moveTo>
                    <a:pt x="19" y="57"/>
                  </a:move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76" y="76"/>
                  </a:lnTo>
                  <a:lnTo>
                    <a:pt x="76" y="57"/>
                  </a:lnTo>
                  <a:lnTo>
                    <a:pt x="57" y="57"/>
                  </a:lnTo>
                  <a:lnTo>
                    <a:pt x="19" y="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7" name="Freeform 63"/>
            <p:cNvSpPr/>
            <p:nvPr/>
          </p:nvSpPr>
          <p:spPr bwMode="auto">
            <a:xfrm>
              <a:off x="8101013" y="5346700"/>
              <a:ext cx="119063" cy="119063"/>
            </a:xfrm>
            <a:custGeom>
              <a:avLst/>
              <a:gdLst>
                <a:gd name="T0" fmla="*/ 19 w 75"/>
                <a:gd name="T1" fmla="*/ 56 h 75"/>
                <a:gd name="T2" fmla="*/ 19 w 75"/>
                <a:gd name="T3" fmla="*/ 19 h 75"/>
                <a:gd name="T4" fmla="*/ 19 w 75"/>
                <a:gd name="T5" fmla="*/ 0 h 75"/>
                <a:gd name="T6" fmla="*/ 0 w 75"/>
                <a:gd name="T7" fmla="*/ 0 h 75"/>
                <a:gd name="T8" fmla="*/ 0 w 75"/>
                <a:gd name="T9" fmla="*/ 75 h 75"/>
                <a:gd name="T10" fmla="*/ 75 w 75"/>
                <a:gd name="T11" fmla="*/ 75 h 75"/>
                <a:gd name="T12" fmla="*/ 75 w 75"/>
                <a:gd name="T13" fmla="*/ 56 h 75"/>
                <a:gd name="T14" fmla="*/ 57 w 75"/>
                <a:gd name="T15" fmla="*/ 56 h 75"/>
                <a:gd name="T16" fmla="*/ 19 w 75"/>
                <a:gd name="T17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19" y="56"/>
                  </a:move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75" y="75"/>
                  </a:lnTo>
                  <a:lnTo>
                    <a:pt x="75" y="56"/>
                  </a:lnTo>
                  <a:lnTo>
                    <a:pt x="57" y="56"/>
                  </a:lnTo>
                  <a:lnTo>
                    <a:pt x="19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8" name="Freeform 64"/>
            <p:cNvSpPr/>
            <p:nvPr/>
          </p:nvSpPr>
          <p:spPr bwMode="auto">
            <a:xfrm>
              <a:off x="8250238" y="5346700"/>
              <a:ext cx="120650" cy="119063"/>
            </a:xfrm>
            <a:custGeom>
              <a:avLst/>
              <a:gdLst>
                <a:gd name="T0" fmla="*/ 19 w 76"/>
                <a:gd name="T1" fmla="*/ 56 h 75"/>
                <a:gd name="T2" fmla="*/ 19 w 76"/>
                <a:gd name="T3" fmla="*/ 19 h 75"/>
                <a:gd name="T4" fmla="*/ 19 w 76"/>
                <a:gd name="T5" fmla="*/ 0 h 75"/>
                <a:gd name="T6" fmla="*/ 0 w 76"/>
                <a:gd name="T7" fmla="*/ 0 h 75"/>
                <a:gd name="T8" fmla="*/ 0 w 76"/>
                <a:gd name="T9" fmla="*/ 75 h 75"/>
                <a:gd name="T10" fmla="*/ 76 w 76"/>
                <a:gd name="T11" fmla="*/ 75 h 75"/>
                <a:gd name="T12" fmla="*/ 76 w 76"/>
                <a:gd name="T13" fmla="*/ 56 h 75"/>
                <a:gd name="T14" fmla="*/ 57 w 76"/>
                <a:gd name="T15" fmla="*/ 56 h 75"/>
                <a:gd name="T16" fmla="*/ 19 w 76"/>
                <a:gd name="T17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5">
                  <a:moveTo>
                    <a:pt x="19" y="56"/>
                  </a:move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76" y="75"/>
                  </a:lnTo>
                  <a:lnTo>
                    <a:pt x="76" y="56"/>
                  </a:lnTo>
                  <a:lnTo>
                    <a:pt x="57" y="56"/>
                  </a:lnTo>
                  <a:lnTo>
                    <a:pt x="19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9" name="Freeform 65"/>
            <p:cNvSpPr/>
            <p:nvPr/>
          </p:nvSpPr>
          <p:spPr bwMode="auto">
            <a:xfrm>
              <a:off x="8101013" y="5495925"/>
              <a:ext cx="119063" cy="120650"/>
            </a:xfrm>
            <a:custGeom>
              <a:avLst/>
              <a:gdLst>
                <a:gd name="T0" fmla="*/ 19 w 75"/>
                <a:gd name="T1" fmla="*/ 57 h 76"/>
                <a:gd name="T2" fmla="*/ 19 w 75"/>
                <a:gd name="T3" fmla="*/ 19 h 76"/>
                <a:gd name="T4" fmla="*/ 19 w 75"/>
                <a:gd name="T5" fmla="*/ 0 h 76"/>
                <a:gd name="T6" fmla="*/ 0 w 75"/>
                <a:gd name="T7" fmla="*/ 0 h 76"/>
                <a:gd name="T8" fmla="*/ 0 w 75"/>
                <a:gd name="T9" fmla="*/ 76 h 76"/>
                <a:gd name="T10" fmla="*/ 75 w 75"/>
                <a:gd name="T11" fmla="*/ 76 h 76"/>
                <a:gd name="T12" fmla="*/ 75 w 75"/>
                <a:gd name="T13" fmla="*/ 57 h 76"/>
                <a:gd name="T14" fmla="*/ 57 w 75"/>
                <a:gd name="T15" fmla="*/ 57 h 76"/>
                <a:gd name="T16" fmla="*/ 19 w 75"/>
                <a:gd name="T17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6">
                  <a:moveTo>
                    <a:pt x="19" y="57"/>
                  </a:move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75" y="76"/>
                  </a:lnTo>
                  <a:lnTo>
                    <a:pt x="75" y="57"/>
                  </a:lnTo>
                  <a:lnTo>
                    <a:pt x="57" y="57"/>
                  </a:lnTo>
                  <a:lnTo>
                    <a:pt x="19" y="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0" name="Freeform 66"/>
            <p:cNvSpPr/>
            <p:nvPr/>
          </p:nvSpPr>
          <p:spPr bwMode="auto">
            <a:xfrm>
              <a:off x="8101013" y="5646738"/>
              <a:ext cx="119063" cy="120650"/>
            </a:xfrm>
            <a:custGeom>
              <a:avLst/>
              <a:gdLst>
                <a:gd name="T0" fmla="*/ 19 w 75"/>
                <a:gd name="T1" fmla="*/ 57 h 76"/>
                <a:gd name="T2" fmla="*/ 19 w 75"/>
                <a:gd name="T3" fmla="*/ 19 h 76"/>
                <a:gd name="T4" fmla="*/ 19 w 75"/>
                <a:gd name="T5" fmla="*/ 0 h 76"/>
                <a:gd name="T6" fmla="*/ 0 w 75"/>
                <a:gd name="T7" fmla="*/ 0 h 76"/>
                <a:gd name="T8" fmla="*/ 0 w 75"/>
                <a:gd name="T9" fmla="*/ 76 h 76"/>
                <a:gd name="T10" fmla="*/ 75 w 75"/>
                <a:gd name="T11" fmla="*/ 76 h 76"/>
                <a:gd name="T12" fmla="*/ 75 w 75"/>
                <a:gd name="T13" fmla="*/ 57 h 76"/>
                <a:gd name="T14" fmla="*/ 57 w 75"/>
                <a:gd name="T15" fmla="*/ 57 h 76"/>
                <a:gd name="T16" fmla="*/ 19 w 75"/>
                <a:gd name="T17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6">
                  <a:moveTo>
                    <a:pt x="19" y="57"/>
                  </a:move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75" y="76"/>
                  </a:lnTo>
                  <a:lnTo>
                    <a:pt x="75" y="57"/>
                  </a:lnTo>
                  <a:lnTo>
                    <a:pt x="57" y="57"/>
                  </a:lnTo>
                  <a:lnTo>
                    <a:pt x="19" y="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1" name="Freeform 67"/>
            <p:cNvSpPr/>
            <p:nvPr/>
          </p:nvSpPr>
          <p:spPr bwMode="auto">
            <a:xfrm>
              <a:off x="8250238" y="5495925"/>
              <a:ext cx="120650" cy="271463"/>
            </a:xfrm>
            <a:custGeom>
              <a:avLst/>
              <a:gdLst>
                <a:gd name="T0" fmla="*/ 19 w 76"/>
                <a:gd name="T1" fmla="*/ 152 h 171"/>
                <a:gd name="T2" fmla="*/ 19 w 76"/>
                <a:gd name="T3" fmla="*/ 114 h 171"/>
                <a:gd name="T4" fmla="*/ 19 w 76"/>
                <a:gd name="T5" fmla="*/ 0 h 171"/>
                <a:gd name="T6" fmla="*/ 0 w 76"/>
                <a:gd name="T7" fmla="*/ 0 h 171"/>
                <a:gd name="T8" fmla="*/ 0 w 76"/>
                <a:gd name="T9" fmla="*/ 171 h 171"/>
                <a:gd name="T10" fmla="*/ 76 w 76"/>
                <a:gd name="T11" fmla="*/ 171 h 171"/>
                <a:gd name="T12" fmla="*/ 76 w 76"/>
                <a:gd name="T13" fmla="*/ 152 h 171"/>
                <a:gd name="T14" fmla="*/ 57 w 76"/>
                <a:gd name="T15" fmla="*/ 152 h 171"/>
                <a:gd name="T16" fmla="*/ 19 w 76"/>
                <a:gd name="T17" fmla="*/ 15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1">
                  <a:moveTo>
                    <a:pt x="19" y="152"/>
                  </a:moveTo>
                  <a:lnTo>
                    <a:pt x="19" y="114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76" y="171"/>
                  </a:lnTo>
                  <a:lnTo>
                    <a:pt x="76" y="152"/>
                  </a:lnTo>
                  <a:lnTo>
                    <a:pt x="57" y="152"/>
                  </a:lnTo>
                  <a:lnTo>
                    <a:pt x="19" y="1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61646" y="3558178"/>
            <a:ext cx="707179" cy="448212"/>
            <a:chOff x="2311400" y="5180013"/>
            <a:chExt cx="901700" cy="571500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2311400" y="5180013"/>
              <a:ext cx="901700" cy="571500"/>
            </a:xfrm>
            <a:custGeom>
              <a:avLst/>
              <a:gdLst>
                <a:gd name="T0" fmla="*/ 196 w 240"/>
                <a:gd name="T1" fmla="*/ 64 h 152"/>
                <a:gd name="T2" fmla="*/ 196 w 240"/>
                <a:gd name="T3" fmla="*/ 62 h 152"/>
                <a:gd name="T4" fmla="*/ 134 w 240"/>
                <a:gd name="T5" fmla="*/ 0 h 152"/>
                <a:gd name="T6" fmla="*/ 78 w 240"/>
                <a:gd name="T7" fmla="*/ 35 h 152"/>
                <a:gd name="T8" fmla="*/ 64 w 240"/>
                <a:gd name="T9" fmla="*/ 32 h 152"/>
                <a:gd name="T10" fmla="*/ 32 w 240"/>
                <a:gd name="T11" fmla="*/ 58 h 152"/>
                <a:gd name="T12" fmla="*/ 0 w 240"/>
                <a:gd name="T13" fmla="*/ 104 h 152"/>
                <a:gd name="T14" fmla="*/ 48 w 240"/>
                <a:gd name="T15" fmla="*/ 152 h 152"/>
                <a:gd name="T16" fmla="*/ 196 w 240"/>
                <a:gd name="T17" fmla="*/ 152 h 152"/>
                <a:gd name="T18" fmla="*/ 196 w 240"/>
                <a:gd name="T19" fmla="*/ 152 h 152"/>
                <a:gd name="T20" fmla="*/ 240 w 240"/>
                <a:gd name="T21" fmla="*/ 108 h 152"/>
                <a:gd name="T22" fmla="*/ 196 w 240"/>
                <a:gd name="T23" fmla="*/ 64 h 152"/>
                <a:gd name="T24" fmla="*/ 196 w 240"/>
                <a:gd name="T25" fmla="*/ 144 h 152"/>
                <a:gd name="T26" fmla="*/ 194 w 240"/>
                <a:gd name="T27" fmla="*/ 144 h 152"/>
                <a:gd name="T28" fmla="*/ 48 w 240"/>
                <a:gd name="T29" fmla="*/ 144 h 152"/>
                <a:gd name="T30" fmla="*/ 8 w 240"/>
                <a:gd name="T31" fmla="*/ 104 h 152"/>
                <a:gd name="T32" fmla="*/ 35 w 240"/>
                <a:gd name="T33" fmla="*/ 66 h 152"/>
                <a:gd name="T34" fmla="*/ 39 w 240"/>
                <a:gd name="T35" fmla="*/ 64 h 152"/>
                <a:gd name="T36" fmla="*/ 40 w 240"/>
                <a:gd name="T37" fmla="*/ 60 h 152"/>
                <a:gd name="T38" fmla="*/ 64 w 240"/>
                <a:gd name="T39" fmla="*/ 40 h 152"/>
                <a:gd name="T40" fmla="*/ 74 w 240"/>
                <a:gd name="T41" fmla="*/ 42 h 152"/>
                <a:gd name="T42" fmla="*/ 82 w 240"/>
                <a:gd name="T43" fmla="*/ 46 h 152"/>
                <a:gd name="T44" fmla="*/ 85 w 240"/>
                <a:gd name="T45" fmla="*/ 38 h 152"/>
                <a:gd name="T46" fmla="*/ 134 w 240"/>
                <a:gd name="T47" fmla="*/ 8 h 152"/>
                <a:gd name="T48" fmla="*/ 188 w 240"/>
                <a:gd name="T49" fmla="*/ 62 h 152"/>
                <a:gd name="T50" fmla="*/ 188 w 240"/>
                <a:gd name="T51" fmla="*/ 62 h 152"/>
                <a:gd name="T52" fmla="*/ 188 w 240"/>
                <a:gd name="T53" fmla="*/ 63 h 152"/>
                <a:gd name="T54" fmla="*/ 188 w 240"/>
                <a:gd name="T55" fmla="*/ 72 h 152"/>
                <a:gd name="T56" fmla="*/ 196 w 240"/>
                <a:gd name="T57" fmla="*/ 72 h 152"/>
                <a:gd name="T58" fmla="*/ 232 w 240"/>
                <a:gd name="T59" fmla="*/ 108 h 152"/>
                <a:gd name="T60" fmla="*/ 196 w 240"/>
                <a:gd name="T61" fmla="*/ 1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0" h="152">
                  <a:moveTo>
                    <a:pt x="196" y="64"/>
                  </a:moveTo>
                  <a:cubicBezTo>
                    <a:pt x="196" y="63"/>
                    <a:pt x="196" y="62"/>
                    <a:pt x="196" y="62"/>
                  </a:cubicBezTo>
                  <a:cubicBezTo>
                    <a:pt x="196" y="27"/>
                    <a:pt x="168" y="0"/>
                    <a:pt x="134" y="0"/>
                  </a:cubicBezTo>
                  <a:cubicBezTo>
                    <a:pt x="109" y="0"/>
                    <a:pt x="88" y="14"/>
                    <a:pt x="78" y="35"/>
                  </a:cubicBezTo>
                  <a:cubicBezTo>
                    <a:pt x="74" y="33"/>
                    <a:pt x="69" y="32"/>
                    <a:pt x="64" y="32"/>
                  </a:cubicBezTo>
                  <a:cubicBezTo>
                    <a:pt x="48" y="32"/>
                    <a:pt x="35" y="43"/>
                    <a:pt x="32" y="58"/>
                  </a:cubicBezTo>
                  <a:cubicBezTo>
                    <a:pt x="13" y="65"/>
                    <a:pt x="0" y="82"/>
                    <a:pt x="0" y="104"/>
                  </a:cubicBezTo>
                  <a:cubicBezTo>
                    <a:pt x="0" y="130"/>
                    <a:pt x="21" y="152"/>
                    <a:pt x="48" y="152"/>
                  </a:cubicBezTo>
                  <a:cubicBezTo>
                    <a:pt x="196" y="152"/>
                    <a:pt x="196" y="152"/>
                    <a:pt x="196" y="152"/>
                  </a:cubicBezTo>
                  <a:cubicBezTo>
                    <a:pt x="196" y="152"/>
                    <a:pt x="196" y="152"/>
                    <a:pt x="196" y="152"/>
                  </a:cubicBezTo>
                  <a:cubicBezTo>
                    <a:pt x="220" y="151"/>
                    <a:pt x="240" y="132"/>
                    <a:pt x="240" y="108"/>
                  </a:cubicBezTo>
                  <a:cubicBezTo>
                    <a:pt x="240" y="83"/>
                    <a:pt x="220" y="64"/>
                    <a:pt x="196" y="64"/>
                  </a:cubicBezTo>
                  <a:close/>
                  <a:moveTo>
                    <a:pt x="196" y="144"/>
                  </a:moveTo>
                  <a:cubicBezTo>
                    <a:pt x="194" y="144"/>
                    <a:pt x="194" y="144"/>
                    <a:pt x="194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6" y="144"/>
                    <a:pt x="8" y="126"/>
                    <a:pt x="8" y="104"/>
                  </a:cubicBezTo>
                  <a:cubicBezTo>
                    <a:pt x="8" y="86"/>
                    <a:pt x="18" y="71"/>
                    <a:pt x="35" y="66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2" y="48"/>
                    <a:pt x="52" y="40"/>
                    <a:pt x="64" y="40"/>
                  </a:cubicBezTo>
                  <a:cubicBezTo>
                    <a:pt x="67" y="40"/>
                    <a:pt x="71" y="40"/>
                    <a:pt x="74" y="42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94" y="20"/>
                    <a:pt x="113" y="8"/>
                    <a:pt x="134" y="8"/>
                  </a:cubicBezTo>
                  <a:cubicBezTo>
                    <a:pt x="164" y="8"/>
                    <a:pt x="188" y="32"/>
                    <a:pt x="188" y="62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8" y="63"/>
                    <a:pt x="188" y="63"/>
                    <a:pt x="188" y="63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215" y="72"/>
                    <a:pt x="232" y="88"/>
                    <a:pt x="232" y="108"/>
                  </a:cubicBezTo>
                  <a:cubicBezTo>
                    <a:pt x="232" y="127"/>
                    <a:pt x="216" y="143"/>
                    <a:pt x="196" y="14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1" name="Freeform 39"/>
            <p:cNvSpPr/>
            <p:nvPr/>
          </p:nvSpPr>
          <p:spPr bwMode="auto">
            <a:xfrm>
              <a:off x="2627313" y="5330825"/>
              <a:ext cx="269875" cy="315913"/>
            </a:xfrm>
            <a:custGeom>
              <a:avLst/>
              <a:gdLst>
                <a:gd name="T0" fmla="*/ 36 w 72"/>
                <a:gd name="T1" fmla="*/ 76 h 84"/>
                <a:gd name="T2" fmla="*/ 8 w 72"/>
                <a:gd name="T3" fmla="*/ 48 h 84"/>
                <a:gd name="T4" fmla="*/ 36 w 72"/>
                <a:gd name="T5" fmla="*/ 20 h 84"/>
                <a:gd name="T6" fmla="*/ 36 w 72"/>
                <a:gd name="T7" fmla="*/ 34 h 84"/>
                <a:gd name="T8" fmla="*/ 66 w 72"/>
                <a:gd name="T9" fmla="*/ 17 h 84"/>
                <a:gd name="T10" fmla="*/ 36 w 72"/>
                <a:gd name="T11" fmla="*/ 0 h 84"/>
                <a:gd name="T12" fmla="*/ 36 w 72"/>
                <a:gd name="T13" fmla="*/ 12 h 84"/>
                <a:gd name="T14" fmla="*/ 0 w 72"/>
                <a:gd name="T15" fmla="*/ 48 h 84"/>
                <a:gd name="T16" fmla="*/ 36 w 72"/>
                <a:gd name="T17" fmla="*/ 84 h 84"/>
                <a:gd name="T18" fmla="*/ 72 w 72"/>
                <a:gd name="T19" fmla="*/ 48 h 84"/>
                <a:gd name="T20" fmla="*/ 64 w 72"/>
                <a:gd name="T21" fmla="*/ 48 h 84"/>
                <a:gd name="T22" fmla="*/ 36 w 72"/>
                <a:gd name="T23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84">
                  <a:moveTo>
                    <a:pt x="36" y="76"/>
                  </a:moveTo>
                  <a:cubicBezTo>
                    <a:pt x="20" y="76"/>
                    <a:pt x="8" y="63"/>
                    <a:pt x="8" y="48"/>
                  </a:cubicBezTo>
                  <a:cubicBezTo>
                    <a:pt x="8" y="32"/>
                    <a:pt x="20" y="20"/>
                    <a:pt x="36" y="20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6" y="12"/>
                    <a:pt x="0" y="28"/>
                    <a:pt x="0" y="48"/>
                  </a:cubicBezTo>
                  <a:cubicBezTo>
                    <a:pt x="0" y="67"/>
                    <a:pt x="16" y="84"/>
                    <a:pt x="36" y="84"/>
                  </a:cubicBezTo>
                  <a:cubicBezTo>
                    <a:pt x="55" y="84"/>
                    <a:pt x="72" y="67"/>
                    <a:pt x="72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63"/>
                    <a:pt x="51" y="76"/>
                    <a:pt x="36" y="7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3" name="Freeform 56"/>
          <p:cNvSpPr>
            <a:spLocks noEditPoints="1"/>
          </p:cNvSpPr>
          <p:nvPr/>
        </p:nvSpPr>
        <p:spPr bwMode="auto">
          <a:xfrm>
            <a:off x="5192293" y="4550412"/>
            <a:ext cx="552122" cy="547808"/>
          </a:xfrm>
          <a:custGeom>
            <a:avLst/>
            <a:gdLst>
              <a:gd name="T0" fmla="*/ 2147483646 w 185"/>
              <a:gd name="T1" fmla="*/ 2147483646 h 184"/>
              <a:gd name="T2" fmla="*/ 2147483646 w 185"/>
              <a:gd name="T3" fmla="*/ 0 h 184"/>
              <a:gd name="T4" fmla="*/ 2147483646 w 185"/>
              <a:gd name="T5" fmla="*/ 2147483646 h 184"/>
              <a:gd name="T6" fmla="*/ 2147483646 w 185"/>
              <a:gd name="T7" fmla="*/ 2147483646 h 184"/>
              <a:gd name="T8" fmla="*/ 2147483646 w 185"/>
              <a:gd name="T9" fmla="*/ 2147483646 h 184"/>
              <a:gd name="T10" fmla="*/ 0 w 185"/>
              <a:gd name="T11" fmla="*/ 2147483646 h 184"/>
              <a:gd name="T12" fmla="*/ 0 w 185"/>
              <a:gd name="T13" fmla="*/ 2147483646 h 184"/>
              <a:gd name="T14" fmla="*/ 2147483646 w 185"/>
              <a:gd name="T15" fmla="*/ 2147483646 h 184"/>
              <a:gd name="T16" fmla="*/ 2147483646 w 185"/>
              <a:gd name="T17" fmla="*/ 2147483646 h 184"/>
              <a:gd name="T18" fmla="*/ 2147483646 w 185"/>
              <a:gd name="T19" fmla="*/ 2147483646 h 184"/>
              <a:gd name="T20" fmla="*/ 2147483646 w 185"/>
              <a:gd name="T21" fmla="*/ 2147483646 h 184"/>
              <a:gd name="T22" fmla="*/ 2147483646 w 185"/>
              <a:gd name="T23" fmla="*/ 2147483646 h 184"/>
              <a:gd name="T24" fmla="*/ 2147483646 w 185"/>
              <a:gd name="T25" fmla="*/ 2147483646 h 184"/>
              <a:gd name="T26" fmla="*/ 2147483646 w 185"/>
              <a:gd name="T27" fmla="*/ 2147483646 h 184"/>
              <a:gd name="T28" fmla="*/ 2147483646 w 185"/>
              <a:gd name="T29" fmla="*/ 2147483646 h 184"/>
              <a:gd name="T30" fmla="*/ 2147483646 w 185"/>
              <a:gd name="T31" fmla="*/ 2147483646 h 184"/>
              <a:gd name="T32" fmla="*/ 2147483646 w 185"/>
              <a:gd name="T33" fmla="*/ 2147483646 h 184"/>
              <a:gd name="T34" fmla="*/ 2147483646 w 185"/>
              <a:gd name="T35" fmla="*/ 2147483646 h 184"/>
              <a:gd name="T36" fmla="*/ 2147483646 w 185"/>
              <a:gd name="T37" fmla="*/ 2147483646 h 184"/>
              <a:gd name="T38" fmla="*/ 2147483646 w 185"/>
              <a:gd name="T39" fmla="*/ 2147483646 h 184"/>
              <a:gd name="T40" fmla="*/ 2147483646 w 185"/>
              <a:gd name="T41" fmla="*/ 2147483646 h 184"/>
              <a:gd name="T42" fmla="*/ 2147483646 w 185"/>
              <a:gd name="T43" fmla="*/ 2147483646 h 184"/>
              <a:gd name="T44" fmla="*/ 2147483646 w 185"/>
              <a:gd name="T45" fmla="*/ 2147483646 h 184"/>
              <a:gd name="T46" fmla="*/ 2147483646 w 185"/>
              <a:gd name="T47" fmla="*/ 2147483646 h 184"/>
              <a:gd name="T48" fmla="*/ 2147483646 w 185"/>
              <a:gd name="T49" fmla="*/ 2147483646 h 184"/>
              <a:gd name="T50" fmla="*/ 2147483646 w 185"/>
              <a:gd name="T51" fmla="*/ 2147483646 h 184"/>
              <a:gd name="T52" fmla="*/ 2147483646 w 185"/>
              <a:gd name="T53" fmla="*/ 2147483646 h 184"/>
              <a:gd name="T54" fmla="*/ 2147483646 w 185"/>
              <a:gd name="T55" fmla="*/ 2147483646 h 184"/>
              <a:gd name="T56" fmla="*/ 2147483646 w 185"/>
              <a:gd name="T57" fmla="*/ 2147483646 h 184"/>
              <a:gd name="T58" fmla="*/ 2147483646 w 185"/>
              <a:gd name="T59" fmla="*/ 2147483646 h 18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85" h="184">
                <a:moveTo>
                  <a:pt x="181" y="3"/>
                </a:moveTo>
                <a:cubicBezTo>
                  <a:pt x="178" y="1"/>
                  <a:pt x="175" y="0"/>
                  <a:pt x="172" y="0"/>
                </a:cubicBezTo>
                <a:cubicBezTo>
                  <a:pt x="169" y="0"/>
                  <a:pt x="166" y="1"/>
                  <a:pt x="164" y="3"/>
                </a:cubicBezTo>
                <a:cubicBezTo>
                  <a:pt x="128" y="38"/>
                  <a:pt x="128" y="38"/>
                  <a:pt x="128" y="3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84"/>
                  <a:pt x="0" y="184"/>
                  <a:pt x="0" y="184"/>
                </a:cubicBezTo>
                <a:cubicBezTo>
                  <a:pt x="152" y="184"/>
                  <a:pt x="152" y="184"/>
                  <a:pt x="152" y="184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45" y="56"/>
                  <a:pt x="145" y="56"/>
                  <a:pt x="145" y="56"/>
                </a:cubicBezTo>
                <a:cubicBezTo>
                  <a:pt x="181" y="20"/>
                  <a:pt x="181" y="20"/>
                  <a:pt x="181" y="20"/>
                </a:cubicBezTo>
                <a:cubicBezTo>
                  <a:pt x="185" y="15"/>
                  <a:pt x="185" y="8"/>
                  <a:pt x="181" y="3"/>
                </a:cubicBezTo>
                <a:close/>
                <a:moveTo>
                  <a:pt x="144" y="176"/>
                </a:moveTo>
                <a:cubicBezTo>
                  <a:pt x="8" y="176"/>
                  <a:pt x="8" y="176"/>
                  <a:pt x="8" y="176"/>
                </a:cubicBezTo>
                <a:cubicBezTo>
                  <a:pt x="8" y="40"/>
                  <a:pt x="8" y="40"/>
                  <a:pt x="8" y="40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81" y="120"/>
                  <a:pt x="81" y="120"/>
                  <a:pt x="81" y="120"/>
                </a:cubicBezTo>
                <a:cubicBezTo>
                  <a:pt x="144" y="56"/>
                  <a:pt x="144" y="56"/>
                  <a:pt x="144" y="56"/>
                </a:cubicBezTo>
                <a:lnTo>
                  <a:pt x="144" y="176"/>
                </a:lnTo>
                <a:close/>
                <a:moveTo>
                  <a:pt x="175" y="14"/>
                </a:moveTo>
                <a:cubicBezTo>
                  <a:pt x="78" y="112"/>
                  <a:pt x="78" y="112"/>
                  <a:pt x="78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169" y="9"/>
                  <a:pt x="169" y="9"/>
                  <a:pt x="169" y="9"/>
                </a:cubicBezTo>
                <a:cubicBezTo>
                  <a:pt x="170" y="8"/>
                  <a:pt x="172" y="8"/>
                  <a:pt x="172" y="8"/>
                </a:cubicBezTo>
                <a:cubicBezTo>
                  <a:pt x="173" y="8"/>
                  <a:pt x="174" y="8"/>
                  <a:pt x="175" y="9"/>
                </a:cubicBezTo>
                <a:cubicBezTo>
                  <a:pt x="176" y="10"/>
                  <a:pt x="176" y="11"/>
                  <a:pt x="176" y="12"/>
                </a:cubicBezTo>
                <a:cubicBezTo>
                  <a:pt x="176" y="12"/>
                  <a:pt x="176" y="13"/>
                  <a:pt x="175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Freeform 33"/>
          <p:cNvSpPr>
            <a:spLocks noEditPoints="1"/>
          </p:cNvSpPr>
          <p:nvPr/>
        </p:nvSpPr>
        <p:spPr bwMode="auto">
          <a:xfrm>
            <a:off x="4769575" y="2430350"/>
            <a:ext cx="547808" cy="478793"/>
          </a:xfrm>
          <a:custGeom>
            <a:avLst/>
            <a:gdLst>
              <a:gd name="T0" fmla="*/ 2147483646 w 454"/>
              <a:gd name="T1" fmla="*/ 0 h 398"/>
              <a:gd name="T2" fmla="*/ 0 w 454"/>
              <a:gd name="T3" fmla="*/ 0 h 398"/>
              <a:gd name="T4" fmla="*/ 0 w 454"/>
              <a:gd name="T5" fmla="*/ 2147483646 h 398"/>
              <a:gd name="T6" fmla="*/ 2147483646 w 454"/>
              <a:gd name="T7" fmla="*/ 2147483646 h 398"/>
              <a:gd name="T8" fmla="*/ 2147483646 w 454"/>
              <a:gd name="T9" fmla="*/ 2147483646 h 398"/>
              <a:gd name="T10" fmla="*/ 2147483646 w 454"/>
              <a:gd name="T11" fmla="*/ 2147483646 h 398"/>
              <a:gd name="T12" fmla="*/ 2147483646 w 454"/>
              <a:gd name="T13" fmla="*/ 2147483646 h 398"/>
              <a:gd name="T14" fmla="*/ 2147483646 w 454"/>
              <a:gd name="T15" fmla="*/ 2147483646 h 398"/>
              <a:gd name="T16" fmla="*/ 2147483646 w 454"/>
              <a:gd name="T17" fmla="*/ 0 h 398"/>
              <a:gd name="T18" fmla="*/ 2147483646 w 454"/>
              <a:gd name="T19" fmla="*/ 2147483646 h 398"/>
              <a:gd name="T20" fmla="*/ 2147483646 w 454"/>
              <a:gd name="T21" fmla="*/ 2147483646 h 398"/>
              <a:gd name="T22" fmla="*/ 2147483646 w 454"/>
              <a:gd name="T23" fmla="*/ 2147483646 h 398"/>
              <a:gd name="T24" fmla="*/ 2147483646 w 454"/>
              <a:gd name="T25" fmla="*/ 2147483646 h 398"/>
              <a:gd name="T26" fmla="*/ 2147483646 w 454"/>
              <a:gd name="T27" fmla="*/ 2147483646 h 398"/>
              <a:gd name="T28" fmla="*/ 2147483646 w 454"/>
              <a:gd name="T29" fmla="*/ 2147483646 h 398"/>
              <a:gd name="T30" fmla="*/ 2147483646 w 454"/>
              <a:gd name="T31" fmla="*/ 2147483646 h 398"/>
              <a:gd name="T32" fmla="*/ 2147483646 w 454"/>
              <a:gd name="T33" fmla="*/ 2147483646 h 398"/>
              <a:gd name="T34" fmla="*/ 2147483646 w 454"/>
              <a:gd name="T35" fmla="*/ 2147483646 h 398"/>
              <a:gd name="T36" fmla="*/ 2147483646 w 454"/>
              <a:gd name="T37" fmla="*/ 2147483646 h 398"/>
              <a:gd name="T38" fmla="*/ 2147483646 w 454"/>
              <a:gd name="T39" fmla="*/ 2147483646 h 398"/>
              <a:gd name="T40" fmla="*/ 2147483646 w 454"/>
              <a:gd name="T41" fmla="*/ 2147483646 h 3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54" h="398">
                <a:moveTo>
                  <a:pt x="454" y="0"/>
                </a:moveTo>
                <a:lnTo>
                  <a:pt x="0" y="0"/>
                </a:lnTo>
                <a:lnTo>
                  <a:pt x="0" y="285"/>
                </a:lnTo>
                <a:lnTo>
                  <a:pt x="156" y="285"/>
                </a:lnTo>
                <a:lnTo>
                  <a:pt x="57" y="398"/>
                </a:lnTo>
                <a:lnTo>
                  <a:pt x="397" y="398"/>
                </a:lnTo>
                <a:lnTo>
                  <a:pt x="300" y="285"/>
                </a:lnTo>
                <a:lnTo>
                  <a:pt x="454" y="285"/>
                </a:lnTo>
                <a:lnTo>
                  <a:pt x="454" y="0"/>
                </a:lnTo>
                <a:close/>
                <a:moveTo>
                  <a:pt x="99" y="379"/>
                </a:moveTo>
                <a:lnTo>
                  <a:pt x="227" y="228"/>
                </a:lnTo>
                <a:lnTo>
                  <a:pt x="357" y="379"/>
                </a:lnTo>
                <a:lnTo>
                  <a:pt x="99" y="379"/>
                </a:lnTo>
                <a:close/>
                <a:moveTo>
                  <a:pt x="435" y="266"/>
                </a:moveTo>
                <a:lnTo>
                  <a:pt x="284" y="266"/>
                </a:lnTo>
                <a:lnTo>
                  <a:pt x="227" y="199"/>
                </a:lnTo>
                <a:lnTo>
                  <a:pt x="170" y="266"/>
                </a:lnTo>
                <a:lnTo>
                  <a:pt x="19" y="266"/>
                </a:lnTo>
                <a:lnTo>
                  <a:pt x="19" y="19"/>
                </a:lnTo>
                <a:lnTo>
                  <a:pt x="435" y="19"/>
                </a:lnTo>
                <a:lnTo>
                  <a:pt x="435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35349" y="601113"/>
            <a:ext cx="3100111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3426" y="3005430"/>
            <a:ext cx="3100111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539997" y="5495128"/>
            <a:ext cx="3100111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087356" y="1335738"/>
            <a:ext cx="3100111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054449" y="3776566"/>
            <a:ext cx="3100111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44358" y="1089734"/>
            <a:ext cx="6525087" cy="4678532"/>
            <a:chOff x="1198485" y="1100831"/>
            <a:chExt cx="5033639" cy="4678532"/>
          </a:xfrm>
        </p:grpSpPr>
        <p:sp>
          <p:nvSpPr>
            <p:cNvPr id="3" name="矩形 2"/>
            <p:cNvSpPr/>
            <p:nvPr/>
          </p:nvSpPr>
          <p:spPr>
            <a:xfrm>
              <a:off x="1198485" y="1100831"/>
              <a:ext cx="5033639" cy="4678532"/>
            </a:xfrm>
            <a:prstGeom prst="rect">
              <a:avLst/>
            </a:prstGeom>
            <a:solidFill>
              <a:srgbClr val="9EDBEE"/>
            </a:solidFill>
            <a:ln>
              <a:solidFill>
                <a:srgbClr val="9ED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369695" y="1313895"/>
              <a:ext cx="4690454" cy="4252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2" y="1089734"/>
            <a:ext cx="4678532" cy="467853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217028" y="2051687"/>
            <a:ext cx="815734" cy="815734"/>
            <a:chOff x="3714631" y="870654"/>
            <a:chExt cx="612068" cy="612068"/>
          </a:xfrm>
          <a:solidFill>
            <a:srgbClr val="009ADB"/>
          </a:solidFill>
        </p:grpSpPr>
        <p:sp>
          <p:nvSpPr>
            <p:cNvPr id="8" name="椭圆 7"/>
            <p:cNvSpPr/>
            <p:nvPr/>
          </p:nvSpPr>
          <p:spPr>
            <a:xfrm>
              <a:off x="3714631" y="870654"/>
              <a:ext cx="612068" cy="61206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endParaRPr lang="zh-CN" altLang="en-US" sz="3200" kern="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9" name="TextBox 50"/>
            <p:cNvSpPr txBox="1"/>
            <p:nvPr/>
          </p:nvSpPr>
          <p:spPr>
            <a:xfrm>
              <a:off x="3847943" y="1022799"/>
              <a:ext cx="345437" cy="28462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r>
                <a:rPr lang="en-US" altLang="zh-CN" sz="1865" b="1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01</a:t>
              </a:r>
              <a:endParaRPr lang="zh-CN" altLang="en-US" sz="1865" b="1" kern="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17028" y="3803444"/>
            <a:ext cx="815734" cy="815734"/>
            <a:chOff x="3714631" y="870654"/>
            <a:chExt cx="612068" cy="612068"/>
          </a:xfrm>
          <a:solidFill>
            <a:srgbClr val="009ADB"/>
          </a:solidFill>
        </p:grpSpPr>
        <p:sp>
          <p:nvSpPr>
            <p:cNvPr id="11" name="椭圆 10"/>
            <p:cNvSpPr/>
            <p:nvPr/>
          </p:nvSpPr>
          <p:spPr>
            <a:xfrm>
              <a:off x="3714631" y="870654"/>
              <a:ext cx="612068" cy="61206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endParaRPr lang="zh-CN" altLang="en-US" sz="3200" kern="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2" name="TextBox 50"/>
            <p:cNvSpPr txBox="1"/>
            <p:nvPr/>
          </p:nvSpPr>
          <p:spPr>
            <a:xfrm>
              <a:off x="3847943" y="1022799"/>
              <a:ext cx="345437" cy="28462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r>
                <a:rPr lang="en-US" altLang="zh-CN" sz="1865" b="1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02</a:t>
              </a:r>
              <a:endParaRPr lang="zh-CN" altLang="en-US" sz="1865" b="1" kern="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7200815" y="2098589"/>
            <a:ext cx="4229352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00815" y="3803444"/>
            <a:ext cx="4229352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534721" y="4064788"/>
            <a:ext cx="1684694" cy="430622"/>
          </a:xfrm>
          <a:prstGeom prst="rect">
            <a:avLst/>
          </a:prstGeom>
          <a:solidFill>
            <a:srgbClr val="9ED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41860" y="2441292"/>
            <a:ext cx="1684694" cy="430622"/>
          </a:xfrm>
          <a:prstGeom prst="rect">
            <a:avLst/>
          </a:prstGeom>
          <a:solidFill>
            <a:srgbClr val="9ED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4721" y="1358283"/>
            <a:ext cx="1684694" cy="430622"/>
          </a:xfrm>
          <a:prstGeom prst="rect">
            <a:avLst/>
          </a:prstGeom>
          <a:solidFill>
            <a:srgbClr val="9ED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6038967" y="918564"/>
            <a:ext cx="0" cy="5020872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grpSp>
        <p:nvGrpSpPr>
          <p:cNvPr id="3" name="组合 2"/>
          <p:cNvGrpSpPr/>
          <p:nvPr/>
        </p:nvGrpSpPr>
        <p:grpSpPr>
          <a:xfrm>
            <a:off x="5631102" y="1625558"/>
            <a:ext cx="815734" cy="815734"/>
            <a:chOff x="3714631" y="870654"/>
            <a:chExt cx="612068" cy="612068"/>
          </a:xfrm>
          <a:solidFill>
            <a:srgbClr val="009ADB"/>
          </a:solidFill>
        </p:grpSpPr>
        <p:sp>
          <p:nvSpPr>
            <p:cNvPr id="16" name="椭圆 15"/>
            <p:cNvSpPr/>
            <p:nvPr/>
          </p:nvSpPr>
          <p:spPr>
            <a:xfrm>
              <a:off x="3714631" y="870654"/>
              <a:ext cx="612068" cy="61206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endParaRPr lang="zh-CN" altLang="en-US" sz="3200" kern="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7" name="TextBox 50"/>
            <p:cNvSpPr txBox="1"/>
            <p:nvPr/>
          </p:nvSpPr>
          <p:spPr>
            <a:xfrm>
              <a:off x="3847943" y="1022799"/>
              <a:ext cx="345437" cy="28462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r>
                <a:rPr lang="en-US" altLang="zh-CN" sz="1865" b="1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01</a:t>
              </a:r>
              <a:endParaRPr lang="zh-CN" altLang="en-US" sz="1865" b="1" kern="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631102" y="2905139"/>
            <a:ext cx="815734" cy="815734"/>
            <a:chOff x="3707904" y="1851670"/>
            <a:chExt cx="612068" cy="612068"/>
          </a:xfrm>
          <a:solidFill>
            <a:srgbClr val="009ADB"/>
          </a:solidFill>
        </p:grpSpPr>
        <p:sp>
          <p:nvSpPr>
            <p:cNvPr id="14" name="椭圆 13"/>
            <p:cNvSpPr/>
            <p:nvPr/>
          </p:nvSpPr>
          <p:spPr>
            <a:xfrm>
              <a:off x="3707904" y="1851670"/>
              <a:ext cx="612068" cy="61206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endParaRPr lang="zh-CN" altLang="en-US" sz="3200" kern="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5" name="TextBox 53"/>
            <p:cNvSpPr txBox="1"/>
            <p:nvPr/>
          </p:nvSpPr>
          <p:spPr>
            <a:xfrm>
              <a:off x="3841218" y="2003815"/>
              <a:ext cx="345437" cy="28462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r>
                <a:rPr lang="en-US" altLang="zh-CN" sz="1865" b="1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02</a:t>
              </a:r>
              <a:endParaRPr lang="zh-CN" altLang="en-US" sz="1865" b="1" kern="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31102" y="4184720"/>
            <a:ext cx="815734" cy="815734"/>
            <a:chOff x="3701177" y="2832686"/>
            <a:chExt cx="612068" cy="612068"/>
          </a:xfrm>
          <a:solidFill>
            <a:srgbClr val="009ADB"/>
          </a:solidFill>
        </p:grpSpPr>
        <p:sp>
          <p:nvSpPr>
            <p:cNvPr id="12" name="椭圆 11"/>
            <p:cNvSpPr/>
            <p:nvPr/>
          </p:nvSpPr>
          <p:spPr>
            <a:xfrm>
              <a:off x="3701177" y="2832686"/>
              <a:ext cx="612068" cy="61206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endParaRPr lang="zh-CN" altLang="en-US" sz="3200" kern="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3" name="TextBox 56"/>
            <p:cNvSpPr txBox="1"/>
            <p:nvPr/>
          </p:nvSpPr>
          <p:spPr>
            <a:xfrm>
              <a:off x="3834491" y="2984831"/>
              <a:ext cx="345437" cy="28462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r>
                <a:rPr lang="en-US" altLang="zh-CN" sz="1865" b="1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03</a:t>
              </a:r>
              <a:endParaRPr lang="zh-CN" altLang="en-US" sz="1865" b="1" kern="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87989" y="1167325"/>
            <a:ext cx="1551530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7989" y="1808674"/>
            <a:ext cx="4339117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12972" y="2263790"/>
            <a:ext cx="1551530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12972" y="2905139"/>
            <a:ext cx="4339117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7989" y="3897505"/>
            <a:ext cx="1551530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7989" y="4538854"/>
            <a:ext cx="4339117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4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b="5473"/>
          <a:stretch>
            <a:fillRect/>
          </a:stretch>
        </p:blipFill>
        <p:spPr>
          <a:xfrm>
            <a:off x="-1587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0" y="745724"/>
            <a:ext cx="4494149" cy="5242264"/>
          </a:xfrm>
          <a:prstGeom prst="rect">
            <a:avLst/>
          </a:prstGeom>
        </p:spPr>
      </p:pic>
      <p:sp>
        <p:nvSpPr>
          <p:cNvPr id="5" name="文本框 19"/>
          <p:cNvSpPr txBox="1"/>
          <p:nvPr/>
        </p:nvSpPr>
        <p:spPr>
          <a:xfrm>
            <a:off x="4960112" y="2998113"/>
            <a:ext cx="786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endParaRPr lang="zh-CN" altLang="en-US" sz="9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23"/>
          <p:cNvSpPr txBox="1"/>
          <p:nvPr/>
        </p:nvSpPr>
        <p:spPr>
          <a:xfrm>
            <a:off x="5813182" y="3429000"/>
            <a:ext cx="3673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儿童节总结</a:t>
            </a:r>
            <a:endParaRPr lang="zh-CN" altLang="en-US" sz="4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22" y="389176"/>
            <a:ext cx="3987955" cy="29265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2440" y="3526603"/>
            <a:ext cx="5231509" cy="2339266"/>
          </a:xfrm>
          <a:prstGeom prst="rect">
            <a:avLst/>
          </a:prstGeom>
          <a:solidFill>
            <a:srgbClr val="9EDBEE"/>
          </a:solidFill>
          <a:ln>
            <a:solidFill>
              <a:srgbClr val="9ED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2135" y="3746253"/>
            <a:ext cx="1551530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2135" y="4387602"/>
            <a:ext cx="443212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5528" y="3526603"/>
            <a:ext cx="5231509" cy="2339266"/>
          </a:xfrm>
          <a:prstGeom prst="rect">
            <a:avLst/>
          </a:prstGeom>
          <a:solidFill>
            <a:srgbClr val="9EDBEE"/>
          </a:solidFill>
          <a:ln>
            <a:solidFill>
              <a:srgbClr val="9ED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55223" y="3746253"/>
            <a:ext cx="1551530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55223" y="4387602"/>
            <a:ext cx="443212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18022" b="48350"/>
          <a:stretch>
            <a:fillRect/>
          </a:stretch>
        </p:blipFill>
        <p:spPr>
          <a:xfrm>
            <a:off x="4085282" y="2445439"/>
            <a:ext cx="4246339" cy="24238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0133" y="634665"/>
            <a:ext cx="1551530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0133" y="1276014"/>
            <a:ext cx="4339117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2020" y="4869314"/>
            <a:ext cx="1551530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2020" y="5510663"/>
            <a:ext cx="4339117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13077" y="614896"/>
            <a:ext cx="1551530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13077" y="1256245"/>
            <a:ext cx="4339117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71" y="849266"/>
            <a:ext cx="3268819" cy="38129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3587" y="1879831"/>
            <a:ext cx="6861988" cy="2339266"/>
          </a:xfrm>
          <a:prstGeom prst="rect">
            <a:avLst/>
          </a:prstGeom>
          <a:solidFill>
            <a:srgbClr val="9EDBEE"/>
          </a:solidFill>
          <a:ln>
            <a:solidFill>
              <a:srgbClr val="9ED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91631" y="2099481"/>
            <a:ext cx="1551530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91631" y="2740830"/>
            <a:ext cx="6096896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9931" y="4662226"/>
            <a:ext cx="10517976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b="5473"/>
          <a:stretch>
            <a:fillRect/>
          </a:stretch>
        </p:blipFill>
        <p:spPr>
          <a:xfrm>
            <a:off x="-1587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18" y="2963615"/>
            <a:ext cx="4602953" cy="3377896"/>
          </a:xfrm>
          <a:prstGeom prst="rect">
            <a:avLst/>
          </a:prstGeom>
        </p:spPr>
      </p:pic>
      <p:sp>
        <p:nvSpPr>
          <p:cNvPr id="11" name="文本框 11"/>
          <p:cNvSpPr txBox="1"/>
          <p:nvPr/>
        </p:nvSpPr>
        <p:spPr>
          <a:xfrm>
            <a:off x="3178320" y="1123687"/>
            <a:ext cx="5832185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8000" b="1" dirty="0">
                <a:latin typeface="站酷高端黑" panose="02010600030101010101" pitchFamily="2" charset="-122"/>
                <a:ea typeface="站酷高端黑" panose="02010600030101010101" pitchFamily="2" charset="-122"/>
              </a:rPr>
              <a:t>节日快乐</a:t>
            </a:r>
            <a:endParaRPr lang="zh-CN" altLang="en-US" sz="8000" b="1" dirty="0"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1" y="278117"/>
            <a:ext cx="2611313" cy="26277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20114"/>
            <a:ext cx="12192000" cy="6837886"/>
          </a:xfrm>
          <a:prstGeom prst="rect">
            <a:avLst/>
          </a:prstGeom>
          <a:gradFill flip="none" rotWithShape="1">
            <a:gsLst>
              <a:gs pos="33000">
                <a:srgbClr val="C7DFF4"/>
              </a:gs>
              <a:gs pos="0">
                <a:srgbClr val="009ADB"/>
              </a:gs>
              <a:gs pos="72000">
                <a:schemeClr val="accent1">
                  <a:lumMod val="20000"/>
                  <a:lumOff val="80000"/>
                </a:schemeClr>
              </a:gs>
              <a:gs pos="100000">
                <a:srgbClr val="009AD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67305" y="1184807"/>
            <a:ext cx="1020932" cy="10209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文本框 19"/>
          <p:cNvSpPr txBox="1"/>
          <p:nvPr/>
        </p:nvSpPr>
        <p:spPr>
          <a:xfrm>
            <a:off x="5884474" y="1310552"/>
            <a:ext cx="78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</a:t>
            </a:r>
            <a:endParaRPr lang="zh-CN" altLang="en-US" sz="4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文本框 23"/>
          <p:cNvSpPr txBox="1"/>
          <p:nvPr/>
        </p:nvSpPr>
        <p:spPr>
          <a:xfrm>
            <a:off x="5216877" y="2615964"/>
            <a:ext cx="208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儿童节目标</a:t>
            </a:r>
            <a:endParaRPr lang="zh-CN" altLang="en-US" sz="2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992028" y="1182811"/>
            <a:ext cx="1020932" cy="10209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文本框 19"/>
          <p:cNvSpPr txBox="1"/>
          <p:nvPr/>
        </p:nvSpPr>
        <p:spPr>
          <a:xfrm>
            <a:off x="9109197" y="1308556"/>
            <a:ext cx="78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endParaRPr lang="zh-CN" altLang="en-US" sz="4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文本框 23"/>
          <p:cNvSpPr txBox="1"/>
          <p:nvPr/>
        </p:nvSpPr>
        <p:spPr>
          <a:xfrm>
            <a:off x="8441600" y="2613968"/>
            <a:ext cx="208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儿童节流程</a:t>
            </a:r>
            <a:endParaRPr lang="zh-CN" altLang="en-US" sz="2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767305" y="3782366"/>
            <a:ext cx="1020932" cy="10209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5884474" y="3908111"/>
            <a:ext cx="78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endParaRPr lang="zh-CN" altLang="en-US" sz="4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文本框 23"/>
          <p:cNvSpPr txBox="1"/>
          <p:nvPr/>
        </p:nvSpPr>
        <p:spPr>
          <a:xfrm>
            <a:off x="5226402" y="5213523"/>
            <a:ext cx="208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儿童节活动</a:t>
            </a:r>
            <a:endParaRPr lang="zh-CN" altLang="en-US" sz="2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992028" y="3780370"/>
            <a:ext cx="1020932" cy="10209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9109197" y="3906115"/>
            <a:ext cx="78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endParaRPr lang="zh-CN" altLang="en-US" sz="4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文本框 23"/>
          <p:cNvSpPr txBox="1"/>
          <p:nvPr/>
        </p:nvSpPr>
        <p:spPr>
          <a:xfrm>
            <a:off x="8441600" y="5211527"/>
            <a:ext cx="208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儿童节总结</a:t>
            </a:r>
            <a:endParaRPr lang="zh-CN" altLang="en-US" sz="2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65442" y="1693276"/>
            <a:ext cx="215800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5400" dirty="0">
                <a:latin typeface="Arial" panose="020B0604020202020204" pitchFamily="34" charset="0"/>
                <a:ea typeface="思源黑体 CN Normal" panose="020B0400000000000000" pitchFamily="34" charset="-122"/>
                <a:cs typeface="Arial" panose="020B0604020202020204" pitchFamily="34" charset="0"/>
              </a:rPr>
              <a:t>目录</a:t>
            </a:r>
            <a:endParaRPr lang="zh-CN" altLang="en-US" sz="5400" dirty="0">
              <a:latin typeface="Arial" panose="020B0604020202020204" pitchFamily="34" charset="0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76" y="3177078"/>
            <a:ext cx="3035363" cy="222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b="5473"/>
          <a:stretch>
            <a:fillRect/>
          </a:stretch>
        </p:blipFill>
        <p:spPr>
          <a:xfrm>
            <a:off x="-1587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0" y="745724"/>
            <a:ext cx="4494149" cy="5242264"/>
          </a:xfrm>
          <a:prstGeom prst="rect">
            <a:avLst/>
          </a:prstGeom>
        </p:spPr>
      </p:pic>
      <p:sp>
        <p:nvSpPr>
          <p:cNvPr id="5" name="文本框 19"/>
          <p:cNvSpPr txBox="1"/>
          <p:nvPr/>
        </p:nvSpPr>
        <p:spPr>
          <a:xfrm>
            <a:off x="4960112" y="2998113"/>
            <a:ext cx="786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</a:t>
            </a:r>
            <a:endParaRPr lang="zh-CN" altLang="en-US" sz="9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23"/>
          <p:cNvSpPr txBox="1"/>
          <p:nvPr/>
        </p:nvSpPr>
        <p:spPr>
          <a:xfrm>
            <a:off x="5813182" y="3429000"/>
            <a:ext cx="3673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儿童节目标</a:t>
            </a:r>
            <a:endParaRPr lang="zh-CN" altLang="en-US" sz="4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2"/>
          <p:cNvSpPr/>
          <p:nvPr/>
        </p:nvSpPr>
        <p:spPr>
          <a:xfrm rot="18900000">
            <a:off x="2309052" y="3306586"/>
            <a:ext cx="329154" cy="32915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3" name="Rectangle 13"/>
          <p:cNvSpPr/>
          <p:nvPr/>
        </p:nvSpPr>
        <p:spPr>
          <a:xfrm>
            <a:off x="2718290" y="3423505"/>
            <a:ext cx="1142916" cy="95313"/>
          </a:xfrm>
          <a:prstGeom prst="rect">
            <a:avLst/>
          </a:prstGeom>
          <a:solidFill>
            <a:srgbClr val="009AD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Teardrop 14"/>
          <p:cNvSpPr/>
          <p:nvPr/>
        </p:nvSpPr>
        <p:spPr>
          <a:xfrm rot="8100000">
            <a:off x="3929377" y="3297228"/>
            <a:ext cx="329154" cy="32915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4326700" y="3423505"/>
            <a:ext cx="1906263" cy="95313"/>
          </a:xfrm>
          <a:prstGeom prst="rect">
            <a:avLst/>
          </a:prstGeom>
          <a:solidFill>
            <a:srgbClr val="009AD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Teardrop 18"/>
          <p:cNvSpPr/>
          <p:nvPr/>
        </p:nvSpPr>
        <p:spPr>
          <a:xfrm rot="18900000">
            <a:off x="6311088" y="3297228"/>
            <a:ext cx="329154" cy="32915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7" name="Rectangle 19"/>
          <p:cNvSpPr/>
          <p:nvPr/>
        </p:nvSpPr>
        <p:spPr>
          <a:xfrm>
            <a:off x="6721395" y="3423505"/>
            <a:ext cx="1142914" cy="95313"/>
          </a:xfrm>
          <a:prstGeom prst="rect">
            <a:avLst/>
          </a:prstGeom>
          <a:solidFill>
            <a:srgbClr val="009AD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Teardrop 20"/>
          <p:cNvSpPr/>
          <p:nvPr/>
        </p:nvSpPr>
        <p:spPr>
          <a:xfrm rot="8100000">
            <a:off x="7932481" y="3297232"/>
            <a:ext cx="329154" cy="32915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9" name="Teardrop 25"/>
          <p:cNvSpPr/>
          <p:nvPr/>
        </p:nvSpPr>
        <p:spPr>
          <a:xfrm rot="18900000">
            <a:off x="9660971" y="3297229"/>
            <a:ext cx="329154" cy="32915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思源黑体 CN Normal" panose="020B0400000000000000" pitchFamily="34" charset="-122"/>
            </a:endParaRPr>
          </a:p>
        </p:txBody>
      </p:sp>
      <p:sp>
        <p:nvSpPr>
          <p:cNvPr id="10" name="Rectangle 29"/>
          <p:cNvSpPr/>
          <p:nvPr/>
        </p:nvSpPr>
        <p:spPr>
          <a:xfrm>
            <a:off x="10092252" y="3423509"/>
            <a:ext cx="1018759" cy="95313"/>
          </a:xfrm>
          <a:prstGeom prst="rect">
            <a:avLst/>
          </a:prstGeom>
          <a:solidFill>
            <a:srgbClr val="009AD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rgbClr val="F6F6F6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Rectangle 19"/>
          <p:cNvSpPr/>
          <p:nvPr/>
        </p:nvSpPr>
        <p:spPr>
          <a:xfrm>
            <a:off x="8395212" y="3423505"/>
            <a:ext cx="1142914" cy="95313"/>
          </a:xfrm>
          <a:prstGeom prst="rect">
            <a:avLst/>
          </a:prstGeom>
          <a:solidFill>
            <a:srgbClr val="009AD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Rectangle 19"/>
          <p:cNvSpPr/>
          <p:nvPr/>
        </p:nvSpPr>
        <p:spPr>
          <a:xfrm>
            <a:off x="1080989" y="3410109"/>
            <a:ext cx="1142914" cy="95313"/>
          </a:xfrm>
          <a:prstGeom prst="rect">
            <a:avLst/>
          </a:prstGeom>
          <a:solidFill>
            <a:srgbClr val="009AD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18853" y="3809627"/>
            <a:ext cx="1469776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73835" y="4536923"/>
            <a:ext cx="2736323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63308" y="1174854"/>
            <a:ext cx="1469776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18290" y="1902150"/>
            <a:ext cx="2736323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48717" y="3809627"/>
            <a:ext cx="1469776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03699" y="4536923"/>
            <a:ext cx="2736323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313959" y="1174854"/>
            <a:ext cx="1469776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68941" y="1902150"/>
            <a:ext cx="2736323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150942" y="3809627"/>
            <a:ext cx="1469776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505924" y="4536923"/>
            <a:ext cx="2736323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26963" y="0"/>
            <a:ext cx="65722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93667" y="1265857"/>
            <a:ext cx="2323863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93667" y="1907206"/>
            <a:ext cx="4875053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93667" y="3689202"/>
            <a:ext cx="2323863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93667" y="4330551"/>
            <a:ext cx="4875053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18022" b="48350"/>
          <a:stretch>
            <a:fillRect/>
          </a:stretch>
        </p:blipFill>
        <p:spPr>
          <a:xfrm>
            <a:off x="351629" y="2201662"/>
            <a:ext cx="4939462" cy="28195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2501" y="1206422"/>
            <a:ext cx="4754445" cy="2145867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06642" y="3532883"/>
            <a:ext cx="4828925" cy="2145867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" b="34628"/>
          <a:stretch>
            <a:fillRect/>
          </a:stretch>
        </p:blipFill>
        <p:spPr>
          <a:xfrm>
            <a:off x="6225053" y="1206421"/>
            <a:ext cx="4810515" cy="211869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621118" y="1818429"/>
            <a:ext cx="4003094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40826" y="4075574"/>
            <a:ext cx="4003094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" b="16201"/>
          <a:stretch>
            <a:fillRect/>
          </a:stretch>
        </p:blipFill>
        <p:spPr>
          <a:xfrm>
            <a:off x="1212501" y="3505712"/>
            <a:ext cx="4772858" cy="2145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b="5473"/>
          <a:stretch>
            <a:fillRect/>
          </a:stretch>
        </p:blipFill>
        <p:spPr>
          <a:xfrm>
            <a:off x="-1587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0" y="745724"/>
            <a:ext cx="4494149" cy="5242264"/>
          </a:xfrm>
          <a:prstGeom prst="rect">
            <a:avLst/>
          </a:prstGeom>
        </p:spPr>
      </p:pic>
      <p:sp>
        <p:nvSpPr>
          <p:cNvPr id="5" name="文本框 19"/>
          <p:cNvSpPr txBox="1"/>
          <p:nvPr/>
        </p:nvSpPr>
        <p:spPr>
          <a:xfrm>
            <a:off x="4960112" y="2998113"/>
            <a:ext cx="786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endParaRPr lang="zh-CN" altLang="en-US" sz="9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23"/>
          <p:cNvSpPr txBox="1"/>
          <p:nvPr/>
        </p:nvSpPr>
        <p:spPr>
          <a:xfrm>
            <a:off x="5813182" y="3429000"/>
            <a:ext cx="3673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儿童节流程</a:t>
            </a:r>
            <a:endParaRPr lang="zh-CN" altLang="en-US" sz="4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45" y="1582814"/>
            <a:ext cx="3805932" cy="38059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96974" y="301350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latin typeface="站酷高端黑" panose="02010600030101010101" pitchFamily="2" charset="-122"/>
                <a:ea typeface="站酷高端黑" panose="02010600030101010101" pitchFamily="2" charset="-122"/>
              </a:rPr>
              <a:t>六一</a:t>
            </a:r>
            <a:endParaRPr lang="zh-CN" altLang="en-US" sz="4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6000" y="1288853"/>
            <a:ext cx="5243409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96000" y="2478412"/>
            <a:ext cx="5243409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6000" y="3699101"/>
            <a:ext cx="5243409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96000" y="4864972"/>
            <a:ext cx="5243409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655076" y="1582814"/>
            <a:ext cx="186431" cy="186431"/>
          </a:xfrm>
          <a:prstGeom prst="ellipse">
            <a:avLst/>
          </a:prstGeom>
          <a:solidFill>
            <a:srgbClr val="0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55076" y="2782766"/>
            <a:ext cx="186431" cy="186431"/>
          </a:xfrm>
          <a:prstGeom prst="ellipse">
            <a:avLst/>
          </a:prstGeom>
          <a:solidFill>
            <a:srgbClr val="0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55076" y="3888804"/>
            <a:ext cx="186431" cy="186431"/>
          </a:xfrm>
          <a:prstGeom prst="ellipse">
            <a:avLst/>
          </a:prstGeom>
          <a:solidFill>
            <a:srgbClr val="0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655076" y="5088756"/>
            <a:ext cx="186431" cy="186431"/>
          </a:xfrm>
          <a:prstGeom prst="ellipse">
            <a:avLst/>
          </a:prstGeom>
          <a:solidFill>
            <a:srgbClr val="0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1727276" y="1230881"/>
            <a:ext cx="2191435" cy="1705240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rgbClr val="009A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4284" tIns="17143" rIns="34284" bIns="17143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525" b="1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8230838" y="1264988"/>
            <a:ext cx="2191434" cy="1707611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rgbClr val="009A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4284" tIns="17143" rIns="34284" bIns="17143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525" b="1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5180650" y="1264988"/>
            <a:ext cx="1788249" cy="1707611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rgbClr val="9EDBE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4284" tIns="17143" rIns="34284" bIns="17143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525" b="1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26"/>
          <p:cNvSpPr/>
          <p:nvPr/>
        </p:nvSpPr>
        <p:spPr>
          <a:xfrm>
            <a:off x="2159314" y="1709808"/>
            <a:ext cx="793807" cy="6175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15" dirty="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Lato Regular"/>
                <a:sym typeface="Arial" panose="020B0604020202020204" pitchFamily="34" charset="0"/>
              </a:rPr>
              <a:t>01 </a:t>
            </a:r>
            <a:endParaRPr lang="en-US" sz="3415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6" name="Rectangle 27"/>
          <p:cNvSpPr/>
          <p:nvPr/>
        </p:nvSpPr>
        <p:spPr>
          <a:xfrm>
            <a:off x="5727960" y="1731149"/>
            <a:ext cx="793807" cy="6175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15" dirty="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Lato Regular"/>
                <a:sym typeface="Arial" panose="020B0604020202020204" pitchFamily="34" charset="0"/>
              </a:rPr>
              <a:t>02 </a:t>
            </a:r>
            <a:endParaRPr lang="en-US" sz="3415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7" name="Rectangle 28"/>
          <p:cNvSpPr/>
          <p:nvPr/>
        </p:nvSpPr>
        <p:spPr>
          <a:xfrm>
            <a:off x="9196431" y="1731150"/>
            <a:ext cx="793807" cy="6175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15" dirty="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Lato Regular"/>
                <a:sym typeface="Arial" panose="020B0604020202020204" pitchFamily="34" charset="0"/>
              </a:rPr>
              <a:t>03 </a:t>
            </a:r>
            <a:endParaRPr lang="en-US" sz="3415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23368" y="3263822"/>
            <a:ext cx="1865698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6516" y="3921880"/>
            <a:ext cx="3219401" cy="1399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63151" y="3263822"/>
            <a:ext cx="1865698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86299" y="3921880"/>
            <a:ext cx="3219401" cy="1399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02934" y="3263822"/>
            <a:ext cx="1865698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26082" y="3921880"/>
            <a:ext cx="3219401" cy="1399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2424</Words>
  <Application>WPS 演示</Application>
  <PresentationFormat>宽屏</PresentationFormat>
  <Paragraphs>177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思源黑体 CN Normal</vt:lpstr>
      <vt:lpstr>黑体</vt:lpstr>
      <vt:lpstr>站酷高端黑</vt:lpstr>
      <vt:lpstr>思源黑体 CN Light</vt:lpstr>
      <vt:lpstr>思源黑体 CN Bold</vt:lpstr>
      <vt:lpstr>Lato Regular</vt:lpstr>
      <vt:lpstr>微软雅黑</vt:lpstr>
      <vt:lpstr>Arial Unicode MS</vt:lpstr>
      <vt:lpstr>Calibri</vt:lpstr>
      <vt:lpstr>Segoe Print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19</cp:revision>
  <dcterms:created xsi:type="dcterms:W3CDTF">2020-05-11T02:44:00Z</dcterms:created>
  <dcterms:modified xsi:type="dcterms:W3CDTF">2024-04-07T01:56:21Z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677EDBB7B7194158A5B6EC65AFE1C5A4_13</vt:lpwstr>
  </property>
</Properties>
</file>