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8" r:id="rId3"/>
    <p:sldId id="260" r:id="rId4"/>
    <p:sldId id="261" r:id="rId5"/>
    <p:sldId id="265" r:id="rId6"/>
    <p:sldId id="266" r:id="rId7"/>
    <p:sldId id="267" r:id="rId8"/>
    <p:sldId id="262" r:id="rId9"/>
    <p:sldId id="268" r:id="rId10"/>
    <p:sldId id="269" r:id="rId11"/>
    <p:sldId id="270" r:id="rId12"/>
    <p:sldId id="263" r:id="rId13"/>
    <p:sldId id="271" r:id="rId14"/>
    <p:sldId id="273" r:id="rId15"/>
    <p:sldId id="272" r:id="rId16"/>
    <p:sldId id="264" r:id="rId17"/>
    <p:sldId id="275" r:id="rId18"/>
    <p:sldId id="274" r:id="rId19"/>
    <p:sldId id="276" r:id="rId20"/>
    <p:sldId id="259" r:id="rId21"/>
    <p:sldId id="282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81482239067554"/>
          <c:y val="0.0876193195581436"/>
          <c:w val="0.939290940761566"/>
          <c:h val="0.867679476737976"/>
        </c:manualLayout>
      </c:layout>
      <c:lineChart>
        <c:grouping val="none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 cmpd="sng" algn="ctr">
              <a:solidFill>
                <a:schemeClr val="accent1">
                  <a:lumMod val="75000"/>
                  <a:alpha val="70000"/>
                </a:schemeClr>
              </a:solidFill>
              <a:prstDash val="solid"/>
              <a:round/>
            </a:ln>
          </c:spPr>
          <c:marker>
            <c:symbol val="circle"/>
            <c:size val="15"/>
            <c:spPr>
              <a:solidFill>
                <a:schemeClr val="accent1">
                  <a:lumMod val="75000"/>
                </a:schemeClr>
              </a:solidFill>
              <a:ln w="31750" cap="flat" cmpd="sng" algn="ctr">
                <a:solidFill>
                  <a:schemeClr val="accent1">
                    <a:lumMod val="75000"/>
                    <a:alpha val="70000"/>
                  </a:schemeClr>
                </a:solidFill>
                <a:prstDash val="solid"/>
                <a:round/>
              </a:ln>
            </c:spPr>
          </c:marker>
          <c:dPt>
            <c:idx val="5"/>
            <c:marker>
              <c:symbol val="circle"/>
              <c:size val="44"/>
              <c:spPr>
                <a:solidFill>
                  <a:schemeClr val="accent1">
                    <a:lumMod val="75000"/>
                  </a:schemeClr>
                </a:solidFill>
                <a:ln w="31750" cap="flat" cmpd="sng" algn="ctr">
                  <a:solidFill>
                    <a:schemeClr val="accent1">
                      <a:lumMod val="75000"/>
                      <a:alpha val="70000"/>
                    </a:schemeClr>
                  </a:solidFill>
                  <a:prstDash val="solid"/>
                  <a:round/>
                </a:ln>
              </c:spPr>
            </c:marker>
            <c:bubble3D val="0"/>
          </c:dPt>
          <c:dLbls>
            <c:delete val="1"/>
          </c:dLbls>
          <c:cat>
            <c:strRef>
              <c:f>Sheet1!$A$2:$A$11</c:f>
              <c:strCache>
                <c:ptCount val="10"/>
                <c:pt idx="0">
                  <c:v>DR</c:v>
                </c:pt>
                <c:pt idx="1">
                  <c:v>DF</c:v>
                </c:pt>
                <c:pt idx="2">
                  <c:v>GF</c:v>
                </c:pt>
                <c:pt idx="3">
                  <c:v>JH</c:v>
                </c:pt>
                <c:pt idx="4">
                  <c:v>YT</c:v>
                </c:pt>
                <c:pt idx="5">
                  <c:v>KJ</c:v>
                </c:pt>
                <c:pt idx="6">
                  <c:v>DF</c:v>
                </c:pt>
                <c:pt idx="7">
                  <c:v>HG</c:v>
                </c:pt>
                <c:pt idx="8">
                  <c:v>KH</c:v>
                </c:pt>
                <c:pt idx="9">
                  <c:v>VN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</c:v>
                </c:pt>
                <c:pt idx="1">
                  <c:v>28</c:v>
                </c:pt>
                <c:pt idx="2">
                  <c:v>15</c:v>
                </c:pt>
                <c:pt idx="3">
                  <c:v>23</c:v>
                </c:pt>
                <c:pt idx="4">
                  <c:v>13</c:v>
                </c:pt>
                <c:pt idx="5">
                  <c:v>33</c:v>
                </c:pt>
                <c:pt idx="6">
                  <c:v>17</c:v>
                </c:pt>
                <c:pt idx="7">
                  <c:v>22</c:v>
                </c:pt>
                <c:pt idx="8">
                  <c:v>23</c:v>
                </c:pt>
                <c:pt idx="9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689600"/>
        <c:axId val="313691136"/>
      </c:lineChart>
      <c:catAx>
        <c:axId val="313689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13691136"/>
        <c:crosses val="autoZero"/>
        <c:auto val="0"/>
        <c:lblAlgn val="ctr"/>
        <c:lblOffset val="100"/>
        <c:noMultiLvlLbl val="0"/>
      </c:catAx>
      <c:valAx>
        <c:axId val="313691136"/>
        <c:scaling>
          <c:orientation val="minMax"/>
          <c:max val="35"/>
          <c:min val="5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13689600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lang="zh-CN" sz="1800">
          <a:solidFill>
            <a:schemeClr val="tx1"/>
          </a:solidFill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4"/>
          <a:stretch>
            <a:fillRect/>
          </a:stretch>
        </p:blipFill>
        <p:spPr>
          <a:xfrm>
            <a:off x="-11300" y="-1"/>
            <a:ext cx="12209751" cy="693346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013725" y="2412289"/>
            <a:ext cx="6178275" cy="2594717"/>
          </a:xfrm>
          <a:prstGeom prst="rect">
            <a:avLst/>
          </a:prstGeom>
          <a:gradFill flip="none" rotWithShape="1">
            <a:gsLst>
              <a:gs pos="0">
                <a:srgbClr val="568ED9"/>
              </a:gs>
              <a:gs pos="100000">
                <a:schemeClr val="bg1">
                  <a:alpha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12" name="文本框 5"/>
          <p:cNvSpPr txBox="1"/>
          <p:nvPr/>
        </p:nvSpPr>
        <p:spPr>
          <a:xfrm>
            <a:off x="6468544" y="2863767"/>
            <a:ext cx="4510494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8000"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人工智能</a:t>
            </a:r>
            <a:endParaRPr lang="zh-CN" altLang="en-US" sz="8000"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85630" y="2226869"/>
            <a:ext cx="1839148" cy="37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汇报部门：</a:t>
            </a:r>
            <a:r>
              <a:rPr lang="en-US" altLang="zh-CN" sz="12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PPTying</a:t>
            </a:r>
            <a:endParaRPr lang="en-US" altLang="zh-CN" sz="120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68544" y="4187206"/>
            <a:ext cx="5581252" cy="370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0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点击输入您的内容，或者通过复制您的文本后，在此框中选择粘贴。请言简意赅，简单说明即可</a:t>
            </a:r>
            <a:endParaRPr lang="zh-CN" altLang="en-US" sz="1000"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38"/>
          <p:cNvSpPr/>
          <p:nvPr/>
        </p:nvSpPr>
        <p:spPr bwMode="auto">
          <a:xfrm>
            <a:off x="1450607" y="989475"/>
            <a:ext cx="1896276" cy="1114723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26" name="任意多边形 40"/>
          <p:cNvSpPr/>
          <p:nvPr/>
        </p:nvSpPr>
        <p:spPr bwMode="auto">
          <a:xfrm>
            <a:off x="1464675" y="3787878"/>
            <a:ext cx="1896276" cy="1114723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436539" y="1342622"/>
            <a:ext cx="1896276" cy="1895778"/>
            <a:chOff x="1128214" y="2737217"/>
            <a:chExt cx="2086927" cy="2086379"/>
          </a:xfrm>
        </p:grpSpPr>
        <p:grpSp>
          <p:nvGrpSpPr>
            <p:cNvPr id="33" name="组合 32"/>
            <p:cNvGrpSpPr/>
            <p:nvPr/>
          </p:nvGrpSpPr>
          <p:grpSpPr>
            <a:xfrm>
              <a:off x="1934515" y="3619347"/>
              <a:ext cx="461380" cy="441255"/>
              <a:chOff x="1004888" y="993775"/>
              <a:chExt cx="2438400" cy="2332038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5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2" h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36" name="任意多边形 37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思源黑体 CN Normal" panose="020B0400000000000000" pitchFamily="34" charset="-122"/>
                </a:endParaRPr>
              </a:p>
            </p:txBody>
          </p:sp>
        </p:grpSp>
        <p:sp>
          <p:nvSpPr>
            <p:cNvPr id="34" name="Freeform 6"/>
            <p:cNvSpPr/>
            <p:nvPr/>
          </p:nvSpPr>
          <p:spPr bwMode="auto">
            <a:xfrm>
              <a:off x="1128214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4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思源黑体 CN Normal" panose="020B0400000000000000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50607" y="4141025"/>
            <a:ext cx="1896276" cy="1895778"/>
            <a:chOff x="3686681" y="2737217"/>
            <a:chExt cx="2086927" cy="2086379"/>
          </a:xfrm>
        </p:grpSpPr>
        <p:grpSp>
          <p:nvGrpSpPr>
            <p:cNvPr id="29" name="组合 28"/>
            <p:cNvGrpSpPr/>
            <p:nvPr/>
          </p:nvGrpSpPr>
          <p:grpSpPr>
            <a:xfrm>
              <a:off x="4499103" y="3568117"/>
              <a:ext cx="448071" cy="443449"/>
              <a:chOff x="6967126" y="4092464"/>
              <a:chExt cx="453105" cy="44843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1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32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思源黑体 CN Normal" panose="020B0400000000000000" pitchFamily="34" charset="-122"/>
                </a:endParaRPr>
              </a:p>
            </p:txBody>
          </p:sp>
        </p:grpSp>
        <p:sp>
          <p:nvSpPr>
            <p:cNvPr id="30" name="Freeform 6"/>
            <p:cNvSpPr/>
            <p:nvPr/>
          </p:nvSpPr>
          <p:spPr bwMode="auto">
            <a:xfrm>
              <a:off x="3686681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4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973759" y="989475"/>
            <a:ext cx="161272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973759" y="1658998"/>
            <a:ext cx="758496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973759" y="4044616"/>
            <a:ext cx="161272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973759" y="4714139"/>
            <a:ext cx="758496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4"/>
          <a:stretch>
            <a:fillRect/>
          </a:stretch>
        </p:blipFill>
        <p:spPr>
          <a:xfrm>
            <a:off x="-11300" y="-1"/>
            <a:ext cx="12209751" cy="69334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13725" y="2412289"/>
            <a:ext cx="6178275" cy="2594717"/>
          </a:xfrm>
          <a:prstGeom prst="rect">
            <a:avLst/>
          </a:prstGeom>
          <a:gradFill flip="none" rotWithShape="1">
            <a:gsLst>
              <a:gs pos="0">
                <a:srgbClr val="568ED9"/>
              </a:gs>
              <a:gs pos="100000">
                <a:schemeClr val="bg1">
                  <a:alpha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4" name="文本框 11"/>
          <p:cNvSpPr txBox="1"/>
          <p:nvPr/>
        </p:nvSpPr>
        <p:spPr>
          <a:xfrm>
            <a:off x="6505473" y="3235340"/>
            <a:ext cx="224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03  /</a:t>
            </a:r>
            <a:endParaRPr lang="zh-CN" altLang="en-US" sz="48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8040602" y="3266117"/>
            <a:ext cx="3402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产品特点</a:t>
            </a:r>
            <a:endParaRPr lang="zh-CN" altLang="en-US" sz="80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587405" y="1052756"/>
          <a:ext cx="7544574" cy="321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" name="箭头: 下弧形 20"/>
          <p:cNvSpPr/>
          <p:nvPr/>
        </p:nvSpPr>
        <p:spPr>
          <a:xfrm>
            <a:off x="1136342" y="4722920"/>
            <a:ext cx="2183907" cy="1127464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17605" y="4559138"/>
            <a:ext cx="1083552" cy="8333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800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标题</a:t>
            </a:r>
            <a:endParaRPr lang="en-US" altLang="zh-CN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70692" y="4722920"/>
            <a:ext cx="767966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7405" y="4199137"/>
            <a:ext cx="11017189" cy="20329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84249" y="1265034"/>
            <a:ext cx="161272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84250" y="1934557"/>
            <a:ext cx="2866104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67"/>
          <p:cNvSpPr/>
          <p:nvPr/>
        </p:nvSpPr>
        <p:spPr>
          <a:xfrm flipH="1">
            <a:off x="3965739" y="2747365"/>
            <a:ext cx="757881" cy="546522"/>
          </a:xfrm>
          <a:custGeom>
            <a:avLst/>
            <a:gdLst>
              <a:gd name="connsiteX0" fmla="*/ 434324 w 757881"/>
              <a:gd name="connsiteY0" fmla="*/ 0 h 546522"/>
              <a:gd name="connsiteX1" fmla="*/ 77427 w 757881"/>
              <a:gd name="connsiteY1" fmla="*/ 0 h 546522"/>
              <a:gd name="connsiteX2" fmla="*/ 68881 w 757881"/>
              <a:gd name="connsiteY2" fmla="*/ 0 h 546522"/>
              <a:gd name="connsiteX3" fmla="*/ 0 w 757881"/>
              <a:gd name="connsiteY3" fmla="*/ 0 h 546522"/>
              <a:gd name="connsiteX4" fmla="*/ 0 w 757881"/>
              <a:gd name="connsiteY4" fmla="*/ 546522 h 546522"/>
              <a:gd name="connsiteX5" fmla="*/ 68881 w 757881"/>
              <a:gd name="connsiteY5" fmla="*/ 546522 h 546522"/>
              <a:gd name="connsiteX6" fmla="*/ 77427 w 757881"/>
              <a:gd name="connsiteY6" fmla="*/ 546522 h 546522"/>
              <a:gd name="connsiteX7" fmla="*/ 434324 w 757881"/>
              <a:gd name="connsiteY7" fmla="*/ 546522 h 546522"/>
              <a:gd name="connsiteX8" fmla="*/ 757881 w 757881"/>
              <a:gd name="connsiteY8" fmla="*/ 273261 h 546522"/>
              <a:gd name="connsiteX9" fmla="*/ 434324 w 757881"/>
              <a:gd name="connsiteY9" fmla="*/ 0 h 54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7881" h="546522">
                <a:moveTo>
                  <a:pt x="434324" y="0"/>
                </a:moveTo>
                <a:lnTo>
                  <a:pt x="77427" y="0"/>
                </a:lnTo>
                <a:lnTo>
                  <a:pt x="68881" y="0"/>
                </a:lnTo>
                <a:lnTo>
                  <a:pt x="0" y="0"/>
                </a:lnTo>
                <a:lnTo>
                  <a:pt x="0" y="546522"/>
                </a:lnTo>
                <a:lnTo>
                  <a:pt x="68881" y="546522"/>
                </a:lnTo>
                <a:lnTo>
                  <a:pt x="77427" y="546522"/>
                </a:lnTo>
                <a:lnTo>
                  <a:pt x="434324" y="546522"/>
                </a:lnTo>
                <a:cubicBezTo>
                  <a:pt x="613020" y="546522"/>
                  <a:pt x="757881" y="424179"/>
                  <a:pt x="757881" y="273261"/>
                </a:cubicBezTo>
                <a:cubicBezTo>
                  <a:pt x="757881" y="122343"/>
                  <a:pt x="613020" y="0"/>
                  <a:pt x="43432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38" name="文本框 29"/>
          <p:cNvSpPr txBox="1"/>
          <p:nvPr/>
        </p:nvSpPr>
        <p:spPr>
          <a:xfrm>
            <a:off x="3957580" y="2754950"/>
            <a:ext cx="72006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>
                <a:solidFill>
                  <a:schemeClr val="bg1"/>
                </a:solidFill>
                <a:latin typeface="思源黑体 CN Normal" panose="020B0400000000000000" pitchFamily="34" charset="-122"/>
              </a:rPr>
              <a:t>  </a:t>
            </a: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5" name="任意多边形 70"/>
          <p:cNvSpPr/>
          <p:nvPr/>
        </p:nvSpPr>
        <p:spPr>
          <a:xfrm flipV="1">
            <a:off x="7466259" y="2739914"/>
            <a:ext cx="768161" cy="546522"/>
          </a:xfrm>
          <a:custGeom>
            <a:avLst/>
            <a:gdLst>
              <a:gd name="connsiteX0" fmla="*/ 0 w 768161"/>
              <a:gd name="connsiteY0" fmla="*/ 546522 h 546522"/>
              <a:gd name="connsiteX1" fmla="*/ 79161 w 768161"/>
              <a:gd name="connsiteY1" fmla="*/ 546522 h 546522"/>
              <a:gd name="connsiteX2" fmla="*/ 87707 w 768161"/>
              <a:gd name="connsiteY2" fmla="*/ 546522 h 546522"/>
              <a:gd name="connsiteX3" fmla="*/ 444604 w 768161"/>
              <a:gd name="connsiteY3" fmla="*/ 546522 h 546522"/>
              <a:gd name="connsiteX4" fmla="*/ 768161 w 768161"/>
              <a:gd name="connsiteY4" fmla="*/ 273261 h 546522"/>
              <a:gd name="connsiteX5" fmla="*/ 444604 w 768161"/>
              <a:gd name="connsiteY5" fmla="*/ 0 h 546522"/>
              <a:gd name="connsiteX6" fmla="*/ 87707 w 768161"/>
              <a:gd name="connsiteY6" fmla="*/ 0 h 546522"/>
              <a:gd name="connsiteX7" fmla="*/ 79161 w 768161"/>
              <a:gd name="connsiteY7" fmla="*/ 0 h 546522"/>
              <a:gd name="connsiteX8" fmla="*/ 0 w 768161"/>
              <a:gd name="connsiteY8" fmla="*/ 0 h 54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161" h="546522">
                <a:moveTo>
                  <a:pt x="0" y="546522"/>
                </a:moveTo>
                <a:lnTo>
                  <a:pt x="79161" y="546522"/>
                </a:lnTo>
                <a:lnTo>
                  <a:pt x="87707" y="546522"/>
                </a:lnTo>
                <a:lnTo>
                  <a:pt x="444604" y="546522"/>
                </a:lnTo>
                <a:cubicBezTo>
                  <a:pt x="623300" y="546522"/>
                  <a:pt x="768161" y="424179"/>
                  <a:pt x="768161" y="273261"/>
                </a:cubicBezTo>
                <a:cubicBezTo>
                  <a:pt x="768161" y="122343"/>
                  <a:pt x="623300" y="0"/>
                  <a:pt x="444604" y="0"/>
                </a:cubicBezTo>
                <a:lnTo>
                  <a:pt x="87707" y="0"/>
                </a:lnTo>
                <a:lnTo>
                  <a:pt x="791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36" name="文本框 32"/>
          <p:cNvSpPr txBox="1"/>
          <p:nvPr/>
        </p:nvSpPr>
        <p:spPr>
          <a:xfrm>
            <a:off x="7409987" y="2747365"/>
            <a:ext cx="72006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>
                <a:solidFill>
                  <a:schemeClr val="bg1"/>
                </a:solidFill>
                <a:latin typeface="思源黑体 CN Normal" panose="020B0400000000000000" pitchFamily="34" charset="-122"/>
              </a:rPr>
              <a:t>  </a:t>
            </a: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04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147541" y="2756388"/>
            <a:ext cx="589875" cy="497152"/>
            <a:chOff x="3526102" y="915987"/>
            <a:chExt cx="560236" cy="472172"/>
          </a:xfrm>
          <a:solidFill>
            <a:schemeClr val="accent1">
              <a:lumMod val="75000"/>
            </a:schemeClr>
          </a:solidFill>
          <a:effectLst/>
        </p:grpSpPr>
        <p:sp>
          <p:nvSpPr>
            <p:cNvPr id="31" name="Freeform 5"/>
            <p:cNvSpPr/>
            <p:nvPr/>
          </p:nvSpPr>
          <p:spPr bwMode="auto">
            <a:xfrm>
              <a:off x="3526102" y="992809"/>
              <a:ext cx="370992" cy="249202"/>
            </a:xfrm>
            <a:custGeom>
              <a:avLst/>
              <a:gdLst>
                <a:gd name="T0" fmla="*/ 594 w 594"/>
                <a:gd name="T1" fmla="*/ 0 h 399"/>
                <a:gd name="T2" fmla="*/ 0 w 594"/>
                <a:gd name="T3" fmla="*/ 82 h 399"/>
                <a:gd name="T4" fmla="*/ 59 w 594"/>
                <a:gd name="T5" fmla="*/ 399 h 399"/>
                <a:gd name="T6" fmla="*/ 454 w 594"/>
                <a:gd name="T7" fmla="*/ 399 h 399"/>
                <a:gd name="T8" fmla="*/ 594 w 594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399">
                  <a:moveTo>
                    <a:pt x="594" y="0"/>
                  </a:moveTo>
                  <a:lnTo>
                    <a:pt x="0" y="82"/>
                  </a:lnTo>
                  <a:lnTo>
                    <a:pt x="59" y="399"/>
                  </a:lnTo>
                  <a:lnTo>
                    <a:pt x="454" y="399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思源黑体 CN Normal" panose="020B0400000000000000" pitchFamily="34" charset="-122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3569197" y="915987"/>
              <a:ext cx="517141" cy="382234"/>
            </a:xfrm>
            <a:custGeom>
              <a:avLst/>
              <a:gdLst>
                <a:gd name="T0" fmla="*/ 339 w 350"/>
                <a:gd name="T1" fmla="*/ 0 h 259"/>
                <a:gd name="T2" fmla="*/ 271 w 350"/>
                <a:gd name="T3" fmla="*/ 0 h 259"/>
                <a:gd name="T4" fmla="*/ 271 w 350"/>
                <a:gd name="T5" fmla="*/ 0 h 259"/>
                <a:gd name="T6" fmla="*/ 269 w 350"/>
                <a:gd name="T7" fmla="*/ 1 h 259"/>
                <a:gd name="T8" fmla="*/ 267 w 350"/>
                <a:gd name="T9" fmla="*/ 1 h 259"/>
                <a:gd name="T10" fmla="*/ 265 w 350"/>
                <a:gd name="T11" fmla="*/ 2 h 259"/>
                <a:gd name="T12" fmla="*/ 264 w 350"/>
                <a:gd name="T13" fmla="*/ 3 h 259"/>
                <a:gd name="T14" fmla="*/ 263 w 350"/>
                <a:gd name="T15" fmla="*/ 5 h 259"/>
                <a:gd name="T16" fmla="*/ 261 w 350"/>
                <a:gd name="T17" fmla="*/ 7 h 259"/>
                <a:gd name="T18" fmla="*/ 261 w 350"/>
                <a:gd name="T19" fmla="*/ 7 h 259"/>
                <a:gd name="T20" fmla="*/ 176 w 350"/>
                <a:gd name="T21" fmla="*/ 238 h 259"/>
                <a:gd name="T22" fmla="*/ 10 w 350"/>
                <a:gd name="T23" fmla="*/ 238 h 259"/>
                <a:gd name="T24" fmla="*/ 0 w 350"/>
                <a:gd name="T25" fmla="*/ 248 h 259"/>
                <a:gd name="T26" fmla="*/ 10 w 350"/>
                <a:gd name="T27" fmla="*/ 259 h 259"/>
                <a:gd name="T28" fmla="*/ 184 w 350"/>
                <a:gd name="T29" fmla="*/ 259 h 259"/>
                <a:gd name="T30" fmla="*/ 187 w 350"/>
                <a:gd name="T31" fmla="*/ 258 h 259"/>
                <a:gd name="T32" fmla="*/ 188 w 350"/>
                <a:gd name="T33" fmla="*/ 258 h 259"/>
                <a:gd name="T34" fmla="*/ 191 w 350"/>
                <a:gd name="T35" fmla="*/ 256 h 259"/>
                <a:gd name="T36" fmla="*/ 191 w 350"/>
                <a:gd name="T37" fmla="*/ 255 h 259"/>
                <a:gd name="T38" fmla="*/ 193 w 350"/>
                <a:gd name="T39" fmla="*/ 253 h 259"/>
                <a:gd name="T40" fmla="*/ 194 w 350"/>
                <a:gd name="T41" fmla="*/ 252 h 259"/>
                <a:gd name="T42" fmla="*/ 194 w 350"/>
                <a:gd name="T43" fmla="*/ 252 h 259"/>
                <a:gd name="T44" fmla="*/ 279 w 350"/>
                <a:gd name="T45" fmla="*/ 21 h 259"/>
                <a:gd name="T46" fmla="*/ 339 w 350"/>
                <a:gd name="T47" fmla="*/ 21 h 259"/>
                <a:gd name="T48" fmla="*/ 350 w 350"/>
                <a:gd name="T49" fmla="*/ 11 h 259"/>
                <a:gd name="T50" fmla="*/ 339 w 350"/>
                <a:gd name="T5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0" h="259">
                  <a:moveTo>
                    <a:pt x="339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0" y="0"/>
                    <a:pt x="269" y="1"/>
                    <a:pt x="269" y="1"/>
                  </a:cubicBezTo>
                  <a:cubicBezTo>
                    <a:pt x="268" y="1"/>
                    <a:pt x="267" y="1"/>
                    <a:pt x="267" y="1"/>
                  </a:cubicBezTo>
                  <a:cubicBezTo>
                    <a:pt x="266" y="1"/>
                    <a:pt x="266" y="2"/>
                    <a:pt x="265" y="2"/>
                  </a:cubicBezTo>
                  <a:cubicBezTo>
                    <a:pt x="265" y="3"/>
                    <a:pt x="264" y="3"/>
                    <a:pt x="264" y="3"/>
                  </a:cubicBezTo>
                  <a:cubicBezTo>
                    <a:pt x="263" y="4"/>
                    <a:pt x="263" y="4"/>
                    <a:pt x="263" y="5"/>
                  </a:cubicBezTo>
                  <a:cubicBezTo>
                    <a:pt x="262" y="6"/>
                    <a:pt x="262" y="6"/>
                    <a:pt x="261" y="7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4" y="238"/>
                    <a:pt x="0" y="243"/>
                    <a:pt x="0" y="248"/>
                  </a:cubicBezTo>
                  <a:cubicBezTo>
                    <a:pt x="0" y="254"/>
                    <a:pt x="4" y="259"/>
                    <a:pt x="10" y="259"/>
                  </a:cubicBezTo>
                  <a:cubicBezTo>
                    <a:pt x="184" y="259"/>
                    <a:pt x="184" y="259"/>
                    <a:pt x="184" y="259"/>
                  </a:cubicBezTo>
                  <a:cubicBezTo>
                    <a:pt x="185" y="259"/>
                    <a:pt x="186" y="259"/>
                    <a:pt x="187" y="258"/>
                  </a:cubicBezTo>
                  <a:cubicBezTo>
                    <a:pt x="188" y="258"/>
                    <a:pt x="188" y="258"/>
                    <a:pt x="188" y="258"/>
                  </a:cubicBezTo>
                  <a:cubicBezTo>
                    <a:pt x="189" y="257"/>
                    <a:pt x="190" y="257"/>
                    <a:pt x="191" y="256"/>
                  </a:cubicBezTo>
                  <a:cubicBezTo>
                    <a:pt x="191" y="256"/>
                    <a:pt x="191" y="256"/>
                    <a:pt x="191" y="255"/>
                  </a:cubicBezTo>
                  <a:cubicBezTo>
                    <a:pt x="192" y="255"/>
                    <a:pt x="193" y="254"/>
                    <a:pt x="193" y="253"/>
                  </a:cubicBezTo>
                  <a:cubicBezTo>
                    <a:pt x="193" y="253"/>
                    <a:pt x="193" y="253"/>
                    <a:pt x="194" y="252"/>
                  </a:cubicBezTo>
                  <a:cubicBezTo>
                    <a:pt x="194" y="252"/>
                    <a:pt x="194" y="252"/>
                    <a:pt x="194" y="252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45" y="21"/>
                    <a:pt x="350" y="17"/>
                    <a:pt x="350" y="11"/>
                  </a:cubicBezTo>
                  <a:cubicBezTo>
                    <a:pt x="350" y="5"/>
                    <a:pt x="345" y="0"/>
                    <a:pt x="339" y="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思源黑体 CN Normal" panose="020B0400000000000000" pitchFamily="34" charset="-122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586685" y="1317583"/>
              <a:ext cx="71201" cy="7057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思源黑体 CN Normal" panose="020B0400000000000000" pitchFamily="34" charset="-122"/>
              </a:endParaRPr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3772805" y="1317583"/>
              <a:ext cx="71201" cy="7057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30" name="六边形 29"/>
          <p:cNvSpPr/>
          <p:nvPr/>
        </p:nvSpPr>
        <p:spPr>
          <a:xfrm rot="5400000">
            <a:off x="4617291" y="2356068"/>
            <a:ext cx="1541774" cy="1329116"/>
          </a:xfrm>
          <a:prstGeom prst="hexagon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515839" y="2789591"/>
            <a:ext cx="589875" cy="448188"/>
            <a:chOff x="4268086" y="4221191"/>
            <a:chExt cx="509646" cy="387231"/>
          </a:xfrm>
          <a:solidFill>
            <a:schemeClr val="accent1">
              <a:lumMod val="75000"/>
            </a:schemeClr>
          </a:solidFill>
          <a:effectLst/>
        </p:grpSpPr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6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思源黑体 CN Normal" panose="020B0400000000000000" pitchFamily="34" charset="-122"/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26" name="六边形 25"/>
          <p:cNvSpPr/>
          <p:nvPr/>
        </p:nvSpPr>
        <p:spPr>
          <a:xfrm rot="5400000">
            <a:off x="6030814" y="2356069"/>
            <a:ext cx="1541774" cy="1329116"/>
          </a:xfrm>
          <a:prstGeom prst="hexagon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9453" y="1580216"/>
            <a:ext cx="161272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9453" y="2249739"/>
            <a:ext cx="3012013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573746" y="1580216"/>
            <a:ext cx="161272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573746" y="2249739"/>
            <a:ext cx="3012013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0" b="37841"/>
          <a:stretch>
            <a:fillRect/>
          </a:stretch>
        </p:blipFill>
        <p:spPr>
          <a:xfrm>
            <a:off x="0" y="5025625"/>
            <a:ext cx="12192001" cy="1832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5" grpId="0"/>
      <p:bldP spid="36" grpId="0"/>
      <p:bldP spid="30" grpId="0"/>
      <p:bldP spid="26" grpId="0"/>
      <p:bldP spid="39" grpId="0"/>
      <p:bldP spid="40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1"/>
          <p:cNvSpPr/>
          <p:nvPr/>
        </p:nvSpPr>
        <p:spPr>
          <a:xfrm>
            <a:off x="5551252" y="1029894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51252" y="2215269"/>
            <a:ext cx="1115632" cy="11098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bg1"/>
              </a:solidFill>
              <a:latin typeface="思源黑体 CN Normal" panose="020B0400000000000000" pitchFamily="34" charset="-122"/>
              <a:cs typeface="+mn-ea"/>
            </a:endParaRPr>
          </a:p>
        </p:txBody>
      </p:sp>
      <p:sp>
        <p:nvSpPr>
          <p:cNvPr id="4" name="任意多边形 19"/>
          <p:cNvSpPr/>
          <p:nvPr/>
        </p:nvSpPr>
        <p:spPr>
          <a:xfrm rot="5400000">
            <a:off x="7332911" y="2608684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 rot="5400000">
            <a:off x="6432561" y="2893709"/>
            <a:ext cx="1115632" cy="11098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bg1"/>
              </a:solidFill>
              <a:latin typeface="思源黑体 CN Normal" panose="020B0400000000000000" pitchFamily="34" charset="-122"/>
              <a:cs typeface="+mn-ea"/>
            </a:endParaRPr>
          </a:p>
        </p:txBody>
      </p:sp>
      <p:sp>
        <p:nvSpPr>
          <p:cNvPr id="6" name="任意多边形 27"/>
          <p:cNvSpPr/>
          <p:nvPr/>
        </p:nvSpPr>
        <p:spPr>
          <a:xfrm rot="10800000">
            <a:off x="5510529" y="4148174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 rot="10800000">
            <a:off x="5510529" y="3532848"/>
            <a:ext cx="1115632" cy="11098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bg1"/>
              </a:solidFill>
              <a:latin typeface="思源黑体 CN Normal" panose="020B0400000000000000" pitchFamily="34" charset="-122"/>
              <a:cs typeface="+mn-ea"/>
            </a:endParaRPr>
          </a:p>
        </p:txBody>
      </p:sp>
      <p:sp>
        <p:nvSpPr>
          <p:cNvPr id="8" name="任意多边形 31"/>
          <p:cNvSpPr/>
          <p:nvPr/>
        </p:nvSpPr>
        <p:spPr>
          <a:xfrm rot="16200000">
            <a:off x="3743457" y="2548932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 rot="16200000">
            <a:off x="4643808" y="2833956"/>
            <a:ext cx="1115632" cy="11098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bg1"/>
              </a:solidFill>
              <a:latin typeface="思源黑体 CN Normal" panose="020B0400000000000000" pitchFamily="34" charset="-122"/>
              <a:cs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91016" y="3110769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01</a:t>
            </a:r>
            <a:endParaRPr lang="zh-CN" altLang="en-US" sz="2800">
              <a:solidFill>
                <a:schemeClr val="bg1"/>
              </a:solidFill>
              <a:latin typeface="思源黑体 CN Normal" panose="020B0400000000000000" pitchFamily="3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5311" y="2522983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02</a:t>
            </a:r>
            <a:endParaRPr lang="zh-CN" altLang="en-US" sz="2800">
              <a:solidFill>
                <a:schemeClr val="bg1"/>
              </a:solidFill>
              <a:latin typeface="思源黑体 CN Normal" panose="020B0400000000000000" pitchFamily="3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64275" y="3189765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03</a:t>
            </a:r>
            <a:endParaRPr lang="zh-CN" altLang="en-US" sz="2800">
              <a:solidFill>
                <a:schemeClr val="bg1"/>
              </a:solidFill>
              <a:latin typeface="思源黑体 CN Normal" panose="020B0400000000000000" pitchFamily="3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31804" y="3839273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04</a:t>
            </a:r>
            <a:endParaRPr lang="zh-CN" altLang="en-US" sz="2800">
              <a:solidFill>
                <a:schemeClr val="bg1"/>
              </a:solidFill>
              <a:latin typeface="思源黑体 CN Normal" panose="020B0400000000000000" pitchFamily="3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17364" y="3020631"/>
            <a:ext cx="497052" cy="736523"/>
            <a:chOff x="1788810" y="2276744"/>
            <a:chExt cx="392113" cy="581026"/>
          </a:xfrm>
          <a:solidFill>
            <a:schemeClr val="accent1">
              <a:lumMod val="75000"/>
            </a:schemeClr>
          </a:solidFill>
          <a:effectLst/>
        </p:grpSpPr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</a:endParaRPr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</a:endParaRPr>
            </a:p>
          </p:txBody>
        </p:sp>
      </p:grp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7791565" y="3085294"/>
            <a:ext cx="434666" cy="744569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1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bg1"/>
              </a:solidFill>
              <a:latin typeface="思源黑体 CN Normal" panose="020B0400000000000000" pitchFamily="34" charset="-122"/>
              <a:cs typeface="+mn-ea"/>
            </a:endParaRPr>
          </a:p>
        </p:txBody>
      </p:sp>
      <p:sp>
        <p:nvSpPr>
          <p:cNvPr id="16" name="Freeform 19"/>
          <p:cNvSpPr>
            <a:spLocks noEditPoints="1"/>
          </p:cNvSpPr>
          <p:nvPr/>
        </p:nvSpPr>
        <p:spPr bwMode="auto">
          <a:xfrm>
            <a:off x="5753001" y="4851372"/>
            <a:ext cx="612826" cy="61365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bg1"/>
              </a:solidFill>
              <a:latin typeface="思源黑体 CN Normal" panose="020B0400000000000000" pitchFamily="34" charset="-122"/>
              <a:cs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809356" y="1404371"/>
            <a:ext cx="583473" cy="561119"/>
            <a:chOff x="2607983" y="4241292"/>
            <a:chExt cx="490600" cy="471805"/>
          </a:xfrm>
          <a:solidFill>
            <a:schemeClr val="accent1">
              <a:lumMod val="75000"/>
            </a:schemeClr>
          </a:solidFill>
          <a:effectLst/>
        </p:grpSpPr>
        <p:sp>
          <p:nvSpPr>
            <p:cNvPr id="18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 w="9525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</a:endParaRPr>
            </a:p>
          </p:txBody>
        </p:sp>
        <p:sp>
          <p:nvSpPr>
            <p:cNvPr id="19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bg1"/>
                </a:solidFill>
                <a:latin typeface="思源黑体 CN Normal" panose="020B0400000000000000" pitchFamily="34" charset="-122"/>
                <a:cs typeface="+mn-ea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75671" y="1431239"/>
            <a:ext cx="373209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5671" y="4476512"/>
            <a:ext cx="373209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30730" y="1431239"/>
            <a:ext cx="373209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530730" y="4476512"/>
            <a:ext cx="373209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4"/>
          <a:stretch>
            <a:fillRect/>
          </a:stretch>
        </p:blipFill>
        <p:spPr>
          <a:xfrm>
            <a:off x="-11300" y="-1"/>
            <a:ext cx="12209751" cy="69334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13725" y="2412289"/>
            <a:ext cx="6178275" cy="2594717"/>
          </a:xfrm>
          <a:prstGeom prst="rect">
            <a:avLst/>
          </a:prstGeom>
          <a:gradFill flip="none" rotWithShape="1">
            <a:gsLst>
              <a:gs pos="0">
                <a:srgbClr val="568ED9"/>
              </a:gs>
              <a:gs pos="100000">
                <a:schemeClr val="bg1">
                  <a:alpha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4" name="文本框 11"/>
          <p:cNvSpPr txBox="1"/>
          <p:nvPr/>
        </p:nvSpPr>
        <p:spPr>
          <a:xfrm>
            <a:off x="6505473" y="3235340"/>
            <a:ext cx="224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04  /</a:t>
            </a:r>
            <a:endParaRPr lang="zh-CN" altLang="en-US" sz="48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8040602" y="3266117"/>
            <a:ext cx="3402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用户应用</a:t>
            </a:r>
            <a:endParaRPr lang="zh-CN" altLang="en-US" sz="80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9"/>
          <a:stretch>
            <a:fillRect/>
          </a:stretch>
        </p:blipFill>
        <p:spPr>
          <a:xfrm>
            <a:off x="6804438" y="1911096"/>
            <a:ext cx="5387562" cy="30358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97611" y="1349919"/>
            <a:ext cx="850011" cy="8500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8803" y="1238069"/>
            <a:ext cx="850011" cy="8500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29487" y="1467212"/>
            <a:ext cx="57900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</a:t>
            </a:r>
            <a:endParaRPr lang="zh-CN" altLang="en-US" sz="1400"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0206" y="2949291"/>
            <a:ext cx="850011" cy="8500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71398" y="2837441"/>
            <a:ext cx="850011" cy="8500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02082" y="3066584"/>
            <a:ext cx="57900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02</a:t>
            </a:r>
            <a:endParaRPr lang="zh-CN" altLang="en-US" sz="1400"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0206" y="4655647"/>
            <a:ext cx="850011" cy="8500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1398" y="4543797"/>
            <a:ext cx="850011" cy="8500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02082" y="4772940"/>
            <a:ext cx="57900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03</a:t>
            </a:r>
            <a:endParaRPr lang="zh-CN" altLang="en-US" sz="1400"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28282" y="1283766"/>
            <a:ext cx="373209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14579" y="2817407"/>
            <a:ext cx="373209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00877" y="4457178"/>
            <a:ext cx="373209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04758" y="1994370"/>
            <a:ext cx="3018466" cy="3012636"/>
            <a:chOff x="4477387" y="2135728"/>
            <a:chExt cx="3287712" cy="3281362"/>
          </a:xfrm>
        </p:grpSpPr>
        <p:sp>
          <p:nvSpPr>
            <p:cNvPr id="3" name="MH_Other_1"/>
            <p:cNvSpPr/>
            <p:nvPr/>
          </p:nvSpPr>
          <p:spPr>
            <a:xfrm>
              <a:off x="4477387" y="2135728"/>
              <a:ext cx="1582737" cy="1582737"/>
            </a:xfrm>
            <a:custGeom>
              <a:avLst/>
              <a:gdLst>
                <a:gd name="connsiteX0" fmla="*/ 1583559 w 1583559"/>
                <a:gd name="connsiteY0" fmla="*/ 0 h 1583558"/>
                <a:gd name="connsiteX1" fmla="*/ 1583559 w 1583559"/>
                <a:gd name="connsiteY1" fmla="*/ 1583558 h 1583558"/>
                <a:gd name="connsiteX2" fmla="*/ 0 w 1583559"/>
                <a:gd name="connsiteY2" fmla="*/ 1583558 h 1583558"/>
                <a:gd name="connsiteX3" fmla="*/ 1583559 w 1583559"/>
                <a:gd name="connsiteY3" fmla="*/ 0 h 158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559" h="1583558">
                  <a:moveTo>
                    <a:pt x="1583559" y="0"/>
                  </a:moveTo>
                  <a:lnTo>
                    <a:pt x="1583559" y="1583558"/>
                  </a:lnTo>
                  <a:lnTo>
                    <a:pt x="0" y="1583558"/>
                  </a:lnTo>
                  <a:cubicBezTo>
                    <a:pt x="0" y="708983"/>
                    <a:pt x="708984" y="0"/>
                    <a:pt x="158355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>
                  <a:solidFill>
                    <a:srgbClr val="FFFFFF"/>
                  </a:solidFill>
                  <a:latin typeface="思源黑体 CN Normal" panose="020B0400000000000000" pitchFamily="34" charset="-122"/>
                  <a:ea typeface="Adobe Gothic Std B" panose="020B0800000000000000" pitchFamily="34" charset="-128"/>
                </a:rPr>
                <a:t>S</a:t>
              </a:r>
              <a:endParaRPr lang="zh-CN" altLang="en-US" sz="3600">
                <a:solidFill>
                  <a:srgbClr val="FFFFFF"/>
                </a:solidFill>
                <a:latin typeface="思源黑体 CN Normal" panose="020B0400000000000000" pitchFamily="34" charset="-122"/>
                <a:ea typeface="Adobe Gothic Std B" panose="020B0800000000000000" pitchFamily="34" charset="-128"/>
              </a:endParaRPr>
            </a:p>
          </p:txBody>
        </p:sp>
        <p:sp>
          <p:nvSpPr>
            <p:cNvPr id="4" name="MH_Other_2"/>
            <p:cNvSpPr/>
            <p:nvPr/>
          </p:nvSpPr>
          <p:spPr>
            <a:xfrm>
              <a:off x="6180774" y="2135728"/>
              <a:ext cx="1584325" cy="1582737"/>
            </a:xfrm>
            <a:custGeom>
              <a:avLst/>
              <a:gdLst>
                <a:gd name="connsiteX0" fmla="*/ 0 w 1583559"/>
                <a:gd name="connsiteY0" fmla="*/ 0 h 1583558"/>
                <a:gd name="connsiteX1" fmla="*/ 1583559 w 1583559"/>
                <a:gd name="connsiteY1" fmla="*/ 1583558 h 1583558"/>
                <a:gd name="connsiteX2" fmla="*/ 0 w 1583559"/>
                <a:gd name="connsiteY2" fmla="*/ 1583558 h 158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559" h="1583558">
                  <a:moveTo>
                    <a:pt x="0" y="0"/>
                  </a:moveTo>
                  <a:cubicBezTo>
                    <a:pt x="874575" y="0"/>
                    <a:pt x="1583559" y="708983"/>
                    <a:pt x="1583559" y="1583558"/>
                  </a:cubicBezTo>
                  <a:lnTo>
                    <a:pt x="0" y="1583558"/>
                  </a:lnTo>
                  <a:close/>
                </a:path>
              </a:pathLst>
            </a:custGeom>
            <a:solidFill>
              <a:schemeClr val="accent1">
                <a:lumMod val="5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3600">
                  <a:solidFill>
                    <a:srgbClr val="FFFFFF"/>
                  </a:solidFill>
                  <a:latin typeface="思源黑体 CN Normal" panose="020B0400000000000000" pitchFamily="34" charset="-122"/>
                  <a:ea typeface="Adobe Gothic Std B" panose="020B0800000000000000" pitchFamily="34" charset="-128"/>
                </a:rPr>
                <a:t>T</a:t>
              </a:r>
              <a:endParaRPr lang="zh-CN" altLang="en-US" sz="3600">
                <a:solidFill>
                  <a:srgbClr val="FFFFFF"/>
                </a:solidFill>
                <a:latin typeface="思源黑体 CN Normal" panose="020B0400000000000000" pitchFamily="34" charset="-122"/>
                <a:ea typeface="Adobe Gothic Std B" panose="020B0800000000000000" pitchFamily="34" charset="-128"/>
              </a:endParaRPr>
            </a:p>
          </p:txBody>
        </p:sp>
        <p:sp>
          <p:nvSpPr>
            <p:cNvPr id="5" name="MH_Other_3"/>
            <p:cNvSpPr/>
            <p:nvPr/>
          </p:nvSpPr>
          <p:spPr>
            <a:xfrm>
              <a:off x="6180774" y="3834353"/>
              <a:ext cx="1584325" cy="1582737"/>
            </a:xfrm>
            <a:custGeom>
              <a:avLst/>
              <a:gdLst>
                <a:gd name="connsiteX0" fmla="*/ 0 w 1583559"/>
                <a:gd name="connsiteY0" fmla="*/ 0 h 1583558"/>
                <a:gd name="connsiteX1" fmla="*/ 1583559 w 1583559"/>
                <a:gd name="connsiteY1" fmla="*/ 0 h 1583558"/>
                <a:gd name="connsiteX2" fmla="*/ 0 w 1583559"/>
                <a:gd name="connsiteY2" fmla="*/ 1583558 h 158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559" h="1583558">
                  <a:moveTo>
                    <a:pt x="0" y="0"/>
                  </a:moveTo>
                  <a:lnTo>
                    <a:pt x="1583559" y="0"/>
                  </a:lnTo>
                  <a:cubicBezTo>
                    <a:pt x="1583559" y="874575"/>
                    <a:pt x="874575" y="1583558"/>
                    <a:pt x="0" y="158355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HK" sz="3600">
                  <a:solidFill>
                    <a:srgbClr val="FFFFFF"/>
                  </a:solidFill>
                  <a:latin typeface="思源黑体 CN Normal" panose="020B0400000000000000" pitchFamily="34" charset="-122"/>
                  <a:ea typeface="Adobe Gothic Std B" panose="020B0800000000000000" pitchFamily="34" charset="-128"/>
                </a:rPr>
                <a:t>O</a:t>
              </a:r>
              <a:endParaRPr lang="zh-HK" altLang="en-US" sz="3600">
                <a:solidFill>
                  <a:srgbClr val="FFFFFF"/>
                </a:solidFill>
                <a:latin typeface="思源黑体 CN Normal" panose="020B0400000000000000" pitchFamily="34" charset="-122"/>
                <a:ea typeface="Adobe Gothic Std B" panose="020B0800000000000000" pitchFamily="34" charset="-128"/>
              </a:endParaRPr>
            </a:p>
          </p:txBody>
        </p:sp>
        <p:sp>
          <p:nvSpPr>
            <p:cNvPr id="6" name="MH_Other_4"/>
            <p:cNvSpPr/>
            <p:nvPr/>
          </p:nvSpPr>
          <p:spPr>
            <a:xfrm flipH="1">
              <a:off x="4477387" y="3834353"/>
              <a:ext cx="1582737" cy="1582737"/>
            </a:xfrm>
            <a:custGeom>
              <a:avLst/>
              <a:gdLst>
                <a:gd name="connsiteX0" fmla="*/ 1583553 w 1583553"/>
                <a:gd name="connsiteY0" fmla="*/ 0 h 1583440"/>
                <a:gd name="connsiteX1" fmla="*/ 0 w 1583553"/>
                <a:gd name="connsiteY1" fmla="*/ 0 h 1583440"/>
                <a:gd name="connsiteX2" fmla="*/ 0 w 1583553"/>
                <a:gd name="connsiteY2" fmla="*/ 1583440 h 1583440"/>
                <a:gd name="connsiteX3" fmla="*/ 1575383 w 1583553"/>
                <a:gd name="connsiteY3" fmla="*/ 161792 h 158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553" h="1583440">
                  <a:moveTo>
                    <a:pt x="1583553" y="0"/>
                  </a:moveTo>
                  <a:lnTo>
                    <a:pt x="0" y="0"/>
                  </a:lnTo>
                  <a:lnTo>
                    <a:pt x="0" y="1583440"/>
                  </a:lnTo>
                  <a:cubicBezTo>
                    <a:pt x="819914" y="1583440"/>
                    <a:pt x="1494289" y="960311"/>
                    <a:pt x="1575383" y="16179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HK" sz="3600">
                  <a:solidFill>
                    <a:srgbClr val="FFFFFF"/>
                  </a:solidFill>
                  <a:latin typeface="思源黑体 CN Normal" panose="020B0400000000000000" pitchFamily="34" charset="-122"/>
                  <a:ea typeface="Adobe Gothic Std B" panose="020B0800000000000000" pitchFamily="34" charset="-128"/>
                </a:rPr>
                <a:t>W</a:t>
              </a:r>
              <a:endParaRPr lang="zh-HK" altLang="en-US" sz="3600">
                <a:solidFill>
                  <a:srgbClr val="FFFFFF"/>
                </a:solidFill>
                <a:latin typeface="思源黑体 CN Normal" panose="020B0400000000000000" pitchFamily="34" charset="-122"/>
                <a:ea typeface="Adobe Gothic Std B" panose="020B0800000000000000" pitchFamily="34" charset="-128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r="15817"/>
          <a:stretch>
            <a:fillRect/>
          </a:stretch>
        </p:blipFill>
        <p:spPr>
          <a:xfrm>
            <a:off x="2369275" y="2801716"/>
            <a:ext cx="1398743" cy="1397944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2957877" y="691846"/>
            <a:ext cx="6186353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63134" y="2054928"/>
            <a:ext cx="6186353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63134" y="3579326"/>
            <a:ext cx="6186353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68646" y="5103724"/>
            <a:ext cx="6186353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16"/>
          <p:cNvSpPr/>
          <p:nvPr/>
        </p:nvSpPr>
        <p:spPr>
          <a:xfrm>
            <a:off x="1733895" y="2036835"/>
            <a:ext cx="8724211" cy="2784330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33895" y="2802869"/>
            <a:ext cx="2391684" cy="1252263"/>
            <a:chOff x="1756218" y="2525752"/>
            <a:chExt cx="2391684" cy="1252263"/>
          </a:xfrm>
          <a:solidFill>
            <a:schemeClr val="accent1">
              <a:lumMod val="75000"/>
            </a:schemeClr>
          </a:solidFill>
        </p:grpSpPr>
        <p:sp>
          <p:nvSpPr>
            <p:cNvPr id="14" name="六边形 13"/>
            <p:cNvSpPr/>
            <p:nvPr/>
          </p:nvSpPr>
          <p:spPr>
            <a:xfrm>
              <a:off x="1756218" y="2525752"/>
              <a:ext cx="2391684" cy="12522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思源黑体 CN Normal" panose="020B0400000000000000" pitchFamily="34" charset="-122"/>
              </a:endParaRPr>
            </a:p>
          </p:txBody>
        </p:sp>
        <p:sp>
          <p:nvSpPr>
            <p:cNvPr id="15" name="文本框 23"/>
            <p:cNvSpPr txBox="1"/>
            <p:nvPr/>
          </p:nvSpPr>
          <p:spPr>
            <a:xfrm>
              <a:off x="2638489" y="2797940"/>
              <a:ext cx="492444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</a:t>
              </a:r>
              <a:endParaRPr lang="zh-CN" altLang="en-US" sz="4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46692" y="2802869"/>
            <a:ext cx="2391684" cy="1252263"/>
            <a:chOff x="6569015" y="2525752"/>
            <a:chExt cx="2391684" cy="1252263"/>
          </a:xfrm>
          <a:solidFill>
            <a:schemeClr val="accent1">
              <a:lumMod val="75000"/>
            </a:schemeClr>
          </a:solidFill>
        </p:grpSpPr>
        <p:sp>
          <p:nvSpPr>
            <p:cNvPr id="12" name="六边形 11"/>
            <p:cNvSpPr/>
            <p:nvPr/>
          </p:nvSpPr>
          <p:spPr>
            <a:xfrm>
              <a:off x="6569015" y="2525752"/>
              <a:ext cx="2391684" cy="12522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思源黑体 CN Normal" panose="020B0400000000000000" pitchFamily="34" charset="-122"/>
              </a:endParaRPr>
            </a:p>
          </p:txBody>
        </p:sp>
        <p:sp>
          <p:nvSpPr>
            <p:cNvPr id="13" name="文本框 24"/>
            <p:cNvSpPr txBox="1"/>
            <p:nvPr/>
          </p:nvSpPr>
          <p:spPr>
            <a:xfrm>
              <a:off x="7533438" y="2780321"/>
              <a:ext cx="51007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C</a:t>
              </a:r>
              <a:endParaRPr lang="zh-CN" altLang="en-US" sz="4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39329" y="2802869"/>
            <a:ext cx="2391684" cy="1252263"/>
            <a:chOff x="4161652" y="2525752"/>
            <a:chExt cx="2391684" cy="1252263"/>
          </a:xfrm>
          <a:solidFill>
            <a:schemeClr val="accent1">
              <a:lumMod val="75000"/>
            </a:schemeClr>
          </a:solidFill>
        </p:grpSpPr>
        <p:sp>
          <p:nvSpPr>
            <p:cNvPr id="10" name="六边形 9"/>
            <p:cNvSpPr/>
            <p:nvPr/>
          </p:nvSpPr>
          <p:spPr>
            <a:xfrm>
              <a:off x="4161652" y="2525752"/>
              <a:ext cx="2391684" cy="12522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思源黑体 CN Normal" panose="020B0400000000000000" pitchFamily="34" charset="-122"/>
              </a:endParaRPr>
            </a:p>
          </p:txBody>
        </p:sp>
        <p:sp>
          <p:nvSpPr>
            <p:cNvPr id="11" name="文本框 25"/>
            <p:cNvSpPr txBox="1"/>
            <p:nvPr/>
          </p:nvSpPr>
          <p:spPr>
            <a:xfrm>
              <a:off x="5129676" y="2780321"/>
              <a:ext cx="519694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B</a:t>
              </a:r>
              <a:endParaRPr lang="zh-CN" altLang="en-US" sz="4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79381" y="1452442"/>
            <a:ext cx="373209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17024" y="4531046"/>
            <a:ext cx="373209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65985" y="1514412"/>
            <a:ext cx="373209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4"/>
          <a:stretch>
            <a:fillRect/>
          </a:stretch>
        </p:blipFill>
        <p:spPr>
          <a:xfrm>
            <a:off x="-11300" y="-1"/>
            <a:ext cx="12209751" cy="693346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013725" y="2412289"/>
            <a:ext cx="6178275" cy="2594717"/>
          </a:xfrm>
          <a:prstGeom prst="rect">
            <a:avLst/>
          </a:prstGeom>
          <a:gradFill flip="none" rotWithShape="1">
            <a:gsLst>
              <a:gs pos="0">
                <a:srgbClr val="568ED9"/>
              </a:gs>
              <a:gs pos="100000">
                <a:schemeClr val="bg1">
                  <a:alpha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12" name="文本框 5"/>
          <p:cNvSpPr txBox="1"/>
          <p:nvPr/>
        </p:nvSpPr>
        <p:spPr>
          <a:xfrm>
            <a:off x="6468544" y="2863767"/>
            <a:ext cx="4510494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8000"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谢谢欣赏</a:t>
            </a:r>
            <a:endParaRPr lang="zh-CN" altLang="en-US" sz="8000"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85630" y="2226869"/>
            <a:ext cx="1839148" cy="37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汇报部门：</a:t>
            </a:r>
            <a:r>
              <a:rPr lang="en-US" altLang="zh-CN" sz="12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汉仪晓波花月圆W" panose="00020600040101010101" charset="-122"/>
                <a:sym typeface="+mn-ea"/>
              </a:rPr>
              <a:t>PPTying</a:t>
            </a:r>
            <a:endParaRPr lang="en-US" altLang="zh-CN" sz="120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68544" y="4187206"/>
            <a:ext cx="5581252" cy="370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0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点击输入您的内容，或者通过复制您的文本后，在此框中选择粘贴。请言简意赅，简单说明即可</a:t>
            </a:r>
            <a:endParaRPr lang="zh-CN" altLang="en-US" sz="1000"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-10969" y="3429001"/>
            <a:ext cx="12202969" cy="3434906"/>
          </a:xfrm>
          <a:prstGeom prst="rect">
            <a:avLst/>
          </a:prstGeom>
          <a:gradFill flip="none" rotWithShape="1">
            <a:gsLst>
              <a:gs pos="0">
                <a:srgbClr val="568ED9"/>
              </a:gs>
              <a:gs pos="100000">
                <a:schemeClr val="bg1">
                  <a:alpha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796" b="54919" l="40781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94" y="142043"/>
            <a:ext cx="8260106" cy="5029200"/>
          </a:xfrm>
          <a:prstGeom prst="rect">
            <a:avLst/>
          </a:prstGeom>
        </p:spPr>
      </p:pic>
      <p:sp>
        <p:nvSpPr>
          <p:cNvPr id="41" name="TextBox 23"/>
          <p:cNvSpPr txBox="1"/>
          <p:nvPr/>
        </p:nvSpPr>
        <p:spPr>
          <a:xfrm>
            <a:off x="1365301" y="1882719"/>
            <a:ext cx="3082411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dist"/>
            <a:r>
              <a:rPr lang="en-US" altLang="zh-CN" sz="4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THeiti Light" charset="-122"/>
              </a:rPr>
              <a:t>CONTENTS</a:t>
            </a:r>
            <a:endParaRPr lang="en-US" altLang="zh-CN" sz="4400" b="1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THeiti Light" charset="-122"/>
            </a:endParaRPr>
          </a:p>
        </p:txBody>
      </p:sp>
      <p:sp>
        <p:nvSpPr>
          <p:cNvPr id="42" name="文本框 11"/>
          <p:cNvSpPr txBox="1"/>
          <p:nvPr/>
        </p:nvSpPr>
        <p:spPr>
          <a:xfrm>
            <a:off x="1365302" y="3332994"/>
            <a:ext cx="1357589" cy="58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  /</a:t>
            </a:r>
            <a:endParaRPr lang="zh-CN" altLang="en-US" sz="32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3" name="文本框 15"/>
          <p:cNvSpPr txBox="1"/>
          <p:nvPr/>
        </p:nvSpPr>
        <p:spPr>
          <a:xfrm>
            <a:off x="1365302" y="4586190"/>
            <a:ext cx="1357589" cy="58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02  /</a:t>
            </a:r>
            <a:endParaRPr lang="zh-CN" altLang="en-US" sz="32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4" name="文本框 11"/>
          <p:cNvSpPr txBox="1"/>
          <p:nvPr/>
        </p:nvSpPr>
        <p:spPr>
          <a:xfrm>
            <a:off x="5825664" y="3339166"/>
            <a:ext cx="1357589" cy="58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03  /</a:t>
            </a:r>
            <a:endParaRPr lang="zh-CN" altLang="en-US" sz="32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5" name="文本框 11"/>
          <p:cNvSpPr txBox="1"/>
          <p:nvPr/>
        </p:nvSpPr>
        <p:spPr>
          <a:xfrm>
            <a:off x="5825663" y="4577260"/>
            <a:ext cx="1357589" cy="58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04  /</a:t>
            </a:r>
            <a:endParaRPr lang="zh-CN" altLang="en-US" sz="32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6" name="文本框 8"/>
          <p:cNvSpPr txBox="1"/>
          <p:nvPr/>
        </p:nvSpPr>
        <p:spPr>
          <a:xfrm>
            <a:off x="2678489" y="3363911"/>
            <a:ext cx="224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市场调研</a:t>
            </a:r>
            <a:endParaRPr lang="zh-CN" altLang="en-US" sz="5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7" name="文本框 10"/>
          <p:cNvSpPr txBox="1"/>
          <p:nvPr/>
        </p:nvSpPr>
        <p:spPr>
          <a:xfrm>
            <a:off x="7138851" y="3383131"/>
            <a:ext cx="228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产品特点</a:t>
            </a:r>
            <a:endParaRPr lang="zh-CN" altLang="en-US" sz="5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8" name="文本框 12"/>
          <p:cNvSpPr txBox="1"/>
          <p:nvPr/>
        </p:nvSpPr>
        <p:spPr>
          <a:xfrm>
            <a:off x="7138851" y="4648023"/>
            <a:ext cx="2320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用户应用</a:t>
            </a:r>
            <a:endParaRPr lang="zh-CN" altLang="en-US" sz="5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9" name="文本框 13"/>
          <p:cNvSpPr txBox="1"/>
          <p:nvPr/>
        </p:nvSpPr>
        <p:spPr>
          <a:xfrm>
            <a:off x="2678489" y="4611287"/>
            <a:ext cx="226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产品研发</a:t>
            </a:r>
            <a:endParaRPr lang="zh-CN" altLang="en-US" sz="5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4"/>
          <a:stretch>
            <a:fillRect/>
          </a:stretch>
        </p:blipFill>
        <p:spPr>
          <a:xfrm>
            <a:off x="-11300" y="-1"/>
            <a:ext cx="12209751" cy="69334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13725" y="2412289"/>
            <a:ext cx="6178275" cy="2594717"/>
          </a:xfrm>
          <a:prstGeom prst="rect">
            <a:avLst/>
          </a:prstGeom>
          <a:gradFill flip="none" rotWithShape="1">
            <a:gsLst>
              <a:gs pos="0">
                <a:srgbClr val="568ED9"/>
              </a:gs>
              <a:gs pos="100000">
                <a:schemeClr val="bg1">
                  <a:alpha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4" name="文本框 11"/>
          <p:cNvSpPr txBox="1"/>
          <p:nvPr/>
        </p:nvSpPr>
        <p:spPr>
          <a:xfrm>
            <a:off x="6505473" y="3235340"/>
            <a:ext cx="224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  /</a:t>
            </a:r>
            <a:endParaRPr lang="zh-CN" altLang="en-US" sz="48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8040602" y="3266117"/>
            <a:ext cx="3402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市场调研</a:t>
            </a:r>
            <a:endParaRPr lang="zh-CN" altLang="en-US" sz="80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93724" y="2533387"/>
            <a:ext cx="2918384" cy="1056043"/>
            <a:chOff x="4564530" y="1702066"/>
            <a:chExt cx="2193191" cy="791995"/>
          </a:xfrm>
        </p:grpSpPr>
        <p:sp>
          <p:nvSpPr>
            <p:cNvPr id="9" name="Freeform 15"/>
            <p:cNvSpPr/>
            <p:nvPr/>
          </p:nvSpPr>
          <p:spPr bwMode="auto">
            <a:xfrm>
              <a:off x="4564530" y="1914752"/>
              <a:ext cx="2193191" cy="579309"/>
            </a:xfrm>
            <a:custGeom>
              <a:avLst/>
              <a:gdLst>
                <a:gd name="T0" fmla="*/ 640 w 1662"/>
                <a:gd name="T1" fmla="*/ 0 h 439"/>
                <a:gd name="T2" fmla="*/ 1441 w 1662"/>
                <a:gd name="T3" fmla="*/ 0 h 439"/>
                <a:gd name="T4" fmla="*/ 1441 w 1662"/>
                <a:gd name="T5" fmla="*/ 0 h 439"/>
                <a:gd name="T6" fmla="*/ 1465 w 1662"/>
                <a:gd name="T7" fmla="*/ 0 h 439"/>
                <a:gd name="T8" fmla="*/ 1487 w 1662"/>
                <a:gd name="T9" fmla="*/ 4 h 439"/>
                <a:gd name="T10" fmla="*/ 1507 w 1662"/>
                <a:gd name="T11" fmla="*/ 8 h 439"/>
                <a:gd name="T12" fmla="*/ 1527 w 1662"/>
                <a:gd name="T13" fmla="*/ 16 h 439"/>
                <a:gd name="T14" fmla="*/ 1547 w 1662"/>
                <a:gd name="T15" fmla="*/ 26 h 439"/>
                <a:gd name="T16" fmla="*/ 1565 w 1662"/>
                <a:gd name="T17" fmla="*/ 36 h 439"/>
                <a:gd name="T18" fmla="*/ 1581 w 1662"/>
                <a:gd name="T19" fmla="*/ 50 h 439"/>
                <a:gd name="T20" fmla="*/ 1596 w 1662"/>
                <a:gd name="T21" fmla="*/ 64 h 439"/>
                <a:gd name="T22" fmla="*/ 1610 w 1662"/>
                <a:gd name="T23" fmla="*/ 80 h 439"/>
                <a:gd name="T24" fmla="*/ 1624 w 1662"/>
                <a:gd name="T25" fmla="*/ 96 h 439"/>
                <a:gd name="T26" fmla="*/ 1634 w 1662"/>
                <a:gd name="T27" fmla="*/ 114 h 439"/>
                <a:gd name="T28" fmla="*/ 1644 w 1662"/>
                <a:gd name="T29" fmla="*/ 134 h 439"/>
                <a:gd name="T30" fmla="*/ 1652 w 1662"/>
                <a:gd name="T31" fmla="*/ 154 h 439"/>
                <a:gd name="T32" fmla="*/ 1656 w 1662"/>
                <a:gd name="T33" fmla="*/ 176 h 439"/>
                <a:gd name="T34" fmla="*/ 1660 w 1662"/>
                <a:gd name="T35" fmla="*/ 198 h 439"/>
                <a:gd name="T36" fmla="*/ 1662 w 1662"/>
                <a:gd name="T37" fmla="*/ 219 h 439"/>
                <a:gd name="T38" fmla="*/ 1662 w 1662"/>
                <a:gd name="T39" fmla="*/ 219 h 439"/>
                <a:gd name="T40" fmla="*/ 1662 w 1662"/>
                <a:gd name="T41" fmla="*/ 219 h 439"/>
                <a:gd name="T42" fmla="*/ 1660 w 1662"/>
                <a:gd name="T43" fmla="*/ 241 h 439"/>
                <a:gd name="T44" fmla="*/ 1656 w 1662"/>
                <a:gd name="T45" fmla="*/ 263 h 439"/>
                <a:gd name="T46" fmla="*/ 1652 w 1662"/>
                <a:gd name="T47" fmla="*/ 285 h 439"/>
                <a:gd name="T48" fmla="*/ 1644 w 1662"/>
                <a:gd name="T49" fmla="*/ 305 h 439"/>
                <a:gd name="T50" fmla="*/ 1634 w 1662"/>
                <a:gd name="T51" fmla="*/ 325 h 439"/>
                <a:gd name="T52" fmla="*/ 1624 w 1662"/>
                <a:gd name="T53" fmla="*/ 343 h 439"/>
                <a:gd name="T54" fmla="*/ 1610 w 1662"/>
                <a:gd name="T55" fmla="*/ 359 h 439"/>
                <a:gd name="T56" fmla="*/ 1596 w 1662"/>
                <a:gd name="T57" fmla="*/ 375 h 439"/>
                <a:gd name="T58" fmla="*/ 1581 w 1662"/>
                <a:gd name="T59" fmla="*/ 389 h 439"/>
                <a:gd name="T60" fmla="*/ 1565 w 1662"/>
                <a:gd name="T61" fmla="*/ 401 h 439"/>
                <a:gd name="T62" fmla="*/ 1547 w 1662"/>
                <a:gd name="T63" fmla="*/ 413 h 439"/>
                <a:gd name="T64" fmla="*/ 1527 w 1662"/>
                <a:gd name="T65" fmla="*/ 423 h 439"/>
                <a:gd name="T66" fmla="*/ 1507 w 1662"/>
                <a:gd name="T67" fmla="*/ 429 h 439"/>
                <a:gd name="T68" fmla="*/ 1487 w 1662"/>
                <a:gd name="T69" fmla="*/ 435 h 439"/>
                <a:gd name="T70" fmla="*/ 1465 w 1662"/>
                <a:gd name="T71" fmla="*/ 439 h 439"/>
                <a:gd name="T72" fmla="*/ 1441 w 1662"/>
                <a:gd name="T73" fmla="*/ 439 h 439"/>
                <a:gd name="T74" fmla="*/ 0 w 1662"/>
                <a:gd name="T75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2" h="439">
                  <a:moveTo>
                    <a:pt x="640" y="0"/>
                  </a:moveTo>
                  <a:lnTo>
                    <a:pt x="1441" y="0"/>
                  </a:lnTo>
                  <a:lnTo>
                    <a:pt x="1441" y="0"/>
                  </a:lnTo>
                  <a:lnTo>
                    <a:pt x="1465" y="0"/>
                  </a:lnTo>
                  <a:lnTo>
                    <a:pt x="1487" y="4"/>
                  </a:lnTo>
                  <a:lnTo>
                    <a:pt x="1507" y="8"/>
                  </a:lnTo>
                  <a:lnTo>
                    <a:pt x="1527" y="16"/>
                  </a:lnTo>
                  <a:lnTo>
                    <a:pt x="1547" y="26"/>
                  </a:lnTo>
                  <a:lnTo>
                    <a:pt x="1565" y="36"/>
                  </a:lnTo>
                  <a:lnTo>
                    <a:pt x="1581" y="50"/>
                  </a:lnTo>
                  <a:lnTo>
                    <a:pt x="1596" y="64"/>
                  </a:lnTo>
                  <a:lnTo>
                    <a:pt x="1610" y="80"/>
                  </a:lnTo>
                  <a:lnTo>
                    <a:pt x="1624" y="96"/>
                  </a:lnTo>
                  <a:lnTo>
                    <a:pt x="1634" y="114"/>
                  </a:lnTo>
                  <a:lnTo>
                    <a:pt x="1644" y="134"/>
                  </a:lnTo>
                  <a:lnTo>
                    <a:pt x="1652" y="154"/>
                  </a:lnTo>
                  <a:lnTo>
                    <a:pt x="1656" y="176"/>
                  </a:lnTo>
                  <a:lnTo>
                    <a:pt x="1660" y="198"/>
                  </a:lnTo>
                  <a:lnTo>
                    <a:pt x="1662" y="219"/>
                  </a:lnTo>
                  <a:lnTo>
                    <a:pt x="1662" y="219"/>
                  </a:lnTo>
                  <a:lnTo>
                    <a:pt x="1662" y="219"/>
                  </a:lnTo>
                  <a:lnTo>
                    <a:pt x="1660" y="241"/>
                  </a:lnTo>
                  <a:lnTo>
                    <a:pt x="1656" y="263"/>
                  </a:lnTo>
                  <a:lnTo>
                    <a:pt x="1652" y="285"/>
                  </a:lnTo>
                  <a:lnTo>
                    <a:pt x="1644" y="305"/>
                  </a:lnTo>
                  <a:lnTo>
                    <a:pt x="1634" y="325"/>
                  </a:lnTo>
                  <a:lnTo>
                    <a:pt x="1624" y="343"/>
                  </a:lnTo>
                  <a:lnTo>
                    <a:pt x="1610" y="359"/>
                  </a:lnTo>
                  <a:lnTo>
                    <a:pt x="1596" y="375"/>
                  </a:lnTo>
                  <a:lnTo>
                    <a:pt x="1581" y="389"/>
                  </a:lnTo>
                  <a:lnTo>
                    <a:pt x="1565" y="401"/>
                  </a:lnTo>
                  <a:lnTo>
                    <a:pt x="1547" y="413"/>
                  </a:lnTo>
                  <a:lnTo>
                    <a:pt x="1527" y="423"/>
                  </a:lnTo>
                  <a:lnTo>
                    <a:pt x="1507" y="429"/>
                  </a:lnTo>
                  <a:lnTo>
                    <a:pt x="1487" y="435"/>
                  </a:lnTo>
                  <a:lnTo>
                    <a:pt x="1465" y="439"/>
                  </a:lnTo>
                  <a:lnTo>
                    <a:pt x="1441" y="439"/>
                  </a:lnTo>
                  <a:lnTo>
                    <a:pt x="0" y="439"/>
                  </a:lnTo>
                </a:path>
              </a:pathLst>
            </a:custGeom>
            <a:noFill/>
            <a:ln w="190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0000">
                    <a:schemeClr val="accent1">
                      <a:lumMod val="45000"/>
                      <a:lumOff val="55000"/>
                    </a:schemeClr>
                  </a:gs>
                  <a:gs pos="98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latin typeface="思源黑体 CN Normal" panose="020B0400000000000000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16200000">
              <a:off x="5172875" y="1775341"/>
              <a:ext cx="420091" cy="273541"/>
            </a:xfrm>
            <a:prstGeom prst="triangle">
              <a:avLst/>
            </a:prstGeom>
            <a:noFill/>
            <a:ln w="190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0000">
                    <a:schemeClr val="accent1">
                      <a:lumMod val="45000"/>
                      <a:lumOff val="55000"/>
                    </a:schemeClr>
                  </a:gs>
                  <a:gs pos="98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思源黑体 CN Normal" panose="020B04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92124" y="3312877"/>
            <a:ext cx="2925406" cy="1052519"/>
            <a:chOff x="3210611" y="2286656"/>
            <a:chExt cx="2198469" cy="789352"/>
          </a:xfrm>
        </p:grpSpPr>
        <p:sp>
          <p:nvSpPr>
            <p:cNvPr id="7" name="Freeform 16"/>
            <p:cNvSpPr/>
            <p:nvPr/>
          </p:nvSpPr>
          <p:spPr bwMode="auto">
            <a:xfrm>
              <a:off x="3210611" y="2494060"/>
              <a:ext cx="2198469" cy="581948"/>
            </a:xfrm>
            <a:custGeom>
              <a:avLst/>
              <a:gdLst>
                <a:gd name="T0" fmla="*/ 1666 w 1666"/>
                <a:gd name="T1" fmla="*/ 441 h 441"/>
                <a:gd name="T2" fmla="*/ 219 w 1666"/>
                <a:gd name="T3" fmla="*/ 441 h 441"/>
                <a:gd name="T4" fmla="*/ 219 w 1666"/>
                <a:gd name="T5" fmla="*/ 441 h 441"/>
                <a:gd name="T6" fmla="*/ 198 w 1666"/>
                <a:gd name="T7" fmla="*/ 441 h 441"/>
                <a:gd name="T8" fmla="*/ 176 w 1666"/>
                <a:gd name="T9" fmla="*/ 437 h 441"/>
                <a:gd name="T10" fmla="*/ 154 w 1666"/>
                <a:gd name="T11" fmla="*/ 431 h 441"/>
                <a:gd name="T12" fmla="*/ 134 w 1666"/>
                <a:gd name="T13" fmla="*/ 425 h 441"/>
                <a:gd name="T14" fmla="*/ 116 w 1666"/>
                <a:gd name="T15" fmla="*/ 415 h 441"/>
                <a:gd name="T16" fmla="*/ 96 w 1666"/>
                <a:gd name="T17" fmla="*/ 403 h 441"/>
                <a:gd name="T18" fmla="*/ 80 w 1666"/>
                <a:gd name="T19" fmla="*/ 391 h 441"/>
                <a:gd name="T20" fmla="*/ 64 w 1666"/>
                <a:gd name="T21" fmla="*/ 377 h 441"/>
                <a:gd name="T22" fmla="*/ 50 w 1666"/>
                <a:gd name="T23" fmla="*/ 361 h 441"/>
                <a:gd name="T24" fmla="*/ 38 w 1666"/>
                <a:gd name="T25" fmla="*/ 345 h 441"/>
                <a:gd name="T26" fmla="*/ 26 w 1666"/>
                <a:gd name="T27" fmla="*/ 325 h 441"/>
                <a:gd name="T28" fmla="*/ 16 w 1666"/>
                <a:gd name="T29" fmla="*/ 307 h 441"/>
                <a:gd name="T30" fmla="*/ 10 w 1666"/>
                <a:gd name="T31" fmla="*/ 287 h 441"/>
                <a:gd name="T32" fmla="*/ 4 w 1666"/>
                <a:gd name="T33" fmla="*/ 265 h 441"/>
                <a:gd name="T34" fmla="*/ 0 w 1666"/>
                <a:gd name="T35" fmla="*/ 243 h 441"/>
                <a:gd name="T36" fmla="*/ 0 w 1666"/>
                <a:gd name="T37" fmla="*/ 222 h 441"/>
                <a:gd name="T38" fmla="*/ 0 w 1666"/>
                <a:gd name="T39" fmla="*/ 222 h 441"/>
                <a:gd name="T40" fmla="*/ 0 w 1666"/>
                <a:gd name="T41" fmla="*/ 222 h 441"/>
                <a:gd name="T42" fmla="*/ 0 w 1666"/>
                <a:gd name="T43" fmla="*/ 198 h 441"/>
                <a:gd name="T44" fmla="*/ 4 w 1666"/>
                <a:gd name="T45" fmla="*/ 178 h 441"/>
                <a:gd name="T46" fmla="*/ 10 w 1666"/>
                <a:gd name="T47" fmla="*/ 156 h 441"/>
                <a:gd name="T48" fmla="*/ 16 w 1666"/>
                <a:gd name="T49" fmla="*/ 136 h 441"/>
                <a:gd name="T50" fmla="*/ 26 w 1666"/>
                <a:gd name="T51" fmla="*/ 116 h 441"/>
                <a:gd name="T52" fmla="*/ 38 w 1666"/>
                <a:gd name="T53" fmla="*/ 98 h 441"/>
                <a:gd name="T54" fmla="*/ 50 w 1666"/>
                <a:gd name="T55" fmla="*/ 82 h 441"/>
                <a:gd name="T56" fmla="*/ 64 w 1666"/>
                <a:gd name="T57" fmla="*/ 66 h 441"/>
                <a:gd name="T58" fmla="*/ 80 w 1666"/>
                <a:gd name="T59" fmla="*/ 52 h 441"/>
                <a:gd name="T60" fmla="*/ 96 w 1666"/>
                <a:gd name="T61" fmla="*/ 38 h 441"/>
                <a:gd name="T62" fmla="*/ 116 w 1666"/>
                <a:gd name="T63" fmla="*/ 28 h 441"/>
                <a:gd name="T64" fmla="*/ 134 w 1666"/>
                <a:gd name="T65" fmla="*/ 18 h 441"/>
                <a:gd name="T66" fmla="*/ 154 w 1666"/>
                <a:gd name="T67" fmla="*/ 10 h 441"/>
                <a:gd name="T68" fmla="*/ 176 w 1666"/>
                <a:gd name="T69" fmla="*/ 6 h 441"/>
                <a:gd name="T70" fmla="*/ 198 w 1666"/>
                <a:gd name="T71" fmla="*/ 2 h 441"/>
                <a:gd name="T72" fmla="*/ 219 w 1666"/>
                <a:gd name="T73" fmla="*/ 0 h 441"/>
                <a:gd name="T74" fmla="*/ 1026 w 1666"/>
                <a:gd name="T7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6" h="441">
                  <a:moveTo>
                    <a:pt x="1666" y="441"/>
                  </a:moveTo>
                  <a:lnTo>
                    <a:pt x="219" y="441"/>
                  </a:lnTo>
                  <a:lnTo>
                    <a:pt x="219" y="441"/>
                  </a:lnTo>
                  <a:lnTo>
                    <a:pt x="198" y="441"/>
                  </a:lnTo>
                  <a:lnTo>
                    <a:pt x="176" y="437"/>
                  </a:lnTo>
                  <a:lnTo>
                    <a:pt x="154" y="431"/>
                  </a:lnTo>
                  <a:lnTo>
                    <a:pt x="134" y="425"/>
                  </a:lnTo>
                  <a:lnTo>
                    <a:pt x="116" y="415"/>
                  </a:lnTo>
                  <a:lnTo>
                    <a:pt x="96" y="403"/>
                  </a:lnTo>
                  <a:lnTo>
                    <a:pt x="80" y="391"/>
                  </a:lnTo>
                  <a:lnTo>
                    <a:pt x="64" y="377"/>
                  </a:lnTo>
                  <a:lnTo>
                    <a:pt x="50" y="361"/>
                  </a:lnTo>
                  <a:lnTo>
                    <a:pt x="38" y="345"/>
                  </a:lnTo>
                  <a:lnTo>
                    <a:pt x="26" y="325"/>
                  </a:lnTo>
                  <a:lnTo>
                    <a:pt x="16" y="307"/>
                  </a:lnTo>
                  <a:lnTo>
                    <a:pt x="10" y="287"/>
                  </a:lnTo>
                  <a:lnTo>
                    <a:pt x="4" y="265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198"/>
                  </a:lnTo>
                  <a:lnTo>
                    <a:pt x="4" y="178"/>
                  </a:lnTo>
                  <a:lnTo>
                    <a:pt x="10" y="156"/>
                  </a:lnTo>
                  <a:lnTo>
                    <a:pt x="16" y="136"/>
                  </a:lnTo>
                  <a:lnTo>
                    <a:pt x="26" y="116"/>
                  </a:lnTo>
                  <a:lnTo>
                    <a:pt x="38" y="98"/>
                  </a:lnTo>
                  <a:lnTo>
                    <a:pt x="50" y="82"/>
                  </a:lnTo>
                  <a:lnTo>
                    <a:pt x="64" y="66"/>
                  </a:lnTo>
                  <a:lnTo>
                    <a:pt x="80" y="52"/>
                  </a:lnTo>
                  <a:lnTo>
                    <a:pt x="96" y="38"/>
                  </a:lnTo>
                  <a:lnTo>
                    <a:pt x="116" y="28"/>
                  </a:lnTo>
                  <a:lnTo>
                    <a:pt x="134" y="18"/>
                  </a:lnTo>
                  <a:lnTo>
                    <a:pt x="154" y="10"/>
                  </a:lnTo>
                  <a:lnTo>
                    <a:pt x="176" y="6"/>
                  </a:lnTo>
                  <a:lnTo>
                    <a:pt x="198" y="2"/>
                  </a:lnTo>
                  <a:lnTo>
                    <a:pt x="219" y="0"/>
                  </a:lnTo>
                  <a:lnTo>
                    <a:pt x="1026" y="0"/>
                  </a:lnTo>
                </a:path>
              </a:pathLst>
            </a:custGeom>
            <a:noFill/>
            <a:ln w="190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0000">
                    <a:schemeClr val="accent1">
                      <a:lumMod val="45000"/>
                      <a:lumOff val="55000"/>
                    </a:schemeClr>
                  </a:gs>
                  <a:gs pos="98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3" tIns="45711" rIns="91423" bIns="4571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 CN Normal" panose="020B0400000000000000" pitchFamily="34" charset="-122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4407824" y="2359931"/>
              <a:ext cx="420091" cy="273541"/>
            </a:xfrm>
            <a:prstGeom prst="triangle">
              <a:avLst/>
            </a:prstGeom>
            <a:noFill/>
            <a:ln w="190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0000">
                    <a:schemeClr val="accent1">
                      <a:lumMod val="45000"/>
                      <a:lumOff val="55000"/>
                    </a:schemeClr>
                  </a:gs>
                  <a:gs pos="98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3" tIns="45711" rIns="91423" bIns="45711" numCol="1" anchor="t" anchorCtr="0" compatLnSpc="1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latin typeface="思源黑体 CN Normal" panose="020B04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93724" y="4081799"/>
            <a:ext cx="2918384" cy="1059563"/>
            <a:chOff x="4564530" y="2863321"/>
            <a:chExt cx="2193191" cy="794635"/>
          </a:xfrm>
        </p:grpSpPr>
        <p:sp>
          <p:nvSpPr>
            <p:cNvPr id="5" name="Freeform 17"/>
            <p:cNvSpPr/>
            <p:nvPr/>
          </p:nvSpPr>
          <p:spPr bwMode="auto">
            <a:xfrm>
              <a:off x="4564530" y="3076008"/>
              <a:ext cx="2193191" cy="581948"/>
            </a:xfrm>
            <a:custGeom>
              <a:avLst/>
              <a:gdLst>
                <a:gd name="T0" fmla="*/ 640 w 1662"/>
                <a:gd name="T1" fmla="*/ 0 h 441"/>
                <a:gd name="T2" fmla="*/ 1441 w 1662"/>
                <a:gd name="T3" fmla="*/ 0 h 441"/>
                <a:gd name="T4" fmla="*/ 1441 w 1662"/>
                <a:gd name="T5" fmla="*/ 0 h 441"/>
                <a:gd name="T6" fmla="*/ 1465 w 1662"/>
                <a:gd name="T7" fmla="*/ 2 h 441"/>
                <a:gd name="T8" fmla="*/ 1487 w 1662"/>
                <a:gd name="T9" fmla="*/ 4 h 441"/>
                <a:gd name="T10" fmla="*/ 1507 w 1662"/>
                <a:gd name="T11" fmla="*/ 10 h 441"/>
                <a:gd name="T12" fmla="*/ 1527 w 1662"/>
                <a:gd name="T13" fmla="*/ 18 h 441"/>
                <a:gd name="T14" fmla="*/ 1547 w 1662"/>
                <a:gd name="T15" fmla="*/ 28 h 441"/>
                <a:gd name="T16" fmla="*/ 1565 w 1662"/>
                <a:gd name="T17" fmla="*/ 38 h 441"/>
                <a:gd name="T18" fmla="*/ 1581 w 1662"/>
                <a:gd name="T19" fmla="*/ 50 h 441"/>
                <a:gd name="T20" fmla="*/ 1596 w 1662"/>
                <a:gd name="T21" fmla="*/ 66 h 441"/>
                <a:gd name="T22" fmla="*/ 1610 w 1662"/>
                <a:gd name="T23" fmla="*/ 80 h 441"/>
                <a:gd name="T24" fmla="*/ 1624 w 1662"/>
                <a:gd name="T25" fmla="*/ 98 h 441"/>
                <a:gd name="T26" fmla="*/ 1634 w 1662"/>
                <a:gd name="T27" fmla="*/ 116 h 441"/>
                <a:gd name="T28" fmla="*/ 1644 w 1662"/>
                <a:gd name="T29" fmla="*/ 136 h 441"/>
                <a:gd name="T30" fmla="*/ 1652 w 1662"/>
                <a:gd name="T31" fmla="*/ 156 h 441"/>
                <a:gd name="T32" fmla="*/ 1656 w 1662"/>
                <a:gd name="T33" fmla="*/ 176 h 441"/>
                <a:gd name="T34" fmla="*/ 1660 w 1662"/>
                <a:gd name="T35" fmla="*/ 198 h 441"/>
                <a:gd name="T36" fmla="*/ 1662 w 1662"/>
                <a:gd name="T37" fmla="*/ 222 h 441"/>
                <a:gd name="T38" fmla="*/ 1662 w 1662"/>
                <a:gd name="T39" fmla="*/ 222 h 441"/>
                <a:gd name="T40" fmla="*/ 1662 w 1662"/>
                <a:gd name="T41" fmla="*/ 222 h 441"/>
                <a:gd name="T42" fmla="*/ 1660 w 1662"/>
                <a:gd name="T43" fmla="*/ 243 h 441"/>
                <a:gd name="T44" fmla="*/ 1656 w 1662"/>
                <a:gd name="T45" fmla="*/ 265 h 441"/>
                <a:gd name="T46" fmla="*/ 1652 w 1662"/>
                <a:gd name="T47" fmla="*/ 285 h 441"/>
                <a:gd name="T48" fmla="*/ 1644 w 1662"/>
                <a:gd name="T49" fmla="*/ 307 h 441"/>
                <a:gd name="T50" fmla="*/ 1634 w 1662"/>
                <a:gd name="T51" fmla="*/ 325 h 441"/>
                <a:gd name="T52" fmla="*/ 1624 w 1662"/>
                <a:gd name="T53" fmla="*/ 343 h 441"/>
                <a:gd name="T54" fmla="*/ 1610 w 1662"/>
                <a:gd name="T55" fmla="*/ 361 h 441"/>
                <a:gd name="T56" fmla="*/ 1596 w 1662"/>
                <a:gd name="T57" fmla="*/ 377 h 441"/>
                <a:gd name="T58" fmla="*/ 1581 w 1662"/>
                <a:gd name="T59" fmla="*/ 391 h 441"/>
                <a:gd name="T60" fmla="*/ 1565 w 1662"/>
                <a:gd name="T61" fmla="*/ 403 h 441"/>
                <a:gd name="T62" fmla="*/ 1547 w 1662"/>
                <a:gd name="T63" fmla="*/ 415 h 441"/>
                <a:gd name="T64" fmla="*/ 1527 w 1662"/>
                <a:gd name="T65" fmla="*/ 423 h 441"/>
                <a:gd name="T66" fmla="*/ 1507 w 1662"/>
                <a:gd name="T67" fmla="*/ 431 h 441"/>
                <a:gd name="T68" fmla="*/ 1487 w 1662"/>
                <a:gd name="T69" fmla="*/ 437 h 441"/>
                <a:gd name="T70" fmla="*/ 1465 w 1662"/>
                <a:gd name="T71" fmla="*/ 439 h 441"/>
                <a:gd name="T72" fmla="*/ 1441 w 1662"/>
                <a:gd name="T73" fmla="*/ 441 h 441"/>
                <a:gd name="T74" fmla="*/ 0 w 1662"/>
                <a:gd name="T75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2" h="441">
                  <a:moveTo>
                    <a:pt x="640" y="0"/>
                  </a:moveTo>
                  <a:lnTo>
                    <a:pt x="1441" y="0"/>
                  </a:lnTo>
                  <a:lnTo>
                    <a:pt x="1441" y="0"/>
                  </a:lnTo>
                  <a:lnTo>
                    <a:pt x="1465" y="2"/>
                  </a:lnTo>
                  <a:lnTo>
                    <a:pt x="1487" y="4"/>
                  </a:lnTo>
                  <a:lnTo>
                    <a:pt x="1507" y="10"/>
                  </a:lnTo>
                  <a:lnTo>
                    <a:pt x="1527" y="18"/>
                  </a:lnTo>
                  <a:lnTo>
                    <a:pt x="1547" y="28"/>
                  </a:lnTo>
                  <a:lnTo>
                    <a:pt x="1565" y="38"/>
                  </a:lnTo>
                  <a:lnTo>
                    <a:pt x="1581" y="50"/>
                  </a:lnTo>
                  <a:lnTo>
                    <a:pt x="1596" y="66"/>
                  </a:lnTo>
                  <a:lnTo>
                    <a:pt x="1610" y="80"/>
                  </a:lnTo>
                  <a:lnTo>
                    <a:pt x="1624" y="98"/>
                  </a:lnTo>
                  <a:lnTo>
                    <a:pt x="1634" y="116"/>
                  </a:lnTo>
                  <a:lnTo>
                    <a:pt x="1644" y="136"/>
                  </a:lnTo>
                  <a:lnTo>
                    <a:pt x="1652" y="156"/>
                  </a:lnTo>
                  <a:lnTo>
                    <a:pt x="1656" y="176"/>
                  </a:lnTo>
                  <a:lnTo>
                    <a:pt x="1660" y="198"/>
                  </a:lnTo>
                  <a:lnTo>
                    <a:pt x="1662" y="222"/>
                  </a:lnTo>
                  <a:lnTo>
                    <a:pt x="1662" y="222"/>
                  </a:lnTo>
                  <a:lnTo>
                    <a:pt x="1662" y="222"/>
                  </a:lnTo>
                  <a:lnTo>
                    <a:pt x="1660" y="243"/>
                  </a:lnTo>
                  <a:lnTo>
                    <a:pt x="1656" y="265"/>
                  </a:lnTo>
                  <a:lnTo>
                    <a:pt x="1652" y="285"/>
                  </a:lnTo>
                  <a:lnTo>
                    <a:pt x="1644" y="307"/>
                  </a:lnTo>
                  <a:lnTo>
                    <a:pt x="1634" y="325"/>
                  </a:lnTo>
                  <a:lnTo>
                    <a:pt x="1624" y="343"/>
                  </a:lnTo>
                  <a:lnTo>
                    <a:pt x="1610" y="361"/>
                  </a:lnTo>
                  <a:lnTo>
                    <a:pt x="1596" y="377"/>
                  </a:lnTo>
                  <a:lnTo>
                    <a:pt x="1581" y="391"/>
                  </a:lnTo>
                  <a:lnTo>
                    <a:pt x="1565" y="403"/>
                  </a:lnTo>
                  <a:lnTo>
                    <a:pt x="1547" y="415"/>
                  </a:lnTo>
                  <a:lnTo>
                    <a:pt x="1527" y="423"/>
                  </a:lnTo>
                  <a:lnTo>
                    <a:pt x="1507" y="431"/>
                  </a:lnTo>
                  <a:lnTo>
                    <a:pt x="1487" y="437"/>
                  </a:lnTo>
                  <a:lnTo>
                    <a:pt x="1465" y="439"/>
                  </a:lnTo>
                  <a:lnTo>
                    <a:pt x="1441" y="441"/>
                  </a:lnTo>
                  <a:lnTo>
                    <a:pt x="0" y="441"/>
                  </a:lnTo>
                </a:path>
              </a:pathLst>
            </a:custGeom>
            <a:noFill/>
            <a:ln w="190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0000">
                    <a:schemeClr val="accent1">
                      <a:lumMod val="45000"/>
                      <a:lumOff val="55000"/>
                    </a:schemeClr>
                  </a:gs>
                  <a:gs pos="98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latin typeface="思源黑体 CN Normal" panose="020B0400000000000000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>
              <a:off x="5172875" y="2936596"/>
              <a:ext cx="420091" cy="273541"/>
            </a:xfrm>
            <a:prstGeom prst="triangle">
              <a:avLst/>
            </a:prstGeom>
            <a:noFill/>
            <a:ln w="190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0000">
                    <a:schemeClr val="accent1">
                      <a:lumMod val="45000"/>
                      <a:lumOff val="55000"/>
                    </a:schemeClr>
                  </a:gs>
                  <a:gs pos="98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902086" y="1870821"/>
            <a:ext cx="365216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2084" y="1302139"/>
            <a:ext cx="161272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51931" y="3438002"/>
            <a:ext cx="365216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51930" y="2967065"/>
            <a:ext cx="161272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2085" y="5001951"/>
            <a:ext cx="365216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2084" y="4531014"/>
            <a:ext cx="1612722" cy="568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200" b="1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796" b="54919" l="40781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94" y="142043"/>
            <a:ext cx="8260106" cy="5029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46" y="1864310"/>
            <a:ext cx="4694488" cy="3129379"/>
          </a:xfrm>
          <a:prstGeom prst="rect">
            <a:avLst/>
          </a:prstGeom>
        </p:spPr>
      </p:pic>
      <p:sp>
        <p:nvSpPr>
          <p:cNvPr id="4" name="任意多边形 19"/>
          <p:cNvSpPr/>
          <p:nvPr/>
        </p:nvSpPr>
        <p:spPr>
          <a:xfrm rot="5400000">
            <a:off x="1398603" y="1815193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 rot="5400000">
            <a:off x="498253" y="2100218"/>
            <a:ext cx="1115632" cy="1109882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rgbClr val="D4BB76"/>
              </a:solidFill>
              <a:latin typeface="思源黑体 CN Normal" panose="020B0400000000000000" pitchFamily="34" charset="-122"/>
              <a:cs typeface="+mn-ea"/>
            </a:endParaRPr>
          </a:p>
        </p:txBody>
      </p:sp>
      <p:sp>
        <p:nvSpPr>
          <p:cNvPr id="6" name="任意多边形 19"/>
          <p:cNvSpPr/>
          <p:nvPr/>
        </p:nvSpPr>
        <p:spPr>
          <a:xfrm rot="5400000">
            <a:off x="1398602" y="3524143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 rot="5400000">
            <a:off x="498252" y="3809168"/>
            <a:ext cx="1115632" cy="1109882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rgbClr val="D4BB76"/>
              </a:solidFill>
              <a:latin typeface="思源黑体 CN Normal" panose="020B0400000000000000" pitchFamily="34" charset="-122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52439" y="2362771"/>
            <a:ext cx="6534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</a:t>
            </a:r>
            <a:endParaRPr lang="zh-CN" altLang="en-US" sz="3200">
              <a:latin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52439" y="4071721"/>
            <a:ext cx="6534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</a:t>
            </a:r>
            <a:endParaRPr lang="zh-CN" altLang="en-US" sz="3200">
              <a:latin typeface="思源黑体 CN Normal" panose="020B0400000000000000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76660" y="4071720"/>
            <a:ext cx="638927" cy="584775"/>
            <a:chOff x="0" y="0"/>
            <a:chExt cx="550987" cy="504288"/>
          </a:xfrm>
          <a:solidFill>
            <a:schemeClr val="tx1"/>
          </a:solidFill>
        </p:grpSpPr>
        <p:sp>
          <p:nvSpPr>
            <p:cNvPr id="18" name="Freeform 26"/>
            <p:cNvSpPr>
              <a:spLocks noEditPoints="1" noChangeArrowheads="1"/>
            </p:cNvSpPr>
            <p:nvPr/>
          </p:nvSpPr>
          <p:spPr bwMode="auto">
            <a:xfrm>
              <a:off x="0" y="0"/>
              <a:ext cx="357759" cy="359114"/>
            </a:xfrm>
            <a:custGeom>
              <a:avLst/>
              <a:gdLst>
                <a:gd name="T0" fmla="*/ 2147483647 w 52"/>
                <a:gd name="T1" fmla="*/ 1287720650 h 52"/>
                <a:gd name="T2" fmla="*/ 2147483647 w 52"/>
                <a:gd name="T3" fmla="*/ 1096948243 h 52"/>
                <a:gd name="T4" fmla="*/ 2147483647 w 52"/>
                <a:gd name="T5" fmla="*/ 953868938 h 52"/>
                <a:gd name="T6" fmla="*/ 2147483647 w 52"/>
                <a:gd name="T7" fmla="*/ 620017227 h 52"/>
                <a:gd name="T8" fmla="*/ 2147483647 w 52"/>
                <a:gd name="T9" fmla="*/ 572317219 h 52"/>
                <a:gd name="T10" fmla="*/ 1893363828 w 52"/>
                <a:gd name="T11" fmla="*/ 620017227 h 52"/>
                <a:gd name="T12" fmla="*/ 2035366631 w 52"/>
                <a:gd name="T13" fmla="*/ 333851711 h 52"/>
                <a:gd name="T14" fmla="*/ 1751361025 w 52"/>
                <a:gd name="T15" fmla="*/ 95386203 h 52"/>
                <a:gd name="T16" fmla="*/ 1514689686 w 52"/>
                <a:gd name="T17" fmla="*/ 333851711 h 52"/>
                <a:gd name="T18" fmla="*/ 1372686883 w 52"/>
                <a:gd name="T19" fmla="*/ 47693102 h 52"/>
                <a:gd name="T20" fmla="*/ 1278018348 w 52"/>
                <a:gd name="T21" fmla="*/ 0 h 52"/>
                <a:gd name="T22" fmla="*/ 899351086 w 52"/>
                <a:gd name="T23" fmla="*/ 95386203 h 52"/>
                <a:gd name="T24" fmla="*/ 852016818 w 52"/>
                <a:gd name="T25" fmla="*/ 429237915 h 52"/>
                <a:gd name="T26" fmla="*/ 568011212 w 52"/>
                <a:gd name="T27" fmla="*/ 190772406 h 52"/>
                <a:gd name="T28" fmla="*/ 284005606 w 52"/>
                <a:gd name="T29" fmla="*/ 476931016 h 52"/>
                <a:gd name="T30" fmla="*/ 473342677 w 52"/>
                <a:gd name="T31" fmla="*/ 715403430 h 52"/>
                <a:gd name="T32" fmla="*/ 142002803 w 52"/>
                <a:gd name="T33" fmla="*/ 763096532 h 52"/>
                <a:gd name="T34" fmla="*/ 94668535 w 52"/>
                <a:gd name="T35" fmla="*/ 810789634 h 52"/>
                <a:gd name="T36" fmla="*/ 0 w 52"/>
                <a:gd name="T37" fmla="*/ 1192334446 h 52"/>
                <a:gd name="T38" fmla="*/ 331339874 w 52"/>
                <a:gd name="T39" fmla="*/ 1287720650 h 52"/>
                <a:gd name="T40" fmla="*/ 94668535 w 52"/>
                <a:gd name="T41" fmla="*/ 1478493056 h 52"/>
                <a:gd name="T42" fmla="*/ 189337071 w 52"/>
                <a:gd name="T43" fmla="*/ 1860044775 h 52"/>
                <a:gd name="T44" fmla="*/ 284005606 w 52"/>
                <a:gd name="T45" fmla="*/ 1907737877 h 52"/>
                <a:gd name="T46" fmla="*/ 568011212 w 52"/>
                <a:gd name="T47" fmla="*/ 1907737877 h 52"/>
                <a:gd name="T48" fmla="*/ 473342677 w 52"/>
                <a:gd name="T49" fmla="*/ 2147483647 h 52"/>
                <a:gd name="T50" fmla="*/ 804682551 w 52"/>
                <a:gd name="T51" fmla="*/ 2147483647 h 52"/>
                <a:gd name="T52" fmla="*/ 994019622 w 52"/>
                <a:gd name="T53" fmla="*/ 2146203385 h 52"/>
                <a:gd name="T54" fmla="*/ 1088688157 w 52"/>
                <a:gd name="T55" fmla="*/ 2147483647 h 52"/>
                <a:gd name="T56" fmla="*/ 1136022425 w 52"/>
                <a:gd name="T57" fmla="*/ 2147483647 h 52"/>
                <a:gd name="T58" fmla="*/ 1514689686 w 52"/>
                <a:gd name="T59" fmla="*/ 2147483647 h 52"/>
                <a:gd name="T60" fmla="*/ 1562023954 w 52"/>
                <a:gd name="T61" fmla="*/ 2147483647 h 52"/>
                <a:gd name="T62" fmla="*/ 1656692489 w 52"/>
                <a:gd name="T63" fmla="*/ 2098510283 h 52"/>
                <a:gd name="T64" fmla="*/ 1893363828 w 52"/>
                <a:gd name="T65" fmla="*/ 2147483647 h 52"/>
                <a:gd name="T66" fmla="*/ 2147483647 w 52"/>
                <a:gd name="T67" fmla="*/ 2050817182 h 52"/>
                <a:gd name="T68" fmla="*/ 2147483647 w 52"/>
                <a:gd name="T69" fmla="*/ 1955430978 h 52"/>
                <a:gd name="T70" fmla="*/ 2035366631 w 52"/>
                <a:gd name="T71" fmla="*/ 1669265463 h 52"/>
                <a:gd name="T72" fmla="*/ 2147483647 w 52"/>
                <a:gd name="T73" fmla="*/ 1716958564 h 52"/>
                <a:gd name="T74" fmla="*/ 2147483647 w 52"/>
                <a:gd name="T75" fmla="*/ 1383106853 h 52"/>
                <a:gd name="T76" fmla="*/ 1562023954 w 52"/>
                <a:gd name="T77" fmla="*/ 1335413751 h 52"/>
                <a:gd name="T78" fmla="*/ 899351086 w 52"/>
                <a:gd name="T79" fmla="*/ 1192334446 h 52"/>
                <a:gd name="T80" fmla="*/ 1562023954 w 52"/>
                <a:gd name="T81" fmla="*/ 1335413751 h 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"/>
                <a:gd name="T124" fmla="*/ 0 h 52"/>
                <a:gd name="T125" fmla="*/ 52 w 52"/>
                <a:gd name="T126" fmla="*/ 52 h 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" h="52">
                  <a:moveTo>
                    <a:pt x="52" y="27"/>
                  </a:moveTo>
                  <a:cubicBezTo>
                    <a:pt x="52" y="27"/>
                    <a:pt x="52" y="27"/>
                    <a:pt x="51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2" y="20"/>
                  </a:cubicBezTo>
                  <a:cubicBezTo>
                    <a:pt x="52" y="20"/>
                    <a:pt x="52" y="20"/>
                    <a:pt x="51" y="19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6"/>
                    <a:pt x="10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7" y="50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3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40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0" y="36"/>
                    <a:pt x="51" y="36"/>
                    <a:pt x="51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7"/>
                  </a:cubicBezTo>
                  <a:close/>
                  <a:moveTo>
                    <a:pt x="33" y="28"/>
                  </a:moveTo>
                  <a:cubicBezTo>
                    <a:pt x="32" y="31"/>
                    <a:pt x="28" y="34"/>
                    <a:pt x="25" y="33"/>
                  </a:cubicBezTo>
                  <a:cubicBezTo>
                    <a:pt x="21" y="32"/>
                    <a:pt x="18" y="28"/>
                    <a:pt x="19" y="25"/>
                  </a:cubicBezTo>
                  <a:cubicBezTo>
                    <a:pt x="20" y="21"/>
                    <a:pt x="24" y="18"/>
                    <a:pt x="28" y="19"/>
                  </a:cubicBezTo>
                  <a:cubicBezTo>
                    <a:pt x="32" y="20"/>
                    <a:pt x="34" y="24"/>
                    <a:pt x="3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Freeform 27"/>
            <p:cNvSpPr>
              <a:spLocks noEditPoints="1" noChangeArrowheads="1"/>
            </p:cNvSpPr>
            <p:nvPr/>
          </p:nvSpPr>
          <p:spPr bwMode="auto">
            <a:xfrm>
              <a:off x="296538" y="248324"/>
              <a:ext cx="254449" cy="255964"/>
            </a:xfrm>
            <a:custGeom>
              <a:avLst/>
              <a:gdLst>
                <a:gd name="T0" fmla="*/ 1560673257 w 37"/>
                <a:gd name="T1" fmla="*/ 1387878316 h 37"/>
                <a:gd name="T2" fmla="*/ 1466086999 w 37"/>
                <a:gd name="T3" fmla="*/ 1148593483 h 37"/>
                <a:gd name="T4" fmla="*/ 1702552644 w 37"/>
                <a:gd name="T5" fmla="*/ 1196451833 h 37"/>
                <a:gd name="T6" fmla="*/ 1749845773 w 37"/>
                <a:gd name="T7" fmla="*/ 957160083 h 37"/>
                <a:gd name="T8" fmla="*/ 1702552644 w 37"/>
                <a:gd name="T9" fmla="*/ 861443383 h 37"/>
                <a:gd name="T10" fmla="*/ 1513380128 w 37"/>
                <a:gd name="T11" fmla="*/ 765726683 h 37"/>
                <a:gd name="T12" fmla="*/ 1749845773 w 37"/>
                <a:gd name="T13" fmla="*/ 670009983 h 37"/>
                <a:gd name="T14" fmla="*/ 1655259515 w 37"/>
                <a:gd name="T15" fmla="*/ 430725150 h 37"/>
                <a:gd name="T16" fmla="*/ 1418793870 w 37"/>
                <a:gd name="T17" fmla="*/ 478576583 h 37"/>
                <a:gd name="T18" fmla="*/ 1466086999 w 37"/>
                <a:gd name="T19" fmla="*/ 239291750 h 37"/>
                <a:gd name="T20" fmla="*/ 1418793870 w 37"/>
                <a:gd name="T21" fmla="*/ 191433400 h 37"/>
                <a:gd name="T22" fmla="*/ 1135035096 w 37"/>
                <a:gd name="T23" fmla="*/ 95716700 h 37"/>
                <a:gd name="T24" fmla="*/ 993155709 w 37"/>
                <a:gd name="T25" fmla="*/ 239291750 h 37"/>
                <a:gd name="T26" fmla="*/ 898569451 w 37"/>
                <a:gd name="T27" fmla="*/ 0 h 37"/>
                <a:gd name="T28" fmla="*/ 662103806 w 37"/>
                <a:gd name="T29" fmla="*/ 47858350 h 37"/>
                <a:gd name="T30" fmla="*/ 662103806 w 37"/>
                <a:gd name="T31" fmla="*/ 239291750 h 37"/>
                <a:gd name="T32" fmla="*/ 472931290 w 37"/>
                <a:gd name="T33" fmla="*/ 143575050 h 37"/>
                <a:gd name="T34" fmla="*/ 378345032 w 37"/>
                <a:gd name="T35" fmla="*/ 143575050 h 37"/>
                <a:gd name="T36" fmla="*/ 189172516 w 37"/>
                <a:gd name="T37" fmla="*/ 335008450 h 37"/>
                <a:gd name="T38" fmla="*/ 331051903 w 37"/>
                <a:gd name="T39" fmla="*/ 526434933 h 37"/>
                <a:gd name="T40" fmla="*/ 141879387 w 37"/>
                <a:gd name="T41" fmla="*/ 526434933 h 37"/>
                <a:gd name="T42" fmla="*/ 0 w 37"/>
                <a:gd name="T43" fmla="*/ 813585033 h 37"/>
                <a:gd name="T44" fmla="*/ 47293129 w 37"/>
                <a:gd name="T45" fmla="*/ 861443383 h 37"/>
                <a:gd name="T46" fmla="*/ 236465645 w 37"/>
                <a:gd name="T47" fmla="*/ 957160083 h 37"/>
                <a:gd name="T48" fmla="*/ 47293129 w 37"/>
                <a:gd name="T49" fmla="*/ 1100735133 h 37"/>
                <a:gd name="T50" fmla="*/ 189172516 w 37"/>
                <a:gd name="T51" fmla="*/ 1340019966 h 37"/>
                <a:gd name="T52" fmla="*/ 378345032 w 37"/>
                <a:gd name="T53" fmla="*/ 1292168534 h 37"/>
                <a:gd name="T54" fmla="*/ 331051903 w 37"/>
                <a:gd name="T55" fmla="*/ 1483595016 h 37"/>
                <a:gd name="T56" fmla="*/ 331051903 w 37"/>
                <a:gd name="T57" fmla="*/ 1579311716 h 37"/>
                <a:gd name="T58" fmla="*/ 567517548 w 37"/>
                <a:gd name="T59" fmla="*/ 1675028416 h 37"/>
                <a:gd name="T60" fmla="*/ 614810677 w 37"/>
                <a:gd name="T61" fmla="*/ 1675028416 h 37"/>
                <a:gd name="T62" fmla="*/ 803983193 w 37"/>
                <a:gd name="T63" fmla="*/ 1531453366 h 37"/>
                <a:gd name="T64" fmla="*/ 803983193 w 37"/>
                <a:gd name="T65" fmla="*/ 1770745116 h 37"/>
                <a:gd name="T66" fmla="*/ 1087741967 w 37"/>
                <a:gd name="T67" fmla="*/ 1722886766 h 37"/>
                <a:gd name="T68" fmla="*/ 1135035096 w 37"/>
                <a:gd name="T69" fmla="*/ 1675028416 h 37"/>
                <a:gd name="T70" fmla="*/ 1182328225 w 37"/>
                <a:gd name="T71" fmla="*/ 1483595016 h 37"/>
                <a:gd name="T72" fmla="*/ 1324207612 w 37"/>
                <a:gd name="T73" fmla="*/ 1627170066 h 37"/>
                <a:gd name="T74" fmla="*/ 1560673257 w 37"/>
                <a:gd name="T75" fmla="*/ 1435736666 h 37"/>
                <a:gd name="T76" fmla="*/ 1040448838 w 37"/>
                <a:gd name="T77" fmla="*/ 1052876783 h 37"/>
                <a:gd name="T78" fmla="*/ 709396935 w 37"/>
                <a:gd name="T79" fmla="*/ 717868333 h 37"/>
                <a:gd name="T80" fmla="*/ 1040448838 w 37"/>
                <a:gd name="T81" fmla="*/ 1052876783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"/>
                <a:gd name="T124" fmla="*/ 0 h 37"/>
                <a:gd name="T125" fmla="*/ 37 w 37"/>
                <a:gd name="T126" fmla="*/ 37 h 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" h="37"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6"/>
                    <a:pt x="24" y="35"/>
                    <a:pt x="24" y="35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29"/>
                  </a:cubicBezTo>
                  <a:close/>
                  <a:moveTo>
                    <a:pt x="22" y="22"/>
                  </a:moveTo>
                  <a:cubicBezTo>
                    <a:pt x="20" y="24"/>
                    <a:pt x="17" y="24"/>
                    <a:pt x="15" y="22"/>
                  </a:cubicBezTo>
                  <a:cubicBezTo>
                    <a:pt x="13" y="20"/>
                    <a:pt x="13" y="16"/>
                    <a:pt x="15" y="15"/>
                  </a:cubicBezTo>
                  <a:cubicBezTo>
                    <a:pt x="17" y="13"/>
                    <a:pt x="21" y="13"/>
                    <a:pt x="23" y="15"/>
                  </a:cubicBezTo>
                  <a:cubicBezTo>
                    <a:pt x="24" y="17"/>
                    <a:pt x="24" y="20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" name="Freeform 41"/>
          <p:cNvSpPr>
            <a:spLocks noEditPoints="1" noChangeArrowheads="1"/>
          </p:cNvSpPr>
          <p:nvPr/>
        </p:nvSpPr>
        <p:spPr bwMode="auto">
          <a:xfrm>
            <a:off x="776660" y="2442613"/>
            <a:ext cx="529782" cy="425090"/>
          </a:xfrm>
          <a:custGeom>
            <a:avLst/>
            <a:gdLst>
              <a:gd name="T0" fmla="*/ 2147483647 w 72"/>
              <a:gd name="T1" fmla="*/ 2147483647 h 58"/>
              <a:gd name="T2" fmla="*/ 2147483647 w 72"/>
              <a:gd name="T3" fmla="*/ 2147483647 h 58"/>
              <a:gd name="T4" fmla="*/ 2147483647 w 72"/>
              <a:gd name="T5" fmla="*/ 2147483647 h 58"/>
              <a:gd name="T6" fmla="*/ 2147483647 w 72"/>
              <a:gd name="T7" fmla="*/ 2147483647 h 58"/>
              <a:gd name="T8" fmla="*/ 2147483647 w 72"/>
              <a:gd name="T9" fmla="*/ 2147483647 h 58"/>
              <a:gd name="T10" fmla="*/ 2147483647 w 72"/>
              <a:gd name="T11" fmla="*/ 0 h 58"/>
              <a:gd name="T12" fmla="*/ 2147483647 w 72"/>
              <a:gd name="T13" fmla="*/ 0 h 58"/>
              <a:gd name="T14" fmla="*/ 2147483647 w 72"/>
              <a:gd name="T15" fmla="*/ 2147483647 h 58"/>
              <a:gd name="T16" fmla="*/ 2147483647 w 72"/>
              <a:gd name="T17" fmla="*/ 2147483647 h 58"/>
              <a:gd name="T18" fmla="*/ 2147483647 w 72"/>
              <a:gd name="T19" fmla="*/ 2147483647 h 58"/>
              <a:gd name="T20" fmla="*/ 2147483647 w 72"/>
              <a:gd name="T21" fmla="*/ 2147483647 h 58"/>
              <a:gd name="T22" fmla="*/ 0 w 72"/>
              <a:gd name="T23" fmla="*/ 2147483647 h 58"/>
              <a:gd name="T24" fmla="*/ 0 w 72"/>
              <a:gd name="T25" fmla="*/ 2147483647 h 58"/>
              <a:gd name="T26" fmla="*/ 2147483647 w 72"/>
              <a:gd name="T27" fmla="*/ 2147483647 h 58"/>
              <a:gd name="T28" fmla="*/ 2147483647 w 72"/>
              <a:gd name="T29" fmla="*/ 2147483647 h 58"/>
              <a:gd name="T30" fmla="*/ 2147483647 w 72"/>
              <a:gd name="T31" fmla="*/ 2147483647 h 58"/>
              <a:gd name="T32" fmla="*/ 2147483647 w 72"/>
              <a:gd name="T33" fmla="*/ 2147483647 h 58"/>
              <a:gd name="T34" fmla="*/ 0 w 72"/>
              <a:gd name="T35" fmla="*/ 2147483647 h 58"/>
              <a:gd name="T36" fmla="*/ 2147483647 w 72"/>
              <a:gd name="T37" fmla="*/ 2147483647 h 58"/>
              <a:gd name="T38" fmla="*/ 2147483647 w 72"/>
              <a:gd name="T39" fmla="*/ 2147483647 h 58"/>
              <a:gd name="T40" fmla="*/ 2147483647 w 72"/>
              <a:gd name="T41" fmla="*/ 2147483647 h 58"/>
              <a:gd name="T42" fmla="*/ 2147483647 w 72"/>
              <a:gd name="T43" fmla="*/ 2147483647 h 58"/>
              <a:gd name="T44" fmla="*/ 2147483647 w 72"/>
              <a:gd name="T45" fmla="*/ 2147483647 h 58"/>
              <a:gd name="T46" fmla="*/ 2147483647 w 72"/>
              <a:gd name="T47" fmla="*/ 2147483647 h 58"/>
              <a:gd name="T48" fmla="*/ 2147483647 w 72"/>
              <a:gd name="T49" fmla="*/ 2147483647 h 58"/>
              <a:gd name="T50" fmla="*/ 2147483647 w 72"/>
              <a:gd name="T51" fmla="*/ 2147483647 h 58"/>
              <a:gd name="T52" fmla="*/ 2147483647 w 72"/>
              <a:gd name="T53" fmla="*/ 2147483647 h 58"/>
              <a:gd name="T54" fmla="*/ 2147483647 w 72"/>
              <a:gd name="T55" fmla="*/ 2147483647 h 58"/>
              <a:gd name="T56" fmla="*/ 2147483647 w 72"/>
              <a:gd name="T57" fmla="*/ 2147483647 h 58"/>
              <a:gd name="T58" fmla="*/ 2147483647 w 72"/>
              <a:gd name="T59" fmla="*/ 2147483647 h 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2"/>
              <a:gd name="T91" fmla="*/ 0 h 58"/>
              <a:gd name="T92" fmla="*/ 72 w 72"/>
              <a:gd name="T93" fmla="*/ 58 h 5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2" h="57">
                <a:moveTo>
                  <a:pt x="25" y="5"/>
                </a:moveTo>
                <a:cubicBezTo>
                  <a:pt x="48" y="5"/>
                  <a:pt x="48" y="5"/>
                  <a:pt x="48" y="5"/>
                </a:cubicBezTo>
                <a:cubicBezTo>
                  <a:pt x="48" y="11"/>
                  <a:pt x="48" y="11"/>
                  <a:pt x="48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2"/>
                  <a:pt x="51" y="0"/>
                  <a:pt x="4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20" y="4"/>
                </a:cubicBezTo>
                <a:cubicBezTo>
                  <a:pt x="20" y="11"/>
                  <a:pt x="20" y="11"/>
                  <a:pt x="20" y="11"/>
                </a:cubicBezTo>
                <a:cubicBezTo>
                  <a:pt x="25" y="11"/>
                  <a:pt x="25" y="11"/>
                  <a:pt x="25" y="11"/>
                </a:cubicBezTo>
                <a:lnTo>
                  <a:pt x="25" y="5"/>
                </a:lnTo>
                <a:close/>
                <a:moveTo>
                  <a:pt x="0" y="19"/>
                </a:move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14"/>
                  <a:pt x="10" y="14"/>
                  <a:pt x="1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0" y="16"/>
                  <a:pt x="0" y="19"/>
                </a:cubicBezTo>
                <a:close/>
                <a:moveTo>
                  <a:pt x="14" y="58"/>
                </a:moveTo>
                <a:cubicBezTo>
                  <a:pt x="59" y="58"/>
                  <a:pt x="59" y="58"/>
                  <a:pt x="59" y="58"/>
                </a:cubicBezTo>
                <a:cubicBezTo>
                  <a:pt x="59" y="14"/>
                  <a:pt x="59" y="14"/>
                  <a:pt x="59" y="14"/>
                </a:cubicBezTo>
                <a:cubicBezTo>
                  <a:pt x="14" y="14"/>
                  <a:pt x="14" y="14"/>
                  <a:pt x="14" y="14"/>
                </a:cubicBezTo>
                <a:lnTo>
                  <a:pt x="14" y="58"/>
                </a:lnTo>
                <a:close/>
                <a:moveTo>
                  <a:pt x="67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58"/>
                  <a:pt x="63" y="58"/>
                  <a:pt x="63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70" y="58"/>
                  <a:pt x="72" y="56"/>
                  <a:pt x="72" y="53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6"/>
                  <a:pt x="70" y="14"/>
                  <a:pt x="67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47293" y="2097343"/>
            <a:ext cx="365216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47293" y="3806293"/>
            <a:ext cx="365216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  <p:bldP spid="15" grpId="0"/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07"/>
          <p:cNvSpPr/>
          <p:nvPr/>
        </p:nvSpPr>
        <p:spPr>
          <a:xfrm>
            <a:off x="-14147" y="352202"/>
            <a:ext cx="6592286" cy="6505798"/>
          </a:xfrm>
          <a:custGeom>
            <a:avLst/>
            <a:gdLst>
              <a:gd name="connsiteX0" fmla="*/ 0 w 6592286"/>
              <a:gd name="connsiteY0" fmla="*/ 0 h 6505798"/>
              <a:gd name="connsiteX1" fmla="*/ 164780 w 6592286"/>
              <a:gd name="connsiteY1" fmla="*/ 4037 h 6505798"/>
              <a:gd name="connsiteX2" fmla="*/ 6590092 w 6592286"/>
              <a:gd name="connsiteY2" fmla="*/ 6419068 h 6505798"/>
              <a:gd name="connsiteX3" fmla="*/ 6592286 w 6592286"/>
              <a:gd name="connsiteY3" fmla="*/ 6505798 h 6505798"/>
              <a:gd name="connsiteX4" fmla="*/ 0 w 6592286"/>
              <a:gd name="connsiteY4" fmla="*/ 6505798 h 650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2286" h="6505798">
                <a:moveTo>
                  <a:pt x="0" y="0"/>
                </a:moveTo>
                <a:lnTo>
                  <a:pt x="164780" y="4037"/>
                </a:lnTo>
                <a:cubicBezTo>
                  <a:pt x="3632399" y="174312"/>
                  <a:pt x="6414392" y="2952878"/>
                  <a:pt x="6590092" y="6419068"/>
                </a:cubicBezTo>
                <a:lnTo>
                  <a:pt x="6592286" y="6505798"/>
                </a:lnTo>
                <a:lnTo>
                  <a:pt x="0" y="6505798"/>
                </a:lnTo>
                <a:close/>
              </a:path>
            </a:pathLst>
          </a:custGeom>
          <a:noFill/>
          <a:ln>
            <a:solidFill>
              <a:schemeClr val="accent1">
                <a:lumMod val="75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10" y="1557339"/>
            <a:ext cx="5315385" cy="5300661"/>
          </a:xfrm>
          <a:custGeom>
            <a:avLst/>
            <a:gdLst>
              <a:gd name="connsiteX0" fmla="*/ 0 w 5392206"/>
              <a:gd name="connsiteY0" fmla="*/ 0 h 5300661"/>
              <a:gd name="connsiteX1" fmla="*/ 1 w 5392206"/>
              <a:gd name="connsiteY1" fmla="*/ 0 h 5300661"/>
              <a:gd name="connsiteX2" fmla="*/ 5387561 w 5392206"/>
              <a:gd name="connsiteY2" fmla="*/ 5116977 h 5300661"/>
              <a:gd name="connsiteX3" fmla="*/ 5392206 w 5392206"/>
              <a:gd name="connsiteY3" fmla="*/ 5300661 h 5300661"/>
              <a:gd name="connsiteX4" fmla="*/ 0 w 5392206"/>
              <a:gd name="connsiteY4" fmla="*/ 5300661 h 5300661"/>
              <a:gd name="connsiteX5" fmla="*/ 0 w 5392206"/>
              <a:gd name="connsiteY5" fmla="*/ 0 h 530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2206" h="5300661">
                <a:moveTo>
                  <a:pt x="0" y="0"/>
                </a:moveTo>
                <a:lnTo>
                  <a:pt x="1" y="0"/>
                </a:lnTo>
                <a:cubicBezTo>
                  <a:pt x="2886241" y="0"/>
                  <a:pt x="5243078" y="2266643"/>
                  <a:pt x="5387561" y="5116977"/>
                </a:cubicBezTo>
                <a:lnTo>
                  <a:pt x="5392206" y="5300661"/>
                </a:lnTo>
                <a:lnTo>
                  <a:pt x="0" y="53006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207173" y="1447969"/>
            <a:ext cx="4973614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13165" y="3802031"/>
            <a:ext cx="4973614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50000"/>
              </a:lnSpc>
            </a:pP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76186" y="1677880"/>
            <a:ext cx="239697" cy="2396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458290" y="4020471"/>
            <a:ext cx="239697" cy="2396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4"/>
          <a:stretch>
            <a:fillRect/>
          </a:stretch>
        </p:blipFill>
        <p:spPr>
          <a:xfrm>
            <a:off x="-11300" y="-1"/>
            <a:ext cx="12209751" cy="69334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13725" y="2412289"/>
            <a:ext cx="6178275" cy="2594717"/>
          </a:xfrm>
          <a:prstGeom prst="rect">
            <a:avLst/>
          </a:prstGeom>
          <a:gradFill flip="none" rotWithShape="1">
            <a:gsLst>
              <a:gs pos="0">
                <a:srgbClr val="568ED9"/>
              </a:gs>
              <a:gs pos="100000">
                <a:schemeClr val="bg1">
                  <a:alpha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Normal" panose="020B0400000000000000" pitchFamily="34" charset="-122"/>
            </a:endParaRPr>
          </a:p>
        </p:txBody>
      </p:sp>
      <p:sp>
        <p:nvSpPr>
          <p:cNvPr id="4" name="文本框 11"/>
          <p:cNvSpPr txBox="1"/>
          <p:nvPr/>
        </p:nvSpPr>
        <p:spPr>
          <a:xfrm>
            <a:off x="6505473" y="3235340"/>
            <a:ext cx="224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02  /</a:t>
            </a:r>
            <a:endParaRPr lang="zh-CN" altLang="en-US" sz="48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8040602" y="3266117"/>
            <a:ext cx="3402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产品研发</a:t>
            </a:r>
            <a:endParaRPr lang="zh-CN" altLang="en-US" sz="80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4084087" y="2078810"/>
            <a:ext cx="4023825" cy="2348224"/>
            <a:chOff x="3276579" y="1873164"/>
            <a:chExt cx="5638842" cy="3290716"/>
          </a:xfrm>
        </p:grpSpPr>
        <p:grpSp>
          <p:nvGrpSpPr>
            <p:cNvPr id="32" name="组合 31"/>
            <p:cNvGrpSpPr/>
            <p:nvPr/>
          </p:nvGrpSpPr>
          <p:grpSpPr>
            <a:xfrm>
              <a:off x="3276579" y="1873166"/>
              <a:ext cx="5638842" cy="3290714"/>
              <a:chOff x="3276579" y="1873166"/>
              <a:chExt cx="5638842" cy="3290714"/>
            </a:xfrm>
          </p:grpSpPr>
          <p:sp>
            <p:nvSpPr>
              <p:cNvPr id="14" name="Block Arc 83"/>
              <p:cNvSpPr/>
              <p:nvPr/>
            </p:nvSpPr>
            <p:spPr>
              <a:xfrm>
                <a:off x="5624708" y="1873166"/>
                <a:ext cx="3290713" cy="3290714"/>
              </a:xfrm>
              <a:prstGeom prst="blockArc">
                <a:avLst>
                  <a:gd name="adj1" fmla="val 10799501"/>
                  <a:gd name="adj2" fmla="val 2383"/>
                  <a:gd name="adj3" fmla="val 28902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bg1"/>
                  </a:solidFill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15" name="Block Arc 84"/>
              <p:cNvSpPr/>
              <p:nvPr/>
            </p:nvSpPr>
            <p:spPr>
              <a:xfrm>
                <a:off x="3276579" y="1873166"/>
                <a:ext cx="3290713" cy="3290714"/>
              </a:xfrm>
              <a:prstGeom prst="blockArc">
                <a:avLst>
                  <a:gd name="adj1" fmla="val 10799501"/>
                  <a:gd name="adj2" fmla="val 2383"/>
                  <a:gd name="adj3" fmla="val 28902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bg1"/>
                  </a:solidFill>
                  <a:latin typeface="思源黑体 CN Normal" panose="020B0400000000000000" pitchFamily="34" charset="-122"/>
                </a:endParaRPr>
              </a:p>
            </p:txBody>
          </p:sp>
        </p:grpSp>
        <p:sp>
          <p:nvSpPr>
            <p:cNvPr id="16" name="Block Arc 85"/>
            <p:cNvSpPr/>
            <p:nvPr/>
          </p:nvSpPr>
          <p:spPr>
            <a:xfrm flipV="1">
              <a:off x="3276579" y="1873164"/>
              <a:ext cx="3290713" cy="3290714"/>
            </a:xfrm>
            <a:prstGeom prst="blockArc">
              <a:avLst>
                <a:gd name="adj1" fmla="val 10799501"/>
                <a:gd name="adj2" fmla="val 2383"/>
                <a:gd name="adj3" fmla="val 2890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  <a:latin typeface="思源黑体 CN Normal" panose="020B0400000000000000" pitchFamily="34" charset="-122"/>
              </a:endParaRPr>
            </a:p>
          </p:txBody>
        </p:sp>
        <p:sp>
          <p:nvSpPr>
            <p:cNvPr id="17" name="Block Arc 86"/>
            <p:cNvSpPr/>
            <p:nvPr/>
          </p:nvSpPr>
          <p:spPr>
            <a:xfrm flipV="1">
              <a:off x="5624708" y="1873164"/>
              <a:ext cx="3290713" cy="3290714"/>
            </a:xfrm>
            <a:prstGeom prst="blockArc">
              <a:avLst>
                <a:gd name="adj1" fmla="val 10799501"/>
                <a:gd name="adj2" fmla="val 2383"/>
                <a:gd name="adj3" fmla="val 289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  <a:latin typeface="思源黑体 CN Normal" panose="020B0400000000000000" pitchFamily="34" charset="-122"/>
              </a:endParaRPr>
            </a:p>
          </p:txBody>
        </p:sp>
        <p:sp>
          <p:nvSpPr>
            <p:cNvPr id="18" name="TextBox 87"/>
            <p:cNvSpPr txBox="1"/>
            <p:nvPr/>
          </p:nvSpPr>
          <p:spPr>
            <a:xfrm>
              <a:off x="3343458" y="2724455"/>
              <a:ext cx="838353" cy="733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>
                  <a:latin typeface="思源黑体 CN Normal" panose="020B0400000000000000" pitchFamily="34" charset="-122"/>
                </a:rPr>
                <a:t>01</a:t>
              </a:r>
              <a:endParaRPr lang="en-US" sz="2800" b="1">
                <a:latin typeface="思源黑体 CN Normal" panose="020B0400000000000000" pitchFamily="34" charset="-122"/>
              </a:endParaRPr>
            </a:p>
          </p:txBody>
        </p:sp>
        <p:sp>
          <p:nvSpPr>
            <p:cNvPr id="19" name="TextBox 88"/>
            <p:cNvSpPr txBox="1"/>
            <p:nvPr/>
          </p:nvSpPr>
          <p:spPr>
            <a:xfrm>
              <a:off x="3343458" y="3543674"/>
              <a:ext cx="838353" cy="733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>
                  <a:latin typeface="思源黑体 CN Normal" panose="020B0400000000000000" pitchFamily="34" charset="-122"/>
                </a:rPr>
                <a:t>03</a:t>
              </a:r>
              <a:endParaRPr lang="en-US" sz="2800" b="1">
                <a:latin typeface="思源黑体 CN Normal" panose="020B0400000000000000" pitchFamily="34" charset="-122"/>
              </a:endParaRPr>
            </a:p>
          </p:txBody>
        </p:sp>
        <p:sp>
          <p:nvSpPr>
            <p:cNvPr id="20" name="TextBox 89"/>
            <p:cNvSpPr txBox="1"/>
            <p:nvPr/>
          </p:nvSpPr>
          <p:spPr>
            <a:xfrm>
              <a:off x="7991858" y="2724455"/>
              <a:ext cx="838353" cy="733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>
                  <a:latin typeface="思源黑体 CN Normal" panose="020B0400000000000000" pitchFamily="34" charset="-122"/>
                </a:rPr>
                <a:t>02</a:t>
              </a:r>
              <a:endParaRPr lang="en-US" sz="2800" b="1">
                <a:latin typeface="思源黑体 CN Normal" panose="020B0400000000000000" pitchFamily="34" charset="-122"/>
              </a:endParaRPr>
            </a:p>
          </p:txBody>
        </p:sp>
        <p:sp>
          <p:nvSpPr>
            <p:cNvPr id="21" name="TextBox 90"/>
            <p:cNvSpPr txBox="1"/>
            <p:nvPr/>
          </p:nvSpPr>
          <p:spPr>
            <a:xfrm>
              <a:off x="7991858" y="3543674"/>
              <a:ext cx="838353" cy="733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>
                  <a:latin typeface="思源黑体 CN Normal" panose="020B0400000000000000" pitchFamily="34" charset="-122"/>
                </a:rPr>
                <a:t>04</a:t>
              </a:r>
              <a:endParaRPr lang="en-US" sz="2800" b="1"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24" name="Oval 97"/>
          <p:cNvSpPr>
            <a:spLocks noChangeAspect="1"/>
          </p:cNvSpPr>
          <p:nvPr/>
        </p:nvSpPr>
        <p:spPr>
          <a:xfrm>
            <a:off x="3621232" y="1615309"/>
            <a:ext cx="298550" cy="2985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25" name="Oval 100"/>
          <p:cNvSpPr>
            <a:spLocks noChangeAspect="1"/>
          </p:cNvSpPr>
          <p:nvPr/>
        </p:nvSpPr>
        <p:spPr>
          <a:xfrm>
            <a:off x="3621232" y="4894886"/>
            <a:ext cx="298550" cy="2985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26" name="Oval 105"/>
          <p:cNvSpPr>
            <a:spLocks noChangeAspect="1"/>
          </p:cNvSpPr>
          <p:nvPr/>
        </p:nvSpPr>
        <p:spPr>
          <a:xfrm>
            <a:off x="8272220" y="1615309"/>
            <a:ext cx="298550" cy="2985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>
              <a:solidFill>
                <a:schemeClr val="bg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27" name="Oval 108"/>
          <p:cNvSpPr>
            <a:spLocks noChangeAspect="1"/>
          </p:cNvSpPr>
          <p:nvPr/>
        </p:nvSpPr>
        <p:spPr>
          <a:xfrm>
            <a:off x="8272220" y="4894886"/>
            <a:ext cx="298550" cy="2985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19946" y="2020395"/>
            <a:ext cx="365216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7443" y="3889457"/>
            <a:ext cx="365216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130415" y="1987104"/>
            <a:ext cx="365216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107912" y="3856166"/>
            <a:ext cx="3652160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45"/>
          <p:cNvSpPr>
            <a:spLocks noChangeArrowheads="1"/>
          </p:cNvSpPr>
          <p:nvPr/>
        </p:nvSpPr>
        <p:spPr bwMode="auto">
          <a:xfrm>
            <a:off x="0" y="2590800"/>
            <a:ext cx="12192000" cy="3429000"/>
          </a:xfrm>
          <a:custGeom>
            <a:avLst/>
            <a:gdLst>
              <a:gd name="T0" fmla="*/ 0 w 12192000"/>
              <a:gd name="T1" fmla="*/ 0 h 3429000"/>
              <a:gd name="T2" fmla="*/ 1082370 w 12192000"/>
              <a:gd name="T3" fmla="*/ 0 h 3429000"/>
              <a:gd name="T4" fmla="*/ 1128200 w 12192000"/>
              <a:gd name="T5" fmla="*/ 50476 h 3429000"/>
              <a:gd name="T6" fmla="*/ 1874309 w 12192000"/>
              <a:gd name="T7" fmla="*/ 359835 h 3429000"/>
              <a:gd name="T8" fmla="*/ 2620418 w 12192000"/>
              <a:gd name="T9" fmla="*/ 50476 h 3429000"/>
              <a:gd name="T10" fmla="*/ 2666248 w 12192000"/>
              <a:gd name="T11" fmla="*/ 0 h 3429000"/>
              <a:gd name="T12" fmla="*/ 3868166 w 12192000"/>
              <a:gd name="T13" fmla="*/ 0 h 3429000"/>
              <a:gd name="T14" fmla="*/ 3914042 w 12192000"/>
              <a:gd name="T15" fmla="*/ 50476 h 3429000"/>
              <a:gd name="T16" fmla="*/ 4660900 w 12192000"/>
              <a:gd name="T17" fmla="*/ 359835 h 3429000"/>
              <a:gd name="T18" fmla="*/ 5407756 w 12192000"/>
              <a:gd name="T19" fmla="*/ 50476 h 3429000"/>
              <a:gd name="T20" fmla="*/ 5453636 w 12192000"/>
              <a:gd name="T21" fmla="*/ 0 h 3429000"/>
              <a:gd name="T22" fmla="*/ 6655552 w 12192000"/>
              <a:gd name="T23" fmla="*/ 0 h 3429000"/>
              <a:gd name="T24" fmla="*/ 6701380 w 12192000"/>
              <a:gd name="T25" fmla="*/ 50476 h 3429000"/>
              <a:gd name="T26" fmla="*/ 7447492 w 12192000"/>
              <a:gd name="T27" fmla="*/ 359835 h 3429000"/>
              <a:gd name="T28" fmla="*/ 8193599 w 12192000"/>
              <a:gd name="T29" fmla="*/ 50476 h 3429000"/>
              <a:gd name="T30" fmla="*/ 8239427 w 12192000"/>
              <a:gd name="T31" fmla="*/ 0 h 3429000"/>
              <a:gd name="T32" fmla="*/ 9441345 w 12192000"/>
              <a:gd name="T33" fmla="*/ 0 h 3429000"/>
              <a:gd name="T34" fmla="*/ 9487225 w 12192000"/>
              <a:gd name="T35" fmla="*/ 50476 h 3429000"/>
              <a:gd name="T36" fmla="*/ 10234081 w 12192000"/>
              <a:gd name="T37" fmla="*/ 359835 h 3429000"/>
              <a:gd name="T38" fmla="*/ 10980936 w 12192000"/>
              <a:gd name="T39" fmla="*/ 50476 h 3429000"/>
              <a:gd name="T40" fmla="*/ 11026816 w 12192000"/>
              <a:gd name="T41" fmla="*/ 0 h 3429000"/>
              <a:gd name="T42" fmla="*/ 12192000 w 12192000"/>
              <a:gd name="T43" fmla="*/ 0 h 3429000"/>
              <a:gd name="T44" fmla="*/ 12192000 w 12192000"/>
              <a:gd name="T45" fmla="*/ 3429000 h 3429000"/>
              <a:gd name="T46" fmla="*/ 0 w 12192000"/>
              <a:gd name="T47" fmla="*/ 3429000 h 3429000"/>
              <a:gd name="T48" fmla="*/ 0 w 12192000"/>
              <a:gd name="T49" fmla="*/ 0 h 3429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192000"/>
              <a:gd name="T76" fmla="*/ 0 h 3429000"/>
              <a:gd name="T77" fmla="*/ 12192000 w 12192000"/>
              <a:gd name="T78" fmla="*/ 3429000 h 3429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192000" h="3429000">
                <a:moveTo>
                  <a:pt x="0" y="0"/>
                </a:moveTo>
                <a:lnTo>
                  <a:pt x="1082370" y="0"/>
                </a:lnTo>
                <a:lnTo>
                  <a:pt x="1128200" y="50476"/>
                </a:lnTo>
                <a:cubicBezTo>
                  <a:pt x="1319146" y="241614"/>
                  <a:pt x="1582935" y="359835"/>
                  <a:pt x="1874309" y="359835"/>
                </a:cubicBezTo>
                <a:cubicBezTo>
                  <a:pt x="2165683" y="359835"/>
                  <a:pt x="2429473" y="241614"/>
                  <a:pt x="2620419" y="50476"/>
                </a:cubicBezTo>
                <a:lnTo>
                  <a:pt x="2666248" y="0"/>
                </a:lnTo>
                <a:lnTo>
                  <a:pt x="3868167" y="0"/>
                </a:lnTo>
                <a:lnTo>
                  <a:pt x="3914043" y="50476"/>
                </a:lnTo>
                <a:cubicBezTo>
                  <a:pt x="4105180" y="241614"/>
                  <a:pt x="4369235" y="359835"/>
                  <a:pt x="4660901" y="359835"/>
                </a:cubicBezTo>
                <a:cubicBezTo>
                  <a:pt x="4952568" y="359835"/>
                  <a:pt x="5216622" y="241614"/>
                  <a:pt x="5407759" y="50476"/>
                </a:cubicBezTo>
                <a:lnTo>
                  <a:pt x="5453636" y="0"/>
                </a:lnTo>
                <a:lnTo>
                  <a:pt x="6655553" y="0"/>
                </a:lnTo>
                <a:lnTo>
                  <a:pt x="6701383" y="50476"/>
                </a:lnTo>
                <a:cubicBezTo>
                  <a:pt x="6892329" y="241614"/>
                  <a:pt x="7156118" y="359835"/>
                  <a:pt x="7447492" y="359835"/>
                </a:cubicBezTo>
                <a:cubicBezTo>
                  <a:pt x="7738866" y="359835"/>
                  <a:pt x="8002656" y="241614"/>
                  <a:pt x="8193602" y="50476"/>
                </a:cubicBezTo>
                <a:lnTo>
                  <a:pt x="8239431" y="0"/>
                </a:lnTo>
                <a:lnTo>
                  <a:pt x="9441351" y="0"/>
                </a:lnTo>
                <a:lnTo>
                  <a:pt x="9487227" y="50476"/>
                </a:lnTo>
                <a:cubicBezTo>
                  <a:pt x="9678364" y="241614"/>
                  <a:pt x="9942418" y="359835"/>
                  <a:pt x="10234085" y="359835"/>
                </a:cubicBezTo>
                <a:cubicBezTo>
                  <a:pt x="10525752" y="359835"/>
                  <a:pt x="10789806" y="241614"/>
                  <a:pt x="10980943" y="50476"/>
                </a:cubicBezTo>
                <a:lnTo>
                  <a:pt x="11026819" y="0"/>
                </a:ln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9803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819150" y="838200"/>
            <a:ext cx="2109788" cy="2112963"/>
          </a:xfrm>
          <a:prstGeom prst="ellipse">
            <a:avLst/>
          </a:prstGeom>
          <a:solidFill>
            <a:srgbClr val="F2F2F2">
              <a:alpha val="29803"/>
            </a:srgbClr>
          </a:solidFill>
          <a:ln w="57150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方正兰亭黑_GBK" pitchFamily="2" charset="-122"/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9177338" y="838200"/>
            <a:ext cx="2112962" cy="2112963"/>
          </a:xfrm>
          <a:prstGeom prst="ellipse">
            <a:avLst/>
          </a:prstGeom>
          <a:solidFill>
            <a:srgbClr val="F2F2F2">
              <a:alpha val="29803"/>
            </a:srgbClr>
          </a:solidFill>
          <a:ln w="57150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方正兰亭黑_GBK" pitchFamily="2" charset="-122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6392863" y="838200"/>
            <a:ext cx="2109787" cy="2112963"/>
          </a:xfrm>
          <a:prstGeom prst="ellipse">
            <a:avLst/>
          </a:prstGeom>
          <a:solidFill>
            <a:srgbClr val="F2F2F2">
              <a:alpha val="29803"/>
            </a:srgbClr>
          </a:solidFill>
          <a:ln w="57150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方正兰亭黑_GBK" pitchFamily="2" charset="-122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3605213" y="838200"/>
            <a:ext cx="2112962" cy="2112963"/>
          </a:xfrm>
          <a:prstGeom prst="ellipse">
            <a:avLst/>
          </a:prstGeom>
          <a:solidFill>
            <a:srgbClr val="F2F2F2">
              <a:alpha val="29803"/>
            </a:srgbClr>
          </a:solidFill>
          <a:ln w="57150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方正兰亭黑_GBK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 r="1"/>
          <a:stretch>
            <a:fillRect/>
          </a:stretch>
        </p:blipFill>
        <p:spPr>
          <a:xfrm>
            <a:off x="6538281" y="983307"/>
            <a:ext cx="1818949" cy="1822747"/>
          </a:xfrm>
          <a:prstGeom prst="ellipse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r="33110"/>
          <a:stretch>
            <a:fillRect/>
          </a:stretch>
        </p:blipFill>
        <p:spPr>
          <a:xfrm>
            <a:off x="964569" y="981984"/>
            <a:ext cx="1818949" cy="1824070"/>
          </a:xfrm>
          <a:prstGeom prst="ellipse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r="15817"/>
          <a:stretch>
            <a:fillRect/>
          </a:stretch>
        </p:blipFill>
        <p:spPr>
          <a:xfrm>
            <a:off x="3727884" y="940225"/>
            <a:ext cx="1884661" cy="1883585"/>
          </a:xfrm>
          <a:prstGeom prst="ellipse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37781"/>
          <a:stretch>
            <a:fillRect/>
          </a:stretch>
        </p:blipFill>
        <p:spPr>
          <a:xfrm>
            <a:off x="9277941" y="925520"/>
            <a:ext cx="1911755" cy="1912993"/>
          </a:xfrm>
          <a:prstGeom prst="ellipse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83930" y="3410524"/>
            <a:ext cx="2430407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72998" y="3410524"/>
            <a:ext cx="2430407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32551" y="3420170"/>
            <a:ext cx="2430407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92104" y="3429000"/>
            <a:ext cx="2430407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1" grpId="0"/>
      <p:bldP spid="9" grpId="0"/>
      <p:bldP spid="7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1981</Words>
  <Application>WPS 演示</Application>
  <PresentationFormat/>
  <Paragraphs>185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宋体</vt:lpstr>
      <vt:lpstr>Wingdings</vt:lpstr>
      <vt:lpstr>思源黑体 CN Normal</vt:lpstr>
      <vt:lpstr>黑体</vt:lpstr>
      <vt:lpstr>站酷庆科黄油体</vt:lpstr>
      <vt:lpstr>汉仪晓波花月圆W</vt:lpstr>
      <vt:lpstr>Agency FB</vt:lpstr>
      <vt:lpstr>Trebuchet MS</vt:lpstr>
      <vt:lpstr>STHeiti Light</vt:lpstr>
      <vt:lpstr>方正兰亭黑_GBK</vt:lpstr>
      <vt:lpstr>Calibri</vt:lpstr>
      <vt:lpstr>微软雅黑</vt:lpstr>
      <vt:lpstr>Arial Unicode MS</vt:lpstr>
      <vt:lpstr>Open Sans</vt:lpstr>
      <vt:lpstr>Adobe Gothic Std B</vt:lpstr>
      <vt:lpstr>思源黑体 CN Light</vt:lpstr>
      <vt:lpstr>思源黑体 CN Bold</vt:lpstr>
      <vt:lpstr>Segoe Print</vt:lpstr>
      <vt:lpstr>Yu Gothic UI Semibold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cp:lastPrinted>2020-07-20T09:40:00Z</cp:lastPrinted>
  <dcterms:created xsi:type="dcterms:W3CDTF">2020-07-20T09:40:00Z</dcterms:created>
  <dcterms:modified xsi:type="dcterms:W3CDTF">2024-04-07T02:00:39Z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AE36B8EF7E2E45B78960A716C9FFFAE8_13</vt:lpwstr>
  </property>
  <property fmtid="{D5CDD505-2E9C-101B-9397-08002B2CF9AE}" pid="3" name="KSOProductBuildVer">
    <vt:lpwstr>2052-12.1.0.16417</vt:lpwstr>
  </property>
</Properties>
</file>