
<file path=[Content_Types].xml><?xml version="1.0" encoding="utf-8"?>
<Types xmlns="http://schemas.openxmlformats.org/package/2006/content-types">
  <Default Extension="jpeg" ContentType="image/jpeg"/>
  <Default Extension="JPG" ContentType="image/.jpg"/>
  <Default Extension="png" ContentType="image/png"/>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
  </p:notesMasterIdLst>
  <p:sldIdLst>
    <p:sldId id="256" r:id="rId3"/>
    <p:sldId id="257" r:id="rId5"/>
    <p:sldId id="258" r:id="rId6"/>
    <p:sldId id="260" r:id="rId7"/>
    <p:sldId id="259" r:id="rId8"/>
    <p:sldId id="263" r:id="rId9"/>
    <p:sldId id="262" r:id="rId10"/>
    <p:sldId id="261" r:id="rId11"/>
    <p:sldId id="264" r:id="rId12"/>
    <p:sldId id="265" r:id="rId13"/>
    <p:sldId id="266" r:id="rId14"/>
    <p:sldId id="269" r:id="rId15"/>
  </p:sldIdLst>
  <p:sldSz cx="12192000" cy="6858000"/>
  <p:notesSz cx="7103745" cy="10234295"/>
  <p:embeddedFontLst>
    <p:embeddedFont>
      <p:font typeface="落落补 汤圆" charset="-128"/>
      <p:regular r:id="rId19"/>
    </p:embeddedFont>
    <p:embeddedFont>
      <p:font typeface="微软雅黑" panose="020B0503020204020204" charset="-122"/>
      <p:regular r:id="rId20"/>
    </p:embeddedFont>
    <p:embeddedFont>
      <p:font typeface="方正卡通简体" panose="03000509000000000000" charset="-122"/>
      <p:regular r:id="rId21"/>
    </p:embeddedFont>
    <p:embeddedFont>
      <p:font typeface="Calibri" panose="020F0502020204030204" charset="0"/>
      <p:regular r:id="rId22"/>
      <p:bold r:id="rId23"/>
      <p:italic r:id="rId24"/>
      <p:boldItalic r:id="rId25"/>
    </p:embeddedFont>
  </p:embeddedFontLst>
  <p:custDataLst>
    <p:tags r:id="rId2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E7B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22" d="100"/>
          <a:sy n="122" d="100"/>
        </p:scale>
        <p:origin x="96" y="1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6" Type="http://schemas.openxmlformats.org/officeDocument/2006/relationships/tags" Target="tags/tag4.xml"/><Relationship Id="rId25" Type="http://schemas.openxmlformats.org/officeDocument/2006/relationships/font" Target="fonts/font7.fntdata"/><Relationship Id="rId24" Type="http://schemas.openxmlformats.org/officeDocument/2006/relationships/font" Target="fonts/font6.fntdata"/><Relationship Id="rId23" Type="http://schemas.openxmlformats.org/officeDocument/2006/relationships/font" Target="fonts/font5.fntdata"/><Relationship Id="rId22" Type="http://schemas.openxmlformats.org/officeDocument/2006/relationships/font" Target="fonts/font4.fntdata"/><Relationship Id="rId21" Type="http://schemas.openxmlformats.org/officeDocument/2006/relationships/font" Target="fonts/font3.fntdata"/><Relationship Id="rId20" Type="http://schemas.openxmlformats.org/officeDocument/2006/relationships/font" Target="fonts/font2.fntdata"/><Relationship Id="rId2" Type="http://schemas.openxmlformats.org/officeDocument/2006/relationships/theme" Target="theme/theme1.xml"/><Relationship Id="rId19" Type="http://schemas.openxmlformats.org/officeDocument/2006/relationships/font" Target="fonts/font1.fntdata"/><Relationship Id="rId18" Type="http://schemas.openxmlformats.org/officeDocument/2006/relationships/tableStyles" Target="tableStyles.xml"/><Relationship Id="rId17" Type="http://schemas.openxmlformats.org/officeDocument/2006/relationships/viewProps" Target="viewProps.xml"/><Relationship Id="rId16" Type="http://schemas.openxmlformats.org/officeDocument/2006/relationships/presProps" Target="presProps.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3812" y="0"/>
            <a:ext cx="3078290" cy="513492"/>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481584" y="1279287"/>
            <a:ext cx="6140577" cy="34540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0375" y="4925254"/>
            <a:ext cx="5682996" cy="4029754"/>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9720804"/>
            <a:ext cx="3078290" cy="513491"/>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3812" y="9720804"/>
            <a:ext cx="3078290" cy="513491"/>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https://www.pptying.com    【PPT</a:t>
            </a:r>
            <a:r>
              <a:rPr lang="zh-CN" altLang="en-US" dirty="0"/>
              <a:t>营</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charset="0"/>
                <a:ea typeface="宋体" panose="02010600030101010101" pitchFamily="2" charset="-122"/>
              </a:rPr>
            </a:fld>
            <a:endParaRPr lang="zh-CN" altLang="en-US" sz="1200">
              <a:solidFill>
                <a:srgbClr val="000000"/>
              </a:solidFill>
              <a:latin typeface="Calibri" panose="020F0502020204030204" charset="0"/>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transition spd="slow" advClick="0" advTm="0">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4" name="灯片编号占位符 3"/>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transition spd="slow" advClick="0" advTm="0">
    <p:push dir="u"/>
  </p:transition>
</p:sldLayout>
</file>

<file path=ppt/slideMasters/_rels/slideMaster1.xml.rels><?xml version="1.0" encoding="UTF-8" standalone="yes"?>
<Relationships xmlns="http://schemas.openxmlformats.org/package/2006/relationships"><Relationship Id="rId4" Type="http://schemas.openxmlformats.org/officeDocument/2006/relationships/theme" Target="../theme/theme1.xml"/><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Lst>
  <p:transition spd="slow" advClick="0" advTm="0">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10.png"/><Relationship Id="rId8" Type="http://schemas.openxmlformats.org/officeDocument/2006/relationships/image" Target="../media/image9.png"/><Relationship Id="rId7" Type="http://schemas.openxmlformats.org/officeDocument/2006/relationships/image" Target="../media/image8.png"/><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3.png"/><Relationship Id="rId15" Type="http://schemas.openxmlformats.org/officeDocument/2006/relationships/notesSlide" Target="../notesSlides/notesSlide1.xml"/><Relationship Id="rId14" Type="http://schemas.openxmlformats.org/officeDocument/2006/relationships/slideLayout" Target="../slideLayouts/slideLayout1.xml"/><Relationship Id="rId13" Type="http://schemas.openxmlformats.org/officeDocument/2006/relationships/image" Target="../media/image12.png"/><Relationship Id="rId12" Type="http://schemas.microsoft.com/office/2007/relationships/media" Target="../media/media1.mp3"/><Relationship Id="rId11" Type="http://schemas.openxmlformats.org/officeDocument/2006/relationships/audio" Target="../media/media1.mp3"/><Relationship Id="rId10" Type="http://schemas.openxmlformats.org/officeDocument/2006/relationships/image" Target="../media/image11.pn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9" Type="http://schemas.openxmlformats.org/officeDocument/2006/relationships/notesSlide" Target="../notesSlides/notesSlide10.xml"/><Relationship Id="rId8" Type="http://schemas.openxmlformats.org/officeDocument/2006/relationships/slideLayout" Target="../slideLayouts/slideLayout1.xml"/><Relationship Id="rId7" Type="http://schemas.openxmlformats.org/officeDocument/2006/relationships/image" Target="../media/image5.png"/><Relationship Id="rId6" Type="http://schemas.openxmlformats.org/officeDocument/2006/relationships/image" Target="../media/image7.png"/><Relationship Id="rId5" Type="http://schemas.openxmlformats.org/officeDocument/2006/relationships/image" Target="../media/image8.png"/><Relationship Id="rId4" Type="http://schemas.openxmlformats.org/officeDocument/2006/relationships/image" Target="../media/image9.pn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11.xml.rels><?xml version="1.0" encoding="UTF-8" standalone="yes"?>
<Relationships xmlns="http://schemas.openxmlformats.org/package/2006/relationships"><Relationship Id="rId9" Type="http://schemas.openxmlformats.org/officeDocument/2006/relationships/image" Target="../media/image10.png"/><Relationship Id="rId8" Type="http://schemas.openxmlformats.org/officeDocument/2006/relationships/image" Target="../media/image9.png"/><Relationship Id="rId7" Type="http://schemas.openxmlformats.org/officeDocument/2006/relationships/image" Target="../media/image8.png"/><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3.png"/><Relationship Id="rId12" Type="http://schemas.openxmlformats.org/officeDocument/2006/relationships/notesSlide" Target="../notesSlides/notesSlide11.xml"/><Relationship Id="rId11" Type="http://schemas.openxmlformats.org/officeDocument/2006/relationships/slideLayout" Target="../slideLayouts/slideLayout1.xml"/><Relationship Id="rId10" Type="http://schemas.openxmlformats.org/officeDocument/2006/relationships/image" Target="../media/image11.png"/><Relationship Id="rId1" Type="http://schemas.openxmlformats.org/officeDocument/2006/relationships/image" Target="../media/image2.png"/></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2.xml"/><Relationship Id="rId2" Type="http://schemas.openxmlformats.org/officeDocument/2006/relationships/hyperlink" Target="https://www.pptying.com" TargetMode="External"/><Relationship Id="rId1" Type="http://schemas.openxmlformats.org/officeDocument/2006/relationships/image" Target="../media/image15.png"/></Relationships>
</file>

<file path=ppt/slides/_rels/slide2.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image" Target="../media/image13.jpeg"/><Relationship Id="rId7" Type="http://schemas.openxmlformats.org/officeDocument/2006/relationships/image" Target="../media/image5.png"/><Relationship Id="rId6" Type="http://schemas.openxmlformats.org/officeDocument/2006/relationships/image" Target="../media/image7.png"/><Relationship Id="rId5" Type="http://schemas.openxmlformats.org/officeDocument/2006/relationships/image" Target="../media/image8.png"/><Relationship Id="rId4" Type="http://schemas.openxmlformats.org/officeDocument/2006/relationships/image" Target="../media/image9.png"/><Relationship Id="rId3" Type="http://schemas.openxmlformats.org/officeDocument/2006/relationships/image" Target="../media/image4.png"/><Relationship Id="rId2" Type="http://schemas.openxmlformats.org/officeDocument/2006/relationships/image" Target="../media/image3.png"/><Relationship Id="rId10" Type="http://schemas.openxmlformats.org/officeDocument/2006/relationships/notesSlide" Target="../notesSlides/notesSlide2.xml"/><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9" Type="http://schemas.openxmlformats.org/officeDocument/2006/relationships/notesSlide" Target="../notesSlides/notesSlide3.xml"/><Relationship Id="rId8" Type="http://schemas.openxmlformats.org/officeDocument/2006/relationships/slideLayout" Target="../slideLayouts/slideLayout1.xml"/><Relationship Id="rId7" Type="http://schemas.openxmlformats.org/officeDocument/2006/relationships/image" Target="../media/image5.png"/><Relationship Id="rId6" Type="http://schemas.openxmlformats.org/officeDocument/2006/relationships/image" Target="../media/image7.png"/><Relationship Id="rId5" Type="http://schemas.openxmlformats.org/officeDocument/2006/relationships/image" Target="../media/image8.png"/><Relationship Id="rId4" Type="http://schemas.openxmlformats.org/officeDocument/2006/relationships/image" Target="../media/image9.pn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notesSlide" Target="../notesSlides/notesSlide4.xml"/><Relationship Id="rId7"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7.png"/><Relationship Id="rId4" Type="http://schemas.openxmlformats.org/officeDocument/2006/relationships/image" Target="../media/image9.pn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5.xml.rels><?xml version="1.0" encoding="UTF-8" standalone="yes"?>
<Relationships xmlns="http://schemas.openxmlformats.org/package/2006/relationships"><Relationship Id="rId9" Type="http://schemas.openxmlformats.org/officeDocument/2006/relationships/notesSlide" Target="../notesSlides/notesSlide5.xml"/><Relationship Id="rId8" Type="http://schemas.openxmlformats.org/officeDocument/2006/relationships/slideLayout" Target="../slideLayouts/slideLayout1.xml"/><Relationship Id="rId7" Type="http://schemas.openxmlformats.org/officeDocument/2006/relationships/image" Target="../media/image5.png"/><Relationship Id="rId6" Type="http://schemas.openxmlformats.org/officeDocument/2006/relationships/image" Target="../media/image7.png"/><Relationship Id="rId5" Type="http://schemas.openxmlformats.org/officeDocument/2006/relationships/image" Target="../media/image8.png"/><Relationship Id="rId4" Type="http://schemas.openxmlformats.org/officeDocument/2006/relationships/image" Target="../media/image9.pn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6.xml.rels><?xml version="1.0" encoding="UTF-8" standalone="yes"?>
<Relationships xmlns="http://schemas.openxmlformats.org/package/2006/relationships"><Relationship Id="rId9" Type="http://schemas.openxmlformats.org/officeDocument/2006/relationships/notesSlide" Target="../notesSlides/notesSlide6.xml"/><Relationship Id="rId8" Type="http://schemas.openxmlformats.org/officeDocument/2006/relationships/slideLayout" Target="../slideLayouts/slideLayout1.xml"/><Relationship Id="rId7" Type="http://schemas.openxmlformats.org/officeDocument/2006/relationships/image" Target="../media/image5.png"/><Relationship Id="rId6" Type="http://schemas.openxmlformats.org/officeDocument/2006/relationships/image" Target="../media/image7.png"/><Relationship Id="rId5" Type="http://schemas.openxmlformats.org/officeDocument/2006/relationships/image" Target="../media/image8.png"/><Relationship Id="rId4" Type="http://schemas.openxmlformats.org/officeDocument/2006/relationships/image" Target="../media/image9.pn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7.xml.rels><?xml version="1.0" encoding="UTF-8" standalone="yes"?>
<Relationships xmlns="http://schemas.openxmlformats.org/package/2006/relationships"><Relationship Id="rId8" Type="http://schemas.openxmlformats.org/officeDocument/2006/relationships/notesSlide" Target="../notesSlides/notesSlide7.xml"/><Relationship Id="rId7"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7.png"/><Relationship Id="rId4" Type="http://schemas.openxmlformats.org/officeDocument/2006/relationships/image" Target="../media/image9.pn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8.xml.rels><?xml version="1.0" encoding="UTF-8" standalone="yes"?>
<Relationships xmlns="http://schemas.openxmlformats.org/package/2006/relationships"><Relationship Id="rId9" Type="http://schemas.openxmlformats.org/officeDocument/2006/relationships/notesSlide" Target="../notesSlides/notesSlide8.xml"/><Relationship Id="rId8" Type="http://schemas.openxmlformats.org/officeDocument/2006/relationships/slideLayout" Target="../slideLayouts/slideLayout1.xml"/><Relationship Id="rId7" Type="http://schemas.openxmlformats.org/officeDocument/2006/relationships/image" Target="../media/image5.png"/><Relationship Id="rId6" Type="http://schemas.openxmlformats.org/officeDocument/2006/relationships/image" Target="../media/image7.png"/><Relationship Id="rId5" Type="http://schemas.openxmlformats.org/officeDocument/2006/relationships/image" Target="../media/image9.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4.jpeg"/></Relationships>
</file>

<file path=ppt/slides/_rels/slide9.xml.rels><?xml version="1.0" encoding="UTF-8" standalone="yes"?>
<Relationships xmlns="http://schemas.openxmlformats.org/package/2006/relationships"><Relationship Id="rId9" Type="http://schemas.openxmlformats.org/officeDocument/2006/relationships/notesSlide" Target="../notesSlides/notesSlide9.xml"/><Relationship Id="rId8" Type="http://schemas.openxmlformats.org/officeDocument/2006/relationships/slideLayout" Target="../slideLayouts/slideLayout1.xml"/><Relationship Id="rId7" Type="http://schemas.openxmlformats.org/officeDocument/2006/relationships/image" Target="../media/image5.png"/><Relationship Id="rId6" Type="http://schemas.openxmlformats.org/officeDocument/2006/relationships/image" Target="../media/image7.png"/><Relationship Id="rId5" Type="http://schemas.openxmlformats.org/officeDocument/2006/relationships/image" Target="../media/image8.png"/><Relationship Id="rId4" Type="http://schemas.openxmlformats.org/officeDocument/2006/relationships/image" Target="../media/image9.pn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沙滩"/>
          <p:cNvPicPr>
            <a:picLocks noChangeAspect="1"/>
          </p:cNvPicPr>
          <p:nvPr/>
        </p:nvPicPr>
        <p:blipFill>
          <a:blip r:embed="rId1"/>
          <a:stretch>
            <a:fillRect/>
          </a:stretch>
        </p:blipFill>
        <p:spPr>
          <a:xfrm>
            <a:off x="2810510" y="5052060"/>
            <a:ext cx="6570980" cy="1607185"/>
          </a:xfrm>
          <a:prstGeom prst="rect">
            <a:avLst/>
          </a:prstGeom>
        </p:spPr>
      </p:pic>
      <p:pic>
        <p:nvPicPr>
          <p:cNvPr id="4" name="图片 3" descr="海浪"/>
          <p:cNvPicPr>
            <a:picLocks noChangeAspect="1"/>
          </p:cNvPicPr>
          <p:nvPr/>
        </p:nvPicPr>
        <p:blipFill>
          <a:blip r:embed="rId2"/>
          <a:srcRect l="15718" r="12534"/>
          <a:stretch>
            <a:fillRect/>
          </a:stretch>
        </p:blipFill>
        <p:spPr>
          <a:xfrm>
            <a:off x="-657225" y="5575935"/>
            <a:ext cx="13506450" cy="1278890"/>
          </a:xfrm>
          <a:prstGeom prst="rect">
            <a:avLst/>
          </a:prstGeom>
        </p:spPr>
      </p:pic>
      <p:pic>
        <p:nvPicPr>
          <p:cNvPr id="6" name="图片 5" descr="鲸鱼"/>
          <p:cNvPicPr>
            <a:picLocks noChangeAspect="1"/>
          </p:cNvPicPr>
          <p:nvPr/>
        </p:nvPicPr>
        <p:blipFill>
          <a:blip r:embed="rId3"/>
          <a:stretch>
            <a:fillRect/>
          </a:stretch>
        </p:blipFill>
        <p:spPr>
          <a:xfrm>
            <a:off x="948055" y="4613910"/>
            <a:ext cx="2922905" cy="1748155"/>
          </a:xfrm>
          <a:prstGeom prst="rect">
            <a:avLst/>
          </a:prstGeom>
        </p:spPr>
      </p:pic>
      <p:pic>
        <p:nvPicPr>
          <p:cNvPr id="7" name="图片 6" descr="帆船"/>
          <p:cNvPicPr>
            <a:picLocks noChangeAspect="1"/>
          </p:cNvPicPr>
          <p:nvPr/>
        </p:nvPicPr>
        <p:blipFill>
          <a:blip r:embed="rId4"/>
          <a:stretch>
            <a:fillRect/>
          </a:stretch>
        </p:blipFill>
        <p:spPr>
          <a:xfrm>
            <a:off x="6623050" y="4806950"/>
            <a:ext cx="1203960" cy="1102360"/>
          </a:xfrm>
          <a:prstGeom prst="rect">
            <a:avLst/>
          </a:prstGeom>
        </p:spPr>
      </p:pic>
      <p:pic>
        <p:nvPicPr>
          <p:cNvPr id="8" name="图片 7" descr="热气球"/>
          <p:cNvPicPr>
            <a:picLocks noChangeAspect="1"/>
          </p:cNvPicPr>
          <p:nvPr/>
        </p:nvPicPr>
        <p:blipFill>
          <a:blip r:embed="rId5"/>
          <a:stretch>
            <a:fillRect/>
          </a:stretch>
        </p:blipFill>
        <p:spPr>
          <a:xfrm>
            <a:off x="8100060" y="4613910"/>
            <a:ext cx="410845" cy="502920"/>
          </a:xfrm>
          <a:prstGeom prst="rect">
            <a:avLst/>
          </a:prstGeom>
        </p:spPr>
      </p:pic>
      <p:pic>
        <p:nvPicPr>
          <p:cNvPr id="9" name="图片 8" descr="椰子树"/>
          <p:cNvPicPr>
            <a:picLocks noChangeAspect="1"/>
          </p:cNvPicPr>
          <p:nvPr/>
        </p:nvPicPr>
        <p:blipFill>
          <a:blip r:embed="rId6"/>
          <a:stretch>
            <a:fillRect/>
          </a:stretch>
        </p:blipFill>
        <p:spPr>
          <a:xfrm>
            <a:off x="4516755" y="4679315"/>
            <a:ext cx="1062355" cy="1127125"/>
          </a:xfrm>
          <a:prstGeom prst="rect">
            <a:avLst/>
          </a:prstGeom>
        </p:spPr>
      </p:pic>
      <p:pic>
        <p:nvPicPr>
          <p:cNvPr id="10" name="图片 9" descr="浪花"/>
          <p:cNvPicPr>
            <a:picLocks noChangeAspect="1"/>
          </p:cNvPicPr>
          <p:nvPr/>
        </p:nvPicPr>
        <p:blipFill>
          <a:blip r:embed="rId7"/>
          <a:stretch>
            <a:fillRect/>
          </a:stretch>
        </p:blipFill>
        <p:spPr>
          <a:xfrm>
            <a:off x="2155190" y="535940"/>
            <a:ext cx="7881620" cy="3870325"/>
          </a:xfrm>
          <a:prstGeom prst="rect">
            <a:avLst/>
          </a:prstGeom>
        </p:spPr>
      </p:pic>
      <p:pic>
        <p:nvPicPr>
          <p:cNvPr id="11" name="图片 10" descr="螃蟹"/>
          <p:cNvPicPr>
            <a:picLocks noChangeAspect="1"/>
          </p:cNvPicPr>
          <p:nvPr/>
        </p:nvPicPr>
        <p:blipFill>
          <a:blip r:embed="rId8"/>
          <a:stretch>
            <a:fillRect/>
          </a:stretch>
        </p:blipFill>
        <p:spPr>
          <a:xfrm>
            <a:off x="9381490" y="5579745"/>
            <a:ext cx="1468755" cy="782320"/>
          </a:xfrm>
          <a:prstGeom prst="rect">
            <a:avLst/>
          </a:prstGeom>
        </p:spPr>
      </p:pic>
      <p:pic>
        <p:nvPicPr>
          <p:cNvPr id="12" name="图片 11" descr="海马"/>
          <p:cNvPicPr>
            <a:picLocks noChangeAspect="1"/>
          </p:cNvPicPr>
          <p:nvPr/>
        </p:nvPicPr>
        <p:blipFill>
          <a:blip r:embed="rId9"/>
          <a:stretch>
            <a:fillRect/>
          </a:stretch>
        </p:blipFill>
        <p:spPr>
          <a:xfrm>
            <a:off x="8602345" y="6027420"/>
            <a:ext cx="463550" cy="567055"/>
          </a:xfrm>
          <a:prstGeom prst="rect">
            <a:avLst/>
          </a:prstGeom>
        </p:spPr>
      </p:pic>
      <p:pic>
        <p:nvPicPr>
          <p:cNvPr id="13" name="图片 12" descr="海鸥"/>
          <p:cNvPicPr>
            <a:picLocks noChangeAspect="1"/>
          </p:cNvPicPr>
          <p:nvPr/>
        </p:nvPicPr>
        <p:blipFill>
          <a:blip r:embed="rId10"/>
          <a:stretch>
            <a:fillRect/>
          </a:stretch>
        </p:blipFill>
        <p:spPr>
          <a:xfrm>
            <a:off x="10367645" y="3071495"/>
            <a:ext cx="812800" cy="1075055"/>
          </a:xfrm>
          <a:prstGeom prst="rect">
            <a:avLst/>
          </a:prstGeom>
        </p:spPr>
      </p:pic>
      <p:sp>
        <p:nvSpPr>
          <p:cNvPr id="14" name="文本框 13"/>
          <p:cNvSpPr txBox="1"/>
          <p:nvPr/>
        </p:nvSpPr>
        <p:spPr>
          <a:xfrm>
            <a:off x="3920490" y="1871345"/>
            <a:ext cx="4351020" cy="1198880"/>
          </a:xfrm>
          <a:prstGeom prst="rect">
            <a:avLst/>
          </a:prstGeom>
          <a:noFill/>
        </p:spPr>
        <p:txBody>
          <a:bodyPr wrap="square" rtlCol="0">
            <a:spAutoFit/>
          </a:bodyPr>
          <a:lstStyle/>
          <a:p>
            <a:pPr algn="ctr"/>
            <a:r>
              <a:rPr lang="zh-CN" altLang="en-US" sz="7200">
                <a:solidFill>
                  <a:srgbClr val="4E7BBE"/>
                </a:solidFill>
                <a:latin typeface="落落补 汤圆" charset="-128"/>
                <a:ea typeface="落落补 汤圆" charset="-128"/>
              </a:rPr>
              <a:t>自我介绍</a:t>
            </a:r>
            <a:endParaRPr lang="zh-CN" altLang="en-US" sz="7200">
              <a:solidFill>
                <a:srgbClr val="4E7BBE"/>
              </a:solidFill>
              <a:latin typeface="落落补 汤圆" charset="-128"/>
              <a:ea typeface="落落补 汤圆" charset="-128"/>
            </a:endParaRPr>
          </a:p>
        </p:txBody>
      </p:sp>
      <p:sp>
        <p:nvSpPr>
          <p:cNvPr id="15" name="文本框 14"/>
          <p:cNvSpPr txBox="1"/>
          <p:nvPr/>
        </p:nvSpPr>
        <p:spPr>
          <a:xfrm>
            <a:off x="4514850" y="1350645"/>
            <a:ext cx="3162300" cy="521970"/>
          </a:xfrm>
          <a:prstGeom prst="rect">
            <a:avLst/>
          </a:prstGeom>
          <a:noFill/>
        </p:spPr>
        <p:txBody>
          <a:bodyPr wrap="square" rtlCol="0">
            <a:spAutoFit/>
          </a:bodyPr>
          <a:lstStyle/>
          <a:p>
            <a:pPr algn="ctr"/>
            <a:r>
              <a:rPr lang="zh-CN" altLang="en-US" sz="2800">
                <a:solidFill>
                  <a:srgbClr val="4E7BBE"/>
                </a:solidFill>
                <a:latin typeface="落落补 汤圆" charset="-128"/>
                <a:ea typeface="落落补 汤圆" charset="-128"/>
              </a:rPr>
              <a:t>小学生班干部竞选</a:t>
            </a:r>
            <a:endParaRPr lang="zh-CN" altLang="en-US" sz="2800">
              <a:solidFill>
                <a:srgbClr val="4E7BBE"/>
              </a:solidFill>
              <a:latin typeface="落落补 汤圆" charset="-128"/>
              <a:ea typeface="落落补 汤圆" charset="-128"/>
            </a:endParaRPr>
          </a:p>
        </p:txBody>
      </p:sp>
      <p:sp>
        <p:nvSpPr>
          <p:cNvPr id="16" name="文本框 15"/>
          <p:cNvSpPr txBox="1"/>
          <p:nvPr/>
        </p:nvSpPr>
        <p:spPr>
          <a:xfrm>
            <a:off x="4659630" y="2990850"/>
            <a:ext cx="2873375" cy="460375"/>
          </a:xfrm>
          <a:prstGeom prst="rect">
            <a:avLst/>
          </a:prstGeom>
          <a:noFill/>
        </p:spPr>
        <p:txBody>
          <a:bodyPr wrap="square" rtlCol="0">
            <a:spAutoFit/>
          </a:bodyPr>
          <a:lstStyle/>
          <a:p>
            <a:pPr algn="ctr"/>
            <a:r>
              <a:rPr lang="zh-CN" altLang="en-US" sz="2400" dirty="0">
                <a:solidFill>
                  <a:srgbClr val="4E7BBE"/>
                </a:solidFill>
                <a:latin typeface="落落补 汤圆" charset="-128"/>
                <a:ea typeface="落落补 汤圆" charset="-128"/>
              </a:rPr>
              <a:t>三年二班  </a:t>
            </a:r>
            <a:r>
              <a:rPr lang="en-US" altLang="zh-CN" sz="2400" dirty="0">
                <a:solidFill>
                  <a:srgbClr val="4E7BBE"/>
                </a:solidFill>
                <a:latin typeface="落落补 汤圆" charset="-128"/>
                <a:ea typeface="落落补 汤圆" charset="-128"/>
              </a:rPr>
              <a:t>XXX</a:t>
            </a:r>
            <a:endParaRPr lang="zh-CN" altLang="en-US" sz="2400" dirty="0">
              <a:solidFill>
                <a:srgbClr val="4E7BBE"/>
              </a:solidFill>
              <a:latin typeface="落落补 汤圆" charset="-128"/>
              <a:ea typeface="落落补 汤圆" charset="-128"/>
            </a:endParaRPr>
          </a:p>
        </p:txBody>
      </p:sp>
      <p:pic>
        <p:nvPicPr>
          <p:cNvPr id="3" name="Joy Gruttmann-Schnappi">
            <a:hlinkClick r:id="" action="ppaction://media"/>
          </p:cNvPr>
          <p:cNvPicPr>
            <a:picLocks noChangeAspect="1"/>
          </p:cNvPicPr>
          <p:nvPr>
            <a:audioFile r:link="rId11"/>
            <p:extLst>
              <p:ext uri="{DAA4B4D4-6D71-4841-9C94-3DE7FCFB9230}">
                <p14:media xmlns:p14="http://schemas.microsoft.com/office/powerpoint/2010/main" r:embed="rId12">
                  <p14:fade in="750.000000"/>
                </p14:media>
              </p:ext>
            </p:extLst>
          </p:nvPr>
        </p:nvPicPr>
        <p:blipFill>
          <a:blip r:embed="rId13"/>
          <a:stretch>
            <a:fillRect/>
          </a:stretch>
        </p:blipFill>
        <p:spPr>
          <a:xfrm>
            <a:off x="-732693" y="117231"/>
            <a:ext cx="609600" cy="609600"/>
          </a:xfrm>
          <a:prstGeom prst="rect">
            <a:avLst/>
          </a:prstGeom>
        </p:spPr>
      </p:pic>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par>
                          <p:cTn id="7" fill="hold">
                            <p:stCondLst>
                              <p:cond delay="0"/>
                            </p:stCondLst>
                            <p:childTnLst>
                              <p:par>
                                <p:cTn id="8" presetID="2" presetClass="entr" presetSubtype="8" fill="hold" nodeType="after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additive="base">
                                        <p:cTn id="10" dur="500" fill="hold"/>
                                        <p:tgtEl>
                                          <p:spTgt spid="4"/>
                                        </p:tgtEl>
                                        <p:attrNameLst>
                                          <p:attrName>ppt_x</p:attrName>
                                        </p:attrNameLst>
                                      </p:cBhvr>
                                      <p:tavLst>
                                        <p:tav tm="0">
                                          <p:val>
                                            <p:strVal val="0-#ppt_w/2"/>
                                          </p:val>
                                        </p:tav>
                                        <p:tav tm="100000">
                                          <p:val>
                                            <p:strVal val="#ppt_x"/>
                                          </p:val>
                                        </p:tav>
                                      </p:tavLst>
                                    </p:anim>
                                    <p:anim calcmode="lin" valueType="num">
                                      <p:cBhvr additive="base">
                                        <p:cTn id="11" dur="500" fill="hold"/>
                                        <p:tgtEl>
                                          <p:spTgt spid="4"/>
                                        </p:tgtEl>
                                        <p:attrNameLst>
                                          <p:attrName>ppt_y</p:attrName>
                                        </p:attrNameLst>
                                      </p:cBhvr>
                                      <p:tavLst>
                                        <p:tav tm="0">
                                          <p:val>
                                            <p:strVal val="#ppt_y"/>
                                          </p:val>
                                        </p:tav>
                                        <p:tav tm="100000">
                                          <p:val>
                                            <p:strVal val="#ppt_y"/>
                                          </p:val>
                                        </p:tav>
                                      </p:tavLst>
                                    </p:anim>
                                  </p:childTnLst>
                                </p:cTn>
                              </p:par>
                            </p:childTnLst>
                          </p:cTn>
                        </p:par>
                        <p:par>
                          <p:cTn id="12" fill="hold">
                            <p:stCondLst>
                              <p:cond delay="500"/>
                            </p:stCondLst>
                            <p:childTnLst>
                              <p:par>
                                <p:cTn id="13" presetID="22" presetClass="entr" presetSubtype="4"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par>
                          <p:cTn id="16" fill="hold">
                            <p:stCondLst>
                              <p:cond delay="1000"/>
                            </p:stCondLst>
                            <p:childTnLst>
                              <p:par>
                                <p:cTn id="17" presetID="2" presetClass="entr" presetSubtype="8"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0-#ppt_w/2"/>
                                          </p:val>
                                        </p:tav>
                                        <p:tav tm="100000">
                                          <p:val>
                                            <p:strVal val="#ppt_x"/>
                                          </p:val>
                                        </p:tav>
                                      </p:tavLst>
                                    </p:anim>
                                    <p:anim calcmode="lin" valueType="num">
                                      <p:cBhvr additive="base">
                                        <p:cTn id="20" dur="500" fill="hold"/>
                                        <p:tgtEl>
                                          <p:spTgt spid="6"/>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1+#ppt_w/2"/>
                                          </p:val>
                                        </p:tav>
                                        <p:tav tm="100000">
                                          <p:val>
                                            <p:strVal val="#ppt_x"/>
                                          </p:val>
                                        </p:tav>
                                      </p:tavLst>
                                    </p:anim>
                                    <p:anim calcmode="lin" valueType="num">
                                      <p:cBhvr additive="base">
                                        <p:cTn id="24" dur="500" fill="hold"/>
                                        <p:tgtEl>
                                          <p:spTgt spid="11"/>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12" presetClass="entr" presetSubtype="4" fill="hold" nodeType="after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additive="base">
                                        <p:cTn id="28" dur="500"/>
                                        <p:tgtEl>
                                          <p:spTgt spid="9"/>
                                        </p:tgtEl>
                                        <p:attrNameLst>
                                          <p:attrName>ppt_y</p:attrName>
                                        </p:attrNameLst>
                                      </p:cBhvr>
                                      <p:tavLst>
                                        <p:tav tm="0">
                                          <p:val>
                                            <p:strVal val="#ppt_y+#ppt_h*1.125000"/>
                                          </p:val>
                                        </p:tav>
                                        <p:tav tm="100000">
                                          <p:val>
                                            <p:strVal val="#ppt_y"/>
                                          </p:val>
                                        </p:tav>
                                      </p:tavLst>
                                    </p:anim>
                                    <p:animEffect transition="in" filter="wipe(up)">
                                      <p:cBhvr>
                                        <p:cTn id="29" dur="500"/>
                                        <p:tgtEl>
                                          <p:spTgt spid="9"/>
                                        </p:tgtEl>
                                      </p:cBhvr>
                                    </p:animEffect>
                                  </p:childTnLst>
                                </p:cTn>
                              </p:par>
                              <p:par>
                                <p:cTn id="30" presetID="16" presetClass="entr" presetSubtype="21" fill="hold"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arn(inVertical)">
                                      <p:cBhvr>
                                        <p:cTn id="32" dur="500"/>
                                        <p:tgtEl>
                                          <p:spTgt spid="7"/>
                                        </p:tgtEl>
                                      </p:cBhvr>
                                    </p:animEffect>
                                  </p:childTnLst>
                                </p:cTn>
                              </p:par>
                            </p:childTnLst>
                          </p:cTn>
                        </p:par>
                        <p:par>
                          <p:cTn id="33" fill="hold">
                            <p:stCondLst>
                              <p:cond delay="2000"/>
                            </p:stCondLst>
                            <p:childTnLst>
                              <p:par>
                                <p:cTn id="34" presetID="12" presetClass="entr" presetSubtype="4"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p:tgtEl>
                                          <p:spTgt spid="12"/>
                                        </p:tgtEl>
                                        <p:attrNameLst>
                                          <p:attrName>ppt_y</p:attrName>
                                        </p:attrNameLst>
                                      </p:cBhvr>
                                      <p:tavLst>
                                        <p:tav tm="0">
                                          <p:val>
                                            <p:strVal val="#ppt_y+#ppt_h*1.125000"/>
                                          </p:val>
                                        </p:tav>
                                        <p:tav tm="100000">
                                          <p:val>
                                            <p:strVal val="#ppt_y"/>
                                          </p:val>
                                        </p:tav>
                                      </p:tavLst>
                                    </p:anim>
                                    <p:animEffect transition="in" filter="wipe(up)">
                                      <p:cBhvr>
                                        <p:cTn id="37" dur="500"/>
                                        <p:tgtEl>
                                          <p:spTgt spid="12"/>
                                        </p:tgtEl>
                                      </p:cBhvr>
                                    </p:animEffect>
                                  </p:childTnLst>
                                </p:cTn>
                              </p:par>
                              <p:par>
                                <p:cTn id="38" presetID="53" presetClass="entr" presetSubtype="16" fill="hold" nodeType="with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par>
                                <p:cTn id="43" presetID="42" presetClass="entr" presetSubtype="0" fill="hold" nodeType="with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fade">
                                      <p:cBhvr>
                                        <p:cTn id="45" dur="1000"/>
                                        <p:tgtEl>
                                          <p:spTgt spid="13"/>
                                        </p:tgtEl>
                                      </p:cBhvr>
                                    </p:animEffect>
                                    <p:anim calcmode="lin" valueType="num">
                                      <p:cBhvr>
                                        <p:cTn id="46" dur="1000" fill="hold"/>
                                        <p:tgtEl>
                                          <p:spTgt spid="13"/>
                                        </p:tgtEl>
                                        <p:attrNameLst>
                                          <p:attrName>ppt_x</p:attrName>
                                        </p:attrNameLst>
                                      </p:cBhvr>
                                      <p:tavLst>
                                        <p:tav tm="0">
                                          <p:val>
                                            <p:strVal val="#ppt_x"/>
                                          </p:val>
                                        </p:tav>
                                        <p:tav tm="100000">
                                          <p:val>
                                            <p:strVal val="#ppt_x"/>
                                          </p:val>
                                        </p:tav>
                                      </p:tavLst>
                                    </p:anim>
                                    <p:anim calcmode="lin" valueType="num">
                                      <p:cBhvr>
                                        <p:cTn id="47" dur="1000" fill="hold"/>
                                        <p:tgtEl>
                                          <p:spTgt spid="13"/>
                                        </p:tgtEl>
                                        <p:attrNameLst>
                                          <p:attrName>ppt_y</p:attrName>
                                        </p:attrNameLst>
                                      </p:cBhvr>
                                      <p:tavLst>
                                        <p:tav tm="0">
                                          <p:val>
                                            <p:strVal val="#ppt_y+.1"/>
                                          </p:val>
                                        </p:tav>
                                        <p:tav tm="100000">
                                          <p:val>
                                            <p:strVal val="#ppt_y"/>
                                          </p:val>
                                        </p:tav>
                                      </p:tavLst>
                                    </p:anim>
                                  </p:childTnLst>
                                </p:cTn>
                              </p:par>
                            </p:childTnLst>
                          </p:cTn>
                        </p:par>
                        <p:par>
                          <p:cTn id="48" fill="hold">
                            <p:stCondLst>
                              <p:cond delay="2500"/>
                            </p:stCondLst>
                            <p:childTnLst>
                              <p:par>
                                <p:cTn id="49" presetID="9" presetClass="entr" presetSubtype="0" fill="hold" nodeType="after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dissolve">
                                      <p:cBhvr>
                                        <p:cTn id="51" dur="500"/>
                                        <p:tgtEl>
                                          <p:spTgt spid="10"/>
                                        </p:tgtEl>
                                      </p:cBhvr>
                                    </p:animEffect>
                                  </p:childTnLst>
                                </p:cTn>
                              </p:par>
                            </p:childTnLst>
                          </p:cTn>
                        </p:par>
                        <p:par>
                          <p:cTn id="52" fill="hold">
                            <p:stCondLst>
                              <p:cond delay="3000"/>
                            </p:stCondLst>
                            <p:childTnLst>
                              <p:par>
                                <p:cTn id="53" presetID="47" presetClass="entr" presetSubtype="0" fill="hold" grpId="1"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fade">
                                      <p:cBhvr>
                                        <p:cTn id="55" dur="500"/>
                                        <p:tgtEl>
                                          <p:spTgt spid="15"/>
                                        </p:tgtEl>
                                      </p:cBhvr>
                                    </p:animEffect>
                                    <p:anim calcmode="lin" valueType="num">
                                      <p:cBhvr>
                                        <p:cTn id="56" dur="500" fill="hold"/>
                                        <p:tgtEl>
                                          <p:spTgt spid="15"/>
                                        </p:tgtEl>
                                        <p:attrNameLst>
                                          <p:attrName>ppt_x</p:attrName>
                                        </p:attrNameLst>
                                      </p:cBhvr>
                                      <p:tavLst>
                                        <p:tav tm="0">
                                          <p:val>
                                            <p:strVal val="#ppt_x"/>
                                          </p:val>
                                        </p:tav>
                                        <p:tav tm="100000">
                                          <p:val>
                                            <p:strVal val="#ppt_x"/>
                                          </p:val>
                                        </p:tav>
                                      </p:tavLst>
                                    </p:anim>
                                    <p:anim calcmode="lin" valueType="num">
                                      <p:cBhvr>
                                        <p:cTn id="57" dur="500" fill="hold"/>
                                        <p:tgtEl>
                                          <p:spTgt spid="15"/>
                                        </p:tgtEl>
                                        <p:attrNameLst>
                                          <p:attrName>ppt_y</p:attrName>
                                        </p:attrNameLst>
                                      </p:cBhvr>
                                      <p:tavLst>
                                        <p:tav tm="0">
                                          <p:val>
                                            <p:strVal val="#ppt_y-.1"/>
                                          </p:val>
                                        </p:tav>
                                        <p:tav tm="100000">
                                          <p:val>
                                            <p:strVal val="#ppt_y"/>
                                          </p:val>
                                        </p:tav>
                                      </p:tavLst>
                                    </p:anim>
                                  </p:childTnLst>
                                </p:cTn>
                              </p:par>
                            </p:childTnLst>
                          </p:cTn>
                        </p:par>
                        <p:par>
                          <p:cTn id="58" fill="hold">
                            <p:stCondLst>
                              <p:cond delay="3500"/>
                            </p:stCondLst>
                            <p:childTnLst>
                              <p:par>
                                <p:cTn id="59" presetID="41" presetClass="entr" presetSubtype="0" fill="hold" grpId="1" nodeType="afterEffect">
                                  <p:stCondLst>
                                    <p:cond delay="0"/>
                                  </p:stCondLst>
                                  <p:iterate type="lt">
                                    <p:tmPct val="10000"/>
                                  </p:iterate>
                                  <p:childTnLst>
                                    <p:set>
                                      <p:cBhvr>
                                        <p:cTn id="60" dur="1" fill="hold">
                                          <p:stCondLst>
                                            <p:cond delay="0"/>
                                          </p:stCondLst>
                                        </p:cTn>
                                        <p:tgtEl>
                                          <p:spTgt spid="14"/>
                                        </p:tgtEl>
                                        <p:attrNameLst>
                                          <p:attrName>style.visibility</p:attrName>
                                        </p:attrNameLst>
                                      </p:cBhvr>
                                      <p:to>
                                        <p:strVal val="visible"/>
                                      </p:to>
                                    </p:set>
                                    <p:anim calcmode="lin" valueType="num">
                                      <p:cBhvr>
                                        <p:cTn id="61"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62" dur="500" fill="hold"/>
                                        <p:tgtEl>
                                          <p:spTgt spid="14"/>
                                        </p:tgtEl>
                                        <p:attrNameLst>
                                          <p:attrName>ppt_y</p:attrName>
                                        </p:attrNameLst>
                                      </p:cBhvr>
                                      <p:tavLst>
                                        <p:tav tm="0">
                                          <p:val>
                                            <p:strVal val="#ppt_y"/>
                                          </p:val>
                                        </p:tav>
                                        <p:tav tm="100000">
                                          <p:val>
                                            <p:strVal val="#ppt_y"/>
                                          </p:val>
                                        </p:tav>
                                      </p:tavLst>
                                    </p:anim>
                                    <p:anim calcmode="lin" valueType="num">
                                      <p:cBhvr>
                                        <p:cTn id="63"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64"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65" dur="500" tmFilter="0,0; .5, 1; 1, 1"/>
                                        <p:tgtEl>
                                          <p:spTgt spid="14"/>
                                        </p:tgtEl>
                                      </p:cBhvr>
                                    </p:animEffect>
                                  </p:childTnLst>
                                </p:cTn>
                              </p:par>
                            </p:childTnLst>
                          </p:cTn>
                        </p:par>
                        <p:par>
                          <p:cTn id="66" fill="hold">
                            <p:stCondLst>
                              <p:cond delay="4651"/>
                            </p:stCondLst>
                            <p:childTnLst>
                              <p:par>
                                <p:cTn id="67" presetID="53" presetClass="entr" presetSubtype="16" fill="hold" grpId="1" nodeType="after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p:cTn id="69" dur="500" fill="hold"/>
                                        <p:tgtEl>
                                          <p:spTgt spid="16"/>
                                        </p:tgtEl>
                                        <p:attrNameLst>
                                          <p:attrName>ppt_w</p:attrName>
                                        </p:attrNameLst>
                                      </p:cBhvr>
                                      <p:tavLst>
                                        <p:tav tm="0">
                                          <p:val>
                                            <p:fltVal val="0"/>
                                          </p:val>
                                        </p:tav>
                                        <p:tav tm="100000">
                                          <p:val>
                                            <p:strVal val="#ppt_w"/>
                                          </p:val>
                                        </p:tav>
                                      </p:tavLst>
                                    </p:anim>
                                    <p:anim calcmode="lin" valueType="num">
                                      <p:cBhvr>
                                        <p:cTn id="70" dur="500" fill="hold"/>
                                        <p:tgtEl>
                                          <p:spTgt spid="16"/>
                                        </p:tgtEl>
                                        <p:attrNameLst>
                                          <p:attrName>ppt_h</p:attrName>
                                        </p:attrNameLst>
                                      </p:cBhvr>
                                      <p:tavLst>
                                        <p:tav tm="0">
                                          <p:val>
                                            <p:fltVal val="0"/>
                                          </p:val>
                                        </p:tav>
                                        <p:tav tm="100000">
                                          <p:val>
                                            <p:strVal val="#ppt_h"/>
                                          </p:val>
                                        </p:tav>
                                      </p:tavLst>
                                    </p:anim>
                                    <p:animEffect transition="in" filter="fade">
                                      <p:cBhvr>
                                        <p:cTn id="7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2" repeatCount="indefinite" fill="remove" display="0">
                  <p:stCondLst>
                    <p:cond delay="indefinite"/>
                  </p:stCondLst>
                  <p:endCondLst>
                    <p:cond evt="onStopAudio" delay="0">
                      <p:tgtEl>
                        <p:sldTgt/>
                      </p:tgtEl>
                    </p:cond>
                  </p:endCondLst>
                </p:cTn>
                <p:tgtEl>
                  <p:spTgt spid="3"/>
                </p:tgtEl>
              </p:cMediaNode>
            </p:audio>
          </p:childTnLst>
        </p:cTn>
      </p:par>
    </p:tnLst>
    <p:bldLst>
      <p:bldP spid="14" grpId="0"/>
      <p:bldP spid="14" grpId="1"/>
      <p:bldP spid="15" grpId="0"/>
      <p:bldP spid="15" grpId="1"/>
      <p:bldP spid="16" grpId="0"/>
      <p:bldP spid="16"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沙滩"/>
          <p:cNvPicPr>
            <a:picLocks noChangeAspect="1"/>
          </p:cNvPicPr>
          <p:nvPr/>
        </p:nvPicPr>
        <p:blipFill>
          <a:blip r:embed="rId1"/>
          <a:stretch>
            <a:fillRect/>
          </a:stretch>
        </p:blipFill>
        <p:spPr>
          <a:xfrm>
            <a:off x="2810510" y="5052060"/>
            <a:ext cx="6570980" cy="1607185"/>
          </a:xfrm>
          <a:prstGeom prst="rect">
            <a:avLst/>
          </a:prstGeom>
        </p:spPr>
      </p:pic>
      <p:pic>
        <p:nvPicPr>
          <p:cNvPr id="3" name="图片 2" descr="海浪"/>
          <p:cNvPicPr>
            <a:picLocks noChangeAspect="1"/>
          </p:cNvPicPr>
          <p:nvPr/>
        </p:nvPicPr>
        <p:blipFill>
          <a:blip r:embed="rId2"/>
          <a:srcRect l="15718" r="12534"/>
          <a:stretch>
            <a:fillRect/>
          </a:stretch>
        </p:blipFill>
        <p:spPr>
          <a:xfrm>
            <a:off x="-657225" y="5575935"/>
            <a:ext cx="13506450" cy="1278890"/>
          </a:xfrm>
          <a:prstGeom prst="rect">
            <a:avLst/>
          </a:prstGeom>
        </p:spPr>
      </p:pic>
      <p:pic>
        <p:nvPicPr>
          <p:cNvPr id="7" name="图片 6" descr="鲸鱼"/>
          <p:cNvPicPr>
            <a:picLocks noChangeAspect="1"/>
          </p:cNvPicPr>
          <p:nvPr/>
        </p:nvPicPr>
        <p:blipFill>
          <a:blip r:embed="rId3"/>
          <a:stretch>
            <a:fillRect/>
          </a:stretch>
        </p:blipFill>
        <p:spPr>
          <a:xfrm>
            <a:off x="1211580" y="5187315"/>
            <a:ext cx="1964690" cy="1174750"/>
          </a:xfrm>
          <a:prstGeom prst="rect">
            <a:avLst/>
          </a:prstGeom>
        </p:spPr>
      </p:pic>
      <p:pic>
        <p:nvPicPr>
          <p:cNvPr id="12" name="图片 11" descr="螃蟹"/>
          <p:cNvPicPr>
            <a:picLocks noChangeAspect="1"/>
          </p:cNvPicPr>
          <p:nvPr/>
        </p:nvPicPr>
        <p:blipFill>
          <a:blip r:embed="rId4"/>
          <a:stretch>
            <a:fillRect/>
          </a:stretch>
        </p:blipFill>
        <p:spPr>
          <a:xfrm>
            <a:off x="8757285" y="5824220"/>
            <a:ext cx="1468755" cy="782320"/>
          </a:xfrm>
          <a:prstGeom prst="rect">
            <a:avLst/>
          </a:prstGeom>
        </p:spPr>
      </p:pic>
      <p:pic>
        <p:nvPicPr>
          <p:cNvPr id="10" name="图片 9" descr="浪花"/>
          <p:cNvPicPr>
            <a:picLocks noChangeAspect="1"/>
          </p:cNvPicPr>
          <p:nvPr/>
        </p:nvPicPr>
        <p:blipFill>
          <a:blip r:embed="rId5"/>
          <a:stretch>
            <a:fillRect/>
          </a:stretch>
        </p:blipFill>
        <p:spPr>
          <a:xfrm>
            <a:off x="968375" y="318135"/>
            <a:ext cx="10255250" cy="5035550"/>
          </a:xfrm>
          <a:prstGeom prst="rect">
            <a:avLst/>
          </a:prstGeom>
        </p:spPr>
      </p:pic>
      <p:pic>
        <p:nvPicPr>
          <p:cNvPr id="14" name="图片 13" descr="椰子树"/>
          <p:cNvPicPr>
            <a:picLocks noChangeAspect="1"/>
          </p:cNvPicPr>
          <p:nvPr/>
        </p:nvPicPr>
        <p:blipFill>
          <a:blip r:embed="rId6"/>
          <a:stretch>
            <a:fillRect/>
          </a:stretch>
        </p:blipFill>
        <p:spPr>
          <a:xfrm>
            <a:off x="3989705" y="4724400"/>
            <a:ext cx="931545" cy="988695"/>
          </a:xfrm>
          <a:prstGeom prst="rect">
            <a:avLst/>
          </a:prstGeom>
        </p:spPr>
      </p:pic>
      <p:pic>
        <p:nvPicPr>
          <p:cNvPr id="15" name="图片 14" descr="帆船"/>
          <p:cNvPicPr>
            <a:picLocks noChangeAspect="1"/>
          </p:cNvPicPr>
          <p:nvPr/>
        </p:nvPicPr>
        <p:blipFill>
          <a:blip r:embed="rId7"/>
          <a:stretch>
            <a:fillRect/>
          </a:stretch>
        </p:blipFill>
        <p:spPr>
          <a:xfrm>
            <a:off x="7483475" y="5018405"/>
            <a:ext cx="879475" cy="805815"/>
          </a:xfrm>
          <a:prstGeom prst="rect">
            <a:avLst/>
          </a:prstGeom>
        </p:spPr>
      </p:pic>
      <p:sp>
        <p:nvSpPr>
          <p:cNvPr id="16" name="椭圆 15"/>
          <p:cNvSpPr/>
          <p:nvPr/>
        </p:nvSpPr>
        <p:spPr>
          <a:xfrm>
            <a:off x="1621790" y="589280"/>
            <a:ext cx="708025" cy="7080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a:solidFill>
                  <a:srgbClr val="4E7BBE"/>
                </a:solidFill>
                <a:latin typeface="微软雅黑" panose="020B0503020204020204" charset="-122"/>
                <a:ea typeface="微软雅黑" panose="020B0503020204020204" charset="-122"/>
              </a:rPr>
              <a:t>竞</a:t>
            </a:r>
            <a:endParaRPr lang="zh-CN" altLang="en-US" sz="3200" b="1">
              <a:solidFill>
                <a:srgbClr val="4E7BBE"/>
              </a:solidFill>
              <a:latin typeface="微软雅黑" panose="020B0503020204020204" charset="-122"/>
              <a:ea typeface="微软雅黑" panose="020B0503020204020204" charset="-122"/>
            </a:endParaRPr>
          </a:p>
        </p:txBody>
      </p:sp>
      <p:sp>
        <p:nvSpPr>
          <p:cNvPr id="17" name="椭圆 16"/>
          <p:cNvSpPr/>
          <p:nvPr/>
        </p:nvSpPr>
        <p:spPr>
          <a:xfrm>
            <a:off x="2597150" y="318135"/>
            <a:ext cx="708025" cy="7080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a:solidFill>
                  <a:srgbClr val="4E7BBE"/>
                </a:solidFill>
                <a:latin typeface="微软雅黑" panose="020B0503020204020204" charset="-122"/>
                <a:ea typeface="微软雅黑" panose="020B0503020204020204" charset="-122"/>
              </a:rPr>
              <a:t>选</a:t>
            </a:r>
            <a:endParaRPr lang="zh-CN" altLang="en-US" sz="3200" b="1">
              <a:solidFill>
                <a:srgbClr val="4E7BBE"/>
              </a:solidFill>
              <a:latin typeface="微软雅黑" panose="020B0503020204020204" charset="-122"/>
              <a:ea typeface="微软雅黑" panose="020B0503020204020204" charset="-122"/>
            </a:endParaRPr>
          </a:p>
        </p:txBody>
      </p:sp>
      <p:sp>
        <p:nvSpPr>
          <p:cNvPr id="18" name="椭圆 17"/>
          <p:cNvSpPr/>
          <p:nvPr/>
        </p:nvSpPr>
        <p:spPr>
          <a:xfrm>
            <a:off x="3468370" y="742950"/>
            <a:ext cx="708025" cy="7080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a:solidFill>
                  <a:srgbClr val="4E7BBE"/>
                </a:solidFill>
                <a:latin typeface="微软雅黑" panose="020B0503020204020204" charset="-122"/>
                <a:ea typeface="微软雅黑" panose="020B0503020204020204" charset="-122"/>
              </a:rPr>
              <a:t>宣</a:t>
            </a:r>
            <a:endParaRPr lang="zh-CN" altLang="en-US" sz="3200" b="1">
              <a:solidFill>
                <a:srgbClr val="4E7BBE"/>
              </a:solidFill>
              <a:latin typeface="微软雅黑" panose="020B0503020204020204" charset="-122"/>
              <a:ea typeface="微软雅黑" panose="020B0503020204020204" charset="-122"/>
            </a:endParaRPr>
          </a:p>
        </p:txBody>
      </p:sp>
      <p:sp>
        <p:nvSpPr>
          <p:cNvPr id="19" name="椭圆 18"/>
          <p:cNvSpPr/>
          <p:nvPr/>
        </p:nvSpPr>
        <p:spPr>
          <a:xfrm>
            <a:off x="4399280" y="318135"/>
            <a:ext cx="708025" cy="7080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a:solidFill>
                  <a:srgbClr val="4E7BBE"/>
                </a:solidFill>
                <a:latin typeface="微软雅黑" panose="020B0503020204020204" charset="-122"/>
                <a:ea typeface="微软雅黑" panose="020B0503020204020204" charset="-122"/>
              </a:rPr>
              <a:t>言</a:t>
            </a:r>
            <a:endParaRPr lang="zh-CN" altLang="en-US" sz="3200" b="1">
              <a:solidFill>
                <a:srgbClr val="4E7BBE"/>
              </a:solidFill>
              <a:latin typeface="微软雅黑" panose="020B0503020204020204" charset="-122"/>
              <a:ea typeface="微软雅黑" panose="020B0503020204020204" charset="-122"/>
            </a:endParaRPr>
          </a:p>
        </p:txBody>
      </p:sp>
      <p:sp>
        <p:nvSpPr>
          <p:cNvPr id="5" name="文本框 4"/>
          <p:cNvSpPr txBox="1"/>
          <p:nvPr/>
        </p:nvSpPr>
        <p:spPr>
          <a:xfrm>
            <a:off x="3594735" y="1934210"/>
            <a:ext cx="5003165" cy="2306955"/>
          </a:xfrm>
          <a:prstGeom prst="rect">
            <a:avLst/>
          </a:prstGeom>
          <a:noFill/>
        </p:spPr>
        <p:txBody>
          <a:bodyPr wrap="square" rtlCol="0">
            <a:spAutoFit/>
          </a:bodyPr>
          <a:lstStyle/>
          <a:p>
            <a:pPr algn="l" fontAlgn="auto">
              <a:lnSpc>
                <a:spcPct val="150000"/>
              </a:lnSpc>
              <a:buFont typeface="Wingdings" panose="05000000000000000000" charset="0"/>
            </a:pPr>
            <a:r>
              <a:rPr lang="zh-CN" altLang="en-US" sz="1600">
                <a:solidFill>
                  <a:srgbClr val="4E7BBE"/>
                </a:solidFill>
                <a:latin typeface="微软雅黑" panose="020B0503020204020204" charset="-122"/>
                <a:ea typeface="微软雅黑" panose="020B0503020204020204" charset="-122"/>
                <a:sym typeface="+mn-ea"/>
              </a:rPr>
              <a:t>请在此处输入详细介绍文本请在此处输入详细介绍文本请在此处输入详细介绍文本请在此处输入详细介绍文本请在此处输入详细介绍文本请在此处输入详细介绍文本请在此处输入详细介绍文本请在此处输入详细介绍文本请在此处输入详细介绍文本请在此处输入详细介绍文本请在此处输入详细介绍文本</a:t>
            </a:r>
            <a:endParaRPr lang="zh-CN" altLang="en-US">
              <a:solidFill>
                <a:srgbClr val="4E7BBE"/>
              </a:solidFill>
              <a:latin typeface="微软雅黑" panose="020B0503020204020204" charset="-122"/>
              <a:ea typeface="微软雅黑" panose="020B0503020204020204" charset="-122"/>
            </a:endParaRPr>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4"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0-#ppt_w/2"/>
                                          </p:val>
                                        </p:tav>
                                        <p:tav tm="100000">
                                          <p:val>
                                            <p:strVal val="#ppt_x"/>
                                          </p:val>
                                        </p:tav>
                                      </p:tavLst>
                                    </p:anim>
                                    <p:anim calcmode="lin" valueType="num">
                                      <p:cBhvr additive="base">
                                        <p:cTn id="17" dur="500" fill="hold"/>
                                        <p:tgtEl>
                                          <p:spTgt spid="7"/>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500" fill="hold"/>
                                        <p:tgtEl>
                                          <p:spTgt spid="12"/>
                                        </p:tgtEl>
                                        <p:attrNameLst>
                                          <p:attrName>ppt_x</p:attrName>
                                        </p:attrNameLst>
                                      </p:cBhvr>
                                      <p:tavLst>
                                        <p:tav tm="0">
                                          <p:val>
                                            <p:strVal val="1+#ppt_w/2"/>
                                          </p:val>
                                        </p:tav>
                                        <p:tav tm="100000">
                                          <p:val>
                                            <p:strVal val="#ppt_x"/>
                                          </p:val>
                                        </p:tav>
                                      </p:tavLst>
                                    </p:anim>
                                    <p:anim calcmode="lin" valueType="num">
                                      <p:cBhvr additive="base">
                                        <p:cTn id="21" dur="500" fill="hold"/>
                                        <p:tgtEl>
                                          <p:spTgt spid="12"/>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p:tgtEl>
                                          <p:spTgt spid="14"/>
                                        </p:tgtEl>
                                        <p:attrNameLst>
                                          <p:attrName>ppt_y</p:attrName>
                                        </p:attrNameLst>
                                      </p:cBhvr>
                                      <p:tavLst>
                                        <p:tav tm="0">
                                          <p:val>
                                            <p:strVal val="#ppt_y+#ppt_h*1.125000"/>
                                          </p:val>
                                        </p:tav>
                                        <p:tav tm="100000">
                                          <p:val>
                                            <p:strVal val="#ppt_y"/>
                                          </p:val>
                                        </p:tav>
                                      </p:tavLst>
                                    </p:anim>
                                    <p:animEffect transition="in" filter="wipe(up)">
                                      <p:cBhvr>
                                        <p:cTn id="26" dur="500"/>
                                        <p:tgtEl>
                                          <p:spTgt spid="14"/>
                                        </p:tgtEl>
                                      </p:cBhvr>
                                    </p:animEffect>
                                  </p:childTnLst>
                                </p:cTn>
                              </p:par>
                              <p:par>
                                <p:cTn id="27" presetID="16" presetClass="entr" presetSubtype="21"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barn(inVertical)">
                                      <p:cBhvr>
                                        <p:cTn id="29" dur="500"/>
                                        <p:tgtEl>
                                          <p:spTgt spid="15"/>
                                        </p:tgtEl>
                                      </p:cBhvr>
                                    </p:animEffect>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down)">
                                      <p:cBhvr>
                                        <p:cTn id="33" dur="500"/>
                                        <p:tgtEl>
                                          <p:spTgt spid="10"/>
                                        </p:tgtEl>
                                      </p:cBhvr>
                                    </p:animEffect>
                                  </p:childTnLst>
                                </p:cTn>
                              </p:par>
                            </p:childTnLst>
                          </p:cTn>
                        </p:par>
                        <p:par>
                          <p:cTn id="34" fill="hold">
                            <p:stCondLst>
                              <p:cond delay="2500"/>
                            </p:stCondLst>
                            <p:childTnLst>
                              <p:par>
                                <p:cTn id="35" presetID="53" presetClass="entr" presetSubtype="16" fill="hold" grpId="1"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p:cTn id="37" dur="1000" fill="hold"/>
                                        <p:tgtEl>
                                          <p:spTgt spid="16"/>
                                        </p:tgtEl>
                                        <p:attrNameLst>
                                          <p:attrName>ppt_w</p:attrName>
                                        </p:attrNameLst>
                                      </p:cBhvr>
                                      <p:tavLst>
                                        <p:tav tm="0">
                                          <p:val>
                                            <p:fltVal val="0"/>
                                          </p:val>
                                        </p:tav>
                                        <p:tav tm="100000">
                                          <p:val>
                                            <p:strVal val="#ppt_w"/>
                                          </p:val>
                                        </p:tav>
                                      </p:tavLst>
                                    </p:anim>
                                    <p:anim calcmode="lin" valueType="num">
                                      <p:cBhvr>
                                        <p:cTn id="38" dur="1000" fill="hold"/>
                                        <p:tgtEl>
                                          <p:spTgt spid="16"/>
                                        </p:tgtEl>
                                        <p:attrNameLst>
                                          <p:attrName>ppt_h</p:attrName>
                                        </p:attrNameLst>
                                      </p:cBhvr>
                                      <p:tavLst>
                                        <p:tav tm="0">
                                          <p:val>
                                            <p:fltVal val="0"/>
                                          </p:val>
                                        </p:tav>
                                        <p:tav tm="100000">
                                          <p:val>
                                            <p:strVal val="#ppt_h"/>
                                          </p:val>
                                        </p:tav>
                                      </p:tavLst>
                                    </p:anim>
                                    <p:animEffect transition="in" filter="fade">
                                      <p:cBhvr>
                                        <p:cTn id="39" dur="1000"/>
                                        <p:tgtEl>
                                          <p:spTgt spid="16"/>
                                        </p:tgtEl>
                                      </p:cBhvr>
                                    </p:animEffect>
                                  </p:childTnLst>
                                </p:cTn>
                              </p:par>
                              <p:par>
                                <p:cTn id="40" presetID="53" presetClass="entr" presetSubtype="16" fill="hold" grpId="1" nodeType="withEffect">
                                  <p:stCondLst>
                                    <p:cond delay="500"/>
                                  </p:stCondLst>
                                  <p:childTnLst>
                                    <p:set>
                                      <p:cBhvr>
                                        <p:cTn id="41" dur="1" fill="hold">
                                          <p:stCondLst>
                                            <p:cond delay="0"/>
                                          </p:stCondLst>
                                        </p:cTn>
                                        <p:tgtEl>
                                          <p:spTgt spid="17"/>
                                        </p:tgtEl>
                                        <p:attrNameLst>
                                          <p:attrName>style.visibility</p:attrName>
                                        </p:attrNameLst>
                                      </p:cBhvr>
                                      <p:to>
                                        <p:strVal val="visible"/>
                                      </p:to>
                                    </p:set>
                                    <p:anim calcmode="lin" valueType="num">
                                      <p:cBhvr>
                                        <p:cTn id="42" dur="1000" fill="hold"/>
                                        <p:tgtEl>
                                          <p:spTgt spid="17"/>
                                        </p:tgtEl>
                                        <p:attrNameLst>
                                          <p:attrName>ppt_w</p:attrName>
                                        </p:attrNameLst>
                                      </p:cBhvr>
                                      <p:tavLst>
                                        <p:tav tm="0">
                                          <p:val>
                                            <p:fltVal val="0"/>
                                          </p:val>
                                        </p:tav>
                                        <p:tav tm="100000">
                                          <p:val>
                                            <p:strVal val="#ppt_w"/>
                                          </p:val>
                                        </p:tav>
                                      </p:tavLst>
                                    </p:anim>
                                    <p:anim calcmode="lin" valueType="num">
                                      <p:cBhvr>
                                        <p:cTn id="43" dur="1000" fill="hold"/>
                                        <p:tgtEl>
                                          <p:spTgt spid="17"/>
                                        </p:tgtEl>
                                        <p:attrNameLst>
                                          <p:attrName>ppt_h</p:attrName>
                                        </p:attrNameLst>
                                      </p:cBhvr>
                                      <p:tavLst>
                                        <p:tav tm="0">
                                          <p:val>
                                            <p:fltVal val="0"/>
                                          </p:val>
                                        </p:tav>
                                        <p:tav tm="100000">
                                          <p:val>
                                            <p:strVal val="#ppt_h"/>
                                          </p:val>
                                        </p:tav>
                                      </p:tavLst>
                                    </p:anim>
                                    <p:animEffect transition="in" filter="fade">
                                      <p:cBhvr>
                                        <p:cTn id="44" dur="1000"/>
                                        <p:tgtEl>
                                          <p:spTgt spid="17"/>
                                        </p:tgtEl>
                                      </p:cBhvr>
                                    </p:animEffect>
                                  </p:childTnLst>
                                </p:cTn>
                              </p:par>
                              <p:par>
                                <p:cTn id="45" presetID="53" presetClass="entr" presetSubtype="16" fill="hold" grpId="1" nodeType="withEffect">
                                  <p:stCondLst>
                                    <p:cond delay="1000"/>
                                  </p:stCondLst>
                                  <p:childTnLst>
                                    <p:set>
                                      <p:cBhvr>
                                        <p:cTn id="46" dur="1" fill="hold">
                                          <p:stCondLst>
                                            <p:cond delay="0"/>
                                          </p:stCondLst>
                                        </p:cTn>
                                        <p:tgtEl>
                                          <p:spTgt spid="18"/>
                                        </p:tgtEl>
                                        <p:attrNameLst>
                                          <p:attrName>style.visibility</p:attrName>
                                        </p:attrNameLst>
                                      </p:cBhvr>
                                      <p:to>
                                        <p:strVal val="visible"/>
                                      </p:to>
                                    </p:set>
                                    <p:anim calcmode="lin" valueType="num">
                                      <p:cBhvr>
                                        <p:cTn id="47" dur="1000" fill="hold"/>
                                        <p:tgtEl>
                                          <p:spTgt spid="18"/>
                                        </p:tgtEl>
                                        <p:attrNameLst>
                                          <p:attrName>ppt_w</p:attrName>
                                        </p:attrNameLst>
                                      </p:cBhvr>
                                      <p:tavLst>
                                        <p:tav tm="0">
                                          <p:val>
                                            <p:fltVal val="0"/>
                                          </p:val>
                                        </p:tav>
                                        <p:tav tm="100000">
                                          <p:val>
                                            <p:strVal val="#ppt_w"/>
                                          </p:val>
                                        </p:tav>
                                      </p:tavLst>
                                    </p:anim>
                                    <p:anim calcmode="lin" valueType="num">
                                      <p:cBhvr>
                                        <p:cTn id="48" dur="1000" fill="hold"/>
                                        <p:tgtEl>
                                          <p:spTgt spid="18"/>
                                        </p:tgtEl>
                                        <p:attrNameLst>
                                          <p:attrName>ppt_h</p:attrName>
                                        </p:attrNameLst>
                                      </p:cBhvr>
                                      <p:tavLst>
                                        <p:tav tm="0">
                                          <p:val>
                                            <p:fltVal val="0"/>
                                          </p:val>
                                        </p:tav>
                                        <p:tav tm="100000">
                                          <p:val>
                                            <p:strVal val="#ppt_h"/>
                                          </p:val>
                                        </p:tav>
                                      </p:tavLst>
                                    </p:anim>
                                    <p:animEffect transition="in" filter="fade">
                                      <p:cBhvr>
                                        <p:cTn id="49" dur="1000"/>
                                        <p:tgtEl>
                                          <p:spTgt spid="18"/>
                                        </p:tgtEl>
                                      </p:cBhvr>
                                    </p:animEffect>
                                  </p:childTnLst>
                                </p:cTn>
                              </p:par>
                              <p:par>
                                <p:cTn id="50" presetID="53" presetClass="entr" presetSubtype="16" fill="hold" grpId="1" nodeType="withEffect">
                                  <p:stCondLst>
                                    <p:cond delay="1500"/>
                                  </p:stCondLst>
                                  <p:childTnLst>
                                    <p:set>
                                      <p:cBhvr>
                                        <p:cTn id="51" dur="1" fill="hold">
                                          <p:stCondLst>
                                            <p:cond delay="0"/>
                                          </p:stCondLst>
                                        </p:cTn>
                                        <p:tgtEl>
                                          <p:spTgt spid="19"/>
                                        </p:tgtEl>
                                        <p:attrNameLst>
                                          <p:attrName>style.visibility</p:attrName>
                                        </p:attrNameLst>
                                      </p:cBhvr>
                                      <p:to>
                                        <p:strVal val="visible"/>
                                      </p:to>
                                    </p:set>
                                    <p:anim calcmode="lin" valueType="num">
                                      <p:cBhvr>
                                        <p:cTn id="52" dur="1000" fill="hold"/>
                                        <p:tgtEl>
                                          <p:spTgt spid="19"/>
                                        </p:tgtEl>
                                        <p:attrNameLst>
                                          <p:attrName>ppt_w</p:attrName>
                                        </p:attrNameLst>
                                      </p:cBhvr>
                                      <p:tavLst>
                                        <p:tav tm="0">
                                          <p:val>
                                            <p:fltVal val="0"/>
                                          </p:val>
                                        </p:tav>
                                        <p:tav tm="100000">
                                          <p:val>
                                            <p:strVal val="#ppt_w"/>
                                          </p:val>
                                        </p:tav>
                                      </p:tavLst>
                                    </p:anim>
                                    <p:anim calcmode="lin" valueType="num">
                                      <p:cBhvr>
                                        <p:cTn id="53" dur="1000" fill="hold"/>
                                        <p:tgtEl>
                                          <p:spTgt spid="19"/>
                                        </p:tgtEl>
                                        <p:attrNameLst>
                                          <p:attrName>ppt_h</p:attrName>
                                        </p:attrNameLst>
                                      </p:cBhvr>
                                      <p:tavLst>
                                        <p:tav tm="0">
                                          <p:val>
                                            <p:fltVal val="0"/>
                                          </p:val>
                                        </p:tav>
                                        <p:tav tm="100000">
                                          <p:val>
                                            <p:strVal val="#ppt_h"/>
                                          </p:val>
                                        </p:tav>
                                      </p:tavLst>
                                    </p:anim>
                                    <p:animEffect transition="in" filter="fade">
                                      <p:cBhvr>
                                        <p:cTn id="54" dur="1000"/>
                                        <p:tgtEl>
                                          <p:spTgt spid="19"/>
                                        </p:tgtEl>
                                      </p:cBhvr>
                                    </p:animEffect>
                                  </p:childTnLst>
                                </p:cTn>
                              </p:par>
                            </p:childTnLst>
                          </p:cTn>
                        </p:par>
                        <p:par>
                          <p:cTn id="55" fill="hold">
                            <p:stCondLst>
                              <p:cond delay="3500"/>
                            </p:stCondLst>
                            <p:childTnLst>
                              <p:par>
                                <p:cTn id="56" presetID="22" presetClass="entr" presetSubtype="1" fill="hold" grpId="0" nodeType="afterEffect">
                                  <p:stCondLst>
                                    <p:cond delay="0"/>
                                  </p:stCondLst>
                                  <p:childTnLst>
                                    <p:set>
                                      <p:cBhvr>
                                        <p:cTn id="57" dur="1" fill="hold">
                                          <p:stCondLst>
                                            <p:cond delay="0"/>
                                          </p:stCondLst>
                                        </p:cTn>
                                        <p:tgtEl>
                                          <p:spTgt spid="5"/>
                                        </p:tgtEl>
                                        <p:attrNameLst>
                                          <p:attrName>style.visibility</p:attrName>
                                        </p:attrNameLst>
                                      </p:cBhvr>
                                      <p:to>
                                        <p:strVal val="visible"/>
                                      </p:to>
                                    </p:set>
                                    <p:animEffect transition="in" filter="wipe(up)">
                                      <p:cBhvr>
                                        <p:cTn id="58"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bldLvl="0" animBg="1"/>
      <p:bldP spid="17" grpId="0" animBg="1"/>
      <p:bldP spid="17" grpId="1" bldLvl="0" animBg="1"/>
      <p:bldP spid="18" grpId="0" animBg="1"/>
      <p:bldP spid="18" grpId="1" bldLvl="0" animBg="1"/>
      <p:bldP spid="19" grpId="0" animBg="1"/>
      <p:bldP spid="19" grpId="1" bldLvl="0" animBg="1"/>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沙滩"/>
          <p:cNvPicPr>
            <a:picLocks noChangeAspect="1"/>
          </p:cNvPicPr>
          <p:nvPr/>
        </p:nvPicPr>
        <p:blipFill>
          <a:blip r:embed="rId1"/>
          <a:stretch>
            <a:fillRect/>
          </a:stretch>
        </p:blipFill>
        <p:spPr>
          <a:xfrm>
            <a:off x="2810510" y="5052060"/>
            <a:ext cx="6570980" cy="1607185"/>
          </a:xfrm>
          <a:prstGeom prst="rect">
            <a:avLst/>
          </a:prstGeom>
        </p:spPr>
      </p:pic>
      <p:pic>
        <p:nvPicPr>
          <p:cNvPr id="4" name="图片 3" descr="海浪"/>
          <p:cNvPicPr>
            <a:picLocks noChangeAspect="1"/>
          </p:cNvPicPr>
          <p:nvPr/>
        </p:nvPicPr>
        <p:blipFill>
          <a:blip r:embed="rId2"/>
          <a:srcRect l="15718" r="12534"/>
          <a:stretch>
            <a:fillRect/>
          </a:stretch>
        </p:blipFill>
        <p:spPr>
          <a:xfrm>
            <a:off x="-657225" y="5575935"/>
            <a:ext cx="13506450" cy="1278890"/>
          </a:xfrm>
          <a:prstGeom prst="rect">
            <a:avLst/>
          </a:prstGeom>
        </p:spPr>
      </p:pic>
      <p:pic>
        <p:nvPicPr>
          <p:cNvPr id="6" name="图片 5" descr="鲸鱼"/>
          <p:cNvPicPr>
            <a:picLocks noChangeAspect="1"/>
          </p:cNvPicPr>
          <p:nvPr/>
        </p:nvPicPr>
        <p:blipFill>
          <a:blip r:embed="rId3"/>
          <a:stretch>
            <a:fillRect/>
          </a:stretch>
        </p:blipFill>
        <p:spPr>
          <a:xfrm>
            <a:off x="948055" y="4613910"/>
            <a:ext cx="2922905" cy="1748155"/>
          </a:xfrm>
          <a:prstGeom prst="rect">
            <a:avLst/>
          </a:prstGeom>
        </p:spPr>
      </p:pic>
      <p:pic>
        <p:nvPicPr>
          <p:cNvPr id="7" name="图片 6" descr="帆船"/>
          <p:cNvPicPr>
            <a:picLocks noChangeAspect="1"/>
          </p:cNvPicPr>
          <p:nvPr/>
        </p:nvPicPr>
        <p:blipFill>
          <a:blip r:embed="rId4"/>
          <a:stretch>
            <a:fillRect/>
          </a:stretch>
        </p:blipFill>
        <p:spPr>
          <a:xfrm>
            <a:off x="6623050" y="4806950"/>
            <a:ext cx="1203960" cy="1102360"/>
          </a:xfrm>
          <a:prstGeom prst="rect">
            <a:avLst/>
          </a:prstGeom>
        </p:spPr>
      </p:pic>
      <p:pic>
        <p:nvPicPr>
          <p:cNvPr id="8" name="图片 7" descr="热气球"/>
          <p:cNvPicPr>
            <a:picLocks noChangeAspect="1"/>
          </p:cNvPicPr>
          <p:nvPr/>
        </p:nvPicPr>
        <p:blipFill>
          <a:blip r:embed="rId5"/>
          <a:stretch>
            <a:fillRect/>
          </a:stretch>
        </p:blipFill>
        <p:spPr>
          <a:xfrm>
            <a:off x="8100060" y="4613910"/>
            <a:ext cx="410845" cy="502920"/>
          </a:xfrm>
          <a:prstGeom prst="rect">
            <a:avLst/>
          </a:prstGeom>
        </p:spPr>
      </p:pic>
      <p:pic>
        <p:nvPicPr>
          <p:cNvPr id="9" name="图片 8" descr="椰子树"/>
          <p:cNvPicPr>
            <a:picLocks noChangeAspect="1"/>
          </p:cNvPicPr>
          <p:nvPr/>
        </p:nvPicPr>
        <p:blipFill>
          <a:blip r:embed="rId6"/>
          <a:stretch>
            <a:fillRect/>
          </a:stretch>
        </p:blipFill>
        <p:spPr>
          <a:xfrm>
            <a:off x="4516755" y="4679315"/>
            <a:ext cx="1062355" cy="1127125"/>
          </a:xfrm>
          <a:prstGeom prst="rect">
            <a:avLst/>
          </a:prstGeom>
        </p:spPr>
      </p:pic>
      <p:pic>
        <p:nvPicPr>
          <p:cNvPr id="10" name="图片 9" descr="浪花"/>
          <p:cNvPicPr>
            <a:picLocks noChangeAspect="1"/>
          </p:cNvPicPr>
          <p:nvPr/>
        </p:nvPicPr>
        <p:blipFill>
          <a:blip r:embed="rId7"/>
          <a:stretch>
            <a:fillRect/>
          </a:stretch>
        </p:blipFill>
        <p:spPr>
          <a:xfrm>
            <a:off x="2155190" y="535940"/>
            <a:ext cx="7881620" cy="3870325"/>
          </a:xfrm>
          <a:prstGeom prst="rect">
            <a:avLst/>
          </a:prstGeom>
        </p:spPr>
      </p:pic>
      <p:pic>
        <p:nvPicPr>
          <p:cNvPr id="11" name="图片 10" descr="螃蟹"/>
          <p:cNvPicPr>
            <a:picLocks noChangeAspect="1"/>
          </p:cNvPicPr>
          <p:nvPr/>
        </p:nvPicPr>
        <p:blipFill>
          <a:blip r:embed="rId8"/>
          <a:stretch>
            <a:fillRect/>
          </a:stretch>
        </p:blipFill>
        <p:spPr>
          <a:xfrm>
            <a:off x="9381490" y="5579745"/>
            <a:ext cx="1468755" cy="782320"/>
          </a:xfrm>
          <a:prstGeom prst="rect">
            <a:avLst/>
          </a:prstGeom>
        </p:spPr>
      </p:pic>
      <p:pic>
        <p:nvPicPr>
          <p:cNvPr id="12" name="图片 11" descr="海马"/>
          <p:cNvPicPr>
            <a:picLocks noChangeAspect="1"/>
          </p:cNvPicPr>
          <p:nvPr/>
        </p:nvPicPr>
        <p:blipFill>
          <a:blip r:embed="rId9"/>
          <a:stretch>
            <a:fillRect/>
          </a:stretch>
        </p:blipFill>
        <p:spPr>
          <a:xfrm>
            <a:off x="8602345" y="6027420"/>
            <a:ext cx="463550" cy="567055"/>
          </a:xfrm>
          <a:prstGeom prst="rect">
            <a:avLst/>
          </a:prstGeom>
        </p:spPr>
      </p:pic>
      <p:pic>
        <p:nvPicPr>
          <p:cNvPr id="13" name="图片 12" descr="海鸥"/>
          <p:cNvPicPr>
            <a:picLocks noChangeAspect="1"/>
          </p:cNvPicPr>
          <p:nvPr/>
        </p:nvPicPr>
        <p:blipFill>
          <a:blip r:embed="rId10"/>
          <a:stretch>
            <a:fillRect/>
          </a:stretch>
        </p:blipFill>
        <p:spPr>
          <a:xfrm>
            <a:off x="10367645" y="3071495"/>
            <a:ext cx="812800" cy="1075055"/>
          </a:xfrm>
          <a:prstGeom prst="rect">
            <a:avLst/>
          </a:prstGeom>
        </p:spPr>
      </p:pic>
      <p:sp>
        <p:nvSpPr>
          <p:cNvPr id="14" name="文本框 13"/>
          <p:cNvSpPr txBox="1"/>
          <p:nvPr/>
        </p:nvSpPr>
        <p:spPr>
          <a:xfrm>
            <a:off x="3037840" y="1639570"/>
            <a:ext cx="6116955" cy="1938020"/>
          </a:xfrm>
          <a:prstGeom prst="rect">
            <a:avLst/>
          </a:prstGeom>
          <a:noFill/>
        </p:spPr>
        <p:txBody>
          <a:bodyPr wrap="square" rtlCol="0">
            <a:spAutoFit/>
          </a:bodyPr>
          <a:lstStyle/>
          <a:p>
            <a:pPr algn="ctr" fontAlgn="auto">
              <a:lnSpc>
                <a:spcPct val="150000"/>
              </a:lnSpc>
            </a:pPr>
            <a:r>
              <a:rPr lang="zh-CN" altLang="en-US" sz="4000">
                <a:solidFill>
                  <a:srgbClr val="4E7BBE"/>
                </a:solidFill>
                <a:latin typeface="方正卡通简体" panose="03000509000000000000" charset="-122"/>
                <a:ea typeface="方正卡通简体" panose="03000509000000000000" charset="-122"/>
              </a:rPr>
              <a:t>请大家给我投上一票！</a:t>
            </a:r>
            <a:endParaRPr lang="zh-CN" altLang="en-US" sz="4000">
              <a:solidFill>
                <a:srgbClr val="4E7BBE"/>
              </a:solidFill>
              <a:latin typeface="方正卡通简体" panose="03000509000000000000" charset="-122"/>
              <a:ea typeface="方正卡通简体" panose="03000509000000000000" charset="-122"/>
            </a:endParaRPr>
          </a:p>
          <a:p>
            <a:pPr algn="ctr" fontAlgn="auto">
              <a:lnSpc>
                <a:spcPct val="150000"/>
              </a:lnSpc>
            </a:pPr>
            <a:r>
              <a:rPr lang="zh-CN" altLang="en-US" sz="4000">
                <a:solidFill>
                  <a:srgbClr val="4E7BBE"/>
                </a:solidFill>
                <a:latin typeface="方正卡通简体" panose="03000509000000000000" charset="-122"/>
                <a:ea typeface="方正卡通简体" panose="03000509000000000000" charset="-122"/>
              </a:rPr>
              <a:t>谢谢大家</a:t>
            </a:r>
            <a:endParaRPr lang="zh-CN" altLang="en-US" sz="4000">
              <a:solidFill>
                <a:srgbClr val="4E7BBE"/>
              </a:solidFill>
              <a:latin typeface="方正卡通简体" panose="03000509000000000000" charset="-122"/>
              <a:ea typeface="方正卡通简体" panose="03000509000000000000" charset="-122"/>
            </a:endParaRPr>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4"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0-#ppt_w/2"/>
                                          </p:val>
                                        </p:tav>
                                        <p:tav tm="100000">
                                          <p:val>
                                            <p:strVal val="#ppt_x"/>
                                          </p:val>
                                        </p:tav>
                                      </p:tavLst>
                                    </p:anim>
                                    <p:anim calcmode="lin" valueType="num">
                                      <p:cBhvr additive="base">
                                        <p:cTn id="17" dur="500" fill="hold"/>
                                        <p:tgtEl>
                                          <p:spTgt spid="6"/>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1+#ppt_w/2"/>
                                          </p:val>
                                        </p:tav>
                                        <p:tav tm="100000">
                                          <p:val>
                                            <p:strVal val="#ppt_x"/>
                                          </p:val>
                                        </p:tav>
                                      </p:tavLst>
                                    </p:anim>
                                    <p:anim calcmode="lin" valueType="num">
                                      <p:cBhvr additive="base">
                                        <p:cTn id="21" dur="500" fill="hold"/>
                                        <p:tgtEl>
                                          <p:spTgt spid="11"/>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par>
                                <p:cTn id="27" presetID="16" presetClass="entr" presetSubtype="21" fill="hold"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barn(inVertical)">
                                      <p:cBhvr>
                                        <p:cTn id="29" dur="500"/>
                                        <p:tgtEl>
                                          <p:spTgt spid="7"/>
                                        </p:tgtEl>
                                      </p:cBhvr>
                                    </p:animEffect>
                                  </p:childTnLst>
                                </p:cTn>
                              </p:par>
                            </p:childTnLst>
                          </p:cTn>
                        </p:par>
                        <p:par>
                          <p:cTn id="30" fill="hold">
                            <p:stCondLst>
                              <p:cond delay="2000"/>
                            </p:stCondLst>
                            <p:childTnLst>
                              <p:par>
                                <p:cTn id="31" presetID="12" presetClass="entr" presetSubtype="4" fill="hold" nodeType="after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500"/>
                                        <p:tgtEl>
                                          <p:spTgt spid="12"/>
                                        </p:tgtEl>
                                        <p:attrNameLst>
                                          <p:attrName>ppt_y</p:attrName>
                                        </p:attrNameLst>
                                      </p:cBhvr>
                                      <p:tavLst>
                                        <p:tav tm="0">
                                          <p:val>
                                            <p:strVal val="#ppt_y+#ppt_h*1.125000"/>
                                          </p:val>
                                        </p:tav>
                                        <p:tav tm="100000">
                                          <p:val>
                                            <p:strVal val="#ppt_y"/>
                                          </p:val>
                                        </p:tav>
                                      </p:tavLst>
                                    </p:anim>
                                    <p:animEffect transition="in" filter="wipe(up)">
                                      <p:cBhvr>
                                        <p:cTn id="34" dur="500"/>
                                        <p:tgtEl>
                                          <p:spTgt spid="12"/>
                                        </p:tgtEl>
                                      </p:cBhvr>
                                    </p:animEffect>
                                  </p:childTnLst>
                                </p:cTn>
                              </p:par>
                              <p:par>
                                <p:cTn id="35" presetID="53" presetClass="entr" presetSubtype="16" fill="hold" nodeType="with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p:cTn id="37" dur="500" fill="hold"/>
                                        <p:tgtEl>
                                          <p:spTgt spid="8"/>
                                        </p:tgtEl>
                                        <p:attrNameLst>
                                          <p:attrName>ppt_w</p:attrName>
                                        </p:attrNameLst>
                                      </p:cBhvr>
                                      <p:tavLst>
                                        <p:tav tm="0">
                                          <p:val>
                                            <p:fltVal val="0"/>
                                          </p:val>
                                        </p:tav>
                                        <p:tav tm="100000">
                                          <p:val>
                                            <p:strVal val="#ppt_w"/>
                                          </p:val>
                                        </p:tav>
                                      </p:tavLst>
                                    </p:anim>
                                    <p:anim calcmode="lin" valueType="num">
                                      <p:cBhvr>
                                        <p:cTn id="38" dur="500" fill="hold"/>
                                        <p:tgtEl>
                                          <p:spTgt spid="8"/>
                                        </p:tgtEl>
                                        <p:attrNameLst>
                                          <p:attrName>ppt_h</p:attrName>
                                        </p:attrNameLst>
                                      </p:cBhvr>
                                      <p:tavLst>
                                        <p:tav tm="0">
                                          <p:val>
                                            <p:fltVal val="0"/>
                                          </p:val>
                                        </p:tav>
                                        <p:tav tm="100000">
                                          <p:val>
                                            <p:strVal val="#ppt_h"/>
                                          </p:val>
                                        </p:tav>
                                      </p:tavLst>
                                    </p:anim>
                                    <p:animEffect transition="in" filter="fade">
                                      <p:cBhvr>
                                        <p:cTn id="39" dur="500"/>
                                        <p:tgtEl>
                                          <p:spTgt spid="8"/>
                                        </p:tgtEl>
                                      </p:cBhvr>
                                    </p:animEffect>
                                  </p:childTnLst>
                                </p:cTn>
                              </p:par>
                              <p:par>
                                <p:cTn id="40" presetID="42" presetClass="entr" presetSubtype="0" fill="hold"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childTnLst>
                          </p:cTn>
                        </p:par>
                        <p:par>
                          <p:cTn id="45" fill="hold">
                            <p:stCondLst>
                              <p:cond delay="2500"/>
                            </p:stCondLst>
                            <p:childTnLst>
                              <p:par>
                                <p:cTn id="46" presetID="9" presetClass="entr" presetSubtype="0" fill="hold" nodeType="after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dissolve">
                                      <p:cBhvr>
                                        <p:cTn id="4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9525" y="-36195"/>
            <a:ext cx="12182475" cy="6894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矩形 6"/>
          <p:cNvSpPr/>
          <p:nvPr/>
        </p:nvSpPr>
        <p:spPr>
          <a:xfrm>
            <a:off x="635" y="2586990"/>
            <a:ext cx="12191365" cy="123761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10000+套</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精品</a:t>
            </a:r>
            <a:r>
              <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PPT</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模板</a:t>
            </a:r>
            <a:r>
              <a:rPr kumimoji="0" lang="zh-CN" altLang="en-US" sz="2780"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全部免费</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下载</a:t>
            </a:r>
            <a:endPar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endParaRPr>
          </a:p>
        </p:txBody>
      </p:sp>
      <p:pic>
        <p:nvPicPr>
          <p:cNvPr id="4" name="图片 3" descr="logo"/>
          <p:cNvPicPr>
            <a:picLocks noChangeAspect="1"/>
          </p:cNvPicPr>
          <p:nvPr/>
        </p:nvPicPr>
        <p:blipFill>
          <a:blip r:embed="rId1"/>
          <a:stretch>
            <a:fillRect/>
          </a:stretch>
        </p:blipFill>
        <p:spPr>
          <a:xfrm>
            <a:off x="4843145" y="1400175"/>
            <a:ext cx="2505075" cy="762000"/>
          </a:xfrm>
          <a:prstGeom prst="rect">
            <a:avLst/>
          </a:prstGeom>
        </p:spPr>
      </p:pic>
      <p:sp>
        <p:nvSpPr>
          <p:cNvPr id="5" name="文本框 4"/>
          <p:cNvSpPr txBox="1"/>
          <p:nvPr/>
        </p:nvSpPr>
        <p:spPr>
          <a:xfrm>
            <a:off x="4200525" y="4134485"/>
            <a:ext cx="3800475" cy="1076325"/>
          </a:xfrm>
          <a:prstGeom prst="rect">
            <a:avLst/>
          </a:prstGeom>
          <a:noFill/>
        </p:spPr>
        <p:txBody>
          <a:bodyPr wrap="square" rtlCol="0">
            <a:spAutoFit/>
          </a:bodyPr>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PPT</a:t>
            </a:r>
            <a:r>
              <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营</a:t>
            </a:r>
            <a:endPar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www.pptying.com</a:t>
            </a:r>
            <a:endPar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p:txBody>
      </p:sp>
    </p:spTree>
  </p:cSld>
  <p:clrMapOvr>
    <a:masterClrMapping/>
  </p:clrMapOvr>
  <p:transition spd="med" advClick="0" advTm="0">
    <p:push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沙滩"/>
          <p:cNvPicPr>
            <a:picLocks noChangeAspect="1"/>
          </p:cNvPicPr>
          <p:nvPr/>
        </p:nvPicPr>
        <p:blipFill>
          <a:blip r:embed="rId1"/>
          <a:stretch>
            <a:fillRect/>
          </a:stretch>
        </p:blipFill>
        <p:spPr>
          <a:xfrm>
            <a:off x="2810510" y="5052060"/>
            <a:ext cx="6570980" cy="1607185"/>
          </a:xfrm>
          <a:prstGeom prst="rect">
            <a:avLst/>
          </a:prstGeom>
        </p:spPr>
      </p:pic>
      <p:pic>
        <p:nvPicPr>
          <p:cNvPr id="3" name="图片 2" descr="海浪"/>
          <p:cNvPicPr>
            <a:picLocks noChangeAspect="1"/>
          </p:cNvPicPr>
          <p:nvPr/>
        </p:nvPicPr>
        <p:blipFill>
          <a:blip r:embed="rId2"/>
          <a:srcRect l="15718" r="12534"/>
          <a:stretch>
            <a:fillRect/>
          </a:stretch>
        </p:blipFill>
        <p:spPr>
          <a:xfrm>
            <a:off x="-657225" y="5575935"/>
            <a:ext cx="13506450" cy="1278890"/>
          </a:xfrm>
          <a:prstGeom prst="rect">
            <a:avLst/>
          </a:prstGeom>
        </p:spPr>
      </p:pic>
      <p:pic>
        <p:nvPicPr>
          <p:cNvPr id="7" name="图片 6" descr="鲸鱼"/>
          <p:cNvPicPr>
            <a:picLocks noChangeAspect="1"/>
          </p:cNvPicPr>
          <p:nvPr/>
        </p:nvPicPr>
        <p:blipFill>
          <a:blip r:embed="rId3"/>
          <a:stretch>
            <a:fillRect/>
          </a:stretch>
        </p:blipFill>
        <p:spPr>
          <a:xfrm>
            <a:off x="1211580" y="5187315"/>
            <a:ext cx="1964690" cy="1174750"/>
          </a:xfrm>
          <a:prstGeom prst="rect">
            <a:avLst/>
          </a:prstGeom>
        </p:spPr>
      </p:pic>
      <p:pic>
        <p:nvPicPr>
          <p:cNvPr id="12" name="图片 11" descr="螃蟹"/>
          <p:cNvPicPr>
            <a:picLocks noChangeAspect="1"/>
          </p:cNvPicPr>
          <p:nvPr/>
        </p:nvPicPr>
        <p:blipFill>
          <a:blip r:embed="rId4"/>
          <a:stretch>
            <a:fillRect/>
          </a:stretch>
        </p:blipFill>
        <p:spPr>
          <a:xfrm>
            <a:off x="8757285" y="5824220"/>
            <a:ext cx="1468755" cy="782320"/>
          </a:xfrm>
          <a:prstGeom prst="rect">
            <a:avLst/>
          </a:prstGeom>
        </p:spPr>
      </p:pic>
      <p:pic>
        <p:nvPicPr>
          <p:cNvPr id="10" name="图片 9" descr="浪花"/>
          <p:cNvPicPr>
            <a:picLocks noChangeAspect="1"/>
          </p:cNvPicPr>
          <p:nvPr/>
        </p:nvPicPr>
        <p:blipFill>
          <a:blip r:embed="rId5"/>
          <a:stretch>
            <a:fillRect/>
          </a:stretch>
        </p:blipFill>
        <p:spPr>
          <a:xfrm>
            <a:off x="968375" y="318135"/>
            <a:ext cx="10255250" cy="5035550"/>
          </a:xfrm>
          <a:prstGeom prst="rect">
            <a:avLst/>
          </a:prstGeom>
        </p:spPr>
      </p:pic>
      <p:pic>
        <p:nvPicPr>
          <p:cNvPr id="14" name="图片 13" descr="椰子树"/>
          <p:cNvPicPr>
            <a:picLocks noChangeAspect="1"/>
          </p:cNvPicPr>
          <p:nvPr/>
        </p:nvPicPr>
        <p:blipFill>
          <a:blip r:embed="rId6"/>
          <a:stretch>
            <a:fillRect/>
          </a:stretch>
        </p:blipFill>
        <p:spPr>
          <a:xfrm>
            <a:off x="3989705" y="4724400"/>
            <a:ext cx="931545" cy="988695"/>
          </a:xfrm>
          <a:prstGeom prst="rect">
            <a:avLst/>
          </a:prstGeom>
        </p:spPr>
      </p:pic>
      <p:pic>
        <p:nvPicPr>
          <p:cNvPr id="15" name="图片 14" descr="帆船"/>
          <p:cNvPicPr>
            <a:picLocks noChangeAspect="1"/>
          </p:cNvPicPr>
          <p:nvPr/>
        </p:nvPicPr>
        <p:blipFill>
          <a:blip r:embed="rId7"/>
          <a:stretch>
            <a:fillRect/>
          </a:stretch>
        </p:blipFill>
        <p:spPr>
          <a:xfrm>
            <a:off x="7483475" y="5018405"/>
            <a:ext cx="879475" cy="805815"/>
          </a:xfrm>
          <a:prstGeom prst="rect">
            <a:avLst/>
          </a:prstGeom>
        </p:spPr>
      </p:pic>
      <p:sp>
        <p:nvSpPr>
          <p:cNvPr id="16" name="椭圆 15"/>
          <p:cNvSpPr/>
          <p:nvPr/>
        </p:nvSpPr>
        <p:spPr>
          <a:xfrm>
            <a:off x="1621790" y="589280"/>
            <a:ext cx="708025" cy="7080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a:solidFill>
                  <a:srgbClr val="4E7BBE"/>
                </a:solidFill>
                <a:latin typeface="微软雅黑" panose="020B0503020204020204" charset="-122"/>
                <a:ea typeface="微软雅黑" panose="020B0503020204020204" charset="-122"/>
              </a:rPr>
              <a:t>自</a:t>
            </a:r>
            <a:endParaRPr lang="zh-CN" altLang="en-US" sz="3200" b="1">
              <a:solidFill>
                <a:srgbClr val="4E7BBE"/>
              </a:solidFill>
              <a:latin typeface="微软雅黑" panose="020B0503020204020204" charset="-122"/>
              <a:ea typeface="微软雅黑" panose="020B0503020204020204" charset="-122"/>
            </a:endParaRPr>
          </a:p>
        </p:txBody>
      </p:sp>
      <p:sp>
        <p:nvSpPr>
          <p:cNvPr id="17" name="椭圆 16"/>
          <p:cNvSpPr/>
          <p:nvPr/>
        </p:nvSpPr>
        <p:spPr>
          <a:xfrm>
            <a:off x="2597150" y="318135"/>
            <a:ext cx="708025" cy="7080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a:solidFill>
                  <a:srgbClr val="4E7BBE"/>
                </a:solidFill>
                <a:latin typeface="微软雅黑" panose="020B0503020204020204" charset="-122"/>
                <a:ea typeface="微软雅黑" panose="020B0503020204020204" charset="-122"/>
              </a:rPr>
              <a:t>我</a:t>
            </a:r>
            <a:endParaRPr lang="zh-CN" altLang="en-US" sz="3200" b="1">
              <a:solidFill>
                <a:srgbClr val="4E7BBE"/>
              </a:solidFill>
              <a:latin typeface="微软雅黑" panose="020B0503020204020204" charset="-122"/>
              <a:ea typeface="微软雅黑" panose="020B0503020204020204" charset="-122"/>
            </a:endParaRPr>
          </a:p>
        </p:txBody>
      </p:sp>
      <p:sp>
        <p:nvSpPr>
          <p:cNvPr id="18" name="椭圆 17"/>
          <p:cNvSpPr/>
          <p:nvPr/>
        </p:nvSpPr>
        <p:spPr>
          <a:xfrm>
            <a:off x="3468370" y="742950"/>
            <a:ext cx="708025" cy="7080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a:solidFill>
                  <a:srgbClr val="4E7BBE"/>
                </a:solidFill>
                <a:latin typeface="微软雅黑" panose="020B0503020204020204" charset="-122"/>
                <a:ea typeface="微软雅黑" panose="020B0503020204020204" charset="-122"/>
              </a:rPr>
              <a:t>介</a:t>
            </a:r>
            <a:endParaRPr lang="zh-CN" altLang="en-US" sz="3200" b="1">
              <a:solidFill>
                <a:srgbClr val="4E7BBE"/>
              </a:solidFill>
              <a:latin typeface="微软雅黑" panose="020B0503020204020204" charset="-122"/>
              <a:ea typeface="微软雅黑" panose="020B0503020204020204" charset="-122"/>
            </a:endParaRPr>
          </a:p>
        </p:txBody>
      </p:sp>
      <p:sp>
        <p:nvSpPr>
          <p:cNvPr id="19" name="椭圆 18"/>
          <p:cNvSpPr/>
          <p:nvPr/>
        </p:nvSpPr>
        <p:spPr>
          <a:xfrm>
            <a:off x="4399280" y="318135"/>
            <a:ext cx="708025" cy="7080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a:solidFill>
                  <a:srgbClr val="4E7BBE"/>
                </a:solidFill>
                <a:latin typeface="微软雅黑" panose="020B0503020204020204" charset="-122"/>
                <a:ea typeface="微软雅黑" panose="020B0503020204020204" charset="-122"/>
              </a:rPr>
              <a:t>绍</a:t>
            </a:r>
            <a:endParaRPr lang="zh-CN" altLang="en-US" sz="3200" b="1">
              <a:solidFill>
                <a:srgbClr val="4E7BBE"/>
              </a:solidFill>
              <a:latin typeface="微软雅黑" panose="020B0503020204020204" charset="-122"/>
              <a:ea typeface="微软雅黑" panose="020B0503020204020204" charset="-122"/>
            </a:endParaRPr>
          </a:p>
        </p:txBody>
      </p:sp>
      <p:sp>
        <p:nvSpPr>
          <p:cNvPr id="20" name="文本框 19"/>
          <p:cNvSpPr txBox="1"/>
          <p:nvPr/>
        </p:nvSpPr>
        <p:spPr>
          <a:xfrm>
            <a:off x="3693795" y="1676400"/>
            <a:ext cx="5408930" cy="2553335"/>
          </a:xfrm>
          <a:prstGeom prst="rect">
            <a:avLst/>
          </a:prstGeom>
          <a:noFill/>
        </p:spPr>
        <p:txBody>
          <a:bodyPr wrap="square" rtlCol="0">
            <a:spAutoFit/>
          </a:bodyPr>
          <a:lstStyle/>
          <a:p>
            <a:pPr marL="285750" indent="-285750" fontAlgn="auto">
              <a:lnSpc>
                <a:spcPct val="200000"/>
              </a:lnSpc>
              <a:buFont typeface="Wingdings" panose="05000000000000000000" charset="0"/>
              <a:buChar char="Ø"/>
            </a:pPr>
            <a:r>
              <a:rPr lang="en-US" altLang="zh-CN" sz="2000" dirty="0">
                <a:solidFill>
                  <a:srgbClr val="4E7BBE"/>
                </a:solidFill>
                <a:latin typeface="微软雅黑" panose="020B0503020204020204" charset="-122"/>
                <a:ea typeface="微软雅黑" panose="020B0503020204020204" charset="-122"/>
              </a:rPr>
              <a:t>  </a:t>
            </a:r>
            <a:r>
              <a:rPr lang="zh-CN" altLang="en-US" sz="2000" b="1" dirty="0">
                <a:solidFill>
                  <a:srgbClr val="4E7BBE"/>
                </a:solidFill>
                <a:latin typeface="微软雅黑" panose="020B0503020204020204" charset="-122"/>
                <a:ea typeface="微软雅黑" panose="020B0503020204020204" charset="-122"/>
              </a:rPr>
              <a:t>姓名：</a:t>
            </a:r>
            <a:r>
              <a:rPr lang="en-US" altLang="zh-CN" sz="2000" dirty="0">
                <a:solidFill>
                  <a:srgbClr val="4E7BBE"/>
                </a:solidFill>
                <a:latin typeface="微软雅黑" panose="020B0503020204020204" charset="-122"/>
                <a:ea typeface="微软雅黑" panose="020B0503020204020204" charset="-122"/>
              </a:rPr>
              <a:t>XXX</a:t>
            </a:r>
            <a:endParaRPr lang="zh-CN" altLang="en-US" sz="2000" dirty="0">
              <a:solidFill>
                <a:srgbClr val="4E7BBE"/>
              </a:solidFill>
              <a:latin typeface="微软雅黑" panose="020B0503020204020204" charset="-122"/>
              <a:ea typeface="微软雅黑" panose="020B0503020204020204" charset="-122"/>
            </a:endParaRPr>
          </a:p>
          <a:p>
            <a:pPr marL="285750" indent="-285750" fontAlgn="auto">
              <a:lnSpc>
                <a:spcPct val="200000"/>
              </a:lnSpc>
              <a:buFont typeface="Wingdings" panose="05000000000000000000" charset="0"/>
              <a:buChar char="Ø"/>
            </a:pPr>
            <a:r>
              <a:rPr lang="zh-CN" altLang="en-US" sz="2000" dirty="0">
                <a:solidFill>
                  <a:srgbClr val="4E7BBE"/>
                </a:solidFill>
                <a:latin typeface="微软雅黑" panose="020B0503020204020204" charset="-122"/>
                <a:ea typeface="微软雅黑" panose="020B0503020204020204" charset="-122"/>
              </a:rPr>
              <a:t>  </a:t>
            </a:r>
            <a:r>
              <a:rPr lang="zh-CN" altLang="en-US" sz="2000" b="1" dirty="0">
                <a:solidFill>
                  <a:srgbClr val="4E7BBE"/>
                </a:solidFill>
                <a:latin typeface="微软雅黑" panose="020B0503020204020204" charset="-122"/>
                <a:ea typeface="微软雅黑" panose="020B0503020204020204" charset="-122"/>
              </a:rPr>
              <a:t>年龄：</a:t>
            </a:r>
            <a:r>
              <a:rPr lang="en-US" altLang="zh-CN" sz="2000" dirty="0">
                <a:solidFill>
                  <a:srgbClr val="4E7BBE"/>
                </a:solidFill>
                <a:latin typeface="微软雅黑" panose="020B0503020204020204" charset="-122"/>
                <a:ea typeface="微软雅黑" panose="020B0503020204020204" charset="-122"/>
              </a:rPr>
              <a:t>10</a:t>
            </a:r>
            <a:r>
              <a:rPr lang="zh-CN" altLang="en-US" sz="2000" dirty="0">
                <a:solidFill>
                  <a:srgbClr val="4E7BBE"/>
                </a:solidFill>
                <a:latin typeface="微软雅黑" panose="020B0503020204020204" charset="-122"/>
                <a:ea typeface="微软雅黑" panose="020B0503020204020204" charset="-122"/>
              </a:rPr>
              <a:t>岁</a:t>
            </a:r>
            <a:endParaRPr lang="zh-CN" altLang="en-US" sz="2000" dirty="0">
              <a:solidFill>
                <a:srgbClr val="4E7BBE"/>
              </a:solidFill>
              <a:latin typeface="微软雅黑" panose="020B0503020204020204" charset="-122"/>
              <a:ea typeface="微软雅黑" panose="020B0503020204020204" charset="-122"/>
            </a:endParaRPr>
          </a:p>
          <a:p>
            <a:pPr marL="285750" indent="-285750" fontAlgn="auto">
              <a:lnSpc>
                <a:spcPct val="200000"/>
              </a:lnSpc>
              <a:buFont typeface="Wingdings" panose="05000000000000000000" charset="0"/>
              <a:buChar char="Ø"/>
            </a:pPr>
            <a:r>
              <a:rPr lang="zh-CN" altLang="en-US" sz="2000" b="1" dirty="0">
                <a:solidFill>
                  <a:srgbClr val="4E7BBE"/>
                </a:solidFill>
                <a:latin typeface="微软雅黑" panose="020B0503020204020204" charset="-122"/>
                <a:ea typeface="微软雅黑" panose="020B0503020204020204" charset="-122"/>
              </a:rPr>
              <a:t>  生日：</a:t>
            </a:r>
            <a:r>
              <a:rPr lang="en-US" altLang="zh-CN" sz="2000" dirty="0">
                <a:solidFill>
                  <a:srgbClr val="4E7BBE"/>
                </a:solidFill>
                <a:latin typeface="微软雅黑" panose="020B0503020204020204" charset="-122"/>
                <a:ea typeface="微软雅黑" panose="020B0503020204020204" charset="-122"/>
              </a:rPr>
              <a:t>20XX</a:t>
            </a:r>
            <a:r>
              <a:rPr lang="zh-CN" altLang="en-US" sz="2000" dirty="0">
                <a:solidFill>
                  <a:srgbClr val="4E7BBE"/>
                </a:solidFill>
                <a:latin typeface="微软雅黑" panose="020B0503020204020204" charset="-122"/>
                <a:ea typeface="微软雅黑" panose="020B0503020204020204" charset="-122"/>
              </a:rPr>
              <a:t>年</a:t>
            </a:r>
            <a:r>
              <a:rPr lang="en-US" altLang="zh-CN" sz="2000" dirty="0">
                <a:solidFill>
                  <a:srgbClr val="4E7BBE"/>
                </a:solidFill>
                <a:latin typeface="微软雅黑" panose="020B0503020204020204" charset="-122"/>
                <a:ea typeface="微软雅黑" panose="020B0503020204020204" charset="-122"/>
              </a:rPr>
              <a:t>XX</a:t>
            </a:r>
            <a:r>
              <a:rPr lang="zh-CN" altLang="en-US" sz="2000" dirty="0">
                <a:solidFill>
                  <a:srgbClr val="4E7BBE"/>
                </a:solidFill>
                <a:latin typeface="微软雅黑" panose="020B0503020204020204" charset="-122"/>
                <a:ea typeface="微软雅黑" panose="020B0503020204020204" charset="-122"/>
              </a:rPr>
              <a:t>月</a:t>
            </a:r>
            <a:r>
              <a:rPr lang="en-US" altLang="zh-CN" sz="2000" dirty="0">
                <a:solidFill>
                  <a:srgbClr val="4E7BBE"/>
                </a:solidFill>
                <a:latin typeface="微软雅黑" panose="020B0503020204020204" charset="-122"/>
                <a:ea typeface="微软雅黑" panose="020B0503020204020204" charset="-122"/>
              </a:rPr>
              <a:t>XX</a:t>
            </a:r>
            <a:endParaRPr lang="en-US" altLang="zh-CN" sz="2000" dirty="0">
              <a:solidFill>
                <a:srgbClr val="4E7BBE"/>
              </a:solidFill>
              <a:latin typeface="微软雅黑" panose="020B0503020204020204" charset="-122"/>
              <a:ea typeface="微软雅黑" panose="020B0503020204020204" charset="-122"/>
            </a:endParaRPr>
          </a:p>
          <a:p>
            <a:pPr marL="285750" indent="-285750" fontAlgn="auto">
              <a:lnSpc>
                <a:spcPct val="200000"/>
              </a:lnSpc>
              <a:buFont typeface="Wingdings" panose="05000000000000000000" charset="0"/>
              <a:buChar char="Ø"/>
            </a:pPr>
            <a:r>
              <a:rPr lang="en-US" altLang="zh-CN" sz="2000" dirty="0">
                <a:solidFill>
                  <a:srgbClr val="4E7BBE"/>
                </a:solidFill>
                <a:latin typeface="微软雅黑" panose="020B0503020204020204" charset="-122"/>
                <a:ea typeface="微软雅黑" panose="020B0503020204020204" charset="-122"/>
              </a:rPr>
              <a:t>  </a:t>
            </a:r>
            <a:r>
              <a:rPr lang="zh-CN" altLang="en-US" sz="2000" b="1" dirty="0">
                <a:solidFill>
                  <a:srgbClr val="4E7BBE"/>
                </a:solidFill>
                <a:latin typeface="微软雅黑" panose="020B0503020204020204" charset="-122"/>
                <a:ea typeface="微软雅黑" panose="020B0503020204020204" charset="-122"/>
              </a:rPr>
              <a:t>座右铭：</a:t>
            </a:r>
            <a:r>
              <a:rPr lang="zh-CN" altLang="en-US" sz="2000" dirty="0">
                <a:solidFill>
                  <a:srgbClr val="4E7BBE"/>
                </a:solidFill>
                <a:latin typeface="微软雅黑" panose="020B0503020204020204" charset="-122"/>
                <a:ea typeface="微软雅黑" panose="020B0503020204020204" charset="-122"/>
              </a:rPr>
              <a:t>莫等闲，白了少年头，空悲切。</a:t>
            </a:r>
            <a:endParaRPr lang="zh-CN" altLang="en-US" sz="2000" dirty="0">
              <a:solidFill>
                <a:srgbClr val="4E7BBE"/>
              </a:solidFill>
              <a:latin typeface="微软雅黑" panose="020B0503020204020204" charset="-122"/>
              <a:ea typeface="微软雅黑" panose="020B0503020204020204" charset="-122"/>
            </a:endParaRPr>
          </a:p>
        </p:txBody>
      </p:sp>
      <p:pic>
        <p:nvPicPr>
          <p:cNvPr id="22" name="图片 21" descr="tooopen_sy_126595718832"/>
          <p:cNvPicPr>
            <a:picLocks noChangeAspect="1"/>
          </p:cNvPicPr>
          <p:nvPr/>
        </p:nvPicPr>
        <p:blipFill>
          <a:blip r:embed="rId8"/>
          <a:srcRect l="25941" r="3359"/>
          <a:stretch>
            <a:fillRect/>
          </a:stretch>
        </p:blipFill>
        <p:spPr>
          <a:xfrm>
            <a:off x="6021070" y="514350"/>
            <a:ext cx="2312670" cy="2313305"/>
          </a:xfrm>
          <a:prstGeom prst="ellipse">
            <a:avLst/>
          </a:prstGeom>
          <a:ln w="31750">
            <a:solidFill>
              <a:srgbClr val="4E7BBE"/>
            </a:solidFill>
          </a:ln>
        </p:spPr>
      </p:pic>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4"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0-#ppt_w/2"/>
                                          </p:val>
                                        </p:tav>
                                        <p:tav tm="100000">
                                          <p:val>
                                            <p:strVal val="#ppt_x"/>
                                          </p:val>
                                        </p:tav>
                                      </p:tavLst>
                                    </p:anim>
                                    <p:anim calcmode="lin" valueType="num">
                                      <p:cBhvr additive="base">
                                        <p:cTn id="17" dur="500" fill="hold"/>
                                        <p:tgtEl>
                                          <p:spTgt spid="7"/>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500" fill="hold"/>
                                        <p:tgtEl>
                                          <p:spTgt spid="12"/>
                                        </p:tgtEl>
                                        <p:attrNameLst>
                                          <p:attrName>ppt_x</p:attrName>
                                        </p:attrNameLst>
                                      </p:cBhvr>
                                      <p:tavLst>
                                        <p:tav tm="0">
                                          <p:val>
                                            <p:strVal val="1+#ppt_w/2"/>
                                          </p:val>
                                        </p:tav>
                                        <p:tav tm="100000">
                                          <p:val>
                                            <p:strVal val="#ppt_x"/>
                                          </p:val>
                                        </p:tav>
                                      </p:tavLst>
                                    </p:anim>
                                    <p:anim calcmode="lin" valueType="num">
                                      <p:cBhvr additive="base">
                                        <p:cTn id="21" dur="500" fill="hold"/>
                                        <p:tgtEl>
                                          <p:spTgt spid="12"/>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p:tgtEl>
                                          <p:spTgt spid="14"/>
                                        </p:tgtEl>
                                        <p:attrNameLst>
                                          <p:attrName>ppt_y</p:attrName>
                                        </p:attrNameLst>
                                      </p:cBhvr>
                                      <p:tavLst>
                                        <p:tav tm="0">
                                          <p:val>
                                            <p:strVal val="#ppt_y+#ppt_h*1.125000"/>
                                          </p:val>
                                        </p:tav>
                                        <p:tav tm="100000">
                                          <p:val>
                                            <p:strVal val="#ppt_y"/>
                                          </p:val>
                                        </p:tav>
                                      </p:tavLst>
                                    </p:anim>
                                    <p:animEffect transition="in" filter="wipe(up)">
                                      <p:cBhvr>
                                        <p:cTn id="26" dur="500"/>
                                        <p:tgtEl>
                                          <p:spTgt spid="14"/>
                                        </p:tgtEl>
                                      </p:cBhvr>
                                    </p:animEffect>
                                  </p:childTnLst>
                                </p:cTn>
                              </p:par>
                              <p:par>
                                <p:cTn id="27" presetID="16" presetClass="entr" presetSubtype="21"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barn(inVertical)">
                                      <p:cBhvr>
                                        <p:cTn id="29" dur="500"/>
                                        <p:tgtEl>
                                          <p:spTgt spid="15"/>
                                        </p:tgtEl>
                                      </p:cBhvr>
                                    </p:animEffect>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down)">
                                      <p:cBhvr>
                                        <p:cTn id="33" dur="500"/>
                                        <p:tgtEl>
                                          <p:spTgt spid="10"/>
                                        </p:tgtEl>
                                      </p:cBhvr>
                                    </p:animEffect>
                                  </p:childTnLst>
                                </p:cTn>
                              </p:par>
                            </p:childTnLst>
                          </p:cTn>
                        </p:par>
                        <p:par>
                          <p:cTn id="34" fill="hold">
                            <p:stCondLst>
                              <p:cond delay="2500"/>
                            </p:stCondLst>
                            <p:childTnLst>
                              <p:par>
                                <p:cTn id="35" presetID="53" presetClass="entr" presetSubtype="16" fill="hold" grpId="1"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p:cTn id="37" dur="1000" fill="hold"/>
                                        <p:tgtEl>
                                          <p:spTgt spid="16"/>
                                        </p:tgtEl>
                                        <p:attrNameLst>
                                          <p:attrName>ppt_w</p:attrName>
                                        </p:attrNameLst>
                                      </p:cBhvr>
                                      <p:tavLst>
                                        <p:tav tm="0">
                                          <p:val>
                                            <p:fltVal val="0"/>
                                          </p:val>
                                        </p:tav>
                                        <p:tav tm="100000">
                                          <p:val>
                                            <p:strVal val="#ppt_w"/>
                                          </p:val>
                                        </p:tav>
                                      </p:tavLst>
                                    </p:anim>
                                    <p:anim calcmode="lin" valueType="num">
                                      <p:cBhvr>
                                        <p:cTn id="38" dur="1000" fill="hold"/>
                                        <p:tgtEl>
                                          <p:spTgt spid="16"/>
                                        </p:tgtEl>
                                        <p:attrNameLst>
                                          <p:attrName>ppt_h</p:attrName>
                                        </p:attrNameLst>
                                      </p:cBhvr>
                                      <p:tavLst>
                                        <p:tav tm="0">
                                          <p:val>
                                            <p:fltVal val="0"/>
                                          </p:val>
                                        </p:tav>
                                        <p:tav tm="100000">
                                          <p:val>
                                            <p:strVal val="#ppt_h"/>
                                          </p:val>
                                        </p:tav>
                                      </p:tavLst>
                                    </p:anim>
                                    <p:animEffect transition="in" filter="fade">
                                      <p:cBhvr>
                                        <p:cTn id="39" dur="1000"/>
                                        <p:tgtEl>
                                          <p:spTgt spid="16"/>
                                        </p:tgtEl>
                                      </p:cBhvr>
                                    </p:animEffect>
                                  </p:childTnLst>
                                </p:cTn>
                              </p:par>
                              <p:par>
                                <p:cTn id="40" presetID="53" presetClass="entr" presetSubtype="16" fill="hold" grpId="1" nodeType="withEffect">
                                  <p:stCondLst>
                                    <p:cond delay="500"/>
                                  </p:stCondLst>
                                  <p:childTnLst>
                                    <p:set>
                                      <p:cBhvr>
                                        <p:cTn id="41" dur="1" fill="hold">
                                          <p:stCondLst>
                                            <p:cond delay="0"/>
                                          </p:stCondLst>
                                        </p:cTn>
                                        <p:tgtEl>
                                          <p:spTgt spid="17"/>
                                        </p:tgtEl>
                                        <p:attrNameLst>
                                          <p:attrName>style.visibility</p:attrName>
                                        </p:attrNameLst>
                                      </p:cBhvr>
                                      <p:to>
                                        <p:strVal val="visible"/>
                                      </p:to>
                                    </p:set>
                                    <p:anim calcmode="lin" valueType="num">
                                      <p:cBhvr>
                                        <p:cTn id="42" dur="1000" fill="hold"/>
                                        <p:tgtEl>
                                          <p:spTgt spid="17"/>
                                        </p:tgtEl>
                                        <p:attrNameLst>
                                          <p:attrName>ppt_w</p:attrName>
                                        </p:attrNameLst>
                                      </p:cBhvr>
                                      <p:tavLst>
                                        <p:tav tm="0">
                                          <p:val>
                                            <p:fltVal val="0"/>
                                          </p:val>
                                        </p:tav>
                                        <p:tav tm="100000">
                                          <p:val>
                                            <p:strVal val="#ppt_w"/>
                                          </p:val>
                                        </p:tav>
                                      </p:tavLst>
                                    </p:anim>
                                    <p:anim calcmode="lin" valueType="num">
                                      <p:cBhvr>
                                        <p:cTn id="43" dur="1000" fill="hold"/>
                                        <p:tgtEl>
                                          <p:spTgt spid="17"/>
                                        </p:tgtEl>
                                        <p:attrNameLst>
                                          <p:attrName>ppt_h</p:attrName>
                                        </p:attrNameLst>
                                      </p:cBhvr>
                                      <p:tavLst>
                                        <p:tav tm="0">
                                          <p:val>
                                            <p:fltVal val="0"/>
                                          </p:val>
                                        </p:tav>
                                        <p:tav tm="100000">
                                          <p:val>
                                            <p:strVal val="#ppt_h"/>
                                          </p:val>
                                        </p:tav>
                                      </p:tavLst>
                                    </p:anim>
                                    <p:animEffect transition="in" filter="fade">
                                      <p:cBhvr>
                                        <p:cTn id="44" dur="1000"/>
                                        <p:tgtEl>
                                          <p:spTgt spid="17"/>
                                        </p:tgtEl>
                                      </p:cBhvr>
                                    </p:animEffect>
                                  </p:childTnLst>
                                </p:cTn>
                              </p:par>
                              <p:par>
                                <p:cTn id="45" presetID="53" presetClass="entr" presetSubtype="16" fill="hold" grpId="1" nodeType="withEffect">
                                  <p:stCondLst>
                                    <p:cond delay="1000"/>
                                  </p:stCondLst>
                                  <p:childTnLst>
                                    <p:set>
                                      <p:cBhvr>
                                        <p:cTn id="46" dur="1" fill="hold">
                                          <p:stCondLst>
                                            <p:cond delay="0"/>
                                          </p:stCondLst>
                                        </p:cTn>
                                        <p:tgtEl>
                                          <p:spTgt spid="18"/>
                                        </p:tgtEl>
                                        <p:attrNameLst>
                                          <p:attrName>style.visibility</p:attrName>
                                        </p:attrNameLst>
                                      </p:cBhvr>
                                      <p:to>
                                        <p:strVal val="visible"/>
                                      </p:to>
                                    </p:set>
                                    <p:anim calcmode="lin" valueType="num">
                                      <p:cBhvr>
                                        <p:cTn id="47" dur="1000" fill="hold"/>
                                        <p:tgtEl>
                                          <p:spTgt spid="18"/>
                                        </p:tgtEl>
                                        <p:attrNameLst>
                                          <p:attrName>ppt_w</p:attrName>
                                        </p:attrNameLst>
                                      </p:cBhvr>
                                      <p:tavLst>
                                        <p:tav tm="0">
                                          <p:val>
                                            <p:fltVal val="0"/>
                                          </p:val>
                                        </p:tav>
                                        <p:tav tm="100000">
                                          <p:val>
                                            <p:strVal val="#ppt_w"/>
                                          </p:val>
                                        </p:tav>
                                      </p:tavLst>
                                    </p:anim>
                                    <p:anim calcmode="lin" valueType="num">
                                      <p:cBhvr>
                                        <p:cTn id="48" dur="1000" fill="hold"/>
                                        <p:tgtEl>
                                          <p:spTgt spid="18"/>
                                        </p:tgtEl>
                                        <p:attrNameLst>
                                          <p:attrName>ppt_h</p:attrName>
                                        </p:attrNameLst>
                                      </p:cBhvr>
                                      <p:tavLst>
                                        <p:tav tm="0">
                                          <p:val>
                                            <p:fltVal val="0"/>
                                          </p:val>
                                        </p:tav>
                                        <p:tav tm="100000">
                                          <p:val>
                                            <p:strVal val="#ppt_h"/>
                                          </p:val>
                                        </p:tav>
                                      </p:tavLst>
                                    </p:anim>
                                    <p:animEffect transition="in" filter="fade">
                                      <p:cBhvr>
                                        <p:cTn id="49" dur="1000"/>
                                        <p:tgtEl>
                                          <p:spTgt spid="18"/>
                                        </p:tgtEl>
                                      </p:cBhvr>
                                    </p:animEffect>
                                  </p:childTnLst>
                                </p:cTn>
                              </p:par>
                              <p:par>
                                <p:cTn id="50" presetID="53" presetClass="entr" presetSubtype="16" fill="hold" grpId="1" nodeType="withEffect">
                                  <p:stCondLst>
                                    <p:cond delay="1500"/>
                                  </p:stCondLst>
                                  <p:childTnLst>
                                    <p:set>
                                      <p:cBhvr>
                                        <p:cTn id="51" dur="1" fill="hold">
                                          <p:stCondLst>
                                            <p:cond delay="0"/>
                                          </p:stCondLst>
                                        </p:cTn>
                                        <p:tgtEl>
                                          <p:spTgt spid="19"/>
                                        </p:tgtEl>
                                        <p:attrNameLst>
                                          <p:attrName>style.visibility</p:attrName>
                                        </p:attrNameLst>
                                      </p:cBhvr>
                                      <p:to>
                                        <p:strVal val="visible"/>
                                      </p:to>
                                    </p:set>
                                    <p:anim calcmode="lin" valueType="num">
                                      <p:cBhvr>
                                        <p:cTn id="52" dur="1000" fill="hold"/>
                                        <p:tgtEl>
                                          <p:spTgt spid="19"/>
                                        </p:tgtEl>
                                        <p:attrNameLst>
                                          <p:attrName>ppt_w</p:attrName>
                                        </p:attrNameLst>
                                      </p:cBhvr>
                                      <p:tavLst>
                                        <p:tav tm="0">
                                          <p:val>
                                            <p:fltVal val="0"/>
                                          </p:val>
                                        </p:tav>
                                        <p:tav tm="100000">
                                          <p:val>
                                            <p:strVal val="#ppt_w"/>
                                          </p:val>
                                        </p:tav>
                                      </p:tavLst>
                                    </p:anim>
                                    <p:anim calcmode="lin" valueType="num">
                                      <p:cBhvr>
                                        <p:cTn id="53" dur="1000" fill="hold"/>
                                        <p:tgtEl>
                                          <p:spTgt spid="19"/>
                                        </p:tgtEl>
                                        <p:attrNameLst>
                                          <p:attrName>ppt_h</p:attrName>
                                        </p:attrNameLst>
                                      </p:cBhvr>
                                      <p:tavLst>
                                        <p:tav tm="0">
                                          <p:val>
                                            <p:fltVal val="0"/>
                                          </p:val>
                                        </p:tav>
                                        <p:tav tm="100000">
                                          <p:val>
                                            <p:strVal val="#ppt_h"/>
                                          </p:val>
                                        </p:tav>
                                      </p:tavLst>
                                    </p:anim>
                                    <p:animEffect transition="in" filter="fade">
                                      <p:cBhvr>
                                        <p:cTn id="54" dur="1000"/>
                                        <p:tgtEl>
                                          <p:spTgt spid="19"/>
                                        </p:tgtEl>
                                      </p:cBhvr>
                                    </p:animEffect>
                                  </p:childTnLst>
                                </p:cTn>
                              </p:par>
                              <p:par>
                                <p:cTn id="55" presetID="20" presetClass="entr" presetSubtype="0" fill="hold" nodeType="with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wedge">
                                      <p:cBhvr>
                                        <p:cTn id="57" dur="2000"/>
                                        <p:tgtEl>
                                          <p:spTgt spid="22"/>
                                        </p:tgtEl>
                                      </p:cBhvr>
                                    </p:animEffect>
                                  </p:childTnLst>
                                </p:cTn>
                              </p:par>
                            </p:childTnLst>
                          </p:cTn>
                        </p:par>
                        <p:par>
                          <p:cTn id="58" fill="hold">
                            <p:stCondLst>
                              <p:cond delay="3500"/>
                            </p:stCondLst>
                            <p:childTnLst>
                              <p:par>
                                <p:cTn id="59" presetID="41" presetClass="entr" presetSubtype="0" fill="hold" grpId="1" nodeType="afterEffect">
                                  <p:stCondLst>
                                    <p:cond delay="0"/>
                                  </p:stCondLst>
                                  <p:iterate type="lt">
                                    <p:tmPct val="10000"/>
                                  </p:iterate>
                                  <p:childTnLst>
                                    <p:set>
                                      <p:cBhvr>
                                        <p:cTn id="60" dur="1" fill="hold">
                                          <p:stCondLst>
                                            <p:cond delay="0"/>
                                          </p:stCondLst>
                                        </p:cTn>
                                        <p:tgtEl>
                                          <p:spTgt spid="20"/>
                                        </p:tgtEl>
                                        <p:attrNameLst>
                                          <p:attrName>style.visibility</p:attrName>
                                        </p:attrNameLst>
                                      </p:cBhvr>
                                      <p:to>
                                        <p:strVal val="visible"/>
                                      </p:to>
                                    </p:set>
                                    <p:anim calcmode="lin" valueType="num">
                                      <p:cBhvr>
                                        <p:cTn id="61" dur="5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62" dur="500" fill="hold"/>
                                        <p:tgtEl>
                                          <p:spTgt spid="20"/>
                                        </p:tgtEl>
                                        <p:attrNameLst>
                                          <p:attrName>ppt_y</p:attrName>
                                        </p:attrNameLst>
                                      </p:cBhvr>
                                      <p:tavLst>
                                        <p:tav tm="0">
                                          <p:val>
                                            <p:strVal val="#ppt_y"/>
                                          </p:val>
                                        </p:tav>
                                        <p:tav tm="100000">
                                          <p:val>
                                            <p:strVal val="#ppt_y"/>
                                          </p:val>
                                        </p:tav>
                                      </p:tavLst>
                                    </p:anim>
                                    <p:anim calcmode="lin" valueType="num">
                                      <p:cBhvr>
                                        <p:cTn id="63" dur="5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64" dur="5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65" dur="500" tmFilter="0,0; .5, 1; 1, 1"/>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P spid="17" grpId="0" animBg="1"/>
      <p:bldP spid="17" grpId="1" animBg="1"/>
      <p:bldP spid="18" grpId="0" animBg="1"/>
      <p:bldP spid="18" grpId="1" animBg="1"/>
      <p:bldP spid="19" grpId="0" animBg="1"/>
      <p:bldP spid="19" grpId="1" animBg="1"/>
      <p:bldP spid="20" grpId="0"/>
      <p:bldP spid="20"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沙滩"/>
          <p:cNvPicPr>
            <a:picLocks noChangeAspect="1"/>
          </p:cNvPicPr>
          <p:nvPr/>
        </p:nvPicPr>
        <p:blipFill>
          <a:blip r:embed="rId1"/>
          <a:stretch>
            <a:fillRect/>
          </a:stretch>
        </p:blipFill>
        <p:spPr>
          <a:xfrm>
            <a:off x="2810510" y="5052060"/>
            <a:ext cx="6570980" cy="1607185"/>
          </a:xfrm>
          <a:prstGeom prst="rect">
            <a:avLst/>
          </a:prstGeom>
        </p:spPr>
      </p:pic>
      <p:pic>
        <p:nvPicPr>
          <p:cNvPr id="3" name="图片 2" descr="海浪"/>
          <p:cNvPicPr>
            <a:picLocks noChangeAspect="1"/>
          </p:cNvPicPr>
          <p:nvPr/>
        </p:nvPicPr>
        <p:blipFill>
          <a:blip r:embed="rId2"/>
          <a:srcRect l="15718" r="12534"/>
          <a:stretch>
            <a:fillRect/>
          </a:stretch>
        </p:blipFill>
        <p:spPr>
          <a:xfrm>
            <a:off x="-657225" y="5575935"/>
            <a:ext cx="13506450" cy="1278890"/>
          </a:xfrm>
          <a:prstGeom prst="rect">
            <a:avLst/>
          </a:prstGeom>
        </p:spPr>
      </p:pic>
      <p:pic>
        <p:nvPicPr>
          <p:cNvPr id="7" name="图片 6" descr="鲸鱼"/>
          <p:cNvPicPr>
            <a:picLocks noChangeAspect="1"/>
          </p:cNvPicPr>
          <p:nvPr/>
        </p:nvPicPr>
        <p:blipFill>
          <a:blip r:embed="rId3"/>
          <a:stretch>
            <a:fillRect/>
          </a:stretch>
        </p:blipFill>
        <p:spPr>
          <a:xfrm>
            <a:off x="1211580" y="5187315"/>
            <a:ext cx="1964690" cy="1174750"/>
          </a:xfrm>
          <a:prstGeom prst="rect">
            <a:avLst/>
          </a:prstGeom>
        </p:spPr>
      </p:pic>
      <p:pic>
        <p:nvPicPr>
          <p:cNvPr id="12" name="图片 11" descr="螃蟹"/>
          <p:cNvPicPr>
            <a:picLocks noChangeAspect="1"/>
          </p:cNvPicPr>
          <p:nvPr/>
        </p:nvPicPr>
        <p:blipFill>
          <a:blip r:embed="rId4"/>
          <a:stretch>
            <a:fillRect/>
          </a:stretch>
        </p:blipFill>
        <p:spPr>
          <a:xfrm>
            <a:off x="8757285" y="5824220"/>
            <a:ext cx="1468755" cy="782320"/>
          </a:xfrm>
          <a:prstGeom prst="rect">
            <a:avLst/>
          </a:prstGeom>
        </p:spPr>
      </p:pic>
      <p:pic>
        <p:nvPicPr>
          <p:cNvPr id="10" name="图片 9" descr="浪花"/>
          <p:cNvPicPr>
            <a:picLocks noChangeAspect="1"/>
          </p:cNvPicPr>
          <p:nvPr/>
        </p:nvPicPr>
        <p:blipFill>
          <a:blip r:embed="rId5"/>
          <a:stretch>
            <a:fillRect/>
          </a:stretch>
        </p:blipFill>
        <p:spPr>
          <a:xfrm>
            <a:off x="968375" y="318135"/>
            <a:ext cx="10255250" cy="5035550"/>
          </a:xfrm>
          <a:prstGeom prst="rect">
            <a:avLst/>
          </a:prstGeom>
        </p:spPr>
      </p:pic>
      <p:pic>
        <p:nvPicPr>
          <p:cNvPr id="14" name="图片 13" descr="椰子树"/>
          <p:cNvPicPr>
            <a:picLocks noChangeAspect="1"/>
          </p:cNvPicPr>
          <p:nvPr/>
        </p:nvPicPr>
        <p:blipFill>
          <a:blip r:embed="rId6"/>
          <a:stretch>
            <a:fillRect/>
          </a:stretch>
        </p:blipFill>
        <p:spPr>
          <a:xfrm>
            <a:off x="3989705" y="4724400"/>
            <a:ext cx="931545" cy="988695"/>
          </a:xfrm>
          <a:prstGeom prst="rect">
            <a:avLst/>
          </a:prstGeom>
        </p:spPr>
      </p:pic>
      <p:pic>
        <p:nvPicPr>
          <p:cNvPr id="15" name="图片 14" descr="帆船"/>
          <p:cNvPicPr>
            <a:picLocks noChangeAspect="1"/>
          </p:cNvPicPr>
          <p:nvPr/>
        </p:nvPicPr>
        <p:blipFill>
          <a:blip r:embed="rId7"/>
          <a:stretch>
            <a:fillRect/>
          </a:stretch>
        </p:blipFill>
        <p:spPr>
          <a:xfrm>
            <a:off x="7483475" y="5018405"/>
            <a:ext cx="879475" cy="805815"/>
          </a:xfrm>
          <a:prstGeom prst="rect">
            <a:avLst/>
          </a:prstGeom>
        </p:spPr>
      </p:pic>
      <p:sp>
        <p:nvSpPr>
          <p:cNvPr id="16" name="椭圆 15"/>
          <p:cNvSpPr/>
          <p:nvPr/>
        </p:nvSpPr>
        <p:spPr>
          <a:xfrm>
            <a:off x="1621790" y="589280"/>
            <a:ext cx="708025" cy="7080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a:solidFill>
                  <a:srgbClr val="4E7BBE"/>
                </a:solidFill>
                <a:latin typeface="微软雅黑" panose="020B0503020204020204" charset="-122"/>
                <a:ea typeface="微软雅黑" panose="020B0503020204020204" charset="-122"/>
              </a:rPr>
              <a:t>自</a:t>
            </a:r>
            <a:endParaRPr lang="zh-CN" altLang="en-US" sz="3200" b="1">
              <a:solidFill>
                <a:srgbClr val="4E7BBE"/>
              </a:solidFill>
              <a:latin typeface="微软雅黑" panose="020B0503020204020204" charset="-122"/>
              <a:ea typeface="微软雅黑" panose="020B0503020204020204" charset="-122"/>
            </a:endParaRPr>
          </a:p>
        </p:txBody>
      </p:sp>
      <p:sp>
        <p:nvSpPr>
          <p:cNvPr id="17" name="椭圆 16"/>
          <p:cNvSpPr/>
          <p:nvPr/>
        </p:nvSpPr>
        <p:spPr>
          <a:xfrm>
            <a:off x="2597150" y="318135"/>
            <a:ext cx="708025" cy="7080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a:solidFill>
                  <a:srgbClr val="4E7BBE"/>
                </a:solidFill>
                <a:latin typeface="微软雅黑" panose="020B0503020204020204" charset="-122"/>
                <a:ea typeface="微软雅黑" panose="020B0503020204020204" charset="-122"/>
              </a:rPr>
              <a:t>我</a:t>
            </a:r>
            <a:endParaRPr lang="zh-CN" altLang="en-US" sz="3200" b="1">
              <a:solidFill>
                <a:srgbClr val="4E7BBE"/>
              </a:solidFill>
              <a:latin typeface="微软雅黑" panose="020B0503020204020204" charset="-122"/>
              <a:ea typeface="微软雅黑" panose="020B0503020204020204" charset="-122"/>
            </a:endParaRPr>
          </a:p>
        </p:txBody>
      </p:sp>
      <p:sp>
        <p:nvSpPr>
          <p:cNvPr id="18" name="椭圆 17"/>
          <p:cNvSpPr/>
          <p:nvPr/>
        </p:nvSpPr>
        <p:spPr>
          <a:xfrm>
            <a:off x="3468370" y="742950"/>
            <a:ext cx="708025" cy="7080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a:solidFill>
                  <a:srgbClr val="4E7BBE"/>
                </a:solidFill>
                <a:latin typeface="微软雅黑" panose="020B0503020204020204" charset="-122"/>
                <a:ea typeface="微软雅黑" panose="020B0503020204020204" charset="-122"/>
              </a:rPr>
              <a:t>推</a:t>
            </a:r>
            <a:endParaRPr lang="zh-CN" altLang="en-US" sz="3200" b="1">
              <a:solidFill>
                <a:srgbClr val="4E7BBE"/>
              </a:solidFill>
              <a:latin typeface="微软雅黑" panose="020B0503020204020204" charset="-122"/>
              <a:ea typeface="微软雅黑" panose="020B0503020204020204" charset="-122"/>
            </a:endParaRPr>
          </a:p>
        </p:txBody>
      </p:sp>
      <p:sp>
        <p:nvSpPr>
          <p:cNvPr id="19" name="椭圆 18"/>
          <p:cNvSpPr/>
          <p:nvPr/>
        </p:nvSpPr>
        <p:spPr>
          <a:xfrm>
            <a:off x="4399280" y="318135"/>
            <a:ext cx="708025" cy="7080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a:solidFill>
                  <a:srgbClr val="4E7BBE"/>
                </a:solidFill>
                <a:latin typeface="微软雅黑" panose="020B0503020204020204" charset="-122"/>
                <a:ea typeface="微软雅黑" panose="020B0503020204020204" charset="-122"/>
              </a:rPr>
              <a:t>荐</a:t>
            </a:r>
            <a:endParaRPr lang="zh-CN" altLang="en-US" sz="3200" b="1">
              <a:solidFill>
                <a:srgbClr val="4E7BBE"/>
              </a:solidFill>
              <a:latin typeface="微软雅黑" panose="020B0503020204020204" charset="-122"/>
              <a:ea typeface="微软雅黑" panose="020B0503020204020204" charset="-122"/>
            </a:endParaRPr>
          </a:p>
        </p:txBody>
      </p:sp>
      <p:sp>
        <p:nvSpPr>
          <p:cNvPr id="20" name="文本框 19"/>
          <p:cNvSpPr txBox="1"/>
          <p:nvPr/>
        </p:nvSpPr>
        <p:spPr>
          <a:xfrm>
            <a:off x="3586480" y="1780540"/>
            <a:ext cx="5019675" cy="2306955"/>
          </a:xfrm>
          <a:prstGeom prst="rect">
            <a:avLst/>
          </a:prstGeom>
          <a:noFill/>
        </p:spPr>
        <p:txBody>
          <a:bodyPr wrap="square" rtlCol="0">
            <a:spAutoFit/>
          </a:bodyPr>
          <a:lstStyle/>
          <a:p>
            <a:pPr indent="0" algn="l" fontAlgn="auto">
              <a:lnSpc>
                <a:spcPct val="150000"/>
              </a:lnSpc>
              <a:buFont typeface="Wingdings" panose="05000000000000000000" charset="0"/>
              <a:buNone/>
            </a:pPr>
            <a:r>
              <a:rPr lang="zh-CN" altLang="en-US" sz="1600">
                <a:solidFill>
                  <a:srgbClr val="4E7BBE"/>
                </a:solidFill>
                <a:latin typeface="微软雅黑" panose="020B0503020204020204" charset="-122"/>
                <a:ea typeface="微软雅黑" panose="020B0503020204020204" charset="-122"/>
              </a:rPr>
              <a:t>请在此处输入详细介绍文本</a:t>
            </a:r>
            <a:r>
              <a:rPr lang="zh-CN" altLang="en-US" sz="1600">
                <a:solidFill>
                  <a:srgbClr val="4E7BBE"/>
                </a:solidFill>
                <a:latin typeface="微软雅黑" panose="020B0503020204020204" charset="-122"/>
                <a:ea typeface="微软雅黑" panose="020B0503020204020204" charset="-122"/>
                <a:sym typeface="+mn-ea"/>
              </a:rPr>
              <a:t>请在此处输入详细介绍文本请在此处输入详细介绍文本请在此处输入详细介绍文本请在此处输入详细介绍文本请在此处输入详细介绍文本请在此处输入详细介绍文本请在此处输入详细介绍文本请在此处输入详细介绍文本请在此处输入详细介绍文本请在此处输入详细介绍文本</a:t>
            </a:r>
            <a:endParaRPr lang="zh-CN" altLang="en-US" sz="1600">
              <a:solidFill>
                <a:srgbClr val="4E7BBE"/>
              </a:solidFill>
              <a:latin typeface="微软雅黑" panose="020B0503020204020204" charset="-122"/>
              <a:ea typeface="微软雅黑" panose="020B0503020204020204" charset="-122"/>
            </a:endParaRPr>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4"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0-#ppt_w/2"/>
                                          </p:val>
                                        </p:tav>
                                        <p:tav tm="100000">
                                          <p:val>
                                            <p:strVal val="#ppt_x"/>
                                          </p:val>
                                        </p:tav>
                                      </p:tavLst>
                                    </p:anim>
                                    <p:anim calcmode="lin" valueType="num">
                                      <p:cBhvr additive="base">
                                        <p:cTn id="17" dur="500" fill="hold"/>
                                        <p:tgtEl>
                                          <p:spTgt spid="7"/>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500" fill="hold"/>
                                        <p:tgtEl>
                                          <p:spTgt spid="12"/>
                                        </p:tgtEl>
                                        <p:attrNameLst>
                                          <p:attrName>ppt_x</p:attrName>
                                        </p:attrNameLst>
                                      </p:cBhvr>
                                      <p:tavLst>
                                        <p:tav tm="0">
                                          <p:val>
                                            <p:strVal val="1+#ppt_w/2"/>
                                          </p:val>
                                        </p:tav>
                                        <p:tav tm="100000">
                                          <p:val>
                                            <p:strVal val="#ppt_x"/>
                                          </p:val>
                                        </p:tav>
                                      </p:tavLst>
                                    </p:anim>
                                    <p:anim calcmode="lin" valueType="num">
                                      <p:cBhvr additive="base">
                                        <p:cTn id="21" dur="500" fill="hold"/>
                                        <p:tgtEl>
                                          <p:spTgt spid="12"/>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p:tgtEl>
                                          <p:spTgt spid="14"/>
                                        </p:tgtEl>
                                        <p:attrNameLst>
                                          <p:attrName>ppt_y</p:attrName>
                                        </p:attrNameLst>
                                      </p:cBhvr>
                                      <p:tavLst>
                                        <p:tav tm="0">
                                          <p:val>
                                            <p:strVal val="#ppt_y+#ppt_h*1.125000"/>
                                          </p:val>
                                        </p:tav>
                                        <p:tav tm="100000">
                                          <p:val>
                                            <p:strVal val="#ppt_y"/>
                                          </p:val>
                                        </p:tav>
                                      </p:tavLst>
                                    </p:anim>
                                    <p:animEffect transition="in" filter="wipe(up)">
                                      <p:cBhvr>
                                        <p:cTn id="26" dur="500"/>
                                        <p:tgtEl>
                                          <p:spTgt spid="14"/>
                                        </p:tgtEl>
                                      </p:cBhvr>
                                    </p:animEffect>
                                  </p:childTnLst>
                                </p:cTn>
                              </p:par>
                              <p:par>
                                <p:cTn id="27" presetID="16" presetClass="entr" presetSubtype="21"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barn(inVertical)">
                                      <p:cBhvr>
                                        <p:cTn id="29" dur="500"/>
                                        <p:tgtEl>
                                          <p:spTgt spid="15"/>
                                        </p:tgtEl>
                                      </p:cBhvr>
                                    </p:animEffect>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down)">
                                      <p:cBhvr>
                                        <p:cTn id="33" dur="500"/>
                                        <p:tgtEl>
                                          <p:spTgt spid="10"/>
                                        </p:tgtEl>
                                      </p:cBhvr>
                                    </p:animEffect>
                                  </p:childTnLst>
                                </p:cTn>
                              </p:par>
                            </p:childTnLst>
                          </p:cTn>
                        </p:par>
                        <p:par>
                          <p:cTn id="34" fill="hold">
                            <p:stCondLst>
                              <p:cond delay="2500"/>
                            </p:stCondLst>
                            <p:childTnLst>
                              <p:par>
                                <p:cTn id="35" presetID="53" presetClass="entr" presetSubtype="16" fill="hold" grpId="1"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p:cTn id="37" dur="1000" fill="hold"/>
                                        <p:tgtEl>
                                          <p:spTgt spid="16"/>
                                        </p:tgtEl>
                                        <p:attrNameLst>
                                          <p:attrName>ppt_w</p:attrName>
                                        </p:attrNameLst>
                                      </p:cBhvr>
                                      <p:tavLst>
                                        <p:tav tm="0">
                                          <p:val>
                                            <p:fltVal val="0"/>
                                          </p:val>
                                        </p:tav>
                                        <p:tav tm="100000">
                                          <p:val>
                                            <p:strVal val="#ppt_w"/>
                                          </p:val>
                                        </p:tav>
                                      </p:tavLst>
                                    </p:anim>
                                    <p:anim calcmode="lin" valueType="num">
                                      <p:cBhvr>
                                        <p:cTn id="38" dur="1000" fill="hold"/>
                                        <p:tgtEl>
                                          <p:spTgt spid="16"/>
                                        </p:tgtEl>
                                        <p:attrNameLst>
                                          <p:attrName>ppt_h</p:attrName>
                                        </p:attrNameLst>
                                      </p:cBhvr>
                                      <p:tavLst>
                                        <p:tav tm="0">
                                          <p:val>
                                            <p:fltVal val="0"/>
                                          </p:val>
                                        </p:tav>
                                        <p:tav tm="100000">
                                          <p:val>
                                            <p:strVal val="#ppt_h"/>
                                          </p:val>
                                        </p:tav>
                                      </p:tavLst>
                                    </p:anim>
                                    <p:animEffect transition="in" filter="fade">
                                      <p:cBhvr>
                                        <p:cTn id="39" dur="1000"/>
                                        <p:tgtEl>
                                          <p:spTgt spid="16"/>
                                        </p:tgtEl>
                                      </p:cBhvr>
                                    </p:animEffect>
                                  </p:childTnLst>
                                </p:cTn>
                              </p:par>
                              <p:par>
                                <p:cTn id="40" presetID="53" presetClass="entr" presetSubtype="16" fill="hold" grpId="1" nodeType="withEffect">
                                  <p:stCondLst>
                                    <p:cond delay="500"/>
                                  </p:stCondLst>
                                  <p:childTnLst>
                                    <p:set>
                                      <p:cBhvr>
                                        <p:cTn id="41" dur="1" fill="hold">
                                          <p:stCondLst>
                                            <p:cond delay="0"/>
                                          </p:stCondLst>
                                        </p:cTn>
                                        <p:tgtEl>
                                          <p:spTgt spid="17"/>
                                        </p:tgtEl>
                                        <p:attrNameLst>
                                          <p:attrName>style.visibility</p:attrName>
                                        </p:attrNameLst>
                                      </p:cBhvr>
                                      <p:to>
                                        <p:strVal val="visible"/>
                                      </p:to>
                                    </p:set>
                                    <p:anim calcmode="lin" valueType="num">
                                      <p:cBhvr>
                                        <p:cTn id="42" dur="1000" fill="hold"/>
                                        <p:tgtEl>
                                          <p:spTgt spid="17"/>
                                        </p:tgtEl>
                                        <p:attrNameLst>
                                          <p:attrName>ppt_w</p:attrName>
                                        </p:attrNameLst>
                                      </p:cBhvr>
                                      <p:tavLst>
                                        <p:tav tm="0">
                                          <p:val>
                                            <p:fltVal val="0"/>
                                          </p:val>
                                        </p:tav>
                                        <p:tav tm="100000">
                                          <p:val>
                                            <p:strVal val="#ppt_w"/>
                                          </p:val>
                                        </p:tav>
                                      </p:tavLst>
                                    </p:anim>
                                    <p:anim calcmode="lin" valueType="num">
                                      <p:cBhvr>
                                        <p:cTn id="43" dur="1000" fill="hold"/>
                                        <p:tgtEl>
                                          <p:spTgt spid="17"/>
                                        </p:tgtEl>
                                        <p:attrNameLst>
                                          <p:attrName>ppt_h</p:attrName>
                                        </p:attrNameLst>
                                      </p:cBhvr>
                                      <p:tavLst>
                                        <p:tav tm="0">
                                          <p:val>
                                            <p:fltVal val="0"/>
                                          </p:val>
                                        </p:tav>
                                        <p:tav tm="100000">
                                          <p:val>
                                            <p:strVal val="#ppt_h"/>
                                          </p:val>
                                        </p:tav>
                                      </p:tavLst>
                                    </p:anim>
                                    <p:animEffect transition="in" filter="fade">
                                      <p:cBhvr>
                                        <p:cTn id="44" dur="1000"/>
                                        <p:tgtEl>
                                          <p:spTgt spid="17"/>
                                        </p:tgtEl>
                                      </p:cBhvr>
                                    </p:animEffect>
                                  </p:childTnLst>
                                </p:cTn>
                              </p:par>
                              <p:par>
                                <p:cTn id="45" presetID="53" presetClass="entr" presetSubtype="16" fill="hold" grpId="1" nodeType="withEffect">
                                  <p:stCondLst>
                                    <p:cond delay="1000"/>
                                  </p:stCondLst>
                                  <p:childTnLst>
                                    <p:set>
                                      <p:cBhvr>
                                        <p:cTn id="46" dur="1" fill="hold">
                                          <p:stCondLst>
                                            <p:cond delay="0"/>
                                          </p:stCondLst>
                                        </p:cTn>
                                        <p:tgtEl>
                                          <p:spTgt spid="18"/>
                                        </p:tgtEl>
                                        <p:attrNameLst>
                                          <p:attrName>style.visibility</p:attrName>
                                        </p:attrNameLst>
                                      </p:cBhvr>
                                      <p:to>
                                        <p:strVal val="visible"/>
                                      </p:to>
                                    </p:set>
                                    <p:anim calcmode="lin" valueType="num">
                                      <p:cBhvr>
                                        <p:cTn id="47" dur="1000" fill="hold"/>
                                        <p:tgtEl>
                                          <p:spTgt spid="18"/>
                                        </p:tgtEl>
                                        <p:attrNameLst>
                                          <p:attrName>ppt_w</p:attrName>
                                        </p:attrNameLst>
                                      </p:cBhvr>
                                      <p:tavLst>
                                        <p:tav tm="0">
                                          <p:val>
                                            <p:fltVal val="0"/>
                                          </p:val>
                                        </p:tav>
                                        <p:tav tm="100000">
                                          <p:val>
                                            <p:strVal val="#ppt_w"/>
                                          </p:val>
                                        </p:tav>
                                      </p:tavLst>
                                    </p:anim>
                                    <p:anim calcmode="lin" valueType="num">
                                      <p:cBhvr>
                                        <p:cTn id="48" dur="1000" fill="hold"/>
                                        <p:tgtEl>
                                          <p:spTgt spid="18"/>
                                        </p:tgtEl>
                                        <p:attrNameLst>
                                          <p:attrName>ppt_h</p:attrName>
                                        </p:attrNameLst>
                                      </p:cBhvr>
                                      <p:tavLst>
                                        <p:tav tm="0">
                                          <p:val>
                                            <p:fltVal val="0"/>
                                          </p:val>
                                        </p:tav>
                                        <p:tav tm="100000">
                                          <p:val>
                                            <p:strVal val="#ppt_h"/>
                                          </p:val>
                                        </p:tav>
                                      </p:tavLst>
                                    </p:anim>
                                    <p:animEffect transition="in" filter="fade">
                                      <p:cBhvr>
                                        <p:cTn id="49" dur="1000"/>
                                        <p:tgtEl>
                                          <p:spTgt spid="18"/>
                                        </p:tgtEl>
                                      </p:cBhvr>
                                    </p:animEffect>
                                  </p:childTnLst>
                                </p:cTn>
                              </p:par>
                              <p:par>
                                <p:cTn id="50" presetID="53" presetClass="entr" presetSubtype="16" fill="hold" grpId="1" nodeType="withEffect">
                                  <p:stCondLst>
                                    <p:cond delay="1500"/>
                                  </p:stCondLst>
                                  <p:childTnLst>
                                    <p:set>
                                      <p:cBhvr>
                                        <p:cTn id="51" dur="1" fill="hold">
                                          <p:stCondLst>
                                            <p:cond delay="0"/>
                                          </p:stCondLst>
                                        </p:cTn>
                                        <p:tgtEl>
                                          <p:spTgt spid="19"/>
                                        </p:tgtEl>
                                        <p:attrNameLst>
                                          <p:attrName>style.visibility</p:attrName>
                                        </p:attrNameLst>
                                      </p:cBhvr>
                                      <p:to>
                                        <p:strVal val="visible"/>
                                      </p:to>
                                    </p:set>
                                    <p:anim calcmode="lin" valueType="num">
                                      <p:cBhvr>
                                        <p:cTn id="52" dur="1000" fill="hold"/>
                                        <p:tgtEl>
                                          <p:spTgt spid="19"/>
                                        </p:tgtEl>
                                        <p:attrNameLst>
                                          <p:attrName>ppt_w</p:attrName>
                                        </p:attrNameLst>
                                      </p:cBhvr>
                                      <p:tavLst>
                                        <p:tav tm="0">
                                          <p:val>
                                            <p:fltVal val="0"/>
                                          </p:val>
                                        </p:tav>
                                        <p:tav tm="100000">
                                          <p:val>
                                            <p:strVal val="#ppt_w"/>
                                          </p:val>
                                        </p:tav>
                                      </p:tavLst>
                                    </p:anim>
                                    <p:anim calcmode="lin" valueType="num">
                                      <p:cBhvr>
                                        <p:cTn id="53" dur="1000" fill="hold"/>
                                        <p:tgtEl>
                                          <p:spTgt spid="19"/>
                                        </p:tgtEl>
                                        <p:attrNameLst>
                                          <p:attrName>ppt_h</p:attrName>
                                        </p:attrNameLst>
                                      </p:cBhvr>
                                      <p:tavLst>
                                        <p:tav tm="0">
                                          <p:val>
                                            <p:fltVal val="0"/>
                                          </p:val>
                                        </p:tav>
                                        <p:tav tm="100000">
                                          <p:val>
                                            <p:strVal val="#ppt_h"/>
                                          </p:val>
                                        </p:tav>
                                      </p:tavLst>
                                    </p:anim>
                                    <p:animEffect transition="in" filter="fade">
                                      <p:cBhvr>
                                        <p:cTn id="54" dur="1000"/>
                                        <p:tgtEl>
                                          <p:spTgt spid="19"/>
                                        </p:tgtEl>
                                      </p:cBhvr>
                                    </p:animEffect>
                                  </p:childTnLst>
                                </p:cTn>
                              </p:par>
                            </p:childTnLst>
                          </p:cTn>
                        </p:par>
                        <p:par>
                          <p:cTn id="55" fill="hold">
                            <p:stCondLst>
                              <p:cond delay="3500"/>
                            </p:stCondLst>
                            <p:childTnLst>
                              <p:par>
                                <p:cTn id="56" presetID="22" presetClass="entr" presetSubtype="1" fill="hold" grpId="1" nodeType="afterEffect">
                                  <p:stCondLst>
                                    <p:cond delay="0"/>
                                  </p:stCondLst>
                                  <p:childTnLst>
                                    <p:set>
                                      <p:cBhvr>
                                        <p:cTn id="57" dur="1" fill="hold">
                                          <p:stCondLst>
                                            <p:cond delay="0"/>
                                          </p:stCondLst>
                                        </p:cTn>
                                        <p:tgtEl>
                                          <p:spTgt spid="20"/>
                                        </p:tgtEl>
                                        <p:attrNameLst>
                                          <p:attrName>style.visibility</p:attrName>
                                        </p:attrNameLst>
                                      </p:cBhvr>
                                      <p:to>
                                        <p:strVal val="visible"/>
                                      </p:to>
                                    </p:set>
                                    <p:animEffect transition="in" filter="wipe(up)">
                                      <p:cBhvr>
                                        <p:cTn id="58"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bldLvl="0" animBg="1"/>
      <p:bldP spid="17" grpId="0" animBg="1"/>
      <p:bldP spid="17" grpId="1" bldLvl="0" animBg="1"/>
      <p:bldP spid="18" grpId="0" animBg="1"/>
      <p:bldP spid="18" grpId="1" bldLvl="0" animBg="1"/>
      <p:bldP spid="19" grpId="0" animBg="1"/>
      <p:bldP spid="19" grpId="1" bldLvl="0" animBg="1"/>
      <p:bldP spid="20" grpId="0"/>
      <p:bldP spid="20"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沙滩"/>
          <p:cNvPicPr>
            <a:picLocks noChangeAspect="1"/>
          </p:cNvPicPr>
          <p:nvPr/>
        </p:nvPicPr>
        <p:blipFill>
          <a:blip r:embed="rId1"/>
          <a:stretch>
            <a:fillRect/>
          </a:stretch>
        </p:blipFill>
        <p:spPr>
          <a:xfrm>
            <a:off x="2810510" y="5052060"/>
            <a:ext cx="6570980" cy="1607185"/>
          </a:xfrm>
          <a:prstGeom prst="rect">
            <a:avLst/>
          </a:prstGeom>
        </p:spPr>
      </p:pic>
      <p:pic>
        <p:nvPicPr>
          <p:cNvPr id="3" name="图片 2" descr="海浪"/>
          <p:cNvPicPr>
            <a:picLocks noChangeAspect="1"/>
          </p:cNvPicPr>
          <p:nvPr/>
        </p:nvPicPr>
        <p:blipFill>
          <a:blip r:embed="rId2"/>
          <a:srcRect l="15718" r="12534"/>
          <a:stretch>
            <a:fillRect/>
          </a:stretch>
        </p:blipFill>
        <p:spPr>
          <a:xfrm>
            <a:off x="-657225" y="5575935"/>
            <a:ext cx="13506450" cy="1278890"/>
          </a:xfrm>
          <a:prstGeom prst="rect">
            <a:avLst/>
          </a:prstGeom>
        </p:spPr>
      </p:pic>
      <p:pic>
        <p:nvPicPr>
          <p:cNvPr id="7" name="图片 6" descr="鲸鱼"/>
          <p:cNvPicPr>
            <a:picLocks noChangeAspect="1"/>
          </p:cNvPicPr>
          <p:nvPr/>
        </p:nvPicPr>
        <p:blipFill>
          <a:blip r:embed="rId3"/>
          <a:stretch>
            <a:fillRect/>
          </a:stretch>
        </p:blipFill>
        <p:spPr>
          <a:xfrm>
            <a:off x="1211580" y="5187315"/>
            <a:ext cx="1964690" cy="1174750"/>
          </a:xfrm>
          <a:prstGeom prst="rect">
            <a:avLst/>
          </a:prstGeom>
        </p:spPr>
      </p:pic>
      <p:pic>
        <p:nvPicPr>
          <p:cNvPr id="12" name="图片 11" descr="螃蟹"/>
          <p:cNvPicPr>
            <a:picLocks noChangeAspect="1"/>
          </p:cNvPicPr>
          <p:nvPr/>
        </p:nvPicPr>
        <p:blipFill>
          <a:blip r:embed="rId4"/>
          <a:stretch>
            <a:fillRect/>
          </a:stretch>
        </p:blipFill>
        <p:spPr>
          <a:xfrm>
            <a:off x="8757285" y="5824220"/>
            <a:ext cx="1468755" cy="782320"/>
          </a:xfrm>
          <a:prstGeom prst="rect">
            <a:avLst/>
          </a:prstGeom>
        </p:spPr>
      </p:pic>
      <p:pic>
        <p:nvPicPr>
          <p:cNvPr id="14" name="图片 13" descr="椰子树"/>
          <p:cNvPicPr>
            <a:picLocks noChangeAspect="1"/>
          </p:cNvPicPr>
          <p:nvPr/>
        </p:nvPicPr>
        <p:blipFill>
          <a:blip r:embed="rId5"/>
          <a:stretch>
            <a:fillRect/>
          </a:stretch>
        </p:blipFill>
        <p:spPr>
          <a:xfrm>
            <a:off x="3989705" y="4724400"/>
            <a:ext cx="931545" cy="988695"/>
          </a:xfrm>
          <a:prstGeom prst="rect">
            <a:avLst/>
          </a:prstGeom>
        </p:spPr>
      </p:pic>
      <p:pic>
        <p:nvPicPr>
          <p:cNvPr id="15" name="图片 14" descr="帆船"/>
          <p:cNvPicPr>
            <a:picLocks noChangeAspect="1"/>
          </p:cNvPicPr>
          <p:nvPr/>
        </p:nvPicPr>
        <p:blipFill>
          <a:blip r:embed="rId6"/>
          <a:stretch>
            <a:fillRect/>
          </a:stretch>
        </p:blipFill>
        <p:spPr>
          <a:xfrm>
            <a:off x="7483475" y="5018405"/>
            <a:ext cx="879475" cy="805815"/>
          </a:xfrm>
          <a:prstGeom prst="rect">
            <a:avLst/>
          </a:prstGeom>
        </p:spPr>
      </p:pic>
      <p:sp>
        <p:nvSpPr>
          <p:cNvPr id="16" name="椭圆 15"/>
          <p:cNvSpPr/>
          <p:nvPr/>
        </p:nvSpPr>
        <p:spPr>
          <a:xfrm>
            <a:off x="741680" y="547370"/>
            <a:ext cx="708025" cy="7080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a:solidFill>
                  <a:srgbClr val="4E7BBE"/>
                </a:solidFill>
                <a:latin typeface="微软雅黑" panose="020B0503020204020204" charset="-122"/>
                <a:ea typeface="微软雅黑" panose="020B0503020204020204" charset="-122"/>
              </a:rPr>
              <a:t>我</a:t>
            </a:r>
            <a:endParaRPr lang="zh-CN" altLang="en-US" sz="3200" b="1">
              <a:solidFill>
                <a:srgbClr val="4E7BBE"/>
              </a:solidFill>
              <a:latin typeface="微软雅黑" panose="020B0503020204020204" charset="-122"/>
              <a:ea typeface="微软雅黑" panose="020B0503020204020204" charset="-122"/>
            </a:endParaRPr>
          </a:p>
        </p:txBody>
      </p:sp>
      <p:sp>
        <p:nvSpPr>
          <p:cNvPr id="17" name="椭圆 16"/>
          <p:cNvSpPr/>
          <p:nvPr/>
        </p:nvSpPr>
        <p:spPr>
          <a:xfrm>
            <a:off x="741680" y="1431290"/>
            <a:ext cx="708025" cy="7080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a:solidFill>
                  <a:srgbClr val="4E7BBE"/>
                </a:solidFill>
                <a:latin typeface="微软雅黑" panose="020B0503020204020204" charset="-122"/>
                <a:ea typeface="微软雅黑" panose="020B0503020204020204" charset="-122"/>
              </a:rPr>
              <a:t>的</a:t>
            </a:r>
            <a:endParaRPr lang="zh-CN" altLang="en-US" sz="3200" b="1">
              <a:solidFill>
                <a:srgbClr val="4E7BBE"/>
              </a:solidFill>
              <a:latin typeface="微软雅黑" panose="020B0503020204020204" charset="-122"/>
              <a:ea typeface="微软雅黑" panose="020B0503020204020204" charset="-122"/>
            </a:endParaRPr>
          </a:p>
        </p:txBody>
      </p:sp>
      <p:sp>
        <p:nvSpPr>
          <p:cNvPr id="18" name="椭圆 17"/>
          <p:cNvSpPr/>
          <p:nvPr/>
        </p:nvSpPr>
        <p:spPr>
          <a:xfrm>
            <a:off x="741680" y="2326640"/>
            <a:ext cx="708025" cy="7080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a:solidFill>
                  <a:srgbClr val="4E7BBE"/>
                </a:solidFill>
                <a:latin typeface="微软雅黑" panose="020B0503020204020204" charset="-122"/>
                <a:ea typeface="微软雅黑" panose="020B0503020204020204" charset="-122"/>
              </a:rPr>
              <a:t>性</a:t>
            </a:r>
            <a:endParaRPr lang="zh-CN" altLang="en-US" sz="3200" b="1">
              <a:solidFill>
                <a:srgbClr val="4E7BBE"/>
              </a:solidFill>
              <a:latin typeface="微软雅黑" panose="020B0503020204020204" charset="-122"/>
              <a:ea typeface="微软雅黑" panose="020B0503020204020204" charset="-122"/>
            </a:endParaRPr>
          </a:p>
        </p:txBody>
      </p:sp>
      <p:sp>
        <p:nvSpPr>
          <p:cNvPr id="19" name="椭圆 18"/>
          <p:cNvSpPr/>
          <p:nvPr/>
        </p:nvSpPr>
        <p:spPr>
          <a:xfrm>
            <a:off x="741680" y="3235960"/>
            <a:ext cx="708025" cy="7080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a:solidFill>
                  <a:srgbClr val="4E7BBE"/>
                </a:solidFill>
                <a:latin typeface="微软雅黑" panose="020B0503020204020204" charset="-122"/>
                <a:ea typeface="微软雅黑" panose="020B0503020204020204" charset="-122"/>
              </a:rPr>
              <a:t>格</a:t>
            </a:r>
            <a:endParaRPr lang="zh-CN" altLang="en-US" sz="3200" b="1">
              <a:solidFill>
                <a:srgbClr val="4E7BBE"/>
              </a:solidFill>
              <a:latin typeface="微软雅黑" panose="020B0503020204020204" charset="-122"/>
              <a:ea typeface="微软雅黑" panose="020B0503020204020204" charset="-122"/>
            </a:endParaRPr>
          </a:p>
        </p:txBody>
      </p:sp>
      <p:sp>
        <p:nvSpPr>
          <p:cNvPr id="11" name="菱形 10"/>
          <p:cNvSpPr/>
          <p:nvPr/>
        </p:nvSpPr>
        <p:spPr>
          <a:xfrm>
            <a:off x="5231765" y="1252855"/>
            <a:ext cx="1400175" cy="1400175"/>
          </a:xfrm>
          <a:prstGeom prst="diamond">
            <a:avLst/>
          </a:prstGeom>
          <a:solidFill>
            <a:srgbClr val="4E7BB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a:latin typeface="微软雅黑" panose="020B0503020204020204" charset="-122"/>
                <a:ea typeface="微软雅黑" panose="020B0503020204020204" charset="-122"/>
              </a:rPr>
              <a:t>开朗</a:t>
            </a:r>
            <a:endParaRPr lang="zh-CN" altLang="en-US" sz="2400" b="1">
              <a:latin typeface="微软雅黑" panose="020B0503020204020204" charset="-122"/>
              <a:ea typeface="微软雅黑" panose="020B0503020204020204" charset="-122"/>
            </a:endParaRPr>
          </a:p>
        </p:txBody>
      </p:sp>
      <p:sp>
        <p:nvSpPr>
          <p:cNvPr id="13" name="菱形 12"/>
          <p:cNvSpPr/>
          <p:nvPr/>
        </p:nvSpPr>
        <p:spPr>
          <a:xfrm>
            <a:off x="6631940" y="1252855"/>
            <a:ext cx="1400175" cy="1400175"/>
          </a:xfrm>
          <a:prstGeom prst="diamond">
            <a:avLst/>
          </a:prstGeom>
          <a:solidFill>
            <a:srgbClr val="4E7BB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a:latin typeface="微软雅黑" panose="020B0503020204020204" charset="-122"/>
                <a:ea typeface="微软雅黑" panose="020B0503020204020204" charset="-122"/>
              </a:rPr>
              <a:t>活泼</a:t>
            </a:r>
            <a:endParaRPr lang="zh-CN" altLang="en-US" sz="2400" b="1">
              <a:latin typeface="微软雅黑" panose="020B0503020204020204" charset="-122"/>
              <a:ea typeface="微软雅黑" panose="020B0503020204020204" charset="-122"/>
            </a:endParaRPr>
          </a:p>
        </p:txBody>
      </p:sp>
      <p:sp>
        <p:nvSpPr>
          <p:cNvPr id="20" name="菱形 19"/>
          <p:cNvSpPr/>
          <p:nvPr/>
        </p:nvSpPr>
        <p:spPr>
          <a:xfrm>
            <a:off x="5231130" y="2653030"/>
            <a:ext cx="1400175" cy="1400175"/>
          </a:xfrm>
          <a:prstGeom prst="diamond">
            <a:avLst/>
          </a:prstGeom>
          <a:solidFill>
            <a:srgbClr val="4E7BB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a:latin typeface="微软雅黑" panose="020B0503020204020204" charset="-122"/>
                <a:ea typeface="微软雅黑" panose="020B0503020204020204" charset="-122"/>
              </a:rPr>
              <a:t>积极</a:t>
            </a:r>
            <a:endParaRPr lang="zh-CN" altLang="en-US" sz="2400" b="1">
              <a:latin typeface="微软雅黑" panose="020B0503020204020204" charset="-122"/>
              <a:ea typeface="微软雅黑" panose="020B0503020204020204" charset="-122"/>
            </a:endParaRPr>
          </a:p>
        </p:txBody>
      </p:sp>
      <p:sp>
        <p:nvSpPr>
          <p:cNvPr id="21" name="菱形 20"/>
          <p:cNvSpPr/>
          <p:nvPr/>
        </p:nvSpPr>
        <p:spPr>
          <a:xfrm>
            <a:off x="6631940" y="2653030"/>
            <a:ext cx="1400175" cy="1400175"/>
          </a:xfrm>
          <a:prstGeom prst="diamond">
            <a:avLst/>
          </a:prstGeom>
          <a:solidFill>
            <a:srgbClr val="4E7BB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a:latin typeface="微软雅黑" panose="020B0503020204020204" charset="-122"/>
                <a:ea typeface="微软雅黑" panose="020B0503020204020204" charset="-122"/>
              </a:rPr>
              <a:t>热情</a:t>
            </a:r>
            <a:endParaRPr lang="zh-CN" altLang="en-US" sz="2400" b="1">
              <a:latin typeface="微软雅黑" panose="020B0503020204020204" charset="-122"/>
              <a:ea typeface="微软雅黑" panose="020B0503020204020204" charset="-122"/>
            </a:endParaRPr>
          </a:p>
        </p:txBody>
      </p:sp>
      <p:sp>
        <p:nvSpPr>
          <p:cNvPr id="23" name="文本框 22"/>
          <p:cNvSpPr txBox="1"/>
          <p:nvPr/>
        </p:nvSpPr>
        <p:spPr>
          <a:xfrm>
            <a:off x="8181340" y="1422400"/>
            <a:ext cx="3056890" cy="1060450"/>
          </a:xfrm>
          <a:prstGeom prst="rect">
            <a:avLst/>
          </a:prstGeom>
          <a:noFill/>
        </p:spPr>
        <p:txBody>
          <a:bodyPr wrap="square" rtlCol="0">
            <a:spAutoFit/>
          </a:bodyPr>
          <a:lstStyle/>
          <a:p>
            <a:pPr indent="0" algn="l" fontAlgn="auto">
              <a:lnSpc>
                <a:spcPct val="150000"/>
              </a:lnSpc>
              <a:buFont typeface="Wingdings" panose="05000000000000000000" charset="0"/>
              <a:buNone/>
            </a:pPr>
            <a:r>
              <a:rPr lang="zh-CN" altLang="en-US" sz="1400">
                <a:solidFill>
                  <a:srgbClr val="4E7BBE"/>
                </a:solidFill>
                <a:latin typeface="微软雅黑" panose="020B0503020204020204" charset="-122"/>
                <a:ea typeface="微软雅黑" panose="020B0503020204020204" charset="-122"/>
              </a:rPr>
              <a:t>请在此处输入详细介绍文本</a:t>
            </a:r>
            <a:r>
              <a:rPr lang="zh-CN" altLang="en-US" sz="1400">
                <a:solidFill>
                  <a:srgbClr val="4E7BBE"/>
                </a:solidFill>
                <a:latin typeface="微软雅黑" panose="020B0503020204020204" charset="-122"/>
                <a:ea typeface="微软雅黑" panose="020B0503020204020204" charset="-122"/>
                <a:sym typeface="+mn-ea"/>
              </a:rPr>
              <a:t>请在此处输入详细介绍文本请在此处输入详细介绍文本请在此处输入详细介绍文本</a:t>
            </a:r>
            <a:endParaRPr lang="zh-CN" altLang="en-US" sz="1400">
              <a:solidFill>
                <a:srgbClr val="4E7BBE"/>
              </a:solidFill>
              <a:latin typeface="微软雅黑" panose="020B0503020204020204" charset="-122"/>
              <a:ea typeface="微软雅黑" panose="020B0503020204020204" charset="-122"/>
              <a:sym typeface="+mn-ea"/>
            </a:endParaRPr>
          </a:p>
        </p:txBody>
      </p:sp>
      <p:sp>
        <p:nvSpPr>
          <p:cNvPr id="24" name="文本框 23"/>
          <p:cNvSpPr txBox="1"/>
          <p:nvPr/>
        </p:nvSpPr>
        <p:spPr>
          <a:xfrm>
            <a:off x="8181340" y="2822575"/>
            <a:ext cx="3056890" cy="1060450"/>
          </a:xfrm>
          <a:prstGeom prst="rect">
            <a:avLst/>
          </a:prstGeom>
          <a:noFill/>
        </p:spPr>
        <p:txBody>
          <a:bodyPr wrap="square" rtlCol="0">
            <a:spAutoFit/>
          </a:bodyPr>
          <a:lstStyle/>
          <a:p>
            <a:pPr indent="0" algn="l" fontAlgn="auto">
              <a:lnSpc>
                <a:spcPct val="150000"/>
              </a:lnSpc>
              <a:buFont typeface="Wingdings" panose="05000000000000000000" charset="0"/>
              <a:buNone/>
            </a:pPr>
            <a:r>
              <a:rPr lang="zh-CN" altLang="en-US" sz="1400">
                <a:solidFill>
                  <a:srgbClr val="4E7BBE"/>
                </a:solidFill>
                <a:latin typeface="微软雅黑" panose="020B0503020204020204" charset="-122"/>
                <a:ea typeface="微软雅黑" panose="020B0503020204020204" charset="-122"/>
              </a:rPr>
              <a:t>请在此处输入详细介绍文本</a:t>
            </a:r>
            <a:r>
              <a:rPr lang="zh-CN" altLang="en-US" sz="1400">
                <a:solidFill>
                  <a:srgbClr val="4E7BBE"/>
                </a:solidFill>
                <a:latin typeface="微软雅黑" panose="020B0503020204020204" charset="-122"/>
                <a:ea typeface="微软雅黑" panose="020B0503020204020204" charset="-122"/>
                <a:sym typeface="+mn-ea"/>
              </a:rPr>
              <a:t>请在此处输入详细介绍文本请在此处输入详细介绍文本请在此处输入详细介绍文本</a:t>
            </a:r>
            <a:endParaRPr lang="zh-CN" altLang="en-US" sz="1400">
              <a:solidFill>
                <a:srgbClr val="4E7BBE"/>
              </a:solidFill>
              <a:latin typeface="微软雅黑" panose="020B0503020204020204" charset="-122"/>
              <a:ea typeface="微软雅黑" panose="020B0503020204020204" charset="-122"/>
              <a:sym typeface="+mn-ea"/>
            </a:endParaRPr>
          </a:p>
        </p:txBody>
      </p:sp>
      <p:sp>
        <p:nvSpPr>
          <p:cNvPr id="25" name="文本框 24"/>
          <p:cNvSpPr txBox="1"/>
          <p:nvPr/>
        </p:nvSpPr>
        <p:spPr>
          <a:xfrm>
            <a:off x="2056765" y="1431290"/>
            <a:ext cx="3056890" cy="1060450"/>
          </a:xfrm>
          <a:prstGeom prst="rect">
            <a:avLst/>
          </a:prstGeom>
          <a:noFill/>
        </p:spPr>
        <p:txBody>
          <a:bodyPr wrap="square" rtlCol="0">
            <a:spAutoFit/>
          </a:bodyPr>
          <a:lstStyle/>
          <a:p>
            <a:pPr indent="0" algn="l" fontAlgn="auto">
              <a:lnSpc>
                <a:spcPct val="150000"/>
              </a:lnSpc>
              <a:buFont typeface="Wingdings" panose="05000000000000000000" charset="0"/>
              <a:buNone/>
            </a:pPr>
            <a:r>
              <a:rPr lang="zh-CN" altLang="en-US" sz="1400">
                <a:solidFill>
                  <a:srgbClr val="4E7BBE"/>
                </a:solidFill>
                <a:latin typeface="微软雅黑" panose="020B0503020204020204" charset="-122"/>
                <a:ea typeface="微软雅黑" panose="020B0503020204020204" charset="-122"/>
              </a:rPr>
              <a:t>请在此处输入详细介绍文本</a:t>
            </a:r>
            <a:r>
              <a:rPr lang="zh-CN" altLang="en-US" sz="1400">
                <a:solidFill>
                  <a:srgbClr val="4E7BBE"/>
                </a:solidFill>
                <a:latin typeface="微软雅黑" panose="020B0503020204020204" charset="-122"/>
                <a:ea typeface="微软雅黑" panose="020B0503020204020204" charset="-122"/>
                <a:sym typeface="+mn-ea"/>
              </a:rPr>
              <a:t>请在此处输入详细介绍文本请在此处输入详细介绍文本请在此处输入详细介绍文本</a:t>
            </a:r>
            <a:endParaRPr lang="zh-CN" altLang="en-US" sz="1400">
              <a:solidFill>
                <a:srgbClr val="4E7BBE"/>
              </a:solidFill>
              <a:latin typeface="微软雅黑" panose="020B0503020204020204" charset="-122"/>
              <a:ea typeface="微软雅黑" panose="020B0503020204020204" charset="-122"/>
              <a:sym typeface="+mn-ea"/>
            </a:endParaRPr>
          </a:p>
        </p:txBody>
      </p:sp>
      <p:sp>
        <p:nvSpPr>
          <p:cNvPr id="26" name="文本框 25"/>
          <p:cNvSpPr txBox="1"/>
          <p:nvPr/>
        </p:nvSpPr>
        <p:spPr>
          <a:xfrm>
            <a:off x="2056765" y="2831465"/>
            <a:ext cx="3056890" cy="1060450"/>
          </a:xfrm>
          <a:prstGeom prst="rect">
            <a:avLst/>
          </a:prstGeom>
          <a:noFill/>
        </p:spPr>
        <p:txBody>
          <a:bodyPr wrap="square" rtlCol="0">
            <a:spAutoFit/>
          </a:bodyPr>
          <a:lstStyle/>
          <a:p>
            <a:pPr indent="0" algn="l" fontAlgn="auto">
              <a:lnSpc>
                <a:spcPct val="150000"/>
              </a:lnSpc>
              <a:buFont typeface="Wingdings" panose="05000000000000000000" charset="0"/>
              <a:buNone/>
            </a:pPr>
            <a:r>
              <a:rPr lang="zh-CN" altLang="en-US" sz="1400">
                <a:solidFill>
                  <a:srgbClr val="4E7BBE"/>
                </a:solidFill>
                <a:latin typeface="微软雅黑" panose="020B0503020204020204" charset="-122"/>
                <a:ea typeface="微软雅黑" panose="020B0503020204020204" charset="-122"/>
              </a:rPr>
              <a:t>请在此处输入详细介绍文本</a:t>
            </a:r>
            <a:r>
              <a:rPr lang="zh-CN" altLang="en-US" sz="1400">
                <a:solidFill>
                  <a:srgbClr val="4E7BBE"/>
                </a:solidFill>
                <a:latin typeface="微软雅黑" panose="020B0503020204020204" charset="-122"/>
                <a:ea typeface="微软雅黑" panose="020B0503020204020204" charset="-122"/>
                <a:sym typeface="+mn-ea"/>
              </a:rPr>
              <a:t>请在此处输入详细介绍文本请在此处输入详细介绍文本请在此处输入详细介绍文本</a:t>
            </a:r>
            <a:endParaRPr lang="zh-CN" altLang="en-US" sz="1400">
              <a:solidFill>
                <a:srgbClr val="4E7BBE"/>
              </a:solidFill>
              <a:latin typeface="微软雅黑" panose="020B0503020204020204" charset="-122"/>
              <a:ea typeface="微软雅黑" panose="020B0503020204020204" charset="-122"/>
              <a:sym typeface="+mn-ea"/>
            </a:endParaRPr>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4"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0-#ppt_w/2"/>
                                          </p:val>
                                        </p:tav>
                                        <p:tav tm="100000">
                                          <p:val>
                                            <p:strVal val="#ppt_x"/>
                                          </p:val>
                                        </p:tav>
                                      </p:tavLst>
                                    </p:anim>
                                    <p:anim calcmode="lin" valueType="num">
                                      <p:cBhvr additive="base">
                                        <p:cTn id="17" dur="500" fill="hold"/>
                                        <p:tgtEl>
                                          <p:spTgt spid="7"/>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500" fill="hold"/>
                                        <p:tgtEl>
                                          <p:spTgt spid="12"/>
                                        </p:tgtEl>
                                        <p:attrNameLst>
                                          <p:attrName>ppt_x</p:attrName>
                                        </p:attrNameLst>
                                      </p:cBhvr>
                                      <p:tavLst>
                                        <p:tav tm="0">
                                          <p:val>
                                            <p:strVal val="1+#ppt_w/2"/>
                                          </p:val>
                                        </p:tav>
                                        <p:tav tm="100000">
                                          <p:val>
                                            <p:strVal val="#ppt_x"/>
                                          </p:val>
                                        </p:tav>
                                      </p:tavLst>
                                    </p:anim>
                                    <p:anim calcmode="lin" valueType="num">
                                      <p:cBhvr additive="base">
                                        <p:cTn id="21" dur="500" fill="hold"/>
                                        <p:tgtEl>
                                          <p:spTgt spid="12"/>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p:tgtEl>
                                          <p:spTgt spid="14"/>
                                        </p:tgtEl>
                                        <p:attrNameLst>
                                          <p:attrName>ppt_y</p:attrName>
                                        </p:attrNameLst>
                                      </p:cBhvr>
                                      <p:tavLst>
                                        <p:tav tm="0">
                                          <p:val>
                                            <p:strVal val="#ppt_y+#ppt_h*1.125000"/>
                                          </p:val>
                                        </p:tav>
                                        <p:tav tm="100000">
                                          <p:val>
                                            <p:strVal val="#ppt_y"/>
                                          </p:val>
                                        </p:tav>
                                      </p:tavLst>
                                    </p:anim>
                                    <p:animEffect transition="in" filter="wipe(up)">
                                      <p:cBhvr>
                                        <p:cTn id="26" dur="500"/>
                                        <p:tgtEl>
                                          <p:spTgt spid="14"/>
                                        </p:tgtEl>
                                      </p:cBhvr>
                                    </p:animEffect>
                                  </p:childTnLst>
                                </p:cTn>
                              </p:par>
                              <p:par>
                                <p:cTn id="27" presetID="16" presetClass="entr" presetSubtype="21"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barn(inVertical)">
                                      <p:cBhvr>
                                        <p:cTn id="29" dur="500"/>
                                        <p:tgtEl>
                                          <p:spTgt spid="15"/>
                                        </p:tgtEl>
                                      </p:cBhvr>
                                    </p:animEffect>
                                  </p:childTnLst>
                                </p:cTn>
                              </p:par>
                            </p:childTnLst>
                          </p:cTn>
                        </p:par>
                        <p:par>
                          <p:cTn id="30" fill="hold">
                            <p:stCondLst>
                              <p:cond delay="2000"/>
                            </p:stCondLst>
                            <p:childTnLst>
                              <p:par>
                                <p:cTn id="31" presetID="53" presetClass="entr" presetSubtype="16" fill="hold" grpId="1"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1000" fill="hold"/>
                                        <p:tgtEl>
                                          <p:spTgt spid="16"/>
                                        </p:tgtEl>
                                        <p:attrNameLst>
                                          <p:attrName>ppt_w</p:attrName>
                                        </p:attrNameLst>
                                      </p:cBhvr>
                                      <p:tavLst>
                                        <p:tav tm="0">
                                          <p:val>
                                            <p:fltVal val="0"/>
                                          </p:val>
                                        </p:tav>
                                        <p:tav tm="100000">
                                          <p:val>
                                            <p:strVal val="#ppt_w"/>
                                          </p:val>
                                        </p:tav>
                                      </p:tavLst>
                                    </p:anim>
                                    <p:anim calcmode="lin" valueType="num">
                                      <p:cBhvr>
                                        <p:cTn id="34" dur="1000" fill="hold"/>
                                        <p:tgtEl>
                                          <p:spTgt spid="16"/>
                                        </p:tgtEl>
                                        <p:attrNameLst>
                                          <p:attrName>ppt_h</p:attrName>
                                        </p:attrNameLst>
                                      </p:cBhvr>
                                      <p:tavLst>
                                        <p:tav tm="0">
                                          <p:val>
                                            <p:fltVal val="0"/>
                                          </p:val>
                                        </p:tav>
                                        <p:tav tm="100000">
                                          <p:val>
                                            <p:strVal val="#ppt_h"/>
                                          </p:val>
                                        </p:tav>
                                      </p:tavLst>
                                    </p:anim>
                                    <p:animEffect transition="in" filter="fade">
                                      <p:cBhvr>
                                        <p:cTn id="35" dur="1000"/>
                                        <p:tgtEl>
                                          <p:spTgt spid="16"/>
                                        </p:tgtEl>
                                      </p:cBhvr>
                                    </p:animEffect>
                                  </p:childTnLst>
                                </p:cTn>
                              </p:par>
                              <p:par>
                                <p:cTn id="36" presetID="53" presetClass="entr" presetSubtype="16" fill="hold" grpId="1" nodeType="withEffect">
                                  <p:stCondLst>
                                    <p:cond delay="500"/>
                                  </p:stCondLst>
                                  <p:childTnLst>
                                    <p:set>
                                      <p:cBhvr>
                                        <p:cTn id="37" dur="1" fill="hold">
                                          <p:stCondLst>
                                            <p:cond delay="0"/>
                                          </p:stCondLst>
                                        </p:cTn>
                                        <p:tgtEl>
                                          <p:spTgt spid="17"/>
                                        </p:tgtEl>
                                        <p:attrNameLst>
                                          <p:attrName>style.visibility</p:attrName>
                                        </p:attrNameLst>
                                      </p:cBhvr>
                                      <p:to>
                                        <p:strVal val="visible"/>
                                      </p:to>
                                    </p:set>
                                    <p:anim calcmode="lin" valueType="num">
                                      <p:cBhvr>
                                        <p:cTn id="38" dur="1000" fill="hold"/>
                                        <p:tgtEl>
                                          <p:spTgt spid="17"/>
                                        </p:tgtEl>
                                        <p:attrNameLst>
                                          <p:attrName>ppt_w</p:attrName>
                                        </p:attrNameLst>
                                      </p:cBhvr>
                                      <p:tavLst>
                                        <p:tav tm="0">
                                          <p:val>
                                            <p:fltVal val="0"/>
                                          </p:val>
                                        </p:tav>
                                        <p:tav tm="100000">
                                          <p:val>
                                            <p:strVal val="#ppt_w"/>
                                          </p:val>
                                        </p:tav>
                                      </p:tavLst>
                                    </p:anim>
                                    <p:anim calcmode="lin" valueType="num">
                                      <p:cBhvr>
                                        <p:cTn id="39" dur="1000" fill="hold"/>
                                        <p:tgtEl>
                                          <p:spTgt spid="17"/>
                                        </p:tgtEl>
                                        <p:attrNameLst>
                                          <p:attrName>ppt_h</p:attrName>
                                        </p:attrNameLst>
                                      </p:cBhvr>
                                      <p:tavLst>
                                        <p:tav tm="0">
                                          <p:val>
                                            <p:fltVal val="0"/>
                                          </p:val>
                                        </p:tav>
                                        <p:tav tm="100000">
                                          <p:val>
                                            <p:strVal val="#ppt_h"/>
                                          </p:val>
                                        </p:tav>
                                      </p:tavLst>
                                    </p:anim>
                                    <p:animEffect transition="in" filter="fade">
                                      <p:cBhvr>
                                        <p:cTn id="40" dur="1000"/>
                                        <p:tgtEl>
                                          <p:spTgt spid="17"/>
                                        </p:tgtEl>
                                      </p:cBhvr>
                                    </p:animEffect>
                                  </p:childTnLst>
                                </p:cTn>
                              </p:par>
                              <p:par>
                                <p:cTn id="41" presetID="53" presetClass="entr" presetSubtype="16" fill="hold" grpId="1" nodeType="withEffect">
                                  <p:stCondLst>
                                    <p:cond delay="1000"/>
                                  </p:stCondLst>
                                  <p:childTnLst>
                                    <p:set>
                                      <p:cBhvr>
                                        <p:cTn id="42" dur="1" fill="hold">
                                          <p:stCondLst>
                                            <p:cond delay="0"/>
                                          </p:stCondLst>
                                        </p:cTn>
                                        <p:tgtEl>
                                          <p:spTgt spid="18"/>
                                        </p:tgtEl>
                                        <p:attrNameLst>
                                          <p:attrName>style.visibility</p:attrName>
                                        </p:attrNameLst>
                                      </p:cBhvr>
                                      <p:to>
                                        <p:strVal val="visible"/>
                                      </p:to>
                                    </p:set>
                                    <p:anim calcmode="lin" valueType="num">
                                      <p:cBhvr>
                                        <p:cTn id="43" dur="1000" fill="hold"/>
                                        <p:tgtEl>
                                          <p:spTgt spid="18"/>
                                        </p:tgtEl>
                                        <p:attrNameLst>
                                          <p:attrName>ppt_w</p:attrName>
                                        </p:attrNameLst>
                                      </p:cBhvr>
                                      <p:tavLst>
                                        <p:tav tm="0">
                                          <p:val>
                                            <p:fltVal val="0"/>
                                          </p:val>
                                        </p:tav>
                                        <p:tav tm="100000">
                                          <p:val>
                                            <p:strVal val="#ppt_w"/>
                                          </p:val>
                                        </p:tav>
                                      </p:tavLst>
                                    </p:anim>
                                    <p:anim calcmode="lin" valueType="num">
                                      <p:cBhvr>
                                        <p:cTn id="44" dur="1000" fill="hold"/>
                                        <p:tgtEl>
                                          <p:spTgt spid="18"/>
                                        </p:tgtEl>
                                        <p:attrNameLst>
                                          <p:attrName>ppt_h</p:attrName>
                                        </p:attrNameLst>
                                      </p:cBhvr>
                                      <p:tavLst>
                                        <p:tav tm="0">
                                          <p:val>
                                            <p:fltVal val="0"/>
                                          </p:val>
                                        </p:tav>
                                        <p:tav tm="100000">
                                          <p:val>
                                            <p:strVal val="#ppt_h"/>
                                          </p:val>
                                        </p:tav>
                                      </p:tavLst>
                                    </p:anim>
                                    <p:animEffect transition="in" filter="fade">
                                      <p:cBhvr>
                                        <p:cTn id="45" dur="1000"/>
                                        <p:tgtEl>
                                          <p:spTgt spid="18"/>
                                        </p:tgtEl>
                                      </p:cBhvr>
                                    </p:animEffect>
                                  </p:childTnLst>
                                </p:cTn>
                              </p:par>
                              <p:par>
                                <p:cTn id="46" presetID="53" presetClass="entr" presetSubtype="16" fill="hold" grpId="1" nodeType="withEffect">
                                  <p:stCondLst>
                                    <p:cond delay="1500"/>
                                  </p:stCondLst>
                                  <p:childTnLst>
                                    <p:set>
                                      <p:cBhvr>
                                        <p:cTn id="47" dur="1" fill="hold">
                                          <p:stCondLst>
                                            <p:cond delay="0"/>
                                          </p:stCondLst>
                                        </p:cTn>
                                        <p:tgtEl>
                                          <p:spTgt spid="19"/>
                                        </p:tgtEl>
                                        <p:attrNameLst>
                                          <p:attrName>style.visibility</p:attrName>
                                        </p:attrNameLst>
                                      </p:cBhvr>
                                      <p:to>
                                        <p:strVal val="visible"/>
                                      </p:to>
                                    </p:set>
                                    <p:anim calcmode="lin" valueType="num">
                                      <p:cBhvr>
                                        <p:cTn id="48" dur="1000" fill="hold"/>
                                        <p:tgtEl>
                                          <p:spTgt spid="19"/>
                                        </p:tgtEl>
                                        <p:attrNameLst>
                                          <p:attrName>ppt_w</p:attrName>
                                        </p:attrNameLst>
                                      </p:cBhvr>
                                      <p:tavLst>
                                        <p:tav tm="0">
                                          <p:val>
                                            <p:fltVal val="0"/>
                                          </p:val>
                                        </p:tav>
                                        <p:tav tm="100000">
                                          <p:val>
                                            <p:strVal val="#ppt_w"/>
                                          </p:val>
                                        </p:tav>
                                      </p:tavLst>
                                    </p:anim>
                                    <p:anim calcmode="lin" valueType="num">
                                      <p:cBhvr>
                                        <p:cTn id="49" dur="1000" fill="hold"/>
                                        <p:tgtEl>
                                          <p:spTgt spid="19"/>
                                        </p:tgtEl>
                                        <p:attrNameLst>
                                          <p:attrName>ppt_h</p:attrName>
                                        </p:attrNameLst>
                                      </p:cBhvr>
                                      <p:tavLst>
                                        <p:tav tm="0">
                                          <p:val>
                                            <p:fltVal val="0"/>
                                          </p:val>
                                        </p:tav>
                                        <p:tav tm="100000">
                                          <p:val>
                                            <p:strVal val="#ppt_h"/>
                                          </p:val>
                                        </p:tav>
                                      </p:tavLst>
                                    </p:anim>
                                    <p:animEffect transition="in" filter="fade">
                                      <p:cBhvr>
                                        <p:cTn id="50" dur="1000"/>
                                        <p:tgtEl>
                                          <p:spTgt spid="19"/>
                                        </p:tgtEl>
                                      </p:cBhvr>
                                    </p:animEffect>
                                  </p:childTnLst>
                                </p:cTn>
                              </p:par>
                            </p:childTnLst>
                          </p:cTn>
                        </p:par>
                        <p:par>
                          <p:cTn id="51" fill="hold">
                            <p:stCondLst>
                              <p:cond delay="3000"/>
                            </p:stCondLst>
                            <p:childTnLst>
                              <p:par>
                                <p:cTn id="52" presetID="53" presetClass="entr" presetSubtype="16" fill="hold" grpId="0" nodeType="afterEffect">
                                  <p:stCondLst>
                                    <p:cond delay="0"/>
                                  </p:stCondLst>
                                  <p:childTnLst>
                                    <p:set>
                                      <p:cBhvr>
                                        <p:cTn id="53" dur="1" fill="hold">
                                          <p:stCondLst>
                                            <p:cond delay="0"/>
                                          </p:stCondLst>
                                        </p:cTn>
                                        <p:tgtEl>
                                          <p:spTgt spid="11"/>
                                        </p:tgtEl>
                                        <p:attrNameLst>
                                          <p:attrName>style.visibility</p:attrName>
                                        </p:attrNameLst>
                                      </p:cBhvr>
                                      <p:to>
                                        <p:strVal val="visible"/>
                                      </p:to>
                                    </p:set>
                                    <p:anim calcmode="lin" valueType="num">
                                      <p:cBhvr>
                                        <p:cTn id="54" dur="500" fill="hold"/>
                                        <p:tgtEl>
                                          <p:spTgt spid="11"/>
                                        </p:tgtEl>
                                        <p:attrNameLst>
                                          <p:attrName>ppt_w</p:attrName>
                                        </p:attrNameLst>
                                      </p:cBhvr>
                                      <p:tavLst>
                                        <p:tav tm="0">
                                          <p:val>
                                            <p:fltVal val="0"/>
                                          </p:val>
                                        </p:tav>
                                        <p:tav tm="100000">
                                          <p:val>
                                            <p:strVal val="#ppt_w"/>
                                          </p:val>
                                        </p:tav>
                                      </p:tavLst>
                                    </p:anim>
                                    <p:anim calcmode="lin" valueType="num">
                                      <p:cBhvr>
                                        <p:cTn id="55" dur="500" fill="hold"/>
                                        <p:tgtEl>
                                          <p:spTgt spid="11"/>
                                        </p:tgtEl>
                                        <p:attrNameLst>
                                          <p:attrName>ppt_h</p:attrName>
                                        </p:attrNameLst>
                                      </p:cBhvr>
                                      <p:tavLst>
                                        <p:tav tm="0">
                                          <p:val>
                                            <p:fltVal val="0"/>
                                          </p:val>
                                        </p:tav>
                                        <p:tav tm="100000">
                                          <p:val>
                                            <p:strVal val="#ppt_h"/>
                                          </p:val>
                                        </p:tav>
                                      </p:tavLst>
                                    </p:anim>
                                    <p:animEffect transition="in" filter="fade">
                                      <p:cBhvr>
                                        <p:cTn id="56" dur="500"/>
                                        <p:tgtEl>
                                          <p:spTgt spid="11"/>
                                        </p:tgtEl>
                                      </p:cBhvr>
                                    </p:animEffect>
                                  </p:childTnLst>
                                </p:cTn>
                              </p:par>
                            </p:childTnLst>
                          </p:cTn>
                        </p:par>
                        <p:par>
                          <p:cTn id="57" fill="hold">
                            <p:stCondLst>
                              <p:cond delay="3500"/>
                            </p:stCondLst>
                            <p:childTnLst>
                              <p:par>
                                <p:cTn id="58" presetID="22" presetClass="entr" presetSubtype="2" fill="hold" grpId="1" nodeType="afterEffect">
                                  <p:stCondLst>
                                    <p:cond delay="0"/>
                                  </p:stCondLst>
                                  <p:childTnLst>
                                    <p:set>
                                      <p:cBhvr>
                                        <p:cTn id="59" dur="1" fill="hold">
                                          <p:stCondLst>
                                            <p:cond delay="0"/>
                                          </p:stCondLst>
                                        </p:cTn>
                                        <p:tgtEl>
                                          <p:spTgt spid="25"/>
                                        </p:tgtEl>
                                        <p:attrNameLst>
                                          <p:attrName>style.visibility</p:attrName>
                                        </p:attrNameLst>
                                      </p:cBhvr>
                                      <p:to>
                                        <p:strVal val="visible"/>
                                      </p:to>
                                    </p:set>
                                    <p:animEffect transition="in" filter="wipe(right)">
                                      <p:cBhvr>
                                        <p:cTn id="60" dur="500"/>
                                        <p:tgtEl>
                                          <p:spTgt spid="25"/>
                                        </p:tgtEl>
                                      </p:cBhvr>
                                    </p:animEffect>
                                  </p:childTnLst>
                                </p:cTn>
                              </p:par>
                            </p:childTnLst>
                          </p:cTn>
                        </p:par>
                        <p:par>
                          <p:cTn id="61" fill="hold">
                            <p:stCondLst>
                              <p:cond delay="4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4500"/>
                            </p:stCondLst>
                            <p:childTnLst>
                              <p:par>
                                <p:cTn id="68" presetID="22" presetClass="entr" presetSubtype="2" fill="hold" grpId="1" nodeType="afterEffect">
                                  <p:stCondLst>
                                    <p:cond delay="0"/>
                                  </p:stCondLst>
                                  <p:childTnLst>
                                    <p:set>
                                      <p:cBhvr>
                                        <p:cTn id="69" dur="1" fill="hold">
                                          <p:stCondLst>
                                            <p:cond delay="0"/>
                                          </p:stCondLst>
                                        </p:cTn>
                                        <p:tgtEl>
                                          <p:spTgt spid="26"/>
                                        </p:tgtEl>
                                        <p:attrNameLst>
                                          <p:attrName>style.visibility</p:attrName>
                                        </p:attrNameLst>
                                      </p:cBhvr>
                                      <p:to>
                                        <p:strVal val="visible"/>
                                      </p:to>
                                    </p:set>
                                    <p:animEffect transition="in" filter="wipe(right)">
                                      <p:cBhvr>
                                        <p:cTn id="70" dur="500"/>
                                        <p:tgtEl>
                                          <p:spTgt spid="26"/>
                                        </p:tgtEl>
                                      </p:cBhvr>
                                    </p:animEffect>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20"/>
                                        </p:tgtEl>
                                        <p:attrNameLst>
                                          <p:attrName>style.visibility</p:attrName>
                                        </p:attrNameLst>
                                      </p:cBhvr>
                                      <p:to>
                                        <p:strVal val="visible"/>
                                      </p:to>
                                    </p:set>
                                    <p:anim calcmode="lin" valueType="num">
                                      <p:cBhvr>
                                        <p:cTn id="74" dur="500" fill="hold"/>
                                        <p:tgtEl>
                                          <p:spTgt spid="20"/>
                                        </p:tgtEl>
                                        <p:attrNameLst>
                                          <p:attrName>ppt_w</p:attrName>
                                        </p:attrNameLst>
                                      </p:cBhvr>
                                      <p:tavLst>
                                        <p:tav tm="0">
                                          <p:val>
                                            <p:fltVal val="0"/>
                                          </p:val>
                                        </p:tav>
                                        <p:tav tm="100000">
                                          <p:val>
                                            <p:strVal val="#ppt_w"/>
                                          </p:val>
                                        </p:tav>
                                      </p:tavLst>
                                    </p:anim>
                                    <p:anim calcmode="lin" valueType="num">
                                      <p:cBhvr>
                                        <p:cTn id="75" dur="500" fill="hold"/>
                                        <p:tgtEl>
                                          <p:spTgt spid="20"/>
                                        </p:tgtEl>
                                        <p:attrNameLst>
                                          <p:attrName>ppt_h</p:attrName>
                                        </p:attrNameLst>
                                      </p:cBhvr>
                                      <p:tavLst>
                                        <p:tav tm="0">
                                          <p:val>
                                            <p:fltVal val="0"/>
                                          </p:val>
                                        </p:tav>
                                        <p:tav tm="100000">
                                          <p:val>
                                            <p:strVal val="#ppt_h"/>
                                          </p:val>
                                        </p:tav>
                                      </p:tavLst>
                                    </p:anim>
                                    <p:animEffect transition="in" filter="fade">
                                      <p:cBhvr>
                                        <p:cTn id="76" dur="500"/>
                                        <p:tgtEl>
                                          <p:spTgt spid="20"/>
                                        </p:tgtEl>
                                      </p:cBhvr>
                                    </p:animEffect>
                                  </p:childTnLst>
                                </p:cTn>
                              </p:par>
                            </p:childTnLst>
                          </p:cTn>
                        </p:par>
                        <p:par>
                          <p:cTn id="77" fill="hold">
                            <p:stCondLst>
                              <p:cond delay="5500"/>
                            </p:stCondLst>
                            <p:childTnLst>
                              <p:par>
                                <p:cTn id="78" presetID="22" presetClass="entr" presetSubtype="8" fill="hold" grpId="1" nodeType="afterEffect">
                                  <p:stCondLst>
                                    <p:cond delay="0"/>
                                  </p:stCondLst>
                                  <p:childTnLst>
                                    <p:set>
                                      <p:cBhvr>
                                        <p:cTn id="79" dur="1" fill="hold">
                                          <p:stCondLst>
                                            <p:cond delay="0"/>
                                          </p:stCondLst>
                                        </p:cTn>
                                        <p:tgtEl>
                                          <p:spTgt spid="23"/>
                                        </p:tgtEl>
                                        <p:attrNameLst>
                                          <p:attrName>style.visibility</p:attrName>
                                        </p:attrNameLst>
                                      </p:cBhvr>
                                      <p:to>
                                        <p:strVal val="visible"/>
                                      </p:to>
                                    </p:set>
                                    <p:animEffect transition="in" filter="wipe(left)">
                                      <p:cBhvr>
                                        <p:cTn id="80" dur="500"/>
                                        <p:tgtEl>
                                          <p:spTgt spid="23"/>
                                        </p:tgtEl>
                                      </p:cBhvr>
                                    </p:animEffect>
                                  </p:childTnLst>
                                </p:cTn>
                              </p:par>
                            </p:childTnLst>
                          </p:cTn>
                        </p:par>
                        <p:par>
                          <p:cTn id="81" fill="hold">
                            <p:stCondLst>
                              <p:cond delay="6000"/>
                            </p:stCondLst>
                            <p:childTnLst>
                              <p:par>
                                <p:cTn id="82" presetID="53" presetClass="entr" presetSubtype="16" fill="hold" grpId="0" nodeType="afterEffect">
                                  <p:stCondLst>
                                    <p:cond delay="0"/>
                                  </p:stCondLst>
                                  <p:childTnLst>
                                    <p:set>
                                      <p:cBhvr>
                                        <p:cTn id="83" dur="1" fill="hold">
                                          <p:stCondLst>
                                            <p:cond delay="0"/>
                                          </p:stCondLst>
                                        </p:cTn>
                                        <p:tgtEl>
                                          <p:spTgt spid="21"/>
                                        </p:tgtEl>
                                        <p:attrNameLst>
                                          <p:attrName>style.visibility</p:attrName>
                                        </p:attrNameLst>
                                      </p:cBhvr>
                                      <p:to>
                                        <p:strVal val="visible"/>
                                      </p:to>
                                    </p:set>
                                    <p:anim calcmode="lin" valueType="num">
                                      <p:cBhvr>
                                        <p:cTn id="84" dur="500" fill="hold"/>
                                        <p:tgtEl>
                                          <p:spTgt spid="21"/>
                                        </p:tgtEl>
                                        <p:attrNameLst>
                                          <p:attrName>ppt_w</p:attrName>
                                        </p:attrNameLst>
                                      </p:cBhvr>
                                      <p:tavLst>
                                        <p:tav tm="0">
                                          <p:val>
                                            <p:fltVal val="0"/>
                                          </p:val>
                                        </p:tav>
                                        <p:tav tm="100000">
                                          <p:val>
                                            <p:strVal val="#ppt_w"/>
                                          </p:val>
                                        </p:tav>
                                      </p:tavLst>
                                    </p:anim>
                                    <p:anim calcmode="lin" valueType="num">
                                      <p:cBhvr>
                                        <p:cTn id="85" dur="500" fill="hold"/>
                                        <p:tgtEl>
                                          <p:spTgt spid="21"/>
                                        </p:tgtEl>
                                        <p:attrNameLst>
                                          <p:attrName>ppt_h</p:attrName>
                                        </p:attrNameLst>
                                      </p:cBhvr>
                                      <p:tavLst>
                                        <p:tav tm="0">
                                          <p:val>
                                            <p:fltVal val="0"/>
                                          </p:val>
                                        </p:tav>
                                        <p:tav tm="100000">
                                          <p:val>
                                            <p:strVal val="#ppt_h"/>
                                          </p:val>
                                        </p:tav>
                                      </p:tavLst>
                                    </p:anim>
                                    <p:animEffect transition="in" filter="fade">
                                      <p:cBhvr>
                                        <p:cTn id="86" dur="500"/>
                                        <p:tgtEl>
                                          <p:spTgt spid="21"/>
                                        </p:tgtEl>
                                      </p:cBhvr>
                                    </p:animEffect>
                                  </p:childTnLst>
                                </p:cTn>
                              </p:par>
                            </p:childTnLst>
                          </p:cTn>
                        </p:par>
                        <p:par>
                          <p:cTn id="87" fill="hold">
                            <p:stCondLst>
                              <p:cond delay="6500"/>
                            </p:stCondLst>
                            <p:childTnLst>
                              <p:par>
                                <p:cTn id="88" presetID="22" presetClass="entr" presetSubtype="8" fill="hold" grpId="1" nodeType="afterEffect">
                                  <p:stCondLst>
                                    <p:cond delay="0"/>
                                  </p:stCondLst>
                                  <p:childTnLst>
                                    <p:set>
                                      <p:cBhvr>
                                        <p:cTn id="89" dur="1" fill="hold">
                                          <p:stCondLst>
                                            <p:cond delay="0"/>
                                          </p:stCondLst>
                                        </p:cTn>
                                        <p:tgtEl>
                                          <p:spTgt spid="24"/>
                                        </p:tgtEl>
                                        <p:attrNameLst>
                                          <p:attrName>style.visibility</p:attrName>
                                        </p:attrNameLst>
                                      </p:cBhvr>
                                      <p:to>
                                        <p:strVal val="visible"/>
                                      </p:to>
                                    </p:set>
                                    <p:animEffect transition="in" filter="wipe(left)">
                                      <p:cBhvr>
                                        <p:cTn id="9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bldLvl="0" animBg="1"/>
      <p:bldP spid="17" grpId="0" animBg="1"/>
      <p:bldP spid="17" grpId="1" bldLvl="0" animBg="1"/>
      <p:bldP spid="18" grpId="0" animBg="1"/>
      <p:bldP spid="18" grpId="1" bldLvl="0" animBg="1"/>
      <p:bldP spid="19" grpId="0" animBg="1"/>
      <p:bldP spid="19" grpId="1" bldLvl="0" animBg="1"/>
      <p:bldP spid="11" grpId="0" animBg="1"/>
      <p:bldP spid="13" grpId="0" animBg="1"/>
      <p:bldP spid="20" grpId="0" animBg="1"/>
      <p:bldP spid="21" grpId="0" animBg="1"/>
      <p:bldP spid="23" grpId="0"/>
      <p:bldP spid="23" grpId="1"/>
      <p:bldP spid="24" grpId="0"/>
      <p:bldP spid="24" grpId="1"/>
      <p:bldP spid="25" grpId="0"/>
      <p:bldP spid="25" grpId="1"/>
      <p:bldP spid="26" grpId="0"/>
      <p:bldP spid="26"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沙滩"/>
          <p:cNvPicPr>
            <a:picLocks noChangeAspect="1"/>
          </p:cNvPicPr>
          <p:nvPr/>
        </p:nvPicPr>
        <p:blipFill>
          <a:blip r:embed="rId1"/>
          <a:stretch>
            <a:fillRect/>
          </a:stretch>
        </p:blipFill>
        <p:spPr>
          <a:xfrm>
            <a:off x="2810510" y="5052060"/>
            <a:ext cx="6570980" cy="1607185"/>
          </a:xfrm>
          <a:prstGeom prst="rect">
            <a:avLst/>
          </a:prstGeom>
        </p:spPr>
      </p:pic>
      <p:pic>
        <p:nvPicPr>
          <p:cNvPr id="3" name="图片 2" descr="海浪"/>
          <p:cNvPicPr>
            <a:picLocks noChangeAspect="1"/>
          </p:cNvPicPr>
          <p:nvPr/>
        </p:nvPicPr>
        <p:blipFill>
          <a:blip r:embed="rId2"/>
          <a:srcRect l="15718" r="12534"/>
          <a:stretch>
            <a:fillRect/>
          </a:stretch>
        </p:blipFill>
        <p:spPr>
          <a:xfrm>
            <a:off x="-657225" y="5575935"/>
            <a:ext cx="13506450" cy="1278890"/>
          </a:xfrm>
          <a:prstGeom prst="rect">
            <a:avLst/>
          </a:prstGeom>
        </p:spPr>
      </p:pic>
      <p:pic>
        <p:nvPicPr>
          <p:cNvPr id="7" name="图片 6" descr="鲸鱼"/>
          <p:cNvPicPr>
            <a:picLocks noChangeAspect="1"/>
          </p:cNvPicPr>
          <p:nvPr/>
        </p:nvPicPr>
        <p:blipFill>
          <a:blip r:embed="rId3"/>
          <a:stretch>
            <a:fillRect/>
          </a:stretch>
        </p:blipFill>
        <p:spPr>
          <a:xfrm>
            <a:off x="1211580" y="5187315"/>
            <a:ext cx="1964690" cy="1174750"/>
          </a:xfrm>
          <a:prstGeom prst="rect">
            <a:avLst/>
          </a:prstGeom>
        </p:spPr>
      </p:pic>
      <p:pic>
        <p:nvPicPr>
          <p:cNvPr id="12" name="图片 11" descr="螃蟹"/>
          <p:cNvPicPr>
            <a:picLocks noChangeAspect="1"/>
          </p:cNvPicPr>
          <p:nvPr/>
        </p:nvPicPr>
        <p:blipFill>
          <a:blip r:embed="rId4"/>
          <a:stretch>
            <a:fillRect/>
          </a:stretch>
        </p:blipFill>
        <p:spPr>
          <a:xfrm>
            <a:off x="8757285" y="5824220"/>
            <a:ext cx="1468755" cy="782320"/>
          </a:xfrm>
          <a:prstGeom prst="rect">
            <a:avLst/>
          </a:prstGeom>
        </p:spPr>
      </p:pic>
      <p:pic>
        <p:nvPicPr>
          <p:cNvPr id="10" name="图片 9" descr="浪花"/>
          <p:cNvPicPr>
            <a:picLocks noChangeAspect="1"/>
          </p:cNvPicPr>
          <p:nvPr/>
        </p:nvPicPr>
        <p:blipFill>
          <a:blip r:embed="rId5"/>
          <a:stretch>
            <a:fillRect/>
          </a:stretch>
        </p:blipFill>
        <p:spPr>
          <a:xfrm>
            <a:off x="968375" y="318135"/>
            <a:ext cx="10255250" cy="5035550"/>
          </a:xfrm>
          <a:prstGeom prst="rect">
            <a:avLst/>
          </a:prstGeom>
        </p:spPr>
      </p:pic>
      <p:pic>
        <p:nvPicPr>
          <p:cNvPr id="14" name="图片 13" descr="椰子树"/>
          <p:cNvPicPr>
            <a:picLocks noChangeAspect="1"/>
          </p:cNvPicPr>
          <p:nvPr/>
        </p:nvPicPr>
        <p:blipFill>
          <a:blip r:embed="rId6"/>
          <a:stretch>
            <a:fillRect/>
          </a:stretch>
        </p:blipFill>
        <p:spPr>
          <a:xfrm>
            <a:off x="3989705" y="4724400"/>
            <a:ext cx="931545" cy="988695"/>
          </a:xfrm>
          <a:prstGeom prst="rect">
            <a:avLst/>
          </a:prstGeom>
        </p:spPr>
      </p:pic>
      <p:pic>
        <p:nvPicPr>
          <p:cNvPr id="15" name="图片 14" descr="帆船"/>
          <p:cNvPicPr>
            <a:picLocks noChangeAspect="1"/>
          </p:cNvPicPr>
          <p:nvPr/>
        </p:nvPicPr>
        <p:blipFill>
          <a:blip r:embed="rId7"/>
          <a:stretch>
            <a:fillRect/>
          </a:stretch>
        </p:blipFill>
        <p:spPr>
          <a:xfrm>
            <a:off x="7483475" y="5018405"/>
            <a:ext cx="879475" cy="805815"/>
          </a:xfrm>
          <a:prstGeom prst="rect">
            <a:avLst/>
          </a:prstGeom>
        </p:spPr>
      </p:pic>
      <p:sp>
        <p:nvSpPr>
          <p:cNvPr id="16" name="椭圆 15"/>
          <p:cNvSpPr/>
          <p:nvPr/>
        </p:nvSpPr>
        <p:spPr>
          <a:xfrm>
            <a:off x="1621790" y="589280"/>
            <a:ext cx="708025" cy="7080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a:solidFill>
                  <a:srgbClr val="4E7BBE"/>
                </a:solidFill>
                <a:latin typeface="微软雅黑" panose="020B0503020204020204" charset="-122"/>
                <a:ea typeface="微软雅黑" panose="020B0503020204020204" charset="-122"/>
              </a:rPr>
              <a:t>我</a:t>
            </a:r>
            <a:endParaRPr lang="zh-CN" altLang="en-US" sz="3200" b="1">
              <a:solidFill>
                <a:srgbClr val="4E7BBE"/>
              </a:solidFill>
              <a:latin typeface="微软雅黑" panose="020B0503020204020204" charset="-122"/>
              <a:ea typeface="微软雅黑" panose="020B0503020204020204" charset="-122"/>
            </a:endParaRPr>
          </a:p>
        </p:txBody>
      </p:sp>
      <p:sp>
        <p:nvSpPr>
          <p:cNvPr id="17" name="椭圆 16"/>
          <p:cNvSpPr/>
          <p:nvPr/>
        </p:nvSpPr>
        <p:spPr>
          <a:xfrm>
            <a:off x="2597150" y="318135"/>
            <a:ext cx="708025" cy="7080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a:solidFill>
                  <a:srgbClr val="4E7BBE"/>
                </a:solidFill>
                <a:latin typeface="微软雅黑" panose="020B0503020204020204" charset="-122"/>
                <a:ea typeface="微软雅黑" panose="020B0503020204020204" charset="-122"/>
              </a:rPr>
              <a:t>的</a:t>
            </a:r>
            <a:endParaRPr lang="zh-CN" altLang="en-US" sz="3200" b="1">
              <a:solidFill>
                <a:srgbClr val="4E7BBE"/>
              </a:solidFill>
              <a:latin typeface="微软雅黑" panose="020B0503020204020204" charset="-122"/>
              <a:ea typeface="微软雅黑" panose="020B0503020204020204" charset="-122"/>
            </a:endParaRPr>
          </a:p>
        </p:txBody>
      </p:sp>
      <p:sp>
        <p:nvSpPr>
          <p:cNvPr id="18" name="椭圆 17"/>
          <p:cNvSpPr/>
          <p:nvPr/>
        </p:nvSpPr>
        <p:spPr>
          <a:xfrm>
            <a:off x="3468370" y="742950"/>
            <a:ext cx="708025" cy="7080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a:solidFill>
                  <a:srgbClr val="4E7BBE"/>
                </a:solidFill>
                <a:latin typeface="微软雅黑" panose="020B0503020204020204" charset="-122"/>
                <a:ea typeface="微软雅黑" panose="020B0503020204020204" charset="-122"/>
              </a:rPr>
              <a:t>优</a:t>
            </a:r>
            <a:endParaRPr lang="zh-CN" altLang="en-US" sz="3200" b="1">
              <a:solidFill>
                <a:srgbClr val="4E7BBE"/>
              </a:solidFill>
              <a:latin typeface="微软雅黑" panose="020B0503020204020204" charset="-122"/>
              <a:ea typeface="微软雅黑" panose="020B0503020204020204" charset="-122"/>
            </a:endParaRPr>
          </a:p>
        </p:txBody>
      </p:sp>
      <p:sp>
        <p:nvSpPr>
          <p:cNvPr id="19" name="椭圆 18"/>
          <p:cNvSpPr/>
          <p:nvPr/>
        </p:nvSpPr>
        <p:spPr>
          <a:xfrm>
            <a:off x="4399280" y="318135"/>
            <a:ext cx="708025" cy="7080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a:solidFill>
                  <a:srgbClr val="4E7BBE"/>
                </a:solidFill>
                <a:latin typeface="微软雅黑" panose="020B0503020204020204" charset="-122"/>
                <a:ea typeface="微软雅黑" panose="020B0503020204020204" charset="-122"/>
              </a:rPr>
              <a:t>点</a:t>
            </a:r>
            <a:endParaRPr lang="zh-CN" altLang="en-US" sz="3200" b="1">
              <a:solidFill>
                <a:srgbClr val="4E7BBE"/>
              </a:solidFill>
              <a:latin typeface="微软雅黑" panose="020B0503020204020204" charset="-122"/>
              <a:ea typeface="微软雅黑" panose="020B0503020204020204" charset="-122"/>
            </a:endParaRPr>
          </a:p>
        </p:txBody>
      </p:sp>
      <p:grpSp>
        <p:nvGrpSpPr>
          <p:cNvPr id="8" name="组合 7"/>
          <p:cNvGrpSpPr/>
          <p:nvPr/>
        </p:nvGrpSpPr>
        <p:grpSpPr>
          <a:xfrm>
            <a:off x="6225540" y="756920"/>
            <a:ext cx="998855" cy="998855"/>
            <a:chOff x="9556" y="1695"/>
            <a:chExt cx="1573" cy="1573"/>
          </a:xfrm>
        </p:grpSpPr>
        <p:sp>
          <p:nvSpPr>
            <p:cNvPr id="5" name="椭圆 4"/>
            <p:cNvSpPr/>
            <p:nvPr/>
          </p:nvSpPr>
          <p:spPr>
            <a:xfrm>
              <a:off x="9556" y="1695"/>
              <a:ext cx="1573" cy="1573"/>
            </a:xfrm>
            <a:prstGeom prst="ellipse">
              <a:avLst/>
            </a:prstGeom>
            <a:solidFill>
              <a:srgbClr val="4E7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9610" y="2119"/>
              <a:ext cx="1465" cy="725"/>
            </a:xfrm>
            <a:prstGeom prst="rect">
              <a:avLst/>
            </a:prstGeom>
            <a:noFill/>
          </p:spPr>
          <p:txBody>
            <a:bodyPr wrap="square" rtlCol="0">
              <a:spAutoFit/>
            </a:bodyPr>
            <a:lstStyle/>
            <a:p>
              <a:pPr algn="ctr"/>
              <a:r>
                <a:rPr lang="zh-CN" altLang="en-US" sz="2400" b="1">
                  <a:solidFill>
                    <a:schemeClr val="bg1"/>
                  </a:solidFill>
                  <a:latin typeface="微软雅黑" panose="020B0503020204020204" charset="-122"/>
                  <a:ea typeface="微软雅黑" panose="020B0503020204020204" charset="-122"/>
                </a:rPr>
                <a:t>活泼</a:t>
              </a:r>
              <a:endParaRPr lang="zh-CN" altLang="en-US" sz="2400" b="1">
                <a:solidFill>
                  <a:schemeClr val="bg1"/>
                </a:solidFill>
                <a:latin typeface="微软雅黑" panose="020B0503020204020204" charset="-122"/>
                <a:ea typeface="微软雅黑" panose="020B0503020204020204" charset="-122"/>
              </a:endParaRPr>
            </a:p>
          </p:txBody>
        </p:sp>
      </p:grpSp>
      <p:grpSp>
        <p:nvGrpSpPr>
          <p:cNvPr id="33" name="组合 32"/>
          <p:cNvGrpSpPr/>
          <p:nvPr/>
        </p:nvGrpSpPr>
        <p:grpSpPr>
          <a:xfrm>
            <a:off x="4892040" y="1470025"/>
            <a:ext cx="998855" cy="998855"/>
            <a:chOff x="9556" y="1695"/>
            <a:chExt cx="1573" cy="1573"/>
          </a:xfrm>
        </p:grpSpPr>
        <p:sp>
          <p:nvSpPr>
            <p:cNvPr id="34" name="椭圆 33"/>
            <p:cNvSpPr/>
            <p:nvPr/>
          </p:nvSpPr>
          <p:spPr>
            <a:xfrm>
              <a:off x="9556" y="1695"/>
              <a:ext cx="1573" cy="1573"/>
            </a:xfrm>
            <a:prstGeom prst="ellipse">
              <a:avLst/>
            </a:prstGeom>
            <a:solidFill>
              <a:srgbClr val="4E7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文本框 34"/>
            <p:cNvSpPr txBox="1"/>
            <p:nvPr/>
          </p:nvSpPr>
          <p:spPr>
            <a:xfrm>
              <a:off x="9610" y="1925"/>
              <a:ext cx="1465" cy="1113"/>
            </a:xfrm>
            <a:prstGeom prst="rect">
              <a:avLst/>
            </a:prstGeom>
            <a:noFill/>
          </p:spPr>
          <p:txBody>
            <a:bodyPr wrap="square" rtlCol="0">
              <a:spAutoFit/>
            </a:bodyPr>
            <a:lstStyle/>
            <a:p>
              <a:pPr algn="ctr"/>
              <a:r>
                <a:rPr lang="zh-CN" altLang="en-US" sz="2000" b="1">
                  <a:solidFill>
                    <a:schemeClr val="bg1"/>
                  </a:solidFill>
                  <a:latin typeface="微软雅黑" panose="020B0503020204020204" charset="-122"/>
                  <a:ea typeface="微软雅黑" panose="020B0503020204020204" charset="-122"/>
                </a:rPr>
                <a:t>多才多艺</a:t>
              </a:r>
              <a:endParaRPr lang="zh-CN" altLang="en-US" sz="2000" b="1">
                <a:solidFill>
                  <a:schemeClr val="bg1"/>
                </a:solidFill>
                <a:latin typeface="微软雅黑" panose="020B0503020204020204" charset="-122"/>
                <a:ea typeface="微软雅黑" panose="020B0503020204020204" charset="-122"/>
              </a:endParaRPr>
            </a:p>
          </p:txBody>
        </p:sp>
      </p:grpSp>
      <p:grpSp>
        <p:nvGrpSpPr>
          <p:cNvPr id="36" name="组合 35"/>
          <p:cNvGrpSpPr/>
          <p:nvPr/>
        </p:nvGrpSpPr>
        <p:grpSpPr>
          <a:xfrm>
            <a:off x="3468370" y="2015490"/>
            <a:ext cx="998855" cy="998855"/>
            <a:chOff x="9556" y="1695"/>
            <a:chExt cx="1573" cy="1573"/>
          </a:xfrm>
        </p:grpSpPr>
        <p:sp>
          <p:nvSpPr>
            <p:cNvPr id="37" name="椭圆 36"/>
            <p:cNvSpPr/>
            <p:nvPr/>
          </p:nvSpPr>
          <p:spPr>
            <a:xfrm>
              <a:off x="9556" y="1695"/>
              <a:ext cx="1573" cy="1573"/>
            </a:xfrm>
            <a:prstGeom prst="ellipse">
              <a:avLst/>
            </a:prstGeom>
            <a:solidFill>
              <a:srgbClr val="4E7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文本框 37"/>
            <p:cNvSpPr txBox="1"/>
            <p:nvPr/>
          </p:nvSpPr>
          <p:spPr>
            <a:xfrm>
              <a:off x="9610" y="2119"/>
              <a:ext cx="1465" cy="725"/>
            </a:xfrm>
            <a:prstGeom prst="rect">
              <a:avLst/>
            </a:prstGeom>
            <a:noFill/>
          </p:spPr>
          <p:txBody>
            <a:bodyPr wrap="square" rtlCol="0">
              <a:spAutoFit/>
            </a:bodyPr>
            <a:lstStyle/>
            <a:p>
              <a:pPr algn="ctr"/>
              <a:r>
                <a:rPr lang="zh-CN" altLang="en-US" sz="2400" b="1">
                  <a:solidFill>
                    <a:schemeClr val="bg1"/>
                  </a:solidFill>
                  <a:latin typeface="微软雅黑" panose="020B0503020204020204" charset="-122"/>
                  <a:ea typeface="微软雅黑" panose="020B0503020204020204" charset="-122"/>
                </a:rPr>
                <a:t>热情</a:t>
              </a:r>
              <a:endParaRPr lang="zh-CN" altLang="en-US" sz="2400" b="1">
                <a:solidFill>
                  <a:schemeClr val="bg1"/>
                </a:solidFill>
                <a:latin typeface="微软雅黑" panose="020B0503020204020204" charset="-122"/>
                <a:ea typeface="微软雅黑" panose="020B0503020204020204" charset="-122"/>
              </a:endParaRPr>
            </a:p>
          </p:txBody>
        </p:sp>
      </p:grpSp>
      <p:grpSp>
        <p:nvGrpSpPr>
          <p:cNvPr id="39" name="组合 38"/>
          <p:cNvGrpSpPr/>
          <p:nvPr/>
        </p:nvGrpSpPr>
        <p:grpSpPr>
          <a:xfrm>
            <a:off x="7423785" y="1383030"/>
            <a:ext cx="998855" cy="998855"/>
            <a:chOff x="9556" y="1695"/>
            <a:chExt cx="1573" cy="1573"/>
          </a:xfrm>
        </p:grpSpPr>
        <p:sp>
          <p:nvSpPr>
            <p:cNvPr id="40" name="椭圆 39"/>
            <p:cNvSpPr/>
            <p:nvPr/>
          </p:nvSpPr>
          <p:spPr>
            <a:xfrm>
              <a:off x="9556" y="1695"/>
              <a:ext cx="1573" cy="1573"/>
            </a:xfrm>
            <a:prstGeom prst="ellipse">
              <a:avLst/>
            </a:prstGeom>
            <a:solidFill>
              <a:srgbClr val="4E7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文本框 40"/>
            <p:cNvSpPr txBox="1"/>
            <p:nvPr/>
          </p:nvSpPr>
          <p:spPr>
            <a:xfrm>
              <a:off x="9610" y="2119"/>
              <a:ext cx="1465" cy="725"/>
            </a:xfrm>
            <a:prstGeom prst="rect">
              <a:avLst/>
            </a:prstGeom>
            <a:noFill/>
          </p:spPr>
          <p:txBody>
            <a:bodyPr wrap="square" rtlCol="0">
              <a:spAutoFit/>
            </a:bodyPr>
            <a:lstStyle/>
            <a:p>
              <a:pPr algn="ctr"/>
              <a:r>
                <a:rPr lang="zh-CN" altLang="en-US" sz="2400" b="1">
                  <a:solidFill>
                    <a:schemeClr val="bg1"/>
                  </a:solidFill>
                  <a:latin typeface="微软雅黑" panose="020B0503020204020204" charset="-122"/>
                  <a:ea typeface="微软雅黑" panose="020B0503020204020204" charset="-122"/>
                </a:rPr>
                <a:t>善良</a:t>
              </a:r>
              <a:endParaRPr lang="zh-CN" altLang="en-US" sz="2400" b="1">
                <a:solidFill>
                  <a:schemeClr val="bg1"/>
                </a:solidFill>
                <a:latin typeface="微软雅黑" panose="020B0503020204020204" charset="-122"/>
                <a:ea typeface="微软雅黑" panose="020B0503020204020204" charset="-122"/>
              </a:endParaRPr>
            </a:p>
          </p:txBody>
        </p:sp>
      </p:grpSp>
      <p:grpSp>
        <p:nvGrpSpPr>
          <p:cNvPr id="42" name="组合 41"/>
          <p:cNvGrpSpPr/>
          <p:nvPr/>
        </p:nvGrpSpPr>
        <p:grpSpPr>
          <a:xfrm>
            <a:off x="4616450" y="2929255"/>
            <a:ext cx="998855" cy="998855"/>
            <a:chOff x="9556" y="1695"/>
            <a:chExt cx="1573" cy="1573"/>
          </a:xfrm>
        </p:grpSpPr>
        <p:sp>
          <p:nvSpPr>
            <p:cNvPr id="43" name="椭圆 42"/>
            <p:cNvSpPr/>
            <p:nvPr/>
          </p:nvSpPr>
          <p:spPr>
            <a:xfrm>
              <a:off x="9556" y="1695"/>
              <a:ext cx="1573" cy="1573"/>
            </a:xfrm>
            <a:prstGeom prst="ellipse">
              <a:avLst/>
            </a:prstGeom>
            <a:solidFill>
              <a:srgbClr val="4E7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文本框 43"/>
            <p:cNvSpPr txBox="1"/>
            <p:nvPr/>
          </p:nvSpPr>
          <p:spPr>
            <a:xfrm>
              <a:off x="9610" y="2119"/>
              <a:ext cx="1465" cy="725"/>
            </a:xfrm>
            <a:prstGeom prst="rect">
              <a:avLst/>
            </a:prstGeom>
            <a:noFill/>
          </p:spPr>
          <p:txBody>
            <a:bodyPr wrap="square" rtlCol="0">
              <a:spAutoFit/>
            </a:bodyPr>
            <a:lstStyle/>
            <a:p>
              <a:pPr algn="ctr"/>
              <a:r>
                <a:rPr lang="zh-CN" altLang="en-US" sz="2400" b="1">
                  <a:solidFill>
                    <a:schemeClr val="bg1"/>
                  </a:solidFill>
                  <a:latin typeface="微软雅黑" panose="020B0503020204020204" charset="-122"/>
                  <a:ea typeface="微软雅黑" panose="020B0503020204020204" charset="-122"/>
                </a:rPr>
                <a:t>诚实</a:t>
              </a:r>
              <a:endParaRPr lang="zh-CN" altLang="en-US" sz="2400" b="1">
                <a:solidFill>
                  <a:schemeClr val="bg1"/>
                </a:solidFill>
                <a:latin typeface="微软雅黑" panose="020B0503020204020204" charset="-122"/>
                <a:ea typeface="微软雅黑" panose="020B0503020204020204" charset="-122"/>
              </a:endParaRPr>
            </a:p>
          </p:txBody>
        </p:sp>
      </p:grpSp>
      <p:grpSp>
        <p:nvGrpSpPr>
          <p:cNvPr id="45" name="组合 44"/>
          <p:cNvGrpSpPr/>
          <p:nvPr/>
        </p:nvGrpSpPr>
        <p:grpSpPr>
          <a:xfrm>
            <a:off x="6140450" y="2287905"/>
            <a:ext cx="998855" cy="998855"/>
            <a:chOff x="9556" y="1695"/>
            <a:chExt cx="1573" cy="1573"/>
          </a:xfrm>
        </p:grpSpPr>
        <p:sp>
          <p:nvSpPr>
            <p:cNvPr id="46" name="椭圆 45"/>
            <p:cNvSpPr/>
            <p:nvPr/>
          </p:nvSpPr>
          <p:spPr>
            <a:xfrm>
              <a:off x="9556" y="1695"/>
              <a:ext cx="1573" cy="1573"/>
            </a:xfrm>
            <a:prstGeom prst="ellipse">
              <a:avLst/>
            </a:prstGeom>
            <a:solidFill>
              <a:srgbClr val="4E7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文本框 46"/>
            <p:cNvSpPr txBox="1"/>
            <p:nvPr/>
          </p:nvSpPr>
          <p:spPr>
            <a:xfrm>
              <a:off x="9610" y="1925"/>
              <a:ext cx="1465" cy="1113"/>
            </a:xfrm>
            <a:prstGeom prst="rect">
              <a:avLst/>
            </a:prstGeom>
            <a:noFill/>
          </p:spPr>
          <p:txBody>
            <a:bodyPr wrap="square" rtlCol="0">
              <a:spAutoFit/>
            </a:bodyPr>
            <a:lstStyle/>
            <a:p>
              <a:pPr algn="ctr"/>
              <a:r>
                <a:rPr lang="zh-CN" altLang="en-US" sz="2000" b="1">
                  <a:solidFill>
                    <a:schemeClr val="bg1"/>
                  </a:solidFill>
                  <a:latin typeface="微软雅黑" panose="020B0503020204020204" charset="-122"/>
                  <a:ea typeface="微软雅黑" panose="020B0503020204020204" charset="-122"/>
                </a:rPr>
                <a:t>乐于助人</a:t>
              </a:r>
              <a:endParaRPr lang="zh-CN" altLang="en-US" sz="2000" b="1">
                <a:solidFill>
                  <a:schemeClr val="bg1"/>
                </a:solidFill>
                <a:latin typeface="微软雅黑" panose="020B0503020204020204" charset="-122"/>
                <a:ea typeface="微软雅黑" panose="020B0503020204020204" charset="-122"/>
              </a:endParaRPr>
            </a:p>
          </p:txBody>
        </p:sp>
      </p:grpSp>
      <p:grpSp>
        <p:nvGrpSpPr>
          <p:cNvPr id="48" name="组合 47"/>
          <p:cNvGrpSpPr/>
          <p:nvPr/>
        </p:nvGrpSpPr>
        <p:grpSpPr>
          <a:xfrm>
            <a:off x="5928995" y="3747135"/>
            <a:ext cx="998855" cy="998855"/>
            <a:chOff x="9556" y="1695"/>
            <a:chExt cx="1573" cy="1573"/>
          </a:xfrm>
        </p:grpSpPr>
        <p:sp>
          <p:nvSpPr>
            <p:cNvPr id="49" name="椭圆 48"/>
            <p:cNvSpPr/>
            <p:nvPr/>
          </p:nvSpPr>
          <p:spPr>
            <a:xfrm>
              <a:off x="9556" y="1695"/>
              <a:ext cx="1573" cy="1573"/>
            </a:xfrm>
            <a:prstGeom prst="ellipse">
              <a:avLst/>
            </a:prstGeom>
            <a:solidFill>
              <a:srgbClr val="4E7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文本框 49"/>
            <p:cNvSpPr txBox="1"/>
            <p:nvPr/>
          </p:nvSpPr>
          <p:spPr>
            <a:xfrm>
              <a:off x="9610" y="1925"/>
              <a:ext cx="1465" cy="1113"/>
            </a:xfrm>
            <a:prstGeom prst="rect">
              <a:avLst/>
            </a:prstGeom>
            <a:noFill/>
          </p:spPr>
          <p:txBody>
            <a:bodyPr wrap="square" rtlCol="0">
              <a:spAutoFit/>
            </a:bodyPr>
            <a:lstStyle/>
            <a:p>
              <a:pPr algn="ctr"/>
              <a:r>
                <a:rPr lang="zh-CN" altLang="en-US" sz="2000" b="1">
                  <a:solidFill>
                    <a:schemeClr val="bg1"/>
                  </a:solidFill>
                  <a:latin typeface="微软雅黑" panose="020B0503020204020204" charset="-122"/>
                  <a:ea typeface="微软雅黑" panose="020B0503020204020204" charset="-122"/>
                </a:rPr>
                <a:t>号召力强</a:t>
              </a:r>
              <a:endParaRPr lang="zh-CN" altLang="en-US" sz="2000" b="1">
                <a:solidFill>
                  <a:schemeClr val="bg1"/>
                </a:solidFill>
                <a:latin typeface="微软雅黑" panose="020B0503020204020204" charset="-122"/>
                <a:ea typeface="微软雅黑" panose="020B0503020204020204" charset="-122"/>
              </a:endParaRPr>
            </a:p>
          </p:txBody>
        </p:sp>
      </p:grpSp>
      <p:grpSp>
        <p:nvGrpSpPr>
          <p:cNvPr id="51" name="组合 50"/>
          <p:cNvGrpSpPr/>
          <p:nvPr/>
        </p:nvGrpSpPr>
        <p:grpSpPr>
          <a:xfrm>
            <a:off x="7336790" y="2929255"/>
            <a:ext cx="998855" cy="998855"/>
            <a:chOff x="9556" y="1695"/>
            <a:chExt cx="1573" cy="1573"/>
          </a:xfrm>
        </p:grpSpPr>
        <p:sp>
          <p:nvSpPr>
            <p:cNvPr id="52" name="椭圆 51"/>
            <p:cNvSpPr/>
            <p:nvPr/>
          </p:nvSpPr>
          <p:spPr>
            <a:xfrm>
              <a:off x="9556" y="1695"/>
              <a:ext cx="1573" cy="1573"/>
            </a:xfrm>
            <a:prstGeom prst="ellipse">
              <a:avLst/>
            </a:prstGeom>
            <a:solidFill>
              <a:srgbClr val="4E7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文本框 52"/>
            <p:cNvSpPr txBox="1"/>
            <p:nvPr/>
          </p:nvSpPr>
          <p:spPr>
            <a:xfrm>
              <a:off x="9610" y="2120"/>
              <a:ext cx="1465" cy="725"/>
            </a:xfrm>
            <a:prstGeom prst="rect">
              <a:avLst/>
            </a:prstGeom>
            <a:noFill/>
          </p:spPr>
          <p:txBody>
            <a:bodyPr wrap="square" rtlCol="0">
              <a:spAutoFit/>
            </a:bodyPr>
            <a:lstStyle/>
            <a:p>
              <a:pPr algn="ctr"/>
              <a:r>
                <a:rPr lang="zh-CN" altLang="en-US" sz="2400" b="1">
                  <a:solidFill>
                    <a:schemeClr val="bg1"/>
                  </a:solidFill>
                  <a:latin typeface="微软雅黑" panose="020B0503020204020204" charset="-122"/>
                  <a:ea typeface="微软雅黑" panose="020B0503020204020204" charset="-122"/>
                </a:rPr>
                <a:t>开朗</a:t>
              </a:r>
              <a:endParaRPr lang="zh-CN" altLang="en-US" sz="2400" b="1">
                <a:solidFill>
                  <a:schemeClr val="bg1"/>
                </a:solidFill>
                <a:latin typeface="微软雅黑" panose="020B0503020204020204" charset="-122"/>
                <a:ea typeface="微软雅黑" panose="020B0503020204020204" charset="-122"/>
              </a:endParaRPr>
            </a:p>
          </p:txBody>
        </p:sp>
      </p:grpSp>
      <p:grpSp>
        <p:nvGrpSpPr>
          <p:cNvPr id="54" name="组合 53"/>
          <p:cNvGrpSpPr/>
          <p:nvPr/>
        </p:nvGrpSpPr>
        <p:grpSpPr>
          <a:xfrm>
            <a:off x="8817610" y="2672715"/>
            <a:ext cx="998855" cy="998855"/>
            <a:chOff x="9556" y="1695"/>
            <a:chExt cx="1573" cy="1573"/>
          </a:xfrm>
        </p:grpSpPr>
        <p:sp>
          <p:nvSpPr>
            <p:cNvPr id="55" name="椭圆 54"/>
            <p:cNvSpPr/>
            <p:nvPr/>
          </p:nvSpPr>
          <p:spPr>
            <a:xfrm>
              <a:off x="9556" y="1695"/>
              <a:ext cx="1573" cy="1573"/>
            </a:xfrm>
            <a:prstGeom prst="ellipse">
              <a:avLst/>
            </a:prstGeom>
            <a:solidFill>
              <a:srgbClr val="4E7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文本框 55"/>
            <p:cNvSpPr txBox="1"/>
            <p:nvPr/>
          </p:nvSpPr>
          <p:spPr>
            <a:xfrm>
              <a:off x="9610" y="1925"/>
              <a:ext cx="1465" cy="1113"/>
            </a:xfrm>
            <a:prstGeom prst="rect">
              <a:avLst/>
            </a:prstGeom>
            <a:noFill/>
          </p:spPr>
          <p:txBody>
            <a:bodyPr wrap="square" rtlCol="0">
              <a:spAutoFit/>
            </a:bodyPr>
            <a:lstStyle/>
            <a:p>
              <a:pPr algn="ctr"/>
              <a:r>
                <a:rPr lang="zh-CN" altLang="en-US" sz="2000" b="1">
                  <a:solidFill>
                    <a:schemeClr val="bg1"/>
                  </a:solidFill>
                  <a:latin typeface="微软雅黑" panose="020B0503020204020204" charset="-122"/>
                  <a:ea typeface="微软雅黑" panose="020B0503020204020204" charset="-122"/>
                </a:rPr>
                <a:t>积极向上</a:t>
              </a:r>
              <a:endParaRPr lang="zh-CN" altLang="en-US" sz="2000" b="1">
                <a:solidFill>
                  <a:schemeClr val="bg1"/>
                </a:solidFill>
                <a:latin typeface="微软雅黑" panose="020B0503020204020204" charset="-122"/>
                <a:ea typeface="微软雅黑" panose="020B0503020204020204" charset="-122"/>
              </a:endParaRPr>
            </a:p>
          </p:txBody>
        </p:sp>
      </p:gr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4"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0-#ppt_w/2"/>
                                          </p:val>
                                        </p:tav>
                                        <p:tav tm="100000">
                                          <p:val>
                                            <p:strVal val="#ppt_x"/>
                                          </p:val>
                                        </p:tav>
                                      </p:tavLst>
                                    </p:anim>
                                    <p:anim calcmode="lin" valueType="num">
                                      <p:cBhvr additive="base">
                                        <p:cTn id="17" dur="500" fill="hold"/>
                                        <p:tgtEl>
                                          <p:spTgt spid="7"/>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500" fill="hold"/>
                                        <p:tgtEl>
                                          <p:spTgt spid="12"/>
                                        </p:tgtEl>
                                        <p:attrNameLst>
                                          <p:attrName>ppt_x</p:attrName>
                                        </p:attrNameLst>
                                      </p:cBhvr>
                                      <p:tavLst>
                                        <p:tav tm="0">
                                          <p:val>
                                            <p:strVal val="1+#ppt_w/2"/>
                                          </p:val>
                                        </p:tav>
                                        <p:tav tm="100000">
                                          <p:val>
                                            <p:strVal val="#ppt_x"/>
                                          </p:val>
                                        </p:tav>
                                      </p:tavLst>
                                    </p:anim>
                                    <p:anim calcmode="lin" valueType="num">
                                      <p:cBhvr additive="base">
                                        <p:cTn id="21" dur="500" fill="hold"/>
                                        <p:tgtEl>
                                          <p:spTgt spid="12"/>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p:tgtEl>
                                          <p:spTgt spid="14"/>
                                        </p:tgtEl>
                                        <p:attrNameLst>
                                          <p:attrName>ppt_y</p:attrName>
                                        </p:attrNameLst>
                                      </p:cBhvr>
                                      <p:tavLst>
                                        <p:tav tm="0">
                                          <p:val>
                                            <p:strVal val="#ppt_y+#ppt_h*1.125000"/>
                                          </p:val>
                                        </p:tav>
                                        <p:tav tm="100000">
                                          <p:val>
                                            <p:strVal val="#ppt_y"/>
                                          </p:val>
                                        </p:tav>
                                      </p:tavLst>
                                    </p:anim>
                                    <p:animEffect transition="in" filter="wipe(up)">
                                      <p:cBhvr>
                                        <p:cTn id="26" dur="500"/>
                                        <p:tgtEl>
                                          <p:spTgt spid="14"/>
                                        </p:tgtEl>
                                      </p:cBhvr>
                                    </p:animEffect>
                                  </p:childTnLst>
                                </p:cTn>
                              </p:par>
                              <p:par>
                                <p:cTn id="27" presetID="16" presetClass="entr" presetSubtype="21"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barn(inVertical)">
                                      <p:cBhvr>
                                        <p:cTn id="29" dur="500"/>
                                        <p:tgtEl>
                                          <p:spTgt spid="15"/>
                                        </p:tgtEl>
                                      </p:cBhvr>
                                    </p:animEffect>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down)">
                                      <p:cBhvr>
                                        <p:cTn id="33" dur="500"/>
                                        <p:tgtEl>
                                          <p:spTgt spid="10"/>
                                        </p:tgtEl>
                                      </p:cBhvr>
                                    </p:animEffect>
                                  </p:childTnLst>
                                </p:cTn>
                              </p:par>
                            </p:childTnLst>
                          </p:cTn>
                        </p:par>
                        <p:par>
                          <p:cTn id="34" fill="hold">
                            <p:stCondLst>
                              <p:cond delay="2500"/>
                            </p:stCondLst>
                            <p:childTnLst>
                              <p:par>
                                <p:cTn id="35" presetID="53" presetClass="entr" presetSubtype="16" fill="hold" grpId="1"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p:cTn id="37" dur="1000" fill="hold"/>
                                        <p:tgtEl>
                                          <p:spTgt spid="16"/>
                                        </p:tgtEl>
                                        <p:attrNameLst>
                                          <p:attrName>ppt_w</p:attrName>
                                        </p:attrNameLst>
                                      </p:cBhvr>
                                      <p:tavLst>
                                        <p:tav tm="0">
                                          <p:val>
                                            <p:fltVal val="0"/>
                                          </p:val>
                                        </p:tav>
                                        <p:tav tm="100000">
                                          <p:val>
                                            <p:strVal val="#ppt_w"/>
                                          </p:val>
                                        </p:tav>
                                      </p:tavLst>
                                    </p:anim>
                                    <p:anim calcmode="lin" valueType="num">
                                      <p:cBhvr>
                                        <p:cTn id="38" dur="1000" fill="hold"/>
                                        <p:tgtEl>
                                          <p:spTgt spid="16"/>
                                        </p:tgtEl>
                                        <p:attrNameLst>
                                          <p:attrName>ppt_h</p:attrName>
                                        </p:attrNameLst>
                                      </p:cBhvr>
                                      <p:tavLst>
                                        <p:tav tm="0">
                                          <p:val>
                                            <p:fltVal val="0"/>
                                          </p:val>
                                        </p:tav>
                                        <p:tav tm="100000">
                                          <p:val>
                                            <p:strVal val="#ppt_h"/>
                                          </p:val>
                                        </p:tav>
                                      </p:tavLst>
                                    </p:anim>
                                    <p:animEffect transition="in" filter="fade">
                                      <p:cBhvr>
                                        <p:cTn id="39" dur="1000"/>
                                        <p:tgtEl>
                                          <p:spTgt spid="16"/>
                                        </p:tgtEl>
                                      </p:cBhvr>
                                    </p:animEffect>
                                  </p:childTnLst>
                                </p:cTn>
                              </p:par>
                              <p:par>
                                <p:cTn id="40" presetID="53" presetClass="entr" presetSubtype="16" fill="hold" grpId="1" nodeType="withEffect">
                                  <p:stCondLst>
                                    <p:cond delay="500"/>
                                  </p:stCondLst>
                                  <p:childTnLst>
                                    <p:set>
                                      <p:cBhvr>
                                        <p:cTn id="41" dur="1" fill="hold">
                                          <p:stCondLst>
                                            <p:cond delay="0"/>
                                          </p:stCondLst>
                                        </p:cTn>
                                        <p:tgtEl>
                                          <p:spTgt spid="17"/>
                                        </p:tgtEl>
                                        <p:attrNameLst>
                                          <p:attrName>style.visibility</p:attrName>
                                        </p:attrNameLst>
                                      </p:cBhvr>
                                      <p:to>
                                        <p:strVal val="visible"/>
                                      </p:to>
                                    </p:set>
                                    <p:anim calcmode="lin" valueType="num">
                                      <p:cBhvr>
                                        <p:cTn id="42" dur="1000" fill="hold"/>
                                        <p:tgtEl>
                                          <p:spTgt spid="17"/>
                                        </p:tgtEl>
                                        <p:attrNameLst>
                                          <p:attrName>ppt_w</p:attrName>
                                        </p:attrNameLst>
                                      </p:cBhvr>
                                      <p:tavLst>
                                        <p:tav tm="0">
                                          <p:val>
                                            <p:fltVal val="0"/>
                                          </p:val>
                                        </p:tav>
                                        <p:tav tm="100000">
                                          <p:val>
                                            <p:strVal val="#ppt_w"/>
                                          </p:val>
                                        </p:tav>
                                      </p:tavLst>
                                    </p:anim>
                                    <p:anim calcmode="lin" valueType="num">
                                      <p:cBhvr>
                                        <p:cTn id="43" dur="1000" fill="hold"/>
                                        <p:tgtEl>
                                          <p:spTgt spid="17"/>
                                        </p:tgtEl>
                                        <p:attrNameLst>
                                          <p:attrName>ppt_h</p:attrName>
                                        </p:attrNameLst>
                                      </p:cBhvr>
                                      <p:tavLst>
                                        <p:tav tm="0">
                                          <p:val>
                                            <p:fltVal val="0"/>
                                          </p:val>
                                        </p:tav>
                                        <p:tav tm="100000">
                                          <p:val>
                                            <p:strVal val="#ppt_h"/>
                                          </p:val>
                                        </p:tav>
                                      </p:tavLst>
                                    </p:anim>
                                    <p:animEffect transition="in" filter="fade">
                                      <p:cBhvr>
                                        <p:cTn id="44" dur="1000"/>
                                        <p:tgtEl>
                                          <p:spTgt spid="17"/>
                                        </p:tgtEl>
                                      </p:cBhvr>
                                    </p:animEffect>
                                  </p:childTnLst>
                                </p:cTn>
                              </p:par>
                              <p:par>
                                <p:cTn id="45" presetID="53" presetClass="entr" presetSubtype="16" fill="hold" grpId="1" nodeType="withEffect">
                                  <p:stCondLst>
                                    <p:cond delay="1000"/>
                                  </p:stCondLst>
                                  <p:childTnLst>
                                    <p:set>
                                      <p:cBhvr>
                                        <p:cTn id="46" dur="1" fill="hold">
                                          <p:stCondLst>
                                            <p:cond delay="0"/>
                                          </p:stCondLst>
                                        </p:cTn>
                                        <p:tgtEl>
                                          <p:spTgt spid="18"/>
                                        </p:tgtEl>
                                        <p:attrNameLst>
                                          <p:attrName>style.visibility</p:attrName>
                                        </p:attrNameLst>
                                      </p:cBhvr>
                                      <p:to>
                                        <p:strVal val="visible"/>
                                      </p:to>
                                    </p:set>
                                    <p:anim calcmode="lin" valueType="num">
                                      <p:cBhvr>
                                        <p:cTn id="47" dur="1000" fill="hold"/>
                                        <p:tgtEl>
                                          <p:spTgt spid="18"/>
                                        </p:tgtEl>
                                        <p:attrNameLst>
                                          <p:attrName>ppt_w</p:attrName>
                                        </p:attrNameLst>
                                      </p:cBhvr>
                                      <p:tavLst>
                                        <p:tav tm="0">
                                          <p:val>
                                            <p:fltVal val="0"/>
                                          </p:val>
                                        </p:tav>
                                        <p:tav tm="100000">
                                          <p:val>
                                            <p:strVal val="#ppt_w"/>
                                          </p:val>
                                        </p:tav>
                                      </p:tavLst>
                                    </p:anim>
                                    <p:anim calcmode="lin" valueType="num">
                                      <p:cBhvr>
                                        <p:cTn id="48" dur="1000" fill="hold"/>
                                        <p:tgtEl>
                                          <p:spTgt spid="18"/>
                                        </p:tgtEl>
                                        <p:attrNameLst>
                                          <p:attrName>ppt_h</p:attrName>
                                        </p:attrNameLst>
                                      </p:cBhvr>
                                      <p:tavLst>
                                        <p:tav tm="0">
                                          <p:val>
                                            <p:fltVal val="0"/>
                                          </p:val>
                                        </p:tav>
                                        <p:tav tm="100000">
                                          <p:val>
                                            <p:strVal val="#ppt_h"/>
                                          </p:val>
                                        </p:tav>
                                      </p:tavLst>
                                    </p:anim>
                                    <p:animEffect transition="in" filter="fade">
                                      <p:cBhvr>
                                        <p:cTn id="49" dur="1000"/>
                                        <p:tgtEl>
                                          <p:spTgt spid="18"/>
                                        </p:tgtEl>
                                      </p:cBhvr>
                                    </p:animEffect>
                                  </p:childTnLst>
                                </p:cTn>
                              </p:par>
                              <p:par>
                                <p:cTn id="50" presetID="53" presetClass="entr" presetSubtype="16" fill="hold" grpId="1" nodeType="withEffect">
                                  <p:stCondLst>
                                    <p:cond delay="1500"/>
                                  </p:stCondLst>
                                  <p:childTnLst>
                                    <p:set>
                                      <p:cBhvr>
                                        <p:cTn id="51" dur="1" fill="hold">
                                          <p:stCondLst>
                                            <p:cond delay="0"/>
                                          </p:stCondLst>
                                        </p:cTn>
                                        <p:tgtEl>
                                          <p:spTgt spid="19"/>
                                        </p:tgtEl>
                                        <p:attrNameLst>
                                          <p:attrName>style.visibility</p:attrName>
                                        </p:attrNameLst>
                                      </p:cBhvr>
                                      <p:to>
                                        <p:strVal val="visible"/>
                                      </p:to>
                                    </p:set>
                                    <p:anim calcmode="lin" valueType="num">
                                      <p:cBhvr>
                                        <p:cTn id="52" dur="1000" fill="hold"/>
                                        <p:tgtEl>
                                          <p:spTgt spid="19"/>
                                        </p:tgtEl>
                                        <p:attrNameLst>
                                          <p:attrName>ppt_w</p:attrName>
                                        </p:attrNameLst>
                                      </p:cBhvr>
                                      <p:tavLst>
                                        <p:tav tm="0">
                                          <p:val>
                                            <p:fltVal val="0"/>
                                          </p:val>
                                        </p:tav>
                                        <p:tav tm="100000">
                                          <p:val>
                                            <p:strVal val="#ppt_w"/>
                                          </p:val>
                                        </p:tav>
                                      </p:tavLst>
                                    </p:anim>
                                    <p:anim calcmode="lin" valueType="num">
                                      <p:cBhvr>
                                        <p:cTn id="53" dur="1000" fill="hold"/>
                                        <p:tgtEl>
                                          <p:spTgt spid="19"/>
                                        </p:tgtEl>
                                        <p:attrNameLst>
                                          <p:attrName>ppt_h</p:attrName>
                                        </p:attrNameLst>
                                      </p:cBhvr>
                                      <p:tavLst>
                                        <p:tav tm="0">
                                          <p:val>
                                            <p:fltVal val="0"/>
                                          </p:val>
                                        </p:tav>
                                        <p:tav tm="100000">
                                          <p:val>
                                            <p:strVal val="#ppt_h"/>
                                          </p:val>
                                        </p:tav>
                                      </p:tavLst>
                                    </p:anim>
                                    <p:animEffect transition="in" filter="fade">
                                      <p:cBhvr>
                                        <p:cTn id="54" dur="1000"/>
                                        <p:tgtEl>
                                          <p:spTgt spid="19"/>
                                        </p:tgtEl>
                                      </p:cBhvr>
                                    </p:animEffect>
                                  </p:childTnLst>
                                </p:cTn>
                              </p:par>
                            </p:childTnLst>
                          </p:cTn>
                        </p:par>
                        <p:par>
                          <p:cTn id="55" fill="hold">
                            <p:stCondLst>
                              <p:cond delay="3500"/>
                            </p:stCondLst>
                            <p:childTnLst>
                              <p:par>
                                <p:cTn id="56" presetID="53" presetClass="entr" presetSubtype="16"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 calcmode="lin" valueType="num">
                                      <p:cBhvr>
                                        <p:cTn id="58" dur="1000" fill="hold"/>
                                        <p:tgtEl>
                                          <p:spTgt spid="36"/>
                                        </p:tgtEl>
                                        <p:attrNameLst>
                                          <p:attrName>ppt_w</p:attrName>
                                        </p:attrNameLst>
                                      </p:cBhvr>
                                      <p:tavLst>
                                        <p:tav tm="0">
                                          <p:val>
                                            <p:fltVal val="0"/>
                                          </p:val>
                                        </p:tav>
                                        <p:tav tm="100000">
                                          <p:val>
                                            <p:strVal val="#ppt_w"/>
                                          </p:val>
                                        </p:tav>
                                      </p:tavLst>
                                    </p:anim>
                                    <p:anim calcmode="lin" valueType="num">
                                      <p:cBhvr>
                                        <p:cTn id="59" dur="1000" fill="hold"/>
                                        <p:tgtEl>
                                          <p:spTgt spid="36"/>
                                        </p:tgtEl>
                                        <p:attrNameLst>
                                          <p:attrName>ppt_h</p:attrName>
                                        </p:attrNameLst>
                                      </p:cBhvr>
                                      <p:tavLst>
                                        <p:tav tm="0">
                                          <p:val>
                                            <p:fltVal val="0"/>
                                          </p:val>
                                        </p:tav>
                                        <p:tav tm="100000">
                                          <p:val>
                                            <p:strVal val="#ppt_h"/>
                                          </p:val>
                                        </p:tav>
                                      </p:tavLst>
                                    </p:anim>
                                    <p:animEffect transition="in" filter="fade">
                                      <p:cBhvr>
                                        <p:cTn id="60" dur="1000"/>
                                        <p:tgtEl>
                                          <p:spTgt spid="36"/>
                                        </p:tgtEl>
                                      </p:cBhvr>
                                    </p:animEffect>
                                  </p:childTnLst>
                                </p:cTn>
                              </p:par>
                              <p:par>
                                <p:cTn id="61" presetID="53" presetClass="entr" presetSubtype="16" fill="hold" nodeType="withEffect">
                                  <p:stCondLst>
                                    <p:cond delay="500"/>
                                  </p:stCondLst>
                                  <p:childTnLst>
                                    <p:set>
                                      <p:cBhvr>
                                        <p:cTn id="62" dur="1" fill="hold">
                                          <p:stCondLst>
                                            <p:cond delay="0"/>
                                          </p:stCondLst>
                                        </p:cTn>
                                        <p:tgtEl>
                                          <p:spTgt spid="45"/>
                                        </p:tgtEl>
                                        <p:attrNameLst>
                                          <p:attrName>style.visibility</p:attrName>
                                        </p:attrNameLst>
                                      </p:cBhvr>
                                      <p:to>
                                        <p:strVal val="visible"/>
                                      </p:to>
                                    </p:set>
                                    <p:anim calcmode="lin" valueType="num">
                                      <p:cBhvr>
                                        <p:cTn id="63" dur="1000" fill="hold"/>
                                        <p:tgtEl>
                                          <p:spTgt spid="45"/>
                                        </p:tgtEl>
                                        <p:attrNameLst>
                                          <p:attrName>ppt_w</p:attrName>
                                        </p:attrNameLst>
                                      </p:cBhvr>
                                      <p:tavLst>
                                        <p:tav tm="0">
                                          <p:val>
                                            <p:fltVal val="0"/>
                                          </p:val>
                                        </p:tav>
                                        <p:tav tm="100000">
                                          <p:val>
                                            <p:strVal val="#ppt_w"/>
                                          </p:val>
                                        </p:tav>
                                      </p:tavLst>
                                    </p:anim>
                                    <p:anim calcmode="lin" valueType="num">
                                      <p:cBhvr>
                                        <p:cTn id="64" dur="1000" fill="hold"/>
                                        <p:tgtEl>
                                          <p:spTgt spid="45"/>
                                        </p:tgtEl>
                                        <p:attrNameLst>
                                          <p:attrName>ppt_h</p:attrName>
                                        </p:attrNameLst>
                                      </p:cBhvr>
                                      <p:tavLst>
                                        <p:tav tm="0">
                                          <p:val>
                                            <p:fltVal val="0"/>
                                          </p:val>
                                        </p:tav>
                                        <p:tav tm="100000">
                                          <p:val>
                                            <p:strVal val="#ppt_h"/>
                                          </p:val>
                                        </p:tav>
                                      </p:tavLst>
                                    </p:anim>
                                    <p:animEffect transition="in" filter="fade">
                                      <p:cBhvr>
                                        <p:cTn id="65" dur="1000"/>
                                        <p:tgtEl>
                                          <p:spTgt spid="45"/>
                                        </p:tgtEl>
                                      </p:cBhvr>
                                    </p:animEffect>
                                  </p:childTnLst>
                                </p:cTn>
                              </p:par>
                              <p:par>
                                <p:cTn id="66" presetID="53" presetClass="entr" presetSubtype="16" fill="hold" nodeType="withEffect">
                                  <p:stCondLst>
                                    <p:cond delay="0"/>
                                  </p:stCondLst>
                                  <p:childTnLst>
                                    <p:set>
                                      <p:cBhvr>
                                        <p:cTn id="67" dur="1" fill="hold">
                                          <p:stCondLst>
                                            <p:cond delay="0"/>
                                          </p:stCondLst>
                                        </p:cTn>
                                        <p:tgtEl>
                                          <p:spTgt spid="54"/>
                                        </p:tgtEl>
                                        <p:attrNameLst>
                                          <p:attrName>style.visibility</p:attrName>
                                        </p:attrNameLst>
                                      </p:cBhvr>
                                      <p:to>
                                        <p:strVal val="visible"/>
                                      </p:to>
                                    </p:set>
                                    <p:anim calcmode="lin" valueType="num">
                                      <p:cBhvr>
                                        <p:cTn id="68" dur="1000" fill="hold"/>
                                        <p:tgtEl>
                                          <p:spTgt spid="54"/>
                                        </p:tgtEl>
                                        <p:attrNameLst>
                                          <p:attrName>ppt_w</p:attrName>
                                        </p:attrNameLst>
                                      </p:cBhvr>
                                      <p:tavLst>
                                        <p:tav tm="0">
                                          <p:val>
                                            <p:fltVal val="0"/>
                                          </p:val>
                                        </p:tav>
                                        <p:tav tm="100000">
                                          <p:val>
                                            <p:strVal val="#ppt_w"/>
                                          </p:val>
                                        </p:tav>
                                      </p:tavLst>
                                    </p:anim>
                                    <p:anim calcmode="lin" valueType="num">
                                      <p:cBhvr>
                                        <p:cTn id="69" dur="1000" fill="hold"/>
                                        <p:tgtEl>
                                          <p:spTgt spid="54"/>
                                        </p:tgtEl>
                                        <p:attrNameLst>
                                          <p:attrName>ppt_h</p:attrName>
                                        </p:attrNameLst>
                                      </p:cBhvr>
                                      <p:tavLst>
                                        <p:tav tm="0">
                                          <p:val>
                                            <p:fltVal val="0"/>
                                          </p:val>
                                        </p:tav>
                                        <p:tav tm="100000">
                                          <p:val>
                                            <p:strVal val="#ppt_h"/>
                                          </p:val>
                                        </p:tav>
                                      </p:tavLst>
                                    </p:anim>
                                    <p:animEffect transition="in" filter="fade">
                                      <p:cBhvr>
                                        <p:cTn id="70" dur="1000"/>
                                        <p:tgtEl>
                                          <p:spTgt spid="54"/>
                                        </p:tgtEl>
                                      </p:cBhvr>
                                    </p:animEffect>
                                  </p:childTnLst>
                                </p:cTn>
                              </p:par>
                              <p:par>
                                <p:cTn id="71" presetID="53" presetClass="entr" presetSubtype="16" fill="hold" nodeType="withEffect">
                                  <p:stCondLst>
                                    <p:cond delay="1000"/>
                                  </p:stCondLst>
                                  <p:childTnLst>
                                    <p:set>
                                      <p:cBhvr>
                                        <p:cTn id="72" dur="1" fill="hold">
                                          <p:stCondLst>
                                            <p:cond delay="0"/>
                                          </p:stCondLst>
                                        </p:cTn>
                                        <p:tgtEl>
                                          <p:spTgt spid="51"/>
                                        </p:tgtEl>
                                        <p:attrNameLst>
                                          <p:attrName>style.visibility</p:attrName>
                                        </p:attrNameLst>
                                      </p:cBhvr>
                                      <p:to>
                                        <p:strVal val="visible"/>
                                      </p:to>
                                    </p:set>
                                    <p:anim calcmode="lin" valueType="num">
                                      <p:cBhvr>
                                        <p:cTn id="73" dur="1000" fill="hold"/>
                                        <p:tgtEl>
                                          <p:spTgt spid="51"/>
                                        </p:tgtEl>
                                        <p:attrNameLst>
                                          <p:attrName>ppt_w</p:attrName>
                                        </p:attrNameLst>
                                      </p:cBhvr>
                                      <p:tavLst>
                                        <p:tav tm="0">
                                          <p:val>
                                            <p:fltVal val="0"/>
                                          </p:val>
                                        </p:tav>
                                        <p:tav tm="100000">
                                          <p:val>
                                            <p:strVal val="#ppt_w"/>
                                          </p:val>
                                        </p:tav>
                                      </p:tavLst>
                                    </p:anim>
                                    <p:anim calcmode="lin" valueType="num">
                                      <p:cBhvr>
                                        <p:cTn id="74" dur="1000" fill="hold"/>
                                        <p:tgtEl>
                                          <p:spTgt spid="51"/>
                                        </p:tgtEl>
                                        <p:attrNameLst>
                                          <p:attrName>ppt_h</p:attrName>
                                        </p:attrNameLst>
                                      </p:cBhvr>
                                      <p:tavLst>
                                        <p:tav tm="0">
                                          <p:val>
                                            <p:fltVal val="0"/>
                                          </p:val>
                                        </p:tav>
                                        <p:tav tm="100000">
                                          <p:val>
                                            <p:strVal val="#ppt_h"/>
                                          </p:val>
                                        </p:tav>
                                      </p:tavLst>
                                    </p:anim>
                                    <p:animEffect transition="in" filter="fade">
                                      <p:cBhvr>
                                        <p:cTn id="75" dur="1000"/>
                                        <p:tgtEl>
                                          <p:spTgt spid="51"/>
                                        </p:tgtEl>
                                      </p:cBhvr>
                                    </p:animEffect>
                                  </p:childTnLst>
                                </p:cTn>
                              </p:par>
                              <p:par>
                                <p:cTn id="76" presetID="53" presetClass="entr" presetSubtype="16" fill="hold" nodeType="withEffect">
                                  <p:stCondLst>
                                    <p:cond delay="1000"/>
                                  </p:stCondLst>
                                  <p:childTnLst>
                                    <p:set>
                                      <p:cBhvr>
                                        <p:cTn id="77" dur="1" fill="hold">
                                          <p:stCondLst>
                                            <p:cond delay="0"/>
                                          </p:stCondLst>
                                        </p:cTn>
                                        <p:tgtEl>
                                          <p:spTgt spid="39"/>
                                        </p:tgtEl>
                                        <p:attrNameLst>
                                          <p:attrName>style.visibility</p:attrName>
                                        </p:attrNameLst>
                                      </p:cBhvr>
                                      <p:to>
                                        <p:strVal val="visible"/>
                                      </p:to>
                                    </p:set>
                                    <p:anim calcmode="lin" valueType="num">
                                      <p:cBhvr>
                                        <p:cTn id="78" dur="1000" fill="hold"/>
                                        <p:tgtEl>
                                          <p:spTgt spid="39"/>
                                        </p:tgtEl>
                                        <p:attrNameLst>
                                          <p:attrName>ppt_w</p:attrName>
                                        </p:attrNameLst>
                                      </p:cBhvr>
                                      <p:tavLst>
                                        <p:tav tm="0">
                                          <p:val>
                                            <p:fltVal val="0"/>
                                          </p:val>
                                        </p:tav>
                                        <p:tav tm="100000">
                                          <p:val>
                                            <p:strVal val="#ppt_w"/>
                                          </p:val>
                                        </p:tav>
                                      </p:tavLst>
                                    </p:anim>
                                    <p:anim calcmode="lin" valueType="num">
                                      <p:cBhvr>
                                        <p:cTn id="79" dur="1000" fill="hold"/>
                                        <p:tgtEl>
                                          <p:spTgt spid="39"/>
                                        </p:tgtEl>
                                        <p:attrNameLst>
                                          <p:attrName>ppt_h</p:attrName>
                                        </p:attrNameLst>
                                      </p:cBhvr>
                                      <p:tavLst>
                                        <p:tav tm="0">
                                          <p:val>
                                            <p:fltVal val="0"/>
                                          </p:val>
                                        </p:tav>
                                        <p:tav tm="100000">
                                          <p:val>
                                            <p:strVal val="#ppt_h"/>
                                          </p:val>
                                        </p:tav>
                                      </p:tavLst>
                                    </p:anim>
                                    <p:animEffect transition="in" filter="fade">
                                      <p:cBhvr>
                                        <p:cTn id="80" dur="1000"/>
                                        <p:tgtEl>
                                          <p:spTgt spid="39"/>
                                        </p:tgtEl>
                                      </p:cBhvr>
                                    </p:animEffect>
                                  </p:childTnLst>
                                </p:cTn>
                              </p:par>
                              <p:par>
                                <p:cTn id="81" presetID="53" presetClass="entr" presetSubtype="16" fill="hold" nodeType="withEffect">
                                  <p:stCondLst>
                                    <p:cond delay="500"/>
                                  </p:stCondLst>
                                  <p:childTnLst>
                                    <p:set>
                                      <p:cBhvr>
                                        <p:cTn id="82" dur="1" fill="hold">
                                          <p:stCondLst>
                                            <p:cond delay="0"/>
                                          </p:stCondLst>
                                        </p:cTn>
                                        <p:tgtEl>
                                          <p:spTgt spid="33"/>
                                        </p:tgtEl>
                                        <p:attrNameLst>
                                          <p:attrName>style.visibility</p:attrName>
                                        </p:attrNameLst>
                                      </p:cBhvr>
                                      <p:to>
                                        <p:strVal val="visible"/>
                                      </p:to>
                                    </p:set>
                                    <p:anim calcmode="lin" valueType="num">
                                      <p:cBhvr>
                                        <p:cTn id="83" dur="1000" fill="hold"/>
                                        <p:tgtEl>
                                          <p:spTgt spid="33"/>
                                        </p:tgtEl>
                                        <p:attrNameLst>
                                          <p:attrName>ppt_w</p:attrName>
                                        </p:attrNameLst>
                                      </p:cBhvr>
                                      <p:tavLst>
                                        <p:tav tm="0">
                                          <p:val>
                                            <p:fltVal val="0"/>
                                          </p:val>
                                        </p:tav>
                                        <p:tav tm="100000">
                                          <p:val>
                                            <p:strVal val="#ppt_w"/>
                                          </p:val>
                                        </p:tav>
                                      </p:tavLst>
                                    </p:anim>
                                    <p:anim calcmode="lin" valueType="num">
                                      <p:cBhvr>
                                        <p:cTn id="84" dur="1000" fill="hold"/>
                                        <p:tgtEl>
                                          <p:spTgt spid="33"/>
                                        </p:tgtEl>
                                        <p:attrNameLst>
                                          <p:attrName>ppt_h</p:attrName>
                                        </p:attrNameLst>
                                      </p:cBhvr>
                                      <p:tavLst>
                                        <p:tav tm="0">
                                          <p:val>
                                            <p:fltVal val="0"/>
                                          </p:val>
                                        </p:tav>
                                        <p:tav tm="100000">
                                          <p:val>
                                            <p:strVal val="#ppt_h"/>
                                          </p:val>
                                        </p:tav>
                                      </p:tavLst>
                                    </p:anim>
                                    <p:animEffect transition="in" filter="fade">
                                      <p:cBhvr>
                                        <p:cTn id="85" dur="1000"/>
                                        <p:tgtEl>
                                          <p:spTgt spid="33"/>
                                        </p:tgtEl>
                                      </p:cBhvr>
                                    </p:animEffect>
                                  </p:childTnLst>
                                </p:cTn>
                              </p:par>
                              <p:par>
                                <p:cTn id="86" presetID="53" presetClass="entr" presetSubtype="16" fill="hold" nodeType="withEffect">
                                  <p:stCondLst>
                                    <p:cond delay="1500"/>
                                  </p:stCondLst>
                                  <p:childTnLst>
                                    <p:set>
                                      <p:cBhvr>
                                        <p:cTn id="87" dur="1" fill="hold">
                                          <p:stCondLst>
                                            <p:cond delay="0"/>
                                          </p:stCondLst>
                                        </p:cTn>
                                        <p:tgtEl>
                                          <p:spTgt spid="42"/>
                                        </p:tgtEl>
                                        <p:attrNameLst>
                                          <p:attrName>style.visibility</p:attrName>
                                        </p:attrNameLst>
                                      </p:cBhvr>
                                      <p:to>
                                        <p:strVal val="visible"/>
                                      </p:to>
                                    </p:set>
                                    <p:anim calcmode="lin" valueType="num">
                                      <p:cBhvr>
                                        <p:cTn id="88" dur="1000" fill="hold"/>
                                        <p:tgtEl>
                                          <p:spTgt spid="42"/>
                                        </p:tgtEl>
                                        <p:attrNameLst>
                                          <p:attrName>ppt_w</p:attrName>
                                        </p:attrNameLst>
                                      </p:cBhvr>
                                      <p:tavLst>
                                        <p:tav tm="0">
                                          <p:val>
                                            <p:fltVal val="0"/>
                                          </p:val>
                                        </p:tav>
                                        <p:tav tm="100000">
                                          <p:val>
                                            <p:strVal val="#ppt_w"/>
                                          </p:val>
                                        </p:tav>
                                      </p:tavLst>
                                    </p:anim>
                                    <p:anim calcmode="lin" valueType="num">
                                      <p:cBhvr>
                                        <p:cTn id="89" dur="1000" fill="hold"/>
                                        <p:tgtEl>
                                          <p:spTgt spid="42"/>
                                        </p:tgtEl>
                                        <p:attrNameLst>
                                          <p:attrName>ppt_h</p:attrName>
                                        </p:attrNameLst>
                                      </p:cBhvr>
                                      <p:tavLst>
                                        <p:tav tm="0">
                                          <p:val>
                                            <p:fltVal val="0"/>
                                          </p:val>
                                        </p:tav>
                                        <p:tav tm="100000">
                                          <p:val>
                                            <p:strVal val="#ppt_h"/>
                                          </p:val>
                                        </p:tav>
                                      </p:tavLst>
                                    </p:anim>
                                    <p:animEffect transition="in" filter="fade">
                                      <p:cBhvr>
                                        <p:cTn id="90" dur="1000"/>
                                        <p:tgtEl>
                                          <p:spTgt spid="42"/>
                                        </p:tgtEl>
                                      </p:cBhvr>
                                    </p:animEffect>
                                  </p:childTnLst>
                                </p:cTn>
                              </p:par>
                              <p:par>
                                <p:cTn id="91" presetID="53" presetClass="entr" presetSubtype="16" fill="hold" nodeType="withEffect">
                                  <p:stCondLst>
                                    <p:cond delay="0"/>
                                  </p:stCondLst>
                                  <p:childTnLst>
                                    <p:set>
                                      <p:cBhvr>
                                        <p:cTn id="92" dur="1" fill="hold">
                                          <p:stCondLst>
                                            <p:cond delay="0"/>
                                          </p:stCondLst>
                                        </p:cTn>
                                        <p:tgtEl>
                                          <p:spTgt spid="48"/>
                                        </p:tgtEl>
                                        <p:attrNameLst>
                                          <p:attrName>style.visibility</p:attrName>
                                        </p:attrNameLst>
                                      </p:cBhvr>
                                      <p:to>
                                        <p:strVal val="visible"/>
                                      </p:to>
                                    </p:set>
                                    <p:anim calcmode="lin" valueType="num">
                                      <p:cBhvr>
                                        <p:cTn id="93" dur="1000" fill="hold"/>
                                        <p:tgtEl>
                                          <p:spTgt spid="48"/>
                                        </p:tgtEl>
                                        <p:attrNameLst>
                                          <p:attrName>ppt_w</p:attrName>
                                        </p:attrNameLst>
                                      </p:cBhvr>
                                      <p:tavLst>
                                        <p:tav tm="0">
                                          <p:val>
                                            <p:fltVal val="0"/>
                                          </p:val>
                                        </p:tav>
                                        <p:tav tm="100000">
                                          <p:val>
                                            <p:strVal val="#ppt_w"/>
                                          </p:val>
                                        </p:tav>
                                      </p:tavLst>
                                    </p:anim>
                                    <p:anim calcmode="lin" valueType="num">
                                      <p:cBhvr>
                                        <p:cTn id="94" dur="1000" fill="hold"/>
                                        <p:tgtEl>
                                          <p:spTgt spid="48"/>
                                        </p:tgtEl>
                                        <p:attrNameLst>
                                          <p:attrName>ppt_h</p:attrName>
                                        </p:attrNameLst>
                                      </p:cBhvr>
                                      <p:tavLst>
                                        <p:tav tm="0">
                                          <p:val>
                                            <p:fltVal val="0"/>
                                          </p:val>
                                        </p:tav>
                                        <p:tav tm="100000">
                                          <p:val>
                                            <p:strVal val="#ppt_h"/>
                                          </p:val>
                                        </p:tav>
                                      </p:tavLst>
                                    </p:anim>
                                    <p:animEffect transition="in" filter="fade">
                                      <p:cBhvr>
                                        <p:cTn id="95" dur="1000"/>
                                        <p:tgtEl>
                                          <p:spTgt spid="48"/>
                                        </p:tgtEl>
                                      </p:cBhvr>
                                    </p:animEffect>
                                  </p:childTnLst>
                                </p:cTn>
                              </p:par>
                              <p:par>
                                <p:cTn id="96" presetID="53" presetClass="entr" presetSubtype="16" fill="hold" nodeType="withEffect">
                                  <p:stCondLst>
                                    <p:cond delay="1500"/>
                                  </p:stCondLst>
                                  <p:childTnLst>
                                    <p:set>
                                      <p:cBhvr>
                                        <p:cTn id="97" dur="1" fill="hold">
                                          <p:stCondLst>
                                            <p:cond delay="0"/>
                                          </p:stCondLst>
                                        </p:cTn>
                                        <p:tgtEl>
                                          <p:spTgt spid="8"/>
                                        </p:tgtEl>
                                        <p:attrNameLst>
                                          <p:attrName>style.visibility</p:attrName>
                                        </p:attrNameLst>
                                      </p:cBhvr>
                                      <p:to>
                                        <p:strVal val="visible"/>
                                      </p:to>
                                    </p:set>
                                    <p:anim calcmode="lin" valueType="num">
                                      <p:cBhvr>
                                        <p:cTn id="98" dur="1000" fill="hold"/>
                                        <p:tgtEl>
                                          <p:spTgt spid="8"/>
                                        </p:tgtEl>
                                        <p:attrNameLst>
                                          <p:attrName>ppt_w</p:attrName>
                                        </p:attrNameLst>
                                      </p:cBhvr>
                                      <p:tavLst>
                                        <p:tav tm="0">
                                          <p:val>
                                            <p:fltVal val="0"/>
                                          </p:val>
                                        </p:tav>
                                        <p:tav tm="100000">
                                          <p:val>
                                            <p:strVal val="#ppt_w"/>
                                          </p:val>
                                        </p:tav>
                                      </p:tavLst>
                                    </p:anim>
                                    <p:anim calcmode="lin" valueType="num">
                                      <p:cBhvr>
                                        <p:cTn id="99" dur="1000" fill="hold"/>
                                        <p:tgtEl>
                                          <p:spTgt spid="8"/>
                                        </p:tgtEl>
                                        <p:attrNameLst>
                                          <p:attrName>ppt_h</p:attrName>
                                        </p:attrNameLst>
                                      </p:cBhvr>
                                      <p:tavLst>
                                        <p:tav tm="0">
                                          <p:val>
                                            <p:fltVal val="0"/>
                                          </p:val>
                                        </p:tav>
                                        <p:tav tm="100000">
                                          <p:val>
                                            <p:strVal val="#ppt_h"/>
                                          </p:val>
                                        </p:tav>
                                      </p:tavLst>
                                    </p:anim>
                                    <p:animEffect transition="in" filter="fade">
                                      <p:cBhvr>
                                        <p:cTn id="10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bldLvl="0" animBg="1"/>
      <p:bldP spid="17" grpId="0" animBg="1"/>
      <p:bldP spid="17" grpId="1" bldLvl="0" animBg="1"/>
      <p:bldP spid="18" grpId="0" animBg="1"/>
      <p:bldP spid="18" grpId="1" bldLvl="0" animBg="1"/>
      <p:bldP spid="19" grpId="0" animBg="1"/>
      <p:bldP spid="19" grpId="1"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沙滩"/>
          <p:cNvPicPr>
            <a:picLocks noChangeAspect="1"/>
          </p:cNvPicPr>
          <p:nvPr/>
        </p:nvPicPr>
        <p:blipFill>
          <a:blip r:embed="rId1"/>
          <a:stretch>
            <a:fillRect/>
          </a:stretch>
        </p:blipFill>
        <p:spPr>
          <a:xfrm>
            <a:off x="2810510" y="5052060"/>
            <a:ext cx="6570980" cy="1607185"/>
          </a:xfrm>
          <a:prstGeom prst="rect">
            <a:avLst/>
          </a:prstGeom>
        </p:spPr>
      </p:pic>
      <p:pic>
        <p:nvPicPr>
          <p:cNvPr id="3" name="图片 2" descr="海浪"/>
          <p:cNvPicPr>
            <a:picLocks noChangeAspect="1"/>
          </p:cNvPicPr>
          <p:nvPr/>
        </p:nvPicPr>
        <p:blipFill>
          <a:blip r:embed="rId2"/>
          <a:srcRect l="15718" r="12534"/>
          <a:stretch>
            <a:fillRect/>
          </a:stretch>
        </p:blipFill>
        <p:spPr>
          <a:xfrm>
            <a:off x="-657225" y="5575935"/>
            <a:ext cx="13506450" cy="1278890"/>
          </a:xfrm>
          <a:prstGeom prst="rect">
            <a:avLst/>
          </a:prstGeom>
        </p:spPr>
      </p:pic>
      <p:pic>
        <p:nvPicPr>
          <p:cNvPr id="7" name="图片 6" descr="鲸鱼"/>
          <p:cNvPicPr>
            <a:picLocks noChangeAspect="1"/>
          </p:cNvPicPr>
          <p:nvPr/>
        </p:nvPicPr>
        <p:blipFill>
          <a:blip r:embed="rId3"/>
          <a:stretch>
            <a:fillRect/>
          </a:stretch>
        </p:blipFill>
        <p:spPr>
          <a:xfrm>
            <a:off x="1211580" y="5187315"/>
            <a:ext cx="1964690" cy="1174750"/>
          </a:xfrm>
          <a:prstGeom prst="rect">
            <a:avLst/>
          </a:prstGeom>
        </p:spPr>
      </p:pic>
      <p:pic>
        <p:nvPicPr>
          <p:cNvPr id="12" name="图片 11" descr="螃蟹"/>
          <p:cNvPicPr>
            <a:picLocks noChangeAspect="1"/>
          </p:cNvPicPr>
          <p:nvPr/>
        </p:nvPicPr>
        <p:blipFill>
          <a:blip r:embed="rId4"/>
          <a:stretch>
            <a:fillRect/>
          </a:stretch>
        </p:blipFill>
        <p:spPr>
          <a:xfrm>
            <a:off x="8757285" y="5824220"/>
            <a:ext cx="1468755" cy="782320"/>
          </a:xfrm>
          <a:prstGeom prst="rect">
            <a:avLst/>
          </a:prstGeom>
        </p:spPr>
      </p:pic>
      <p:pic>
        <p:nvPicPr>
          <p:cNvPr id="10" name="图片 9" descr="浪花"/>
          <p:cNvPicPr>
            <a:picLocks noChangeAspect="1"/>
          </p:cNvPicPr>
          <p:nvPr/>
        </p:nvPicPr>
        <p:blipFill>
          <a:blip r:embed="rId5"/>
          <a:stretch>
            <a:fillRect/>
          </a:stretch>
        </p:blipFill>
        <p:spPr>
          <a:xfrm>
            <a:off x="968375" y="318135"/>
            <a:ext cx="10255250" cy="5035550"/>
          </a:xfrm>
          <a:prstGeom prst="rect">
            <a:avLst/>
          </a:prstGeom>
        </p:spPr>
      </p:pic>
      <p:pic>
        <p:nvPicPr>
          <p:cNvPr id="14" name="图片 13" descr="椰子树"/>
          <p:cNvPicPr>
            <a:picLocks noChangeAspect="1"/>
          </p:cNvPicPr>
          <p:nvPr/>
        </p:nvPicPr>
        <p:blipFill>
          <a:blip r:embed="rId6"/>
          <a:stretch>
            <a:fillRect/>
          </a:stretch>
        </p:blipFill>
        <p:spPr>
          <a:xfrm>
            <a:off x="3989705" y="4724400"/>
            <a:ext cx="931545" cy="988695"/>
          </a:xfrm>
          <a:prstGeom prst="rect">
            <a:avLst/>
          </a:prstGeom>
        </p:spPr>
      </p:pic>
      <p:pic>
        <p:nvPicPr>
          <p:cNvPr id="15" name="图片 14" descr="帆船"/>
          <p:cNvPicPr>
            <a:picLocks noChangeAspect="1"/>
          </p:cNvPicPr>
          <p:nvPr/>
        </p:nvPicPr>
        <p:blipFill>
          <a:blip r:embed="rId7"/>
          <a:stretch>
            <a:fillRect/>
          </a:stretch>
        </p:blipFill>
        <p:spPr>
          <a:xfrm>
            <a:off x="7483475" y="5018405"/>
            <a:ext cx="879475" cy="805815"/>
          </a:xfrm>
          <a:prstGeom prst="rect">
            <a:avLst/>
          </a:prstGeom>
        </p:spPr>
      </p:pic>
      <p:sp>
        <p:nvSpPr>
          <p:cNvPr id="16" name="椭圆 15"/>
          <p:cNvSpPr/>
          <p:nvPr/>
        </p:nvSpPr>
        <p:spPr>
          <a:xfrm>
            <a:off x="1621790" y="589280"/>
            <a:ext cx="708025" cy="7080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a:solidFill>
                  <a:srgbClr val="4E7BBE"/>
                </a:solidFill>
                <a:latin typeface="微软雅黑" panose="020B0503020204020204" charset="-122"/>
                <a:ea typeface="微软雅黑" panose="020B0503020204020204" charset="-122"/>
              </a:rPr>
              <a:t>我</a:t>
            </a:r>
            <a:endParaRPr lang="zh-CN" altLang="en-US" sz="3200" b="1">
              <a:solidFill>
                <a:srgbClr val="4E7BBE"/>
              </a:solidFill>
              <a:latin typeface="微软雅黑" panose="020B0503020204020204" charset="-122"/>
              <a:ea typeface="微软雅黑" panose="020B0503020204020204" charset="-122"/>
            </a:endParaRPr>
          </a:p>
        </p:txBody>
      </p:sp>
      <p:sp>
        <p:nvSpPr>
          <p:cNvPr id="17" name="椭圆 16"/>
          <p:cNvSpPr/>
          <p:nvPr/>
        </p:nvSpPr>
        <p:spPr>
          <a:xfrm>
            <a:off x="2597150" y="318135"/>
            <a:ext cx="708025" cy="7080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a:solidFill>
                  <a:srgbClr val="4E7BBE"/>
                </a:solidFill>
                <a:latin typeface="微软雅黑" panose="020B0503020204020204" charset="-122"/>
                <a:ea typeface="微软雅黑" panose="020B0503020204020204" charset="-122"/>
              </a:rPr>
              <a:t>的</a:t>
            </a:r>
            <a:endParaRPr lang="zh-CN" altLang="en-US" sz="3200" b="1">
              <a:solidFill>
                <a:srgbClr val="4E7BBE"/>
              </a:solidFill>
              <a:latin typeface="微软雅黑" panose="020B0503020204020204" charset="-122"/>
              <a:ea typeface="微软雅黑" panose="020B0503020204020204" charset="-122"/>
            </a:endParaRPr>
          </a:p>
        </p:txBody>
      </p:sp>
      <p:sp>
        <p:nvSpPr>
          <p:cNvPr id="18" name="椭圆 17"/>
          <p:cNvSpPr/>
          <p:nvPr/>
        </p:nvSpPr>
        <p:spPr>
          <a:xfrm>
            <a:off x="3468370" y="742950"/>
            <a:ext cx="708025" cy="7080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a:solidFill>
                  <a:srgbClr val="4E7BBE"/>
                </a:solidFill>
                <a:latin typeface="微软雅黑" panose="020B0503020204020204" charset="-122"/>
                <a:ea typeface="微软雅黑" panose="020B0503020204020204" charset="-122"/>
              </a:rPr>
              <a:t>兴</a:t>
            </a:r>
            <a:endParaRPr lang="zh-CN" altLang="en-US" sz="3200" b="1">
              <a:solidFill>
                <a:srgbClr val="4E7BBE"/>
              </a:solidFill>
              <a:latin typeface="微软雅黑" panose="020B0503020204020204" charset="-122"/>
              <a:ea typeface="微软雅黑" panose="020B0503020204020204" charset="-122"/>
            </a:endParaRPr>
          </a:p>
        </p:txBody>
      </p:sp>
      <p:sp>
        <p:nvSpPr>
          <p:cNvPr id="19" name="椭圆 18"/>
          <p:cNvSpPr/>
          <p:nvPr/>
        </p:nvSpPr>
        <p:spPr>
          <a:xfrm>
            <a:off x="4399280" y="318135"/>
            <a:ext cx="708025" cy="7080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a:solidFill>
                  <a:srgbClr val="4E7BBE"/>
                </a:solidFill>
                <a:latin typeface="微软雅黑" panose="020B0503020204020204" charset="-122"/>
                <a:ea typeface="微软雅黑" panose="020B0503020204020204" charset="-122"/>
              </a:rPr>
              <a:t>趣</a:t>
            </a:r>
            <a:endParaRPr lang="zh-CN" altLang="en-US" sz="3200" b="1">
              <a:solidFill>
                <a:srgbClr val="4E7BBE"/>
              </a:solidFill>
              <a:latin typeface="微软雅黑" panose="020B0503020204020204" charset="-122"/>
              <a:ea typeface="微软雅黑" panose="020B0503020204020204" charset="-122"/>
            </a:endParaRPr>
          </a:p>
        </p:txBody>
      </p:sp>
      <p:sp>
        <p:nvSpPr>
          <p:cNvPr id="4" name="文本框 3"/>
          <p:cNvSpPr txBox="1"/>
          <p:nvPr/>
        </p:nvSpPr>
        <p:spPr>
          <a:xfrm>
            <a:off x="3468370" y="2092960"/>
            <a:ext cx="1184275" cy="521970"/>
          </a:xfrm>
          <a:prstGeom prst="rect">
            <a:avLst/>
          </a:prstGeom>
          <a:noFill/>
        </p:spPr>
        <p:txBody>
          <a:bodyPr wrap="square" rtlCol="0">
            <a:spAutoFit/>
          </a:bodyPr>
          <a:lstStyle/>
          <a:p>
            <a:pPr algn="ctr"/>
            <a:r>
              <a:rPr lang="zh-CN" altLang="en-US" sz="2800" b="1">
                <a:solidFill>
                  <a:srgbClr val="4E7BBE"/>
                </a:solidFill>
                <a:latin typeface="微软雅黑" panose="020B0503020204020204" charset="-122"/>
                <a:ea typeface="微软雅黑" panose="020B0503020204020204" charset="-122"/>
              </a:rPr>
              <a:t>唱歌</a:t>
            </a:r>
            <a:endParaRPr lang="zh-CN" altLang="en-US" sz="2800" b="1">
              <a:solidFill>
                <a:srgbClr val="4E7BBE"/>
              </a:solidFill>
              <a:latin typeface="微软雅黑" panose="020B0503020204020204" charset="-122"/>
              <a:ea typeface="微软雅黑" panose="020B0503020204020204" charset="-122"/>
            </a:endParaRPr>
          </a:p>
        </p:txBody>
      </p:sp>
      <p:sp>
        <p:nvSpPr>
          <p:cNvPr id="9" name="文本框 8"/>
          <p:cNvSpPr txBox="1"/>
          <p:nvPr/>
        </p:nvSpPr>
        <p:spPr>
          <a:xfrm>
            <a:off x="4176395" y="3168015"/>
            <a:ext cx="1184275" cy="521970"/>
          </a:xfrm>
          <a:prstGeom prst="rect">
            <a:avLst/>
          </a:prstGeom>
          <a:noFill/>
        </p:spPr>
        <p:txBody>
          <a:bodyPr wrap="square" rtlCol="0">
            <a:spAutoFit/>
          </a:bodyPr>
          <a:lstStyle/>
          <a:p>
            <a:pPr algn="ctr"/>
            <a:r>
              <a:rPr lang="zh-CN" altLang="en-US" sz="2800" b="1">
                <a:solidFill>
                  <a:srgbClr val="4E7BBE"/>
                </a:solidFill>
                <a:latin typeface="微软雅黑" panose="020B0503020204020204" charset="-122"/>
                <a:ea typeface="微软雅黑" panose="020B0503020204020204" charset="-122"/>
              </a:rPr>
              <a:t>跳舞</a:t>
            </a:r>
            <a:endParaRPr lang="zh-CN" altLang="en-US" sz="2800" b="1">
              <a:solidFill>
                <a:srgbClr val="4E7BBE"/>
              </a:solidFill>
              <a:latin typeface="微软雅黑" panose="020B0503020204020204" charset="-122"/>
              <a:ea typeface="微软雅黑" panose="020B0503020204020204" charset="-122"/>
            </a:endParaRPr>
          </a:p>
        </p:txBody>
      </p:sp>
      <p:sp>
        <p:nvSpPr>
          <p:cNvPr id="11" name="文本框 10"/>
          <p:cNvSpPr txBox="1"/>
          <p:nvPr/>
        </p:nvSpPr>
        <p:spPr>
          <a:xfrm>
            <a:off x="6299200" y="2850515"/>
            <a:ext cx="1184275" cy="521970"/>
          </a:xfrm>
          <a:prstGeom prst="rect">
            <a:avLst/>
          </a:prstGeom>
          <a:noFill/>
        </p:spPr>
        <p:txBody>
          <a:bodyPr wrap="square" rtlCol="0">
            <a:spAutoFit/>
          </a:bodyPr>
          <a:lstStyle/>
          <a:p>
            <a:pPr algn="ctr"/>
            <a:r>
              <a:rPr lang="zh-CN" altLang="en-US" sz="2800" b="1">
                <a:solidFill>
                  <a:srgbClr val="4E7BBE"/>
                </a:solidFill>
                <a:latin typeface="微软雅黑" panose="020B0503020204020204" charset="-122"/>
                <a:ea typeface="微软雅黑" panose="020B0503020204020204" charset="-122"/>
              </a:rPr>
              <a:t>练字</a:t>
            </a:r>
            <a:endParaRPr lang="zh-CN" altLang="en-US" sz="2800" b="1">
              <a:solidFill>
                <a:srgbClr val="4E7BBE"/>
              </a:solidFill>
              <a:latin typeface="微软雅黑" panose="020B0503020204020204" charset="-122"/>
              <a:ea typeface="微软雅黑" panose="020B0503020204020204" charset="-122"/>
            </a:endParaRPr>
          </a:p>
        </p:txBody>
      </p:sp>
      <p:sp>
        <p:nvSpPr>
          <p:cNvPr id="13" name="文本框 12"/>
          <p:cNvSpPr txBox="1"/>
          <p:nvPr/>
        </p:nvSpPr>
        <p:spPr>
          <a:xfrm>
            <a:off x="6299200" y="836295"/>
            <a:ext cx="1184275" cy="521970"/>
          </a:xfrm>
          <a:prstGeom prst="rect">
            <a:avLst/>
          </a:prstGeom>
          <a:noFill/>
        </p:spPr>
        <p:txBody>
          <a:bodyPr wrap="square" rtlCol="0">
            <a:spAutoFit/>
          </a:bodyPr>
          <a:lstStyle/>
          <a:p>
            <a:pPr algn="ctr"/>
            <a:r>
              <a:rPr lang="zh-CN" altLang="en-US" sz="2800" b="1">
                <a:solidFill>
                  <a:srgbClr val="4E7BBE"/>
                </a:solidFill>
                <a:latin typeface="微软雅黑" panose="020B0503020204020204" charset="-122"/>
                <a:ea typeface="微软雅黑" panose="020B0503020204020204" charset="-122"/>
              </a:rPr>
              <a:t>画画</a:t>
            </a:r>
            <a:endParaRPr lang="zh-CN" altLang="en-US" sz="2800" b="1">
              <a:solidFill>
                <a:srgbClr val="4E7BBE"/>
              </a:solidFill>
              <a:latin typeface="微软雅黑" panose="020B0503020204020204" charset="-122"/>
              <a:ea typeface="微软雅黑" panose="020B0503020204020204" charset="-122"/>
            </a:endParaRPr>
          </a:p>
        </p:txBody>
      </p:sp>
      <p:sp>
        <p:nvSpPr>
          <p:cNvPr id="20" name="文本框 19"/>
          <p:cNvSpPr txBox="1"/>
          <p:nvPr/>
        </p:nvSpPr>
        <p:spPr>
          <a:xfrm>
            <a:off x="5114925" y="1806575"/>
            <a:ext cx="1184275" cy="521970"/>
          </a:xfrm>
          <a:prstGeom prst="rect">
            <a:avLst/>
          </a:prstGeom>
          <a:noFill/>
        </p:spPr>
        <p:txBody>
          <a:bodyPr wrap="square" rtlCol="0">
            <a:spAutoFit/>
          </a:bodyPr>
          <a:lstStyle/>
          <a:p>
            <a:pPr algn="ctr"/>
            <a:r>
              <a:rPr lang="zh-CN" altLang="en-US" sz="2800" b="1">
                <a:solidFill>
                  <a:srgbClr val="4E7BBE"/>
                </a:solidFill>
                <a:latin typeface="微软雅黑" panose="020B0503020204020204" charset="-122"/>
                <a:ea typeface="微软雅黑" panose="020B0503020204020204" charset="-122"/>
              </a:rPr>
              <a:t>阅读</a:t>
            </a:r>
            <a:endParaRPr lang="zh-CN" altLang="en-US" sz="2800" b="1">
              <a:solidFill>
                <a:srgbClr val="4E7BBE"/>
              </a:solidFill>
              <a:latin typeface="微软雅黑" panose="020B0503020204020204" charset="-122"/>
              <a:ea typeface="微软雅黑" panose="020B0503020204020204" charset="-122"/>
            </a:endParaRPr>
          </a:p>
        </p:txBody>
      </p:sp>
      <p:sp>
        <p:nvSpPr>
          <p:cNvPr id="21" name="文本框 20"/>
          <p:cNvSpPr txBox="1"/>
          <p:nvPr/>
        </p:nvSpPr>
        <p:spPr>
          <a:xfrm>
            <a:off x="7479665" y="1981835"/>
            <a:ext cx="1371600" cy="521970"/>
          </a:xfrm>
          <a:prstGeom prst="rect">
            <a:avLst/>
          </a:prstGeom>
          <a:noFill/>
        </p:spPr>
        <p:txBody>
          <a:bodyPr wrap="square" rtlCol="0">
            <a:spAutoFit/>
          </a:bodyPr>
          <a:lstStyle/>
          <a:p>
            <a:pPr algn="ctr"/>
            <a:r>
              <a:rPr lang="zh-CN" altLang="en-US" sz="2800" b="1">
                <a:solidFill>
                  <a:srgbClr val="4E7BBE"/>
                </a:solidFill>
                <a:latin typeface="微软雅黑" panose="020B0503020204020204" charset="-122"/>
                <a:ea typeface="微软雅黑" panose="020B0503020204020204" charset="-122"/>
              </a:rPr>
              <a:t>打篮球</a:t>
            </a:r>
            <a:endParaRPr lang="zh-CN" altLang="en-US" sz="2800" b="1">
              <a:solidFill>
                <a:srgbClr val="4E7BBE"/>
              </a:solidFill>
              <a:latin typeface="微软雅黑" panose="020B0503020204020204" charset="-122"/>
              <a:ea typeface="微软雅黑" panose="020B0503020204020204" charset="-122"/>
            </a:endParaRPr>
          </a:p>
        </p:txBody>
      </p:sp>
      <p:sp>
        <p:nvSpPr>
          <p:cNvPr id="22" name="文本框 21"/>
          <p:cNvSpPr txBox="1"/>
          <p:nvPr/>
        </p:nvSpPr>
        <p:spPr>
          <a:xfrm>
            <a:off x="5836285" y="4000500"/>
            <a:ext cx="1097280" cy="521970"/>
          </a:xfrm>
          <a:prstGeom prst="rect">
            <a:avLst/>
          </a:prstGeom>
          <a:noFill/>
        </p:spPr>
        <p:txBody>
          <a:bodyPr wrap="square" rtlCol="0">
            <a:spAutoFit/>
          </a:bodyPr>
          <a:lstStyle/>
          <a:p>
            <a:pPr algn="ctr"/>
            <a:r>
              <a:rPr lang="zh-CN" altLang="en-US" sz="2800" b="1">
                <a:solidFill>
                  <a:srgbClr val="4E7BBE"/>
                </a:solidFill>
                <a:latin typeface="微软雅黑" panose="020B0503020204020204" charset="-122"/>
                <a:ea typeface="微软雅黑" panose="020B0503020204020204" charset="-122"/>
              </a:rPr>
              <a:t>跑步</a:t>
            </a:r>
            <a:endParaRPr lang="zh-CN" altLang="en-US" sz="2800" b="1">
              <a:solidFill>
                <a:srgbClr val="4E7BBE"/>
              </a:solidFill>
              <a:latin typeface="微软雅黑" panose="020B0503020204020204" charset="-122"/>
              <a:ea typeface="微软雅黑" panose="020B0503020204020204" charset="-122"/>
            </a:endParaRPr>
          </a:p>
        </p:txBody>
      </p:sp>
      <p:sp>
        <p:nvSpPr>
          <p:cNvPr id="24" name="文本框 23"/>
          <p:cNvSpPr txBox="1"/>
          <p:nvPr/>
        </p:nvSpPr>
        <p:spPr>
          <a:xfrm>
            <a:off x="8284210" y="3168015"/>
            <a:ext cx="1544320" cy="521970"/>
          </a:xfrm>
          <a:prstGeom prst="rect">
            <a:avLst/>
          </a:prstGeom>
          <a:noFill/>
        </p:spPr>
        <p:txBody>
          <a:bodyPr wrap="square" rtlCol="0">
            <a:spAutoFit/>
          </a:bodyPr>
          <a:lstStyle/>
          <a:p>
            <a:pPr algn="ctr"/>
            <a:r>
              <a:rPr lang="zh-CN" altLang="en-US" sz="2800" b="1">
                <a:solidFill>
                  <a:srgbClr val="4E7BBE"/>
                </a:solidFill>
                <a:latin typeface="微软雅黑" panose="020B0503020204020204" charset="-122"/>
                <a:ea typeface="微软雅黑" panose="020B0503020204020204" charset="-122"/>
              </a:rPr>
              <a:t>弹钢琴</a:t>
            </a:r>
            <a:endParaRPr lang="zh-CN" altLang="en-US" sz="2800" b="1">
              <a:solidFill>
                <a:srgbClr val="4E7BBE"/>
              </a:solidFill>
              <a:latin typeface="微软雅黑" panose="020B0503020204020204" charset="-122"/>
              <a:ea typeface="微软雅黑" panose="020B0503020204020204" charset="-122"/>
            </a:endParaRPr>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4"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0-#ppt_w/2"/>
                                          </p:val>
                                        </p:tav>
                                        <p:tav tm="100000">
                                          <p:val>
                                            <p:strVal val="#ppt_x"/>
                                          </p:val>
                                        </p:tav>
                                      </p:tavLst>
                                    </p:anim>
                                    <p:anim calcmode="lin" valueType="num">
                                      <p:cBhvr additive="base">
                                        <p:cTn id="17" dur="500" fill="hold"/>
                                        <p:tgtEl>
                                          <p:spTgt spid="7"/>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500" fill="hold"/>
                                        <p:tgtEl>
                                          <p:spTgt spid="12"/>
                                        </p:tgtEl>
                                        <p:attrNameLst>
                                          <p:attrName>ppt_x</p:attrName>
                                        </p:attrNameLst>
                                      </p:cBhvr>
                                      <p:tavLst>
                                        <p:tav tm="0">
                                          <p:val>
                                            <p:strVal val="1+#ppt_w/2"/>
                                          </p:val>
                                        </p:tav>
                                        <p:tav tm="100000">
                                          <p:val>
                                            <p:strVal val="#ppt_x"/>
                                          </p:val>
                                        </p:tav>
                                      </p:tavLst>
                                    </p:anim>
                                    <p:anim calcmode="lin" valueType="num">
                                      <p:cBhvr additive="base">
                                        <p:cTn id="21" dur="500" fill="hold"/>
                                        <p:tgtEl>
                                          <p:spTgt spid="12"/>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p:tgtEl>
                                          <p:spTgt spid="14"/>
                                        </p:tgtEl>
                                        <p:attrNameLst>
                                          <p:attrName>ppt_y</p:attrName>
                                        </p:attrNameLst>
                                      </p:cBhvr>
                                      <p:tavLst>
                                        <p:tav tm="0">
                                          <p:val>
                                            <p:strVal val="#ppt_y+#ppt_h*1.125000"/>
                                          </p:val>
                                        </p:tav>
                                        <p:tav tm="100000">
                                          <p:val>
                                            <p:strVal val="#ppt_y"/>
                                          </p:val>
                                        </p:tav>
                                      </p:tavLst>
                                    </p:anim>
                                    <p:animEffect transition="in" filter="wipe(up)">
                                      <p:cBhvr>
                                        <p:cTn id="26" dur="500"/>
                                        <p:tgtEl>
                                          <p:spTgt spid="14"/>
                                        </p:tgtEl>
                                      </p:cBhvr>
                                    </p:animEffect>
                                  </p:childTnLst>
                                </p:cTn>
                              </p:par>
                              <p:par>
                                <p:cTn id="27" presetID="16" presetClass="entr" presetSubtype="21"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barn(inVertical)">
                                      <p:cBhvr>
                                        <p:cTn id="29" dur="500"/>
                                        <p:tgtEl>
                                          <p:spTgt spid="15"/>
                                        </p:tgtEl>
                                      </p:cBhvr>
                                    </p:animEffect>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down)">
                                      <p:cBhvr>
                                        <p:cTn id="33" dur="500"/>
                                        <p:tgtEl>
                                          <p:spTgt spid="10"/>
                                        </p:tgtEl>
                                      </p:cBhvr>
                                    </p:animEffect>
                                  </p:childTnLst>
                                </p:cTn>
                              </p:par>
                            </p:childTnLst>
                          </p:cTn>
                        </p:par>
                        <p:par>
                          <p:cTn id="34" fill="hold">
                            <p:stCondLst>
                              <p:cond delay="2500"/>
                            </p:stCondLst>
                            <p:childTnLst>
                              <p:par>
                                <p:cTn id="35" presetID="53" presetClass="entr" presetSubtype="16" fill="hold" grpId="1"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p:cTn id="37" dur="1000" fill="hold"/>
                                        <p:tgtEl>
                                          <p:spTgt spid="16"/>
                                        </p:tgtEl>
                                        <p:attrNameLst>
                                          <p:attrName>ppt_w</p:attrName>
                                        </p:attrNameLst>
                                      </p:cBhvr>
                                      <p:tavLst>
                                        <p:tav tm="0">
                                          <p:val>
                                            <p:fltVal val="0"/>
                                          </p:val>
                                        </p:tav>
                                        <p:tav tm="100000">
                                          <p:val>
                                            <p:strVal val="#ppt_w"/>
                                          </p:val>
                                        </p:tav>
                                      </p:tavLst>
                                    </p:anim>
                                    <p:anim calcmode="lin" valueType="num">
                                      <p:cBhvr>
                                        <p:cTn id="38" dur="1000" fill="hold"/>
                                        <p:tgtEl>
                                          <p:spTgt spid="16"/>
                                        </p:tgtEl>
                                        <p:attrNameLst>
                                          <p:attrName>ppt_h</p:attrName>
                                        </p:attrNameLst>
                                      </p:cBhvr>
                                      <p:tavLst>
                                        <p:tav tm="0">
                                          <p:val>
                                            <p:fltVal val="0"/>
                                          </p:val>
                                        </p:tav>
                                        <p:tav tm="100000">
                                          <p:val>
                                            <p:strVal val="#ppt_h"/>
                                          </p:val>
                                        </p:tav>
                                      </p:tavLst>
                                    </p:anim>
                                    <p:animEffect transition="in" filter="fade">
                                      <p:cBhvr>
                                        <p:cTn id="39" dur="1000"/>
                                        <p:tgtEl>
                                          <p:spTgt spid="16"/>
                                        </p:tgtEl>
                                      </p:cBhvr>
                                    </p:animEffect>
                                  </p:childTnLst>
                                </p:cTn>
                              </p:par>
                              <p:par>
                                <p:cTn id="40" presetID="53" presetClass="entr" presetSubtype="16" fill="hold" grpId="1" nodeType="withEffect">
                                  <p:stCondLst>
                                    <p:cond delay="500"/>
                                  </p:stCondLst>
                                  <p:childTnLst>
                                    <p:set>
                                      <p:cBhvr>
                                        <p:cTn id="41" dur="1" fill="hold">
                                          <p:stCondLst>
                                            <p:cond delay="0"/>
                                          </p:stCondLst>
                                        </p:cTn>
                                        <p:tgtEl>
                                          <p:spTgt spid="17"/>
                                        </p:tgtEl>
                                        <p:attrNameLst>
                                          <p:attrName>style.visibility</p:attrName>
                                        </p:attrNameLst>
                                      </p:cBhvr>
                                      <p:to>
                                        <p:strVal val="visible"/>
                                      </p:to>
                                    </p:set>
                                    <p:anim calcmode="lin" valueType="num">
                                      <p:cBhvr>
                                        <p:cTn id="42" dur="1000" fill="hold"/>
                                        <p:tgtEl>
                                          <p:spTgt spid="17"/>
                                        </p:tgtEl>
                                        <p:attrNameLst>
                                          <p:attrName>ppt_w</p:attrName>
                                        </p:attrNameLst>
                                      </p:cBhvr>
                                      <p:tavLst>
                                        <p:tav tm="0">
                                          <p:val>
                                            <p:fltVal val="0"/>
                                          </p:val>
                                        </p:tav>
                                        <p:tav tm="100000">
                                          <p:val>
                                            <p:strVal val="#ppt_w"/>
                                          </p:val>
                                        </p:tav>
                                      </p:tavLst>
                                    </p:anim>
                                    <p:anim calcmode="lin" valueType="num">
                                      <p:cBhvr>
                                        <p:cTn id="43" dur="1000" fill="hold"/>
                                        <p:tgtEl>
                                          <p:spTgt spid="17"/>
                                        </p:tgtEl>
                                        <p:attrNameLst>
                                          <p:attrName>ppt_h</p:attrName>
                                        </p:attrNameLst>
                                      </p:cBhvr>
                                      <p:tavLst>
                                        <p:tav tm="0">
                                          <p:val>
                                            <p:fltVal val="0"/>
                                          </p:val>
                                        </p:tav>
                                        <p:tav tm="100000">
                                          <p:val>
                                            <p:strVal val="#ppt_h"/>
                                          </p:val>
                                        </p:tav>
                                      </p:tavLst>
                                    </p:anim>
                                    <p:animEffect transition="in" filter="fade">
                                      <p:cBhvr>
                                        <p:cTn id="44" dur="1000"/>
                                        <p:tgtEl>
                                          <p:spTgt spid="17"/>
                                        </p:tgtEl>
                                      </p:cBhvr>
                                    </p:animEffect>
                                  </p:childTnLst>
                                </p:cTn>
                              </p:par>
                              <p:par>
                                <p:cTn id="45" presetID="53" presetClass="entr" presetSubtype="16" fill="hold" grpId="1" nodeType="withEffect">
                                  <p:stCondLst>
                                    <p:cond delay="1000"/>
                                  </p:stCondLst>
                                  <p:childTnLst>
                                    <p:set>
                                      <p:cBhvr>
                                        <p:cTn id="46" dur="1" fill="hold">
                                          <p:stCondLst>
                                            <p:cond delay="0"/>
                                          </p:stCondLst>
                                        </p:cTn>
                                        <p:tgtEl>
                                          <p:spTgt spid="18"/>
                                        </p:tgtEl>
                                        <p:attrNameLst>
                                          <p:attrName>style.visibility</p:attrName>
                                        </p:attrNameLst>
                                      </p:cBhvr>
                                      <p:to>
                                        <p:strVal val="visible"/>
                                      </p:to>
                                    </p:set>
                                    <p:anim calcmode="lin" valueType="num">
                                      <p:cBhvr>
                                        <p:cTn id="47" dur="1000" fill="hold"/>
                                        <p:tgtEl>
                                          <p:spTgt spid="18"/>
                                        </p:tgtEl>
                                        <p:attrNameLst>
                                          <p:attrName>ppt_w</p:attrName>
                                        </p:attrNameLst>
                                      </p:cBhvr>
                                      <p:tavLst>
                                        <p:tav tm="0">
                                          <p:val>
                                            <p:fltVal val="0"/>
                                          </p:val>
                                        </p:tav>
                                        <p:tav tm="100000">
                                          <p:val>
                                            <p:strVal val="#ppt_w"/>
                                          </p:val>
                                        </p:tav>
                                      </p:tavLst>
                                    </p:anim>
                                    <p:anim calcmode="lin" valueType="num">
                                      <p:cBhvr>
                                        <p:cTn id="48" dur="1000" fill="hold"/>
                                        <p:tgtEl>
                                          <p:spTgt spid="18"/>
                                        </p:tgtEl>
                                        <p:attrNameLst>
                                          <p:attrName>ppt_h</p:attrName>
                                        </p:attrNameLst>
                                      </p:cBhvr>
                                      <p:tavLst>
                                        <p:tav tm="0">
                                          <p:val>
                                            <p:fltVal val="0"/>
                                          </p:val>
                                        </p:tav>
                                        <p:tav tm="100000">
                                          <p:val>
                                            <p:strVal val="#ppt_h"/>
                                          </p:val>
                                        </p:tav>
                                      </p:tavLst>
                                    </p:anim>
                                    <p:animEffect transition="in" filter="fade">
                                      <p:cBhvr>
                                        <p:cTn id="49" dur="1000"/>
                                        <p:tgtEl>
                                          <p:spTgt spid="18"/>
                                        </p:tgtEl>
                                      </p:cBhvr>
                                    </p:animEffect>
                                  </p:childTnLst>
                                </p:cTn>
                              </p:par>
                              <p:par>
                                <p:cTn id="50" presetID="53" presetClass="entr" presetSubtype="16" fill="hold" grpId="1" nodeType="withEffect">
                                  <p:stCondLst>
                                    <p:cond delay="1500"/>
                                  </p:stCondLst>
                                  <p:childTnLst>
                                    <p:set>
                                      <p:cBhvr>
                                        <p:cTn id="51" dur="1" fill="hold">
                                          <p:stCondLst>
                                            <p:cond delay="0"/>
                                          </p:stCondLst>
                                        </p:cTn>
                                        <p:tgtEl>
                                          <p:spTgt spid="19"/>
                                        </p:tgtEl>
                                        <p:attrNameLst>
                                          <p:attrName>style.visibility</p:attrName>
                                        </p:attrNameLst>
                                      </p:cBhvr>
                                      <p:to>
                                        <p:strVal val="visible"/>
                                      </p:to>
                                    </p:set>
                                    <p:anim calcmode="lin" valueType="num">
                                      <p:cBhvr>
                                        <p:cTn id="52" dur="1000" fill="hold"/>
                                        <p:tgtEl>
                                          <p:spTgt spid="19"/>
                                        </p:tgtEl>
                                        <p:attrNameLst>
                                          <p:attrName>ppt_w</p:attrName>
                                        </p:attrNameLst>
                                      </p:cBhvr>
                                      <p:tavLst>
                                        <p:tav tm="0">
                                          <p:val>
                                            <p:fltVal val="0"/>
                                          </p:val>
                                        </p:tav>
                                        <p:tav tm="100000">
                                          <p:val>
                                            <p:strVal val="#ppt_w"/>
                                          </p:val>
                                        </p:tav>
                                      </p:tavLst>
                                    </p:anim>
                                    <p:anim calcmode="lin" valueType="num">
                                      <p:cBhvr>
                                        <p:cTn id="53" dur="1000" fill="hold"/>
                                        <p:tgtEl>
                                          <p:spTgt spid="19"/>
                                        </p:tgtEl>
                                        <p:attrNameLst>
                                          <p:attrName>ppt_h</p:attrName>
                                        </p:attrNameLst>
                                      </p:cBhvr>
                                      <p:tavLst>
                                        <p:tav tm="0">
                                          <p:val>
                                            <p:fltVal val="0"/>
                                          </p:val>
                                        </p:tav>
                                        <p:tav tm="100000">
                                          <p:val>
                                            <p:strVal val="#ppt_h"/>
                                          </p:val>
                                        </p:tav>
                                      </p:tavLst>
                                    </p:anim>
                                    <p:animEffect transition="in" filter="fade">
                                      <p:cBhvr>
                                        <p:cTn id="54" dur="1000"/>
                                        <p:tgtEl>
                                          <p:spTgt spid="19"/>
                                        </p:tgtEl>
                                      </p:cBhvr>
                                    </p:animEffect>
                                  </p:childTnLst>
                                </p:cTn>
                              </p:par>
                            </p:childTnLst>
                          </p:cTn>
                        </p:par>
                        <p:par>
                          <p:cTn id="55" fill="hold">
                            <p:stCondLst>
                              <p:cond delay="3500"/>
                            </p:stCondLst>
                            <p:childTnLst>
                              <p:par>
                                <p:cTn id="56" presetID="53" presetClass="entr" presetSubtype="16" fill="hold" grpId="0"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1000" fill="hold"/>
                                        <p:tgtEl>
                                          <p:spTgt spid="4"/>
                                        </p:tgtEl>
                                        <p:attrNameLst>
                                          <p:attrName>ppt_w</p:attrName>
                                        </p:attrNameLst>
                                      </p:cBhvr>
                                      <p:tavLst>
                                        <p:tav tm="0">
                                          <p:val>
                                            <p:fltVal val="0"/>
                                          </p:val>
                                        </p:tav>
                                        <p:tav tm="100000">
                                          <p:val>
                                            <p:strVal val="#ppt_w"/>
                                          </p:val>
                                        </p:tav>
                                      </p:tavLst>
                                    </p:anim>
                                    <p:anim calcmode="lin" valueType="num">
                                      <p:cBhvr>
                                        <p:cTn id="59" dur="1000" fill="hold"/>
                                        <p:tgtEl>
                                          <p:spTgt spid="4"/>
                                        </p:tgtEl>
                                        <p:attrNameLst>
                                          <p:attrName>ppt_h</p:attrName>
                                        </p:attrNameLst>
                                      </p:cBhvr>
                                      <p:tavLst>
                                        <p:tav tm="0">
                                          <p:val>
                                            <p:fltVal val="0"/>
                                          </p:val>
                                        </p:tav>
                                        <p:tav tm="100000">
                                          <p:val>
                                            <p:strVal val="#ppt_h"/>
                                          </p:val>
                                        </p:tav>
                                      </p:tavLst>
                                    </p:anim>
                                    <p:animEffect transition="in" filter="fade">
                                      <p:cBhvr>
                                        <p:cTn id="60" dur="1000"/>
                                        <p:tgtEl>
                                          <p:spTgt spid="4"/>
                                        </p:tgtEl>
                                      </p:cBhvr>
                                    </p:animEffect>
                                  </p:childTnLst>
                                </p:cTn>
                              </p:par>
                              <p:par>
                                <p:cTn id="61" presetID="53" presetClass="entr" presetSubtype="16" fill="hold" grpId="0" nodeType="withEffect">
                                  <p:stCondLst>
                                    <p:cond delay="500"/>
                                  </p:stCondLst>
                                  <p:childTnLst>
                                    <p:set>
                                      <p:cBhvr>
                                        <p:cTn id="62" dur="1" fill="hold">
                                          <p:stCondLst>
                                            <p:cond delay="0"/>
                                          </p:stCondLst>
                                        </p:cTn>
                                        <p:tgtEl>
                                          <p:spTgt spid="11"/>
                                        </p:tgtEl>
                                        <p:attrNameLst>
                                          <p:attrName>style.visibility</p:attrName>
                                        </p:attrNameLst>
                                      </p:cBhvr>
                                      <p:to>
                                        <p:strVal val="visible"/>
                                      </p:to>
                                    </p:set>
                                    <p:anim calcmode="lin" valueType="num">
                                      <p:cBhvr>
                                        <p:cTn id="63" dur="1000" fill="hold"/>
                                        <p:tgtEl>
                                          <p:spTgt spid="11"/>
                                        </p:tgtEl>
                                        <p:attrNameLst>
                                          <p:attrName>ppt_w</p:attrName>
                                        </p:attrNameLst>
                                      </p:cBhvr>
                                      <p:tavLst>
                                        <p:tav tm="0">
                                          <p:val>
                                            <p:fltVal val="0"/>
                                          </p:val>
                                        </p:tav>
                                        <p:tav tm="100000">
                                          <p:val>
                                            <p:strVal val="#ppt_w"/>
                                          </p:val>
                                        </p:tav>
                                      </p:tavLst>
                                    </p:anim>
                                    <p:anim calcmode="lin" valueType="num">
                                      <p:cBhvr>
                                        <p:cTn id="64" dur="1000" fill="hold"/>
                                        <p:tgtEl>
                                          <p:spTgt spid="11"/>
                                        </p:tgtEl>
                                        <p:attrNameLst>
                                          <p:attrName>ppt_h</p:attrName>
                                        </p:attrNameLst>
                                      </p:cBhvr>
                                      <p:tavLst>
                                        <p:tav tm="0">
                                          <p:val>
                                            <p:fltVal val="0"/>
                                          </p:val>
                                        </p:tav>
                                        <p:tav tm="100000">
                                          <p:val>
                                            <p:strVal val="#ppt_h"/>
                                          </p:val>
                                        </p:tav>
                                      </p:tavLst>
                                    </p:anim>
                                    <p:animEffect transition="in" filter="fade">
                                      <p:cBhvr>
                                        <p:cTn id="65" dur="1000"/>
                                        <p:tgtEl>
                                          <p:spTgt spid="11"/>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0"/>
                                        </p:tgtEl>
                                        <p:attrNameLst>
                                          <p:attrName>style.visibility</p:attrName>
                                        </p:attrNameLst>
                                      </p:cBhvr>
                                      <p:to>
                                        <p:strVal val="visible"/>
                                      </p:to>
                                    </p:set>
                                    <p:anim calcmode="lin" valueType="num">
                                      <p:cBhvr>
                                        <p:cTn id="68" dur="1000" fill="hold"/>
                                        <p:tgtEl>
                                          <p:spTgt spid="20"/>
                                        </p:tgtEl>
                                        <p:attrNameLst>
                                          <p:attrName>ppt_w</p:attrName>
                                        </p:attrNameLst>
                                      </p:cBhvr>
                                      <p:tavLst>
                                        <p:tav tm="0">
                                          <p:val>
                                            <p:fltVal val="0"/>
                                          </p:val>
                                        </p:tav>
                                        <p:tav tm="100000">
                                          <p:val>
                                            <p:strVal val="#ppt_w"/>
                                          </p:val>
                                        </p:tav>
                                      </p:tavLst>
                                    </p:anim>
                                    <p:anim calcmode="lin" valueType="num">
                                      <p:cBhvr>
                                        <p:cTn id="69" dur="1000" fill="hold"/>
                                        <p:tgtEl>
                                          <p:spTgt spid="20"/>
                                        </p:tgtEl>
                                        <p:attrNameLst>
                                          <p:attrName>ppt_h</p:attrName>
                                        </p:attrNameLst>
                                      </p:cBhvr>
                                      <p:tavLst>
                                        <p:tav tm="0">
                                          <p:val>
                                            <p:fltVal val="0"/>
                                          </p:val>
                                        </p:tav>
                                        <p:tav tm="100000">
                                          <p:val>
                                            <p:strVal val="#ppt_h"/>
                                          </p:val>
                                        </p:tav>
                                      </p:tavLst>
                                    </p:anim>
                                    <p:animEffect transition="in" filter="fade">
                                      <p:cBhvr>
                                        <p:cTn id="70" dur="1000"/>
                                        <p:tgtEl>
                                          <p:spTgt spid="20"/>
                                        </p:tgtEl>
                                      </p:cBhvr>
                                    </p:animEffect>
                                  </p:childTnLst>
                                </p:cTn>
                              </p:par>
                              <p:par>
                                <p:cTn id="71" presetID="53" presetClass="entr" presetSubtype="16" fill="hold" grpId="0" nodeType="withEffect">
                                  <p:stCondLst>
                                    <p:cond delay="1500"/>
                                  </p:stCondLst>
                                  <p:childTnLst>
                                    <p:set>
                                      <p:cBhvr>
                                        <p:cTn id="72" dur="1" fill="hold">
                                          <p:stCondLst>
                                            <p:cond delay="0"/>
                                          </p:stCondLst>
                                        </p:cTn>
                                        <p:tgtEl>
                                          <p:spTgt spid="22"/>
                                        </p:tgtEl>
                                        <p:attrNameLst>
                                          <p:attrName>style.visibility</p:attrName>
                                        </p:attrNameLst>
                                      </p:cBhvr>
                                      <p:to>
                                        <p:strVal val="visible"/>
                                      </p:to>
                                    </p:set>
                                    <p:anim calcmode="lin" valueType="num">
                                      <p:cBhvr>
                                        <p:cTn id="73" dur="1000" fill="hold"/>
                                        <p:tgtEl>
                                          <p:spTgt spid="22"/>
                                        </p:tgtEl>
                                        <p:attrNameLst>
                                          <p:attrName>ppt_w</p:attrName>
                                        </p:attrNameLst>
                                      </p:cBhvr>
                                      <p:tavLst>
                                        <p:tav tm="0">
                                          <p:val>
                                            <p:fltVal val="0"/>
                                          </p:val>
                                        </p:tav>
                                        <p:tav tm="100000">
                                          <p:val>
                                            <p:strVal val="#ppt_w"/>
                                          </p:val>
                                        </p:tav>
                                      </p:tavLst>
                                    </p:anim>
                                    <p:anim calcmode="lin" valueType="num">
                                      <p:cBhvr>
                                        <p:cTn id="74" dur="1000" fill="hold"/>
                                        <p:tgtEl>
                                          <p:spTgt spid="22"/>
                                        </p:tgtEl>
                                        <p:attrNameLst>
                                          <p:attrName>ppt_h</p:attrName>
                                        </p:attrNameLst>
                                      </p:cBhvr>
                                      <p:tavLst>
                                        <p:tav tm="0">
                                          <p:val>
                                            <p:fltVal val="0"/>
                                          </p:val>
                                        </p:tav>
                                        <p:tav tm="100000">
                                          <p:val>
                                            <p:strVal val="#ppt_h"/>
                                          </p:val>
                                        </p:tav>
                                      </p:tavLst>
                                    </p:anim>
                                    <p:animEffect transition="in" filter="fade">
                                      <p:cBhvr>
                                        <p:cTn id="75" dur="1000"/>
                                        <p:tgtEl>
                                          <p:spTgt spid="22"/>
                                        </p:tgtEl>
                                      </p:cBhvr>
                                    </p:animEffect>
                                  </p:childTnLst>
                                </p:cTn>
                              </p:par>
                              <p:par>
                                <p:cTn id="76" presetID="53" presetClass="entr" presetSubtype="16" fill="hold" grpId="0" nodeType="withEffect">
                                  <p:stCondLst>
                                    <p:cond delay="1500"/>
                                  </p:stCondLst>
                                  <p:childTnLst>
                                    <p:set>
                                      <p:cBhvr>
                                        <p:cTn id="77" dur="1" fill="hold">
                                          <p:stCondLst>
                                            <p:cond delay="0"/>
                                          </p:stCondLst>
                                        </p:cTn>
                                        <p:tgtEl>
                                          <p:spTgt spid="21"/>
                                        </p:tgtEl>
                                        <p:attrNameLst>
                                          <p:attrName>style.visibility</p:attrName>
                                        </p:attrNameLst>
                                      </p:cBhvr>
                                      <p:to>
                                        <p:strVal val="visible"/>
                                      </p:to>
                                    </p:set>
                                    <p:anim calcmode="lin" valueType="num">
                                      <p:cBhvr>
                                        <p:cTn id="78" dur="1000" fill="hold"/>
                                        <p:tgtEl>
                                          <p:spTgt spid="21"/>
                                        </p:tgtEl>
                                        <p:attrNameLst>
                                          <p:attrName>ppt_w</p:attrName>
                                        </p:attrNameLst>
                                      </p:cBhvr>
                                      <p:tavLst>
                                        <p:tav tm="0">
                                          <p:val>
                                            <p:fltVal val="0"/>
                                          </p:val>
                                        </p:tav>
                                        <p:tav tm="100000">
                                          <p:val>
                                            <p:strVal val="#ppt_w"/>
                                          </p:val>
                                        </p:tav>
                                      </p:tavLst>
                                    </p:anim>
                                    <p:anim calcmode="lin" valueType="num">
                                      <p:cBhvr>
                                        <p:cTn id="79" dur="1000" fill="hold"/>
                                        <p:tgtEl>
                                          <p:spTgt spid="21"/>
                                        </p:tgtEl>
                                        <p:attrNameLst>
                                          <p:attrName>ppt_h</p:attrName>
                                        </p:attrNameLst>
                                      </p:cBhvr>
                                      <p:tavLst>
                                        <p:tav tm="0">
                                          <p:val>
                                            <p:fltVal val="0"/>
                                          </p:val>
                                        </p:tav>
                                        <p:tav tm="100000">
                                          <p:val>
                                            <p:strVal val="#ppt_h"/>
                                          </p:val>
                                        </p:tav>
                                      </p:tavLst>
                                    </p:anim>
                                    <p:animEffect transition="in" filter="fade">
                                      <p:cBhvr>
                                        <p:cTn id="80" dur="1000"/>
                                        <p:tgtEl>
                                          <p:spTgt spid="21"/>
                                        </p:tgtEl>
                                      </p:cBhvr>
                                    </p:animEffect>
                                  </p:childTnLst>
                                </p:cTn>
                              </p:par>
                              <p:par>
                                <p:cTn id="81" presetID="53" presetClass="entr" presetSubtype="16" fill="hold" grpId="0" nodeType="withEffect">
                                  <p:stCondLst>
                                    <p:cond delay="500"/>
                                  </p:stCondLst>
                                  <p:childTnLst>
                                    <p:set>
                                      <p:cBhvr>
                                        <p:cTn id="82" dur="1" fill="hold">
                                          <p:stCondLst>
                                            <p:cond delay="0"/>
                                          </p:stCondLst>
                                        </p:cTn>
                                        <p:tgtEl>
                                          <p:spTgt spid="13"/>
                                        </p:tgtEl>
                                        <p:attrNameLst>
                                          <p:attrName>style.visibility</p:attrName>
                                        </p:attrNameLst>
                                      </p:cBhvr>
                                      <p:to>
                                        <p:strVal val="visible"/>
                                      </p:to>
                                    </p:set>
                                    <p:anim calcmode="lin" valueType="num">
                                      <p:cBhvr>
                                        <p:cTn id="83" dur="1000" fill="hold"/>
                                        <p:tgtEl>
                                          <p:spTgt spid="13"/>
                                        </p:tgtEl>
                                        <p:attrNameLst>
                                          <p:attrName>ppt_w</p:attrName>
                                        </p:attrNameLst>
                                      </p:cBhvr>
                                      <p:tavLst>
                                        <p:tav tm="0">
                                          <p:val>
                                            <p:fltVal val="0"/>
                                          </p:val>
                                        </p:tav>
                                        <p:tav tm="100000">
                                          <p:val>
                                            <p:strVal val="#ppt_w"/>
                                          </p:val>
                                        </p:tav>
                                      </p:tavLst>
                                    </p:anim>
                                    <p:anim calcmode="lin" valueType="num">
                                      <p:cBhvr>
                                        <p:cTn id="84" dur="1000" fill="hold"/>
                                        <p:tgtEl>
                                          <p:spTgt spid="13"/>
                                        </p:tgtEl>
                                        <p:attrNameLst>
                                          <p:attrName>ppt_h</p:attrName>
                                        </p:attrNameLst>
                                      </p:cBhvr>
                                      <p:tavLst>
                                        <p:tav tm="0">
                                          <p:val>
                                            <p:fltVal val="0"/>
                                          </p:val>
                                        </p:tav>
                                        <p:tav tm="100000">
                                          <p:val>
                                            <p:strVal val="#ppt_h"/>
                                          </p:val>
                                        </p:tav>
                                      </p:tavLst>
                                    </p:anim>
                                    <p:animEffect transition="in" filter="fade">
                                      <p:cBhvr>
                                        <p:cTn id="85" dur="1000"/>
                                        <p:tgtEl>
                                          <p:spTgt spid="13"/>
                                        </p:tgtEl>
                                      </p:cBhvr>
                                    </p:animEffect>
                                  </p:childTnLst>
                                </p:cTn>
                              </p:par>
                              <p:par>
                                <p:cTn id="86" presetID="53" presetClass="entr" presetSubtype="16" fill="hold" grpId="0" nodeType="withEffect">
                                  <p:stCondLst>
                                    <p:cond delay="1000"/>
                                  </p:stCondLst>
                                  <p:childTnLst>
                                    <p:set>
                                      <p:cBhvr>
                                        <p:cTn id="87" dur="1" fill="hold">
                                          <p:stCondLst>
                                            <p:cond delay="0"/>
                                          </p:stCondLst>
                                        </p:cTn>
                                        <p:tgtEl>
                                          <p:spTgt spid="24"/>
                                        </p:tgtEl>
                                        <p:attrNameLst>
                                          <p:attrName>style.visibility</p:attrName>
                                        </p:attrNameLst>
                                      </p:cBhvr>
                                      <p:to>
                                        <p:strVal val="visible"/>
                                      </p:to>
                                    </p:set>
                                    <p:anim calcmode="lin" valueType="num">
                                      <p:cBhvr>
                                        <p:cTn id="88" dur="1000" fill="hold"/>
                                        <p:tgtEl>
                                          <p:spTgt spid="24"/>
                                        </p:tgtEl>
                                        <p:attrNameLst>
                                          <p:attrName>ppt_w</p:attrName>
                                        </p:attrNameLst>
                                      </p:cBhvr>
                                      <p:tavLst>
                                        <p:tav tm="0">
                                          <p:val>
                                            <p:fltVal val="0"/>
                                          </p:val>
                                        </p:tav>
                                        <p:tav tm="100000">
                                          <p:val>
                                            <p:strVal val="#ppt_w"/>
                                          </p:val>
                                        </p:tav>
                                      </p:tavLst>
                                    </p:anim>
                                    <p:anim calcmode="lin" valueType="num">
                                      <p:cBhvr>
                                        <p:cTn id="89" dur="1000" fill="hold"/>
                                        <p:tgtEl>
                                          <p:spTgt spid="24"/>
                                        </p:tgtEl>
                                        <p:attrNameLst>
                                          <p:attrName>ppt_h</p:attrName>
                                        </p:attrNameLst>
                                      </p:cBhvr>
                                      <p:tavLst>
                                        <p:tav tm="0">
                                          <p:val>
                                            <p:fltVal val="0"/>
                                          </p:val>
                                        </p:tav>
                                        <p:tav tm="100000">
                                          <p:val>
                                            <p:strVal val="#ppt_h"/>
                                          </p:val>
                                        </p:tav>
                                      </p:tavLst>
                                    </p:anim>
                                    <p:animEffect transition="in" filter="fade">
                                      <p:cBhvr>
                                        <p:cTn id="90" dur="1000"/>
                                        <p:tgtEl>
                                          <p:spTgt spid="24"/>
                                        </p:tgtEl>
                                      </p:cBhvr>
                                    </p:animEffect>
                                  </p:childTnLst>
                                </p:cTn>
                              </p:par>
                              <p:par>
                                <p:cTn id="91" presetID="53" presetClass="entr" presetSubtype="16" fill="hold" grpId="0" nodeType="withEffect">
                                  <p:stCondLst>
                                    <p:cond delay="1000"/>
                                  </p:stCondLst>
                                  <p:childTnLst>
                                    <p:set>
                                      <p:cBhvr>
                                        <p:cTn id="92" dur="1" fill="hold">
                                          <p:stCondLst>
                                            <p:cond delay="0"/>
                                          </p:stCondLst>
                                        </p:cTn>
                                        <p:tgtEl>
                                          <p:spTgt spid="9"/>
                                        </p:tgtEl>
                                        <p:attrNameLst>
                                          <p:attrName>style.visibility</p:attrName>
                                        </p:attrNameLst>
                                      </p:cBhvr>
                                      <p:to>
                                        <p:strVal val="visible"/>
                                      </p:to>
                                    </p:set>
                                    <p:anim calcmode="lin" valueType="num">
                                      <p:cBhvr>
                                        <p:cTn id="93" dur="1000" fill="hold"/>
                                        <p:tgtEl>
                                          <p:spTgt spid="9"/>
                                        </p:tgtEl>
                                        <p:attrNameLst>
                                          <p:attrName>ppt_w</p:attrName>
                                        </p:attrNameLst>
                                      </p:cBhvr>
                                      <p:tavLst>
                                        <p:tav tm="0">
                                          <p:val>
                                            <p:fltVal val="0"/>
                                          </p:val>
                                        </p:tav>
                                        <p:tav tm="100000">
                                          <p:val>
                                            <p:strVal val="#ppt_w"/>
                                          </p:val>
                                        </p:tav>
                                      </p:tavLst>
                                    </p:anim>
                                    <p:anim calcmode="lin" valueType="num">
                                      <p:cBhvr>
                                        <p:cTn id="94" dur="1000" fill="hold"/>
                                        <p:tgtEl>
                                          <p:spTgt spid="9"/>
                                        </p:tgtEl>
                                        <p:attrNameLst>
                                          <p:attrName>ppt_h</p:attrName>
                                        </p:attrNameLst>
                                      </p:cBhvr>
                                      <p:tavLst>
                                        <p:tav tm="0">
                                          <p:val>
                                            <p:fltVal val="0"/>
                                          </p:val>
                                        </p:tav>
                                        <p:tav tm="100000">
                                          <p:val>
                                            <p:strVal val="#ppt_h"/>
                                          </p:val>
                                        </p:tav>
                                      </p:tavLst>
                                    </p:anim>
                                    <p:animEffect transition="in" filter="fade">
                                      <p:cBhvr>
                                        <p:cTn id="95"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bldLvl="0" animBg="1"/>
      <p:bldP spid="17" grpId="0" animBg="1"/>
      <p:bldP spid="17" grpId="1" bldLvl="0" animBg="1"/>
      <p:bldP spid="18" grpId="0" animBg="1"/>
      <p:bldP spid="18" grpId="1" bldLvl="0" animBg="1"/>
      <p:bldP spid="19" grpId="0" animBg="1"/>
      <p:bldP spid="19" grpId="1" bldLvl="0" animBg="1"/>
      <p:bldP spid="4" grpId="0"/>
      <p:bldP spid="9" grpId="0"/>
      <p:bldP spid="11" grpId="0"/>
      <p:bldP spid="13" grpId="0"/>
      <p:bldP spid="20" grpId="0"/>
      <p:bldP spid="21" grpId="0"/>
      <p:bldP spid="22" grpId="0"/>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沙滩"/>
          <p:cNvPicPr>
            <a:picLocks noChangeAspect="1"/>
          </p:cNvPicPr>
          <p:nvPr/>
        </p:nvPicPr>
        <p:blipFill>
          <a:blip r:embed="rId1"/>
          <a:stretch>
            <a:fillRect/>
          </a:stretch>
        </p:blipFill>
        <p:spPr>
          <a:xfrm>
            <a:off x="2810510" y="5052060"/>
            <a:ext cx="6570980" cy="1607185"/>
          </a:xfrm>
          <a:prstGeom prst="rect">
            <a:avLst/>
          </a:prstGeom>
        </p:spPr>
      </p:pic>
      <p:pic>
        <p:nvPicPr>
          <p:cNvPr id="3" name="图片 2" descr="海浪"/>
          <p:cNvPicPr>
            <a:picLocks noChangeAspect="1"/>
          </p:cNvPicPr>
          <p:nvPr/>
        </p:nvPicPr>
        <p:blipFill>
          <a:blip r:embed="rId2"/>
          <a:srcRect l="15718" r="12534"/>
          <a:stretch>
            <a:fillRect/>
          </a:stretch>
        </p:blipFill>
        <p:spPr>
          <a:xfrm>
            <a:off x="-657225" y="5575935"/>
            <a:ext cx="13506450" cy="1278890"/>
          </a:xfrm>
          <a:prstGeom prst="rect">
            <a:avLst/>
          </a:prstGeom>
        </p:spPr>
      </p:pic>
      <p:pic>
        <p:nvPicPr>
          <p:cNvPr id="7" name="图片 6" descr="鲸鱼"/>
          <p:cNvPicPr>
            <a:picLocks noChangeAspect="1"/>
          </p:cNvPicPr>
          <p:nvPr/>
        </p:nvPicPr>
        <p:blipFill>
          <a:blip r:embed="rId3"/>
          <a:stretch>
            <a:fillRect/>
          </a:stretch>
        </p:blipFill>
        <p:spPr>
          <a:xfrm>
            <a:off x="1211580" y="5187315"/>
            <a:ext cx="1964690" cy="1174750"/>
          </a:xfrm>
          <a:prstGeom prst="rect">
            <a:avLst/>
          </a:prstGeom>
        </p:spPr>
      </p:pic>
      <p:pic>
        <p:nvPicPr>
          <p:cNvPr id="12" name="图片 11" descr="螃蟹"/>
          <p:cNvPicPr>
            <a:picLocks noChangeAspect="1"/>
          </p:cNvPicPr>
          <p:nvPr/>
        </p:nvPicPr>
        <p:blipFill>
          <a:blip r:embed="rId4"/>
          <a:stretch>
            <a:fillRect/>
          </a:stretch>
        </p:blipFill>
        <p:spPr>
          <a:xfrm>
            <a:off x="8757285" y="5824220"/>
            <a:ext cx="1468755" cy="782320"/>
          </a:xfrm>
          <a:prstGeom prst="rect">
            <a:avLst/>
          </a:prstGeom>
        </p:spPr>
      </p:pic>
      <p:pic>
        <p:nvPicPr>
          <p:cNvPr id="14" name="图片 13" descr="椰子树"/>
          <p:cNvPicPr>
            <a:picLocks noChangeAspect="1"/>
          </p:cNvPicPr>
          <p:nvPr/>
        </p:nvPicPr>
        <p:blipFill>
          <a:blip r:embed="rId5"/>
          <a:stretch>
            <a:fillRect/>
          </a:stretch>
        </p:blipFill>
        <p:spPr>
          <a:xfrm>
            <a:off x="3989705" y="5018405"/>
            <a:ext cx="931545" cy="988695"/>
          </a:xfrm>
          <a:prstGeom prst="rect">
            <a:avLst/>
          </a:prstGeom>
        </p:spPr>
      </p:pic>
      <p:pic>
        <p:nvPicPr>
          <p:cNvPr id="15" name="图片 14" descr="帆船"/>
          <p:cNvPicPr>
            <a:picLocks noChangeAspect="1"/>
          </p:cNvPicPr>
          <p:nvPr/>
        </p:nvPicPr>
        <p:blipFill>
          <a:blip r:embed="rId6"/>
          <a:stretch>
            <a:fillRect/>
          </a:stretch>
        </p:blipFill>
        <p:spPr>
          <a:xfrm>
            <a:off x="7483475" y="5018405"/>
            <a:ext cx="879475" cy="805815"/>
          </a:xfrm>
          <a:prstGeom prst="rect">
            <a:avLst/>
          </a:prstGeom>
        </p:spPr>
      </p:pic>
      <p:sp>
        <p:nvSpPr>
          <p:cNvPr id="16" name="椭圆 15"/>
          <p:cNvSpPr/>
          <p:nvPr/>
        </p:nvSpPr>
        <p:spPr>
          <a:xfrm>
            <a:off x="4324985" y="422910"/>
            <a:ext cx="708025" cy="7080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a:solidFill>
                  <a:srgbClr val="4E7BBE"/>
                </a:solidFill>
                <a:latin typeface="微软雅黑" panose="020B0503020204020204" charset="-122"/>
                <a:ea typeface="微软雅黑" panose="020B0503020204020204" charset="-122"/>
              </a:rPr>
              <a:t>我</a:t>
            </a:r>
            <a:endParaRPr lang="zh-CN" altLang="en-US" sz="3200" b="1">
              <a:solidFill>
                <a:srgbClr val="4E7BBE"/>
              </a:solidFill>
              <a:latin typeface="微软雅黑" panose="020B0503020204020204" charset="-122"/>
              <a:ea typeface="微软雅黑" panose="020B0503020204020204" charset="-122"/>
            </a:endParaRPr>
          </a:p>
        </p:txBody>
      </p:sp>
      <p:sp>
        <p:nvSpPr>
          <p:cNvPr id="17" name="椭圆 16"/>
          <p:cNvSpPr/>
          <p:nvPr/>
        </p:nvSpPr>
        <p:spPr>
          <a:xfrm>
            <a:off x="5269230" y="422910"/>
            <a:ext cx="708025" cy="7080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a:solidFill>
                  <a:srgbClr val="4E7BBE"/>
                </a:solidFill>
                <a:latin typeface="微软雅黑" panose="020B0503020204020204" charset="-122"/>
                <a:ea typeface="微软雅黑" panose="020B0503020204020204" charset="-122"/>
              </a:rPr>
              <a:t>的</a:t>
            </a:r>
            <a:endParaRPr lang="zh-CN" altLang="en-US" sz="3200" b="1">
              <a:solidFill>
                <a:srgbClr val="4E7BBE"/>
              </a:solidFill>
              <a:latin typeface="微软雅黑" panose="020B0503020204020204" charset="-122"/>
              <a:ea typeface="微软雅黑" panose="020B0503020204020204" charset="-122"/>
            </a:endParaRPr>
          </a:p>
        </p:txBody>
      </p:sp>
      <p:sp>
        <p:nvSpPr>
          <p:cNvPr id="18" name="椭圆 17"/>
          <p:cNvSpPr/>
          <p:nvPr/>
        </p:nvSpPr>
        <p:spPr>
          <a:xfrm>
            <a:off x="6216015" y="422910"/>
            <a:ext cx="708025" cy="7080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a:solidFill>
                  <a:srgbClr val="4E7BBE"/>
                </a:solidFill>
                <a:latin typeface="微软雅黑" panose="020B0503020204020204" charset="-122"/>
                <a:ea typeface="微软雅黑" panose="020B0503020204020204" charset="-122"/>
              </a:rPr>
              <a:t>荣</a:t>
            </a:r>
            <a:endParaRPr lang="zh-CN" altLang="en-US" sz="3200" b="1">
              <a:solidFill>
                <a:srgbClr val="4E7BBE"/>
              </a:solidFill>
              <a:latin typeface="微软雅黑" panose="020B0503020204020204" charset="-122"/>
              <a:ea typeface="微软雅黑" panose="020B0503020204020204" charset="-122"/>
            </a:endParaRPr>
          </a:p>
        </p:txBody>
      </p:sp>
      <p:sp>
        <p:nvSpPr>
          <p:cNvPr id="19" name="椭圆 18"/>
          <p:cNvSpPr/>
          <p:nvPr/>
        </p:nvSpPr>
        <p:spPr>
          <a:xfrm>
            <a:off x="7169150" y="422910"/>
            <a:ext cx="708025" cy="7080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a:solidFill>
                  <a:srgbClr val="4E7BBE"/>
                </a:solidFill>
                <a:latin typeface="微软雅黑" panose="020B0503020204020204" charset="-122"/>
                <a:ea typeface="微软雅黑" panose="020B0503020204020204" charset="-122"/>
              </a:rPr>
              <a:t>誉</a:t>
            </a:r>
            <a:endParaRPr lang="zh-CN" altLang="en-US" sz="3200" b="1">
              <a:solidFill>
                <a:srgbClr val="4E7BBE"/>
              </a:solidFill>
              <a:latin typeface="微软雅黑" panose="020B0503020204020204" charset="-122"/>
              <a:ea typeface="微软雅黑" panose="020B0503020204020204" charset="-122"/>
            </a:endParaRPr>
          </a:p>
        </p:txBody>
      </p:sp>
      <p:cxnSp>
        <p:nvCxnSpPr>
          <p:cNvPr id="6" name="直接连接符 5"/>
          <p:cNvCxnSpPr/>
          <p:nvPr/>
        </p:nvCxnSpPr>
        <p:spPr>
          <a:xfrm>
            <a:off x="-24765" y="2470785"/>
            <a:ext cx="12242165" cy="0"/>
          </a:xfrm>
          <a:prstGeom prst="line">
            <a:avLst/>
          </a:prstGeom>
          <a:ln w="19050">
            <a:solidFill>
              <a:srgbClr val="4E7BBE"/>
            </a:solidFill>
          </a:ln>
        </p:spPr>
        <p:style>
          <a:lnRef idx="1">
            <a:schemeClr val="accent1"/>
          </a:lnRef>
          <a:fillRef idx="0">
            <a:schemeClr val="accent1"/>
          </a:fillRef>
          <a:effectRef idx="0">
            <a:schemeClr val="accent1"/>
          </a:effectRef>
          <a:fontRef idx="minor">
            <a:schemeClr val="tx1"/>
          </a:fontRef>
        </p:style>
      </p:cxnSp>
      <p:sp>
        <p:nvSpPr>
          <p:cNvPr id="30" name="菱形 29"/>
          <p:cNvSpPr/>
          <p:nvPr/>
        </p:nvSpPr>
        <p:spPr>
          <a:xfrm>
            <a:off x="1649095" y="2347595"/>
            <a:ext cx="245745" cy="245745"/>
          </a:xfrm>
          <a:prstGeom prst="diamond">
            <a:avLst/>
          </a:prstGeom>
          <a:solidFill>
            <a:srgbClr val="4E7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菱形 30"/>
          <p:cNvSpPr/>
          <p:nvPr/>
        </p:nvSpPr>
        <p:spPr>
          <a:xfrm>
            <a:off x="3803015" y="2348230"/>
            <a:ext cx="245745" cy="245745"/>
          </a:xfrm>
          <a:prstGeom prst="diamond">
            <a:avLst/>
          </a:prstGeom>
          <a:solidFill>
            <a:srgbClr val="4E7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菱形 31"/>
          <p:cNvSpPr/>
          <p:nvPr/>
        </p:nvSpPr>
        <p:spPr>
          <a:xfrm>
            <a:off x="5970270" y="2348230"/>
            <a:ext cx="245745" cy="245745"/>
          </a:xfrm>
          <a:prstGeom prst="diamond">
            <a:avLst/>
          </a:prstGeom>
          <a:solidFill>
            <a:srgbClr val="4E7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菱形 32"/>
          <p:cNvSpPr/>
          <p:nvPr/>
        </p:nvSpPr>
        <p:spPr>
          <a:xfrm>
            <a:off x="8117205" y="2348230"/>
            <a:ext cx="245745" cy="245745"/>
          </a:xfrm>
          <a:prstGeom prst="diamond">
            <a:avLst/>
          </a:prstGeom>
          <a:solidFill>
            <a:srgbClr val="4E7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菱形 33"/>
          <p:cNvSpPr/>
          <p:nvPr/>
        </p:nvSpPr>
        <p:spPr>
          <a:xfrm>
            <a:off x="10286365" y="2347595"/>
            <a:ext cx="245745" cy="245745"/>
          </a:xfrm>
          <a:prstGeom prst="diamond">
            <a:avLst/>
          </a:prstGeom>
          <a:solidFill>
            <a:srgbClr val="4E7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文本框 34"/>
          <p:cNvSpPr txBox="1"/>
          <p:nvPr/>
        </p:nvSpPr>
        <p:spPr>
          <a:xfrm>
            <a:off x="993140" y="1849755"/>
            <a:ext cx="1558290" cy="337185"/>
          </a:xfrm>
          <a:prstGeom prst="rect">
            <a:avLst/>
          </a:prstGeom>
          <a:noFill/>
        </p:spPr>
        <p:txBody>
          <a:bodyPr wrap="square" rtlCol="0">
            <a:spAutoFit/>
          </a:bodyPr>
          <a:lstStyle/>
          <a:p>
            <a:pPr algn="ctr"/>
            <a:r>
              <a:rPr lang="zh-CN" altLang="en-US" sz="1600" b="1">
                <a:solidFill>
                  <a:srgbClr val="4E7BBE"/>
                </a:solidFill>
                <a:latin typeface="微软雅黑" panose="020B0503020204020204" charset="-122"/>
                <a:ea typeface="微软雅黑" panose="020B0503020204020204" charset="-122"/>
              </a:rPr>
              <a:t>一年级上学期</a:t>
            </a:r>
            <a:endParaRPr lang="zh-CN" altLang="en-US" sz="1600" b="1">
              <a:solidFill>
                <a:srgbClr val="4E7BBE"/>
              </a:solidFill>
              <a:latin typeface="微软雅黑" panose="020B0503020204020204" charset="-122"/>
              <a:ea typeface="微软雅黑" panose="020B0503020204020204" charset="-122"/>
            </a:endParaRPr>
          </a:p>
        </p:txBody>
      </p:sp>
      <p:sp>
        <p:nvSpPr>
          <p:cNvPr id="36" name="文本框 35"/>
          <p:cNvSpPr txBox="1"/>
          <p:nvPr/>
        </p:nvSpPr>
        <p:spPr>
          <a:xfrm>
            <a:off x="3146425" y="1849755"/>
            <a:ext cx="1558290" cy="337185"/>
          </a:xfrm>
          <a:prstGeom prst="rect">
            <a:avLst/>
          </a:prstGeom>
          <a:noFill/>
        </p:spPr>
        <p:txBody>
          <a:bodyPr wrap="square" rtlCol="0">
            <a:spAutoFit/>
          </a:bodyPr>
          <a:lstStyle/>
          <a:p>
            <a:pPr algn="ctr"/>
            <a:r>
              <a:rPr lang="zh-CN" altLang="en-US" sz="1600" b="1">
                <a:solidFill>
                  <a:srgbClr val="4E7BBE"/>
                </a:solidFill>
                <a:latin typeface="微软雅黑" panose="020B0503020204020204" charset="-122"/>
                <a:ea typeface="微软雅黑" panose="020B0503020204020204" charset="-122"/>
              </a:rPr>
              <a:t>一年级下学期</a:t>
            </a:r>
            <a:endParaRPr lang="zh-CN" altLang="en-US" sz="1600" b="1">
              <a:solidFill>
                <a:srgbClr val="4E7BBE"/>
              </a:solidFill>
              <a:latin typeface="微软雅黑" panose="020B0503020204020204" charset="-122"/>
              <a:ea typeface="微软雅黑" panose="020B0503020204020204" charset="-122"/>
            </a:endParaRPr>
          </a:p>
        </p:txBody>
      </p:sp>
      <p:sp>
        <p:nvSpPr>
          <p:cNvPr id="37" name="文本框 36"/>
          <p:cNvSpPr txBox="1"/>
          <p:nvPr/>
        </p:nvSpPr>
        <p:spPr>
          <a:xfrm>
            <a:off x="5317490" y="1849755"/>
            <a:ext cx="1558290" cy="337185"/>
          </a:xfrm>
          <a:prstGeom prst="rect">
            <a:avLst/>
          </a:prstGeom>
          <a:noFill/>
        </p:spPr>
        <p:txBody>
          <a:bodyPr wrap="square" rtlCol="0">
            <a:spAutoFit/>
          </a:bodyPr>
          <a:lstStyle/>
          <a:p>
            <a:pPr algn="ctr"/>
            <a:r>
              <a:rPr lang="zh-CN" altLang="en-US" sz="1600" b="1">
                <a:solidFill>
                  <a:srgbClr val="4E7BBE"/>
                </a:solidFill>
                <a:latin typeface="微软雅黑" panose="020B0503020204020204" charset="-122"/>
                <a:ea typeface="微软雅黑" panose="020B0503020204020204" charset="-122"/>
              </a:rPr>
              <a:t>二年级上学期</a:t>
            </a:r>
            <a:endParaRPr lang="zh-CN" altLang="en-US" sz="1600" b="1">
              <a:solidFill>
                <a:srgbClr val="4E7BBE"/>
              </a:solidFill>
              <a:latin typeface="微软雅黑" panose="020B0503020204020204" charset="-122"/>
              <a:ea typeface="微软雅黑" panose="020B0503020204020204" charset="-122"/>
            </a:endParaRPr>
          </a:p>
        </p:txBody>
      </p:sp>
      <p:sp>
        <p:nvSpPr>
          <p:cNvPr id="38" name="文本框 37"/>
          <p:cNvSpPr txBox="1"/>
          <p:nvPr/>
        </p:nvSpPr>
        <p:spPr>
          <a:xfrm>
            <a:off x="7461250" y="1849755"/>
            <a:ext cx="1558290" cy="337185"/>
          </a:xfrm>
          <a:prstGeom prst="rect">
            <a:avLst/>
          </a:prstGeom>
          <a:noFill/>
        </p:spPr>
        <p:txBody>
          <a:bodyPr wrap="square" rtlCol="0">
            <a:spAutoFit/>
          </a:bodyPr>
          <a:lstStyle/>
          <a:p>
            <a:pPr algn="ctr"/>
            <a:r>
              <a:rPr lang="zh-CN" altLang="en-US" sz="1600" b="1">
                <a:solidFill>
                  <a:srgbClr val="4E7BBE"/>
                </a:solidFill>
                <a:latin typeface="微软雅黑" panose="020B0503020204020204" charset="-122"/>
                <a:ea typeface="微软雅黑" panose="020B0503020204020204" charset="-122"/>
              </a:rPr>
              <a:t>二年级下学期</a:t>
            </a:r>
            <a:endParaRPr lang="zh-CN" altLang="en-US" sz="1600" b="1">
              <a:solidFill>
                <a:srgbClr val="4E7BBE"/>
              </a:solidFill>
              <a:latin typeface="微软雅黑" panose="020B0503020204020204" charset="-122"/>
              <a:ea typeface="微软雅黑" panose="020B0503020204020204" charset="-122"/>
            </a:endParaRPr>
          </a:p>
        </p:txBody>
      </p:sp>
      <p:sp>
        <p:nvSpPr>
          <p:cNvPr id="39" name="文本框 38"/>
          <p:cNvSpPr txBox="1"/>
          <p:nvPr/>
        </p:nvSpPr>
        <p:spPr>
          <a:xfrm>
            <a:off x="9630410" y="1849755"/>
            <a:ext cx="1558290" cy="337185"/>
          </a:xfrm>
          <a:prstGeom prst="rect">
            <a:avLst/>
          </a:prstGeom>
          <a:noFill/>
        </p:spPr>
        <p:txBody>
          <a:bodyPr wrap="square" rtlCol="0">
            <a:spAutoFit/>
          </a:bodyPr>
          <a:lstStyle/>
          <a:p>
            <a:pPr algn="ctr"/>
            <a:r>
              <a:rPr lang="zh-CN" altLang="en-US" sz="1600" b="1">
                <a:solidFill>
                  <a:srgbClr val="4E7BBE"/>
                </a:solidFill>
                <a:latin typeface="微软雅黑" panose="020B0503020204020204" charset="-122"/>
                <a:ea typeface="微软雅黑" panose="020B0503020204020204" charset="-122"/>
              </a:rPr>
              <a:t>三年级上学期</a:t>
            </a:r>
            <a:endParaRPr lang="zh-CN" altLang="en-US" sz="1600" b="1">
              <a:solidFill>
                <a:srgbClr val="4E7BBE"/>
              </a:solidFill>
              <a:latin typeface="微软雅黑" panose="020B0503020204020204" charset="-122"/>
              <a:ea typeface="微软雅黑" panose="020B0503020204020204" charset="-122"/>
            </a:endParaRPr>
          </a:p>
        </p:txBody>
      </p:sp>
      <p:sp>
        <p:nvSpPr>
          <p:cNvPr id="41" name="文本框 40"/>
          <p:cNvSpPr txBox="1"/>
          <p:nvPr/>
        </p:nvSpPr>
        <p:spPr>
          <a:xfrm>
            <a:off x="854710" y="2821940"/>
            <a:ext cx="1834515" cy="1383665"/>
          </a:xfrm>
          <a:prstGeom prst="rect">
            <a:avLst/>
          </a:prstGeom>
          <a:noFill/>
        </p:spPr>
        <p:txBody>
          <a:bodyPr wrap="square" rtlCol="0">
            <a:spAutoFit/>
          </a:bodyPr>
          <a:lstStyle/>
          <a:p>
            <a:pPr algn="ctr" fontAlgn="auto">
              <a:lnSpc>
                <a:spcPct val="150000"/>
              </a:lnSpc>
            </a:pPr>
            <a:r>
              <a:rPr lang="zh-CN" altLang="en-US" sz="1400">
                <a:solidFill>
                  <a:srgbClr val="4E7BBE"/>
                </a:solidFill>
                <a:latin typeface="微软雅黑" panose="020B0503020204020204" charset="-122"/>
                <a:ea typeface="微软雅黑" panose="020B0503020204020204" charset="-122"/>
                <a:sym typeface="+mn-ea"/>
              </a:rPr>
              <a:t>请在此处输入详细介绍文本请在此处输入详细介绍文本请在此处输入详细介绍文本</a:t>
            </a:r>
            <a:endParaRPr lang="zh-CN" altLang="en-US" sz="1400"/>
          </a:p>
        </p:txBody>
      </p:sp>
      <p:sp>
        <p:nvSpPr>
          <p:cNvPr id="43" name="文本框 42"/>
          <p:cNvSpPr txBox="1"/>
          <p:nvPr/>
        </p:nvSpPr>
        <p:spPr>
          <a:xfrm>
            <a:off x="3007995" y="2821940"/>
            <a:ext cx="1834515" cy="1383665"/>
          </a:xfrm>
          <a:prstGeom prst="rect">
            <a:avLst/>
          </a:prstGeom>
          <a:noFill/>
        </p:spPr>
        <p:txBody>
          <a:bodyPr wrap="square" rtlCol="0">
            <a:spAutoFit/>
          </a:bodyPr>
          <a:lstStyle/>
          <a:p>
            <a:pPr algn="ctr" fontAlgn="auto">
              <a:lnSpc>
                <a:spcPct val="150000"/>
              </a:lnSpc>
            </a:pPr>
            <a:r>
              <a:rPr lang="zh-CN" altLang="en-US" sz="1400">
                <a:solidFill>
                  <a:srgbClr val="4E7BBE"/>
                </a:solidFill>
                <a:latin typeface="微软雅黑" panose="020B0503020204020204" charset="-122"/>
                <a:ea typeface="微软雅黑" panose="020B0503020204020204" charset="-122"/>
                <a:sym typeface="+mn-ea"/>
              </a:rPr>
              <a:t>请在此处输入详细介绍文本请在此处输入详细介绍文本请在此处输入详细介绍文本</a:t>
            </a:r>
            <a:endParaRPr lang="zh-CN" altLang="en-US" sz="1400"/>
          </a:p>
        </p:txBody>
      </p:sp>
      <p:sp>
        <p:nvSpPr>
          <p:cNvPr id="44" name="文本框 43"/>
          <p:cNvSpPr txBox="1"/>
          <p:nvPr/>
        </p:nvSpPr>
        <p:spPr>
          <a:xfrm>
            <a:off x="5179695" y="2821940"/>
            <a:ext cx="1834515" cy="1383665"/>
          </a:xfrm>
          <a:prstGeom prst="rect">
            <a:avLst/>
          </a:prstGeom>
          <a:noFill/>
        </p:spPr>
        <p:txBody>
          <a:bodyPr wrap="square" rtlCol="0">
            <a:spAutoFit/>
          </a:bodyPr>
          <a:lstStyle/>
          <a:p>
            <a:pPr algn="ctr" fontAlgn="auto">
              <a:lnSpc>
                <a:spcPct val="150000"/>
              </a:lnSpc>
            </a:pPr>
            <a:r>
              <a:rPr lang="zh-CN" altLang="en-US" sz="1400">
                <a:solidFill>
                  <a:srgbClr val="4E7BBE"/>
                </a:solidFill>
                <a:latin typeface="微软雅黑" panose="020B0503020204020204" charset="-122"/>
                <a:ea typeface="微软雅黑" panose="020B0503020204020204" charset="-122"/>
                <a:sym typeface="+mn-ea"/>
              </a:rPr>
              <a:t>请在此处输入详细介绍文本请在此处输入详细介绍文本请在此处输入详细介绍文本</a:t>
            </a:r>
            <a:endParaRPr lang="zh-CN" altLang="en-US" sz="1400"/>
          </a:p>
        </p:txBody>
      </p:sp>
      <p:sp>
        <p:nvSpPr>
          <p:cNvPr id="45" name="文本框 44"/>
          <p:cNvSpPr txBox="1"/>
          <p:nvPr/>
        </p:nvSpPr>
        <p:spPr>
          <a:xfrm>
            <a:off x="7322820" y="2821940"/>
            <a:ext cx="1834515" cy="1383665"/>
          </a:xfrm>
          <a:prstGeom prst="rect">
            <a:avLst/>
          </a:prstGeom>
          <a:noFill/>
        </p:spPr>
        <p:txBody>
          <a:bodyPr wrap="square" rtlCol="0">
            <a:spAutoFit/>
          </a:bodyPr>
          <a:lstStyle/>
          <a:p>
            <a:pPr algn="ctr" fontAlgn="auto">
              <a:lnSpc>
                <a:spcPct val="150000"/>
              </a:lnSpc>
            </a:pPr>
            <a:r>
              <a:rPr lang="zh-CN" altLang="en-US" sz="1400">
                <a:solidFill>
                  <a:srgbClr val="4E7BBE"/>
                </a:solidFill>
                <a:latin typeface="微软雅黑" panose="020B0503020204020204" charset="-122"/>
                <a:ea typeface="微软雅黑" panose="020B0503020204020204" charset="-122"/>
                <a:sym typeface="+mn-ea"/>
              </a:rPr>
              <a:t>请在此处输入详细介绍文本请在此处输入详细介绍文本请在此处输入详细介绍文本</a:t>
            </a:r>
            <a:endParaRPr lang="zh-CN" altLang="en-US" sz="1400"/>
          </a:p>
        </p:txBody>
      </p:sp>
      <p:sp>
        <p:nvSpPr>
          <p:cNvPr id="46" name="文本框 45"/>
          <p:cNvSpPr txBox="1"/>
          <p:nvPr/>
        </p:nvSpPr>
        <p:spPr>
          <a:xfrm>
            <a:off x="9492615" y="2821940"/>
            <a:ext cx="1834515" cy="1383665"/>
          </a:xfrm>
          <a:prstGeom prst="rect">
            <a:avLst/>
          </a:prstGeom>
          <a:noFill/>
        </p:spPr>
        <p:txBody>
          <a:bodyPr wrap="square" rtlCol="0">
            <a:spAutoFit/>
          </a:bodyPr>
          <a:lstStyle/>
          <a:p>
            <a:pPr algn="ctr" fontAlgn="auto">
              <a:lnSpc>
                <a:spcPct val="150000"/>
              </a:lnSpc>
            </a:pPr>
            <a:r>
              <a:rPr lang="zh-CN" altLang="en-US" sz="1400">
                <a:solidFill>
                  <a:srgbClr val="4E7BBE"/>
                </a:solidFill>
                <a:latin typeface="微软雅黑" panose="020B0503020204020204" charset="-122"/>
                <a:ea typeface="微软雅黑" panose="020B0503020204020204" charset="-122"/>
                <a:sym typeface="+mn-ea"/>
              </a:rPr>
              <a:t>请在此处输入详细介绍文本请在此处输入详细介绍文本请在此处输入详细介绍文本</a:t>
            </a:r>
            <a:endParaRPr lang="zh-CN" altLang="en-US" sz="1400"/>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4"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0-#ppt_w/2"/>
                                          </p:val>
                                        </p:tav>
                                        <p:tav tm="100000">
                                          <p:val>
                                            <p:strVal val="#ppt_x"/>
                                          </p:val>
                                        </p:tav>
                                      </p:tavLst>
                                    </p:anim>
                                    <p:anim calcmode="lin" valueType="num">
                                      <p:cBhvr additive="base">
                                        <p:cTn id="17" dur="500" fill="hold"/>
                                        <p:tgtEl>
                                          <p:spTgt spid="7"/>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500" fill="hold"/>
                                        <p:tgtEl>
                                          <p:spTgt spid="12"/>
                                        </p:tgtEl>
                                        <p:attrNameLst>
                                          <p:attrName>ppt_x</p:attrName>
                                        </p:attrNameLst>
                                      </p:cBhvr>
                                      <p:tavLst>
                                        <p:tav tm="0">
                                          <p:val>
                                            <p:strVal val="1+#ppt_w/2"/>
                                          </p:val>
                                        </p:tav>
                                        <p:tav tm="100000">
                                          <p:val>
                                            <p:strVal val="#ppt_x"/>
                                          </p:val>
                                        </p:tav>
                                      </p:tavLst>
                                    </p:anim>
                                    <p:anim calcmode="lin" valueType="num">
                                      <p:cBhvr additive="base">
                                        <p:cTn id="21" dur="500" fill="hold"/>
                                        <p:tgtEl>
                                          <p:spTgt spid="12"/>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p:tgtEl>
                                          <p:spTgt spid="14"/>
                                        </p:tgtEl>
                                        <p:attrNameLst>
                                          <p:attrName>ppt_y</p:attrName>
                                        </p:attrNameLst>
                                      </p:cBhvr>
                                      <p:tavLst>
                                        <p:tav tm="0">
                                          <p:val>
                                            <p:strVal val="#ppt_y+#ppt_h*1.125000"/>
                                          </p:val>
                                        </p:tav>
                                        <p:tav tm="100000">
                                          <p:val>
                                            <p:strVal val="#ppt_y"/>
                                          </p:val>
                                        </p:tav>
                                      </p:tavLst>
                                    </p:anim>
                                    <p:animEffect transition="in" filter="wipe(up)">
                                      <p:cBhvr>
                                        <p:cTn id="26" dur="500"/>
                                        <p:tgtEl>
                                          <p:spTgt spid="14"/>
                                        </p:tgtEl>
                                      </p:cBhvr>
                                    </p:animEffect>
                                  </p:childTnLst>
                                </p:cTn>
                              </p:par>
                              <p:par>
                                <p:cTn id="27" presetID="16" presetClass="entr" presetSubtype="21"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barn(inVertical)">
                                      <p:cBhvr>
                                        <p:cTn id="29" dur="500"/>
                                        <p:tgtEl>
                                          <p:spTgt spid="15"/>
                                        </p:tgtEl>
                                      </p:cBhvr>
                                    </p:animEffect>
                                  </p:childTnLst>
                                </p:cTn>
                              </p:par>
                            </p:childTnLst>
                          </p:cTn>
                        </p:par>
                        <p:par>
                          <p:cTn id="30" fill="hold">
                            <p:stCondLst>
                              <p:cond delay="2000"/>
                            </p:stCondLst>
                            <p:childTnLst>
                              <p:par>
                                <p:cTn id="31" presetID="53" presetClass="entr" presetSubtype="16" fill="hold" grpId="1"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1000" fill="hold"/>
                                        <p:tgtEl>
                                          <p:spTgt spid="16"/>
                                        </p:tgtEl>
                                        <p:attrNameLst>
                                          <p:attrName>ppt_w</p:attrName>
                                        </p:attrNameLst>
                                      </p:cBhvr>
                                      <p:tavLst>
                                        <p:tav tm="0">
                                          <p:val>
                                            <p:fltVal val="0"/>
                                          </p:val>
                                        </p:tav>
                                        <p:tav tm="100000">
                                          <p:val>
                                            <p:strVal val="#ppt_w"/>
                                          </p:val>
                                        </p:tav>
                                      </p:tavLst>
                                    </p:anim>
                                    <p:anim calcmode="lin" valueType="num">
                                      <p:cBhvr>
                                        <p:cTn id="34" dur="1000" fill="hold"/>
                                        <p:tgtEl>
                                          <p:spTgt spid="16"/>
                                        </p:tgtEl>
                                        <p:attrNameLst>
                                          <p:attrName>ppt_h</p:attrName>
                                        </p:attrNameLst>
                                      </p:cBhvr>
                                      <p:tavLst>
                                        <p:tav tm="0">
                                          <p:val>
                                            <p:fltVal val="0"/>
                                          </p:val>
                                        </p:tav>
                                        <p:tav tm="100000">
                                          <p:val>
                                            <p:strVal val="#ppt_h"/>
                                          </p:val>
                                        </p:tav>
                                      </p:tavLst>
                                    </p:anim>
                                    <p:animEffect transition="in" filter="fade">
                                      <p:cBhvr>
                                        <p:cTn id="35" dur="1000"/>
                                        <p:tgtEl>
                                          <p:spTgt spid="16"/>
                                        </p:tgtEl>
                                      </p:cBhvr>
                                    </p:animEffect>
                                  </p:childTnLst>
                                </p:cTn>
                              </p:par>
                              <p:par>
                                <p:cTn id="36" presetID="53" presetClass="entr" presetSubtype="16" fill="hold" grpId="1" nodeType="withEffect">
                                  <p:stCondLst>
                                    <p:cond delay="500"/>
                                  </p:stCondLst>
                                  <p:childTnLst>
                                    <p:set>
                                      <p:cBhvr>
                                        <p:cTn id="37" dur="1" fill="hold">
                                          <p:stCondLst>
                                            <p:cond delay="0"/>
                                          </p:stCondLst>
                                        </p:cTn>
                                        <p:tgtEl>
                                          <p:spTgt spid="17"/>
                                        </p:tgtEl>
                                        <p:attrNameLst>
                                          <p:attrName>style.visibility</p:attrName>
                                        </p:attrNameLst>
                                      </p:cBhvr>
                                      <p:to>
                                        <p:strVal val="visible"/>
                                      </p:to>
                                    </p:set>
                                    <p:anim calcmode="lin" valueType="num">
                                      <p:cBhvr>
                                        <p:cTn id="38" dur="1000" fill="hold"/>
                                        <p:tgtEl>
                                          <p:spTgt spid="17"/>
                                        </p:tgtEl>
                                        <p:attrNameLst>
                                          <p:attrName>ppt_w</p:attrName>
                                        </p:attrNameLst>
                                      </p:cBhvr>
                                      <p:tavLst>
                                        <p:tav tm="0">
                                          <p:val>
                                            <p:fltVal val="0"/>
                                          </p:val>
                                        </p:tav>
                                        <p:tav tm="100000">
                                          <p:val>
                                            <p:strVal val="#ppt_w"/>
                                          </p:val>
                                        </p:tav>
                                      </p:tavLst>
                                    </p:anim>
                                    <p:anim calcmode="lin" valueType="num">
                                      <p:cBhvr>
                                        <p:cTn id="39" dur="1000" fill="hold"/>
                                        <p:tgtEl>
                                          <p:spTgt spid="17"/>
                                        </p:tgtEl>
                                        <p:attrNameLst>
                                          <p:attrName>ppt_h</p:attrName>
                                        </p:attrNameLst>
                                      </p:cBhvr>
                                      <p:tavLst>
                                        <p:tav tm="0">
                                          <p:val>
                                            <p:fltVal val="0"/>
                                          </p:val>
                                        </p:tav>
                                        <p:tav tm="100000">
                                          <p:val>
                                            <p:strVal val="#ppt_h"/>
                                          </p:val>
                                        </p:tav>
                                      </p:tavLst>
                                    </p:anim>
                                    <p:animEffect transition="in" filter="fade">
                                      <p:cBhvr>
                                        <p:cTn id="40" dur="1000"/>
                                        <p:tgtEl>
                                          <p:spTgt spid="17"/>
                                        </p:tgtEl>
                                      </p:cBhvr>
                                    </p:animEffect>
                                  </p:childTnLst>
                                </p:cTn>
                              </p:par>
                              <p:par>
                                <p:cTn id="41" presetID="53" presetClass="entr" presetSubtype="16" fill="hold" grpId="1" nodeType="withEffect">
                                  <p:stCondLst>
                                    <p:cond delay="1000"/>
                                  </p:stCondLst>
                                  <p:childTnLst>
                                    <p:set>
                                      <p:cBhvr>
                                        <p:cTn id="42" dur="1" fill="hold">
                                          <p:stCondLst>
                                            <p:cond delay="0"/>
                                          </p:stCondLst>
                                        </p:cTn>
                                        <p:tgtEl>
                                          <p:spTgt spid="18"/>
                                        </p:tgtEl>
                                        <p:attrNameLst>
                                          <p:attrName>style.visibility</p:attrName>
                                        </p:attrNameLst>
                                      </p:cBhvr>
                                      <p:to>
                                        <p:strVal val="visible"/>
                                      </p:to>
                                    </p:set>
                                    <p:anim calcmode="lin" valueType="num">
                                      <p:cBhvr>
                                        <p:cTn id="43" dur="1000" fill="hold"/>
                                        <p:tgtEl>
                                          <p:spTgt spid="18"/>
                                        </p:tgtEl>
                                        <p:attrNameLst>
                                          <p:attrName>ppt_w</p:attrName>
                                        </p:attrNameLst>
                                      </p:cBhvr>
                                      <p:tavLst>
                                        <p:tav tm="0">
                                          <p:val>
                                            <p:fltVal val="0"/>
                                          </p:val>
                                        </p:tav>
                                        <p:tav tm="100000">
                                          <p:val>
                                            <p:strVal val="#ppt_w"/>
                                          </p:val>
                                        </p:tav>
                                      </p:tavLst>
                                    </p:anim>
                                    <p:anim calcmode="lin" valueType="num">
                                      <p:cBhvr>
                                        <p:cTn id="44" dur="1000" fill="hold"/>
                                        <p:tgtEl>
                                          <p:spTgt spid="18"/>
                                        </p:tgtEl>
                                        <p:attrNameLst>
                                          <p:attrName>ppt_h</p:attrName>
                                        </p:attrNameLst>
                                      </p:cBhvr>
                                      <p:tavLst>
                                        <p:tav tm="0">
                                          <p:val>
                                            <p:fltVal val="0"/>
                                          </p:val>
                                        </p:tav>
                                        <p:tav tm="100000">
                                          <p:val>
                                            <p:strVal val="#ppt_h"/>
                                          </p:val>
                                        </p:tav>
                                      </p:tavLst>
                                    </p:anim>
                                    <p:animEffect transition="in" filter="fade">
                                      <p:cBhvr>
                                        <p:cTn id="45" dur="1000"/>
                                        <p:tgtEl>
                                          <p:spTgt spid="18"/>
                                        </p:tgtEl>
                                      </p:cBhvr>
                                    </p:animEffect>
                                  </p:childTnLst>
                                </p:cTn>
                              </p:par>
                              <p:par>
                                <p:cTn id="46" presetID="53" presetClass="entr" presetSubtype="16" fill="hold" grpId="1" nodeType="withEffect">
                                  <p:stCondLst>
                                    <p:cond delay="1500"/>
                                  </p:stCondLst>
                                  <p:childTnLst>
                                    <p:set>
                                      <p:cBhvr>
                                        <p:cTn id="47" dur="1" fill="hold">
                                          <p:stCondLst>
                                            <p:cond delay="0"/>
                                          </p:stCondLst>
                                        </p:cTn>
                                        <p:tgtEl>
                                          <p:spTgt spid="19"/>
                                        </p:tgtEl>
                                        <p:attrNameLst>
                                          <p:attrName>style.visibility</p:attrName>
                                        </p:attrNameLst>
                                      </p:cBhvr>
                                      <p:to>
                                        <p:strVal val="visible"/>
                                      </p:to>
                                    </p:set>
                                    <p:anim calcmode="lin" valueType="num">
                                      <p:cBhvr>
                                        <p:cTn id="48" dur="1000" fill="hold"/>
                                        <p:tgtEl>
                                          <p:spTgt spid="19"/>
                                        </p:tgtEl>
                                        <p:attrNameLst>
                                          <p:attrName>ppt_w</p:attrName>
                                        </p:attrNameLst>
                                      </p:cBhvr>
                                      <p:tavLst>
                                        <p:tav tm="0">
                                          <p:val>
                                            <p:fltVal val="0"/>
                                          </p:val>
                                        </p:tav>
                                        <p:tav tm="100000">
                                          <p:val>
                                            <p:strVal val="#ppt_w"/>
                                          </p:val>
                                        </p:tav>
                                      </p:tavLst>
                                    </p:anim>
                                    <p:anim calcmode="lin" valueType="num">
                                      <p:cBhvr>
                                        <p:cTn id="49" dur="1000" fill="hold"/>
                                        <p:tgtEl>
                                          <p:spTgt spid="19"/>
                                        </p:tgtEl>
                                        <p:attrNameLst>
                                          <p:attrName>ppt_h</p:attrName>
                                        </p:attrNameLst>
                                      </p:cBhvr>
                                      <p:tavLst>
                                        <p:tav tm="0">
                                          <p:val>
                                            <p:fltVal val="0"/>
                                          </p:val>
                                        </p:tav>
                                        <p:tav tm="100000">
                                          <p:val>
                                            <p:strVal val="#ppt_h"/>
                                          </p:val>
                                        </p:tav>
                                      </p:tavLst>
                                    </p:anim>
                                    <p:animEffect transition="in" filter="fade">
                                      <p:cBhvr>
                                        <p:cTn id="50" dur="1000"/>
                                        <p:tgtEl>
                                          <p:spTgt spid="19"/>
                                        </p:tgtEl>
                                      </p:cBhvr>
                                    </p:animEffect>
                                  </p:childTnLst>
                                </p:cTn>
                              </p:par>
                            </p:childTnLst>
                          </p:cTn>
                        </p:par>
                        <p:par>
                          <p:cTn id="51" fill="hold">
                            <p:stCondLst>
                              <p:cond delay="3000"/>
                            </p:stCondLst>
                            <p:childTnLst>
                              <p:par>
                                <p:cTn id="52" presetID="22" presetClass="entr" presetSubtype="8" fill="hold" nodeType="after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wipe(left)">
                                      <p:cBhvr>
                                        <p:cTn id="54" dur="500"/>
                                        <p:tgtEl>
                                          <p:spTgt spid="6"/>
                                        </p:tgtEl>
                                      </p:cBhvr>
                                    </p:animEffect>
                                  </p:childTnLst>
                                </p:cTn>
                              </p:par>
                            </p:childTnLst>
                          </p:cTn>
                        </p:par>
                        <p:par>
                          <p:cTn id="55" fill="hold">
                            <p:stCondLst>
                              <p:cond delay="3500"/>
                            </p:stCondLst>
                            <p:childTnLst>
                              <p:par>
                                <p:cTn id="56" presetID="53" presetClass="entr" presetSubtype="16" fill="hold" grpId="0" nodeType="afterEffect">
                                  <p:stCondLst>
                                    <p:cond delay="0"/>
                                  </p:stCondLst>
                                  <p:childTnLst>
                                    <p:set>
                                      <p:cBhvr>
                                        <p:cTn id="57" dur="1" fill="hold">
                                          <p:stCondLst>
                                            <p:cond delay="0"/>
                                          </p:stCondLst>
                                        </p:cTn>
                                        <p:tgtEl>
                                          <p:spTgt spid="30"/>
                                        </p:tgtEl>
                                        <p:attrNameLst>
                                          <p:attrName>style.visibility</p:attrName>
                                        </p:attrNameLst>
                                      </p:cBhvr>
                                      <p:to>
                                        <p:strVal val="visible"/>
                                      </p:to>
                                    </p:set>
                                    <p:anim calcmode="lin" valueType="num">
                                      <p:cBhvr>
                                        <p:cTn id="58" dur="500" fill="hold"/>
                                        <p:tgtEl>
                                          <p:spTgt spid="30"/>
                                        </p:tgtEl>
                                        <p:attrNameLst>
                                          <p:attrName>ppt_w</p:attrName>
                                        </p:attrNameLst>
                                      </p:cBhvr>
                                      <p:tavLst>
                                        <p:tav tm="0">
                                          <p:val>
                                            <p:fltVal val="0"/>
                                          </p:val>
                                        </p:tav>
                                        <p:tav tm="100000">
                                          <p:val>
                                            <p:strVal val="#ppt_w"/>
                                          </p:val>
                                        </p:tav>
                                      </p:tavLst>
                                    </p:anim>
                                    <p:anim calcmode="lin" valueType="num">
                                      <p:cBhvr>
                                        <p:cTn id="59" dur="500" fill="hold"/>
                                        <p:tgtEl>
                                          <p:spTgt spid="30"/>
                                        </p:tgtEl>
                                        <p:attrNameLst>
                                          <p:attrName>ppt_h</p:attrName>
                                        </p:attrNameLst>
                                      </p:cBhvr>
                                      <p:tavLst>
                                        <p:tav tm="0">
                                          <p:val>
                                            <p:fltVal val="0"/>
                                          </p:val>
                                        </p:tav>
                                        <p:tav tm="100000">
                                          <p:val>
                                            <p:strVal val="#ppt_h"/>
                                          </p:val>
                                        </p:tav>
                                      </p:tavLst>
                                    </p:anim>
                                    <p:animEffect transition="in" filter="fade">
                                      <p:cBhvr>
                                        <p:cTn id="60" dur="500"/>
                                        <p:tgtEl>
                                          <p:spTgt spid="30"/>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31"/>
                                        </p:tgtEl>
                                        <p:attrNameLst>
                                          <p:attrName>style.visibility</p:attrName>
                                        </p:attrNameLst>
                                      </p:cBhvr>
                                      <p:to>
                                        <p:strVal val="visible"/>
                                      </p:to>
                                    </p:set>
                                    <p:anim calcmode="lin" valueType="num">
                                      <p:cBhvr>
                                        <p:cTn id="63" dur="500" fill="hold"/>
                                        <p:tgtEl>
                                          <p:spTgt spid="31"/>
                                        </p:tgtEl>
                                        <p:attrNameLst>
                                          <p:attrName>ppt_w</p:attrName>
                                        </p:attrNameLst>
                                      </p:cBhvr>
                                      <p:tavLst>
                                        <p:tav tm="0">
                                          <p:val>
                                            <p:fltVal val="0"/>
                                          </p:val>
                                        </p:tav>
                                        <p:tav tm="100000">
                                          <p:val>
                                            <p:strVal val="#ppt_w"/>
                                          </p:val>
                                        </p:tav>
                                      </p:tavLst>
                                    </p:anim>
                                    <p:anim calcmode="lin" valueType="num">
                                      <p:cBhvr>
                                        <p:cTn id="64" dur="500" fill="hold"/>
                                        <p:tgtEl>
                                          <p:spTgt spid="31"/>
                                        </p:tgtEl>
                                        <p:attrNameLst>
                                          <p:attrName>ppt_h</p:attrName>
                                        </p:attrNameLst>
                                      </p:cBhvr>
                                      <p:tavLst>
                                        <p:tav tm="0">
                                          <p:val>
                                            <p:fltVal val="0"/>
                                          </p:val>
                                        </p:tav>
                                        <p:tav tm="100000">
                                          <p:val>
                                            <p:strVal val="#ppt_h"/>
                                          </p:val>
                                        </p:tav>
                                      </p:tavLst>
                                    </p:anim>
                                    <p:animEffect transition="in" filter="fade">
                                      <p:cBhvr>
                                        <p:cTn id="65" dur="500"/>
                                        <p:tgtEl>
                                          <p:spTgt spid="31"/>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32"/>
                                        </p:tgtEl>
                                        <p:attrNameLst>
                                          <p:attrName>style.visibility</p:attrName>
                                        </p:attrNameLst>
                                      </p:cBhvr>
                                      <p:to>
                                        <p:strVal val="visible"/>
                                      </p:to>
                                    </p:set>
                                    <p:anim calcmode="lin" valueType="num">
                                      <p:cBhvr>
                                        <p:cTn id="68" dur="500" fill="hold"/>
                                        <p:tgtEl>
                                          <p:spTgt spid="32"/>
                                        </p:tgtEl>
                                        <p:attrNameLst>
                                          <p:attrName>ppt_w</p:attrName>
                                        </p:attrNameLst>
                                      </p:cBhvr>
                                      <p:tavLst>
                                        <p:tav tm="0">
                                          <p:val>
                                            <p:fltVal val="0"/>
                                          </p:val>
                                        </p:tav>
                                        <p:tav tm="100000">
                                          <p:val>
                                            <p:strVal val="#ppt_w"/>
                                          </p:val>
                                        </p:tav>
                                      </p:tavLst>
                                    </p:anim>
                                    <p:anim calcmode="lin" valueType="num">
                                      <p:cBhvr>
                                        <p:cTn id="69" dur="500" fill="hold"/>
                                        <p:tgtEl>
                                          <p:spTgt spid="32"/>
                                        </p:tgtEl>
                                        <p:attrNameLst>
                                          <p:attrName>ppt_h</p:attrName>
                                        </p:attrNameLst>
                                      </p:cBhvr>
                                      <p:tavLst>
                                        <p:tav tm="0">
                                          <p:val>
                                            <p:fltVal val="0"/>
                                          </p:val>
                                        </p:tav>
                                        <p:tav tm="100000">
                                          <p:val>
                                            <p:strVal val="#ppt_h"/>
                                          </p:val>
                                        </p:tav>
                                      </p:tavLst>
                                    </p:anim>
                                    <p:animEffect transition="in" filter="fade">
                                      <p:cBhvr>
                                        <p:cTn id="70" dur="500"/>
                                        <p:tgtEl>
                                          <p:spTgt spid="3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Effect transition="in" filter="fade">
                                      <p:cBhvr>
                                        <p:cTn id="75" dur="500"/>
                                        <p:tgtEl>
                                          <p:spTgt spid="33"/>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p:cTn id="78" dur="500" fill="hold"/>
                                        <p:tgtEl>
                                          <p:spTgt spid="34"/>
                                        </p:tgtEl>
                                        <p:attrNameLst>
                                          <p:attrName>ppt_w</p:attrName>
                                        </p:attrNameLst>
                                      </p:cBhvr>
                                      <p:tavLst>
                                        <p:tav tm="0">
                                          <p:val>
                                            <p:fltVal val="0"/>
                                          </p:val>
                                        </p:tav>
                                        <p:tav tm="100000">
                                          <p:val>
                                            <p:strVal val="#ppt_w"/>
                                          </p:val>
                                        </p:tav>
                                      </p:tavLst>
                                    </p:anim>
                                    <p:anim calcmode="lin" valueType="num">
                                      <p:cBhvr>
                                        <p:cTn id="79" dur="500" fill="hold"/>
                                        <p:tgtEl>
                                          <p:spTgt spid="34"/>
                                        </p:tgtEl>
                                        <p:attrNameLst>
                                          <p:attrName>ppt_h</p:attrName>
                                        </p:attrNameLst>
                                      </p:cBhvr>
                                      <p:tavLst>
                                        <p:tav tm="0">
                                          <p:val>
                                            <p:fltVal val="0"/>
                                          </p:val>
                                        </p:tav>
                                        <p:tav tm="100000">
                                          <p:val>
                                            <p:strVal val="#ppt_h"/>
                                          </p:val>
                                        </p:tav>
                                      </p:tavLst>
                                    </p:anim>
                                    <p:animEffect transition="in" filter="fade">
                                      <p:cBhvr>
                                        <p:cTn id="80" dur="500"/>
                                        <p:tgtEl>
                                          <p:spTgt spid="34"/>
                                        </p:tgtEl>
                                      </p:cBhvr>
                                    </p:animEffect>
                                  </p:childTnLst>
                                </p:cTn>
                              </p:par>
                            </p:childTnLst>
                          </p:cTn>
                        </p:par>
                        <p:par>
                          <p:cTn id="81" fill="hold">
                            <p:stCondLst>
                              <p:cond delay="4000"/>
                            </p:stCondLst>
                            <p:childTnLst>
                              <p:par>
                                <p:cTn id="82" presetID="47" presetClass="entr" presetSubtype="0" fill="hold" grpId="0" nodeType="after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fade">
                                      <p:cBhvr>
                                        <p:cTn id="84" dur="1000"/>
                                        <p:tgtEl>
                                          <p:spTgt spid="35"/>
                                        </p:tgtEl>
                                      </p:cBhvr>
                                    </p:animEffect>
                                    <p:anim calcmode="lin" valueType="num">
                                      <p:cBhvr>
                                        <p:cTn id="85" dur="1000" fill="hold"/>
                                        <p:tgtEl>
                                          <p:spTgt spid="35"/>
                                        </p:tgtEl>
                                        <p:attrNameLst>
                                          <p:attrName>ppt_x</p:attrName>
                                        </p:attrNameLst>
                                      </p:cBhvr>
                                      <p:tavLst>
                                        <p:tav tm="0">
                                          <p:val>
                                            <p:strVal val="#ppt_x"/>
                                          </p:val>
                                        </p:tav>
                                        <p:tav tm="100000">
                                          <p:val>
                                            <p:strVal val="#ppt_x"/>
                                          </p:val>
                                        </p:tav>
                                      </p:tavLst>
                                    </p:anim>
                                    <p:anim calcmode="lin" valueType="num">
                                      <p:cBhvr>
                                        <p:cTn id="86" dur="1000" fill="hold"/>
                                        <p:tgtEl>
                                          <p:spTgt spid="35"/>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36"/>
                                        </p:tgtEl>
                                        <p:attrNameLst>
                                          <p:attrName>style.visibility</p:attrName>
                                        </p:attrNameLst>
                                      </p:cBhvr>
                                      <p:to>
                                        <p:strVal val="visible"/>
                                      </p:to>
                                    </p:set>
                                    <p:animEffect transition="in" filter="fade">
                                      <p:cBhvr>
                                        <p:cTn id="89" dur="1000"/>
                                        <p:tgtEl>
                                          <p:spTgt spid="36"/>
                                        </p:tgtEl>
                                      </p:cBhvr>
                                    </p:animEffect>
                                    <p:anim calcmode="lin" valueType="num">
                                      <p:cBhvr>
                                        <p:cTn id="90" dur="1000" fill="hold"/>
                                        <p:tgtEl>
                                          <p:spTgt spid="36"/>
                                        </p:tgtEl>
                                        <p:attrNameLst>
                                          <p:attrName>ppt_x</p:attrName>
                                        </p:attrNameLst>
                                      </p:cBhvr>
                                      <p:tavLst>
                                        <p:tav tm="0">
                                          <p:val>
                                            <p:strVal val="#ppt_x"/>
                                          </p:val>
                                        </p:tav>
                                        <p:tav tm="100000">
                                          <p:val>
                                            <p:strVal val="#ppt_x"/>
                                          </p:val>
                                        </p:tav>
                                      </p:tavLst>
                                    </p:anim>
                                    <p:anim calcmode="lin" valueType="num">
                                      <p:cBhvr>
                                        <p:cTn id="91" dur="1000" fill="hold"/>
                                        <p:tgtEl>
                                          <p:spTgt spid="36"/>
                                        </p:tgtEl>
                                        <p:attrNameLst>
                                          <p:attrName>ppt_y</p:attrName>
                                        </p:attrNameLst>
                                      </p:cBhvr>
                                      <p:tavLst>
                                        <p:tav tm="0">
                                          <p:val>
                                            <p:strVal val="#ppt_y-.1"/>
                                          </p:val>
                                        </p:tav>
                                        <p:tav tm="100000">
                                          <p:val>
                                            <p:strVal val="#ppt_y"/>
                                          </p:val>
                                        </p:tav>
                                      </p:tavLst>
                                    </p:anim>
                                  </p:childTnLst>
                                </p:cTn>
                              </p:par>
                              <p:par>
                                <p:cTn id="92" presetID="47" presetClass="entr" presetSubtype="0" fill="hold" grpId="0" nodeType="withEffect">
                                  <p:stCondLst>
                                    <p:cond delay="0"/>
                                  </p:stCondLst>
                                  <p:childTnLst>
                                    <p:set>
                                      <p:cBhvr>
                                        <p:cTn id="93" dur="1" fill="hold">
                                          <p:stCondLst>
                                            <p:cond delay="0"/>
                                          </p:stCondLst>
                                        </p:cTn>
                                        <p:tgtEl>
                                          <p:spTgt spid="37"/>
                                        </p:tgtEl>
                                        <p:attrNameLst>
                                          <p:attrName>style.visibility</p:attrName>
                                        </p:attrNameLst>
                                      </p:cBhvr>
                                      <p:to>
                                        <p:strVal val="visible"/>
                                      </p:to>
                                    </p:set>
                                    <p:animEffect transition="in" filter="fade">
                                      <p:cBhvr>
                                        <p:cTn id="94" dur="1000"/>
                                        <p:tgtEl>
                                          <p:spTgt spid="37"/>
                                        </p:tgtEl>
                                      </p:cBhvr>
                                    </p:animEffect>
                                    <p:anim calcmode="lin" valueType="num">
                                      <p:cBhvr>
                                        <p:cTn id="95" dur="1000" fill="hold"/>
                                        <p:tgtEl>
                                          <p:spTgt spid="37"/>
                                        </p:tgtEl>
                                        <p:attrNameLst>
                                          <p:attrName>ppt_x</p:attrName>
                                        </p:attrNameLst>
                                      </p:cBhvr>
                                      <p:tavLst>
                                        <p:tav tm="0">
                                          <p:val>
                                            <p:strVal val="#ppt_x"/>
                                          </p:val>
                                        </p:tav>
                                        <p:tav tm="100000">
                                          <p:val>
                                            <p:strVal val="#ppt_x"/>
                                          </p:val>
                                        </p:tav>
                                      </p:tavLst>
                                    </p:anim>
                                    <p:anim calcmode="lin" valueType="num">
                                      <p:cBhvr>
                                        <p:cTn id="96" dur="1000" fill="hold"/>
                                        <p:tgtEl>
                                          <p:spTgt spid="37"/>
                                        </p:tgtEl>
                                        <p:attrNameLst>
                                          <p:attrName>ppt_y</p:attrName>
                                        </p:attrNameLst>
                                      </p:cBhvr>
                                      <p:tavLst>
                                        <p:tav tm="0">
                                          <p:val>
                                            <p:strVal val="#ppt_y-.1"/>
                                          </p:val>
                                        </p:tav>
                                        <p:tav tm="100000">
                                          <p:val>
                                            <p:strVal val="#ppt_y"/>
                                          </p:val>
                                        </p:tav>
                                      </p:tavLst>
                                    </p:anim>
                                  </p:childTnLst>
                                </p:cTn>
                              </p:par>
                              <p:par>
                                <p:cTn id="97" presetID="47" presetClass="entr" presetSubtype="0" fill="hold" grpId="0" nodeType="withEffect">
                                  <p:stCondLst>
                                    <p:cond delay="0"/>
                                  </p:stCondLst>
                                  <p:childTnLst>
                                    <p:set>
                                      <p:cBhvr>
                                        <p:cTn id="98" dur="1" fill="hold">
                                          <p:stCondLst>
                                            <p:cond delay="0"/>
                                          </p:stCondLst>
                                        </p:cTn>
                                        <p:tgtEl>
                                          <p:spTgt spid="38"/>
                                        </p:tgtEl>
                                        <p:attrNameLst>
                                          <p:attrName>style.visibility</p:attrName>
                                        </p:attrNameLst>
                                      </p:cBhvr>
                                      <p:to>
                                        <p:strVal val="visible"/>
                                      </p:to>
                                    </p:set>
                                    <p:animEffect transition="in" filter="fade">
                                      <p:cBhvr>
                                        <p:cTn id="99" dur="1000"/>
                                        <p:tgtEl>
                                          <p:spTgt spid="38"/>
                                        </p:tgtEl>
                                      </p:cBhvr>
                                    </p:animEffect>
                                    <p:anim calcmode="lin" valueType="num">
                                      <p:cBhvr>
                                        <p:cTn id="100" dur="1000" fill="hold"/>
                                        <p:tgtEl>
                                          <p:spTgt spid="38"/>
                                        </p:tgtEl>
                                        <p:attrNameLst>
                                          <p:attrName>ppt_x</p:attrName>
                                        </p:attrNameLst>
                                      </p:cBhvr>
                                      <p:tavLst>
                                        <p:tav tm="0">
                                          <p:val>
                                            <p:strVal val="#ppt_x"/>
                                          </p:val>
                                        </p:tav>
                                        <p:tav tm="100000">
                                          <p:val>
                                            <p:strVal val="#ppt_x"/>
                                          </p:val>
                                        </p:tav>
                                      </p:tavLst>
                                    </p:anim>
                                    <p:anim calcmode="lin" valueType="num">
                                      <p:cBhvr>
                                        <p:cTn id="101" dur="1000" fill="hold"/>
                                        <p:tgtEl>
                                          <p:spTgt spid="38"/>
                                        </p:tgtEl>
                                        <p:attrNameLst>
                                          <p:attrName>ppt_y</p:attrName>
                                        </p:attrNameLst>
                                      </p:cBhvr>
                                      <p:tavLst>
                                        <p:tav tm="0">
                                          <p:val>
                                            <p:strVal val="#ppt_y-.1"/>
                                          </p:val>
                                        </p:tav>
                                        <p:tav tm="100000">
                                          <p:val>
                                            <p:strVal val="#ppt_y"/>
                                          </p:val>
                                        </p:tav>
                                      </p:tavLst>
                                    </p:anim>
                                  </p:childTnLst>
                                </p:cTn>
                              </p:par>
                              <p:par>
                                <p:cTn id="102" presetID="47" presetClass="entr" presetSubtype="0" fill="hold" grpId="0" nodeType="withEffect">
                                  <p:stCondLst>
                                    <p:cond delay="0"/>
                                  </p:stCondLst>
                                  <p:childTnLst>
                                    <p:set>
                                      <p:cBhvr>
                                        <p:cTn id="103" dur="1" fill="hold">
                                          <p:stCondLst>
                                            <p:cond delay="0"/>
                                          </p:stCondLst>
                                        </p:cTn>
                                        <p:tgtEl>
                                          <p:spTgt spid="39"/>
                                        </p:tgtEl>
                                        <p:attrNameLst>
                                          <p:attrName>style.visibility</p:attrName>
                                        </p:attrNameLst>
                                      </p:cBhvr>
                                      <p:to>
                                        <p:strVal val="visible"/>
                                      </p:to>
                                    </p:set>
                                    <p:animEffect transition="in" filter="fade">
                                      <p:cBhvr>
                                        <p:cTn id="104" dur="1000"/>
                                        <p:tgtEl>
                                          <p:spTgt spid="39"/>
                                        </p:tgtEl>
                                      </p:cBhvr>
                                    </p:animEffect>
                                    <p:anim calcmode="lin" valueType="num">
                                      <p:cBhvr>
                                        <p:cTn id="105" dur="1000" fill="hold"/>
                                        <p:tgtEl>
                                          <p:spTgt spid="39"/>
                                        </p:tgtEl>
                                        <p:attrNameLst>
                                          <p:attrName>ppt_x</p:attrName>
                                        </p:attrNameLst>
                                      </p:cBhvr>
                                      <p:tavLst>
                                        <p:tav tm="0">
                                          <p:val>
                                            <p:strVal val="#ppt_x"/>
                                          </p:val>
                                        </p:tav>
                                        <p:tav tm="100000">
                                          <p:val>
                                            <p:strVal val="#ppt_x"/>
                                          </p:val>
                                        </p:tav>
                                      </p:tavLst>
                                    </p:anim>
                                    <p:anim calcmode="lin" valueType="num">
                                      <p:cBhvr>
                                        <p:cTn id="106" dur="1000" fill="hold"/>
                                        <p:tgtEl>
                                          <p:spTgt spid="39"/>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41"/>
                                        </p:tgtEl>
                                        <p:attrNameLst>
                                          <p:attrName>style.visibility</p:attrName>
                                        </p:attrNameLst>
                                      </p:cBhvr>
                                      <p:to>
                                        <p:strVal val="visible"/>
                                      </p:to>
                                    </p:set>
                                    <p:animEffect transition="in" filter="fade">
                                      <p:cBhvr>
                                        <p:cTn id="109" dur="1000"/>
                                        <p:tgtEl>
                                          <p:spTgt spid="41"/>
                                        </p:tgtEl>
                                      </p:cBhvr>
                                    </p:animEffect>
                                    <p:anim calcmode="lin" valueType="num">
                                      <p:cBhvr>
                                        <p:cTn id="110" dur="1000" fill="hold"/>
                                        <p:tgtEl>
                                          <p:spTgt spid="41"/>
                                        </p:tgtEl>
                                        <p:attrNameLst>
                                          <p:attrName>ppt_x</p:attrName>
                                        </p:attrNameLst>
                                      </p:cBhvr>
                                      <p:tavLst>
                                        <p:tav tm="0">
                                          <p:val>
                                            <p:strVal val="#ppt_x"/>
                                          </p:val>
                                        </p:tav>
                                        <p:tav tm="100000">
                                          <p:val>
                                            <p:strVal val="#ppt_x"/>
                                          </p:val>
                                        </p:tav>
                                      </p:tavLst>
                                    </p:anim>
                                    <p:anim calcmode="lin" valueType="num">
                                      <p:cBhvr>
                                        <p:cTn id="111" dur="1000" fill="hold"/>
                                        <p:tgtEl>
                                          <p:spTgt spid="41"/>
                                        </p:tgtEl>
                                        <p:attrNameLst>
                                          <p:attrName>ppt_y</p:attrName>
                                        </p:attrNameLst>
                                      </p:cBhvr>
                                      <p:tavLst>
                                        <p:tav tm="0">
                                          <p:val>
                                            <p:strVal val="#ppt_y+.1"/>
                                          </p:val>
                                        </p:tav>
                                        <p:tav tm="100000">
                                          <p:val>
                                            <p:strVal val="#ppt_y"/>
                                          </p:val>
                                        </p:tav>
                                      </p:tavLst>
                                    </p:anim>
                                  </p:childTnLst>
                                </p:cTn>
                              </p:par>
                              <p:par>
                                <p:cTn id="112" presetID="42" presetClass="entr" presetSubtype="0" fill="hold" grpId="0" nodeType="withEffect">
                                  <p:stCondLst>
                                    <p:cond delay="0"/>
                                  </p:stCondLst>
                                  <p:childTnLst>
                                    <p:set>
                                      <p:cBhvr>
                                        <p:cTn id="113" dur="1" fill="hold">
                                          <p:stCondLst>
                                            <p:cond delay="0"/>
                                          </p:stCondLst>
                                        </p:cTn>
                                        <p:tgtEl>
                                          <p:spTgt spid="43"/>
                                        </p:tgtEl>
                                        <p:attrNameLst>
                                          <p:attrName>style.visibility</p:attrName>
                                        </p:attrNameLst>
                                      </p:cBhvr>
                                      <p:to>
                                        <p:strVal val="visible"/>
                                      </p:to>
                                    </p:set>
                                    <p:animEffect transition="in" filter="fade">
                                      <p:cBhvr>
                                        <p:cTn id="114" dur="1000"/>
                                        <p:tgtEl>
                                          <p:spTgt spid="43"/>
                                        </p:tgtEl>
                                      </p:cBhvr>
                                    </p:animEffect>
                                    <p:anim calcmode="lin" valueType="num">
                                      <p:cBhvr>
                                        <p:cTn id="115" dur="1000" fill="hold"/>
                                        <p:tgtEl>
                                          <p:spTgt spid="43"/>
                                        </p:tgtEl>
                                        <p:attrNameLst>
                                          <p:attrName>ppt_x</p:attrName>
                                        </p:attrNameLst>
                                      </p:cBhvr>
                                      <p:tavLst>
                                        <p:tav tm="0">
                                          <p:val>
                                            <p:strVal val="#ppt_x"/>
                                          </p:val>
                                        </p:tav>
                                        <p:tav tm="100000">
                                          <p:val>
                                            <p:strVal val="#ppt_x"/>
                                          </p:val>
                                        </p:tav>
                                      </p:tavLst>
                                    </p:anim>
                                    <p:anim calcmode="lin" valueType="num">
                                      <p:cBhvr>
                                        <p:cTn id="116" dur="1000" fill="hold"/>
                                        <p:tgtEl>
                                          <p:spTgt spid="43"/>
                                        </p:tgtEl>
                                        <p:attrNameLst>
                                          <p:attrName>ppt_y</p:attrName>
                                        </p:attrNameLst>
                                      </p:cBhvr>
                                      <p:tavLst>
                                        <p:tav tm="0">
                                          <p:val>
                                            <p:strVal val="#ppt_y+.1"/>
                                          </p:val>
                                        </p:tav>
                                        <p:tav tm="100000">
                                          <p:val>
                                            <p:strVal val="#ppt_y"/>
                                          </p:val>
                                        </p:tav>
                                      </p:tavLst>
                                    </p:anim>
                                  </p:childTnLst>
                                </p:cTn>
                              </p:par>
                              <p:par>
                                <p:cTn id="117" presetID="42" presetClass="entr" presetSubtype="0" fill="hold" grpId="0" nodeType="withEffect">
                                  <p:stCondLst>
                                    <p:cond delay="0"/>
                                  </p:stCondLst>
                                  <p:childTnLst>
                                    <p:set>
                                      <p:cBhvr>
                                        <p:cTn id="118" dur="1" fill="hold">
                                          <p:stCondLst>
                                            <p:cond delay="0"/>
                                          </p:stCondLst>
                                        </p:cTn>
                                        <p:tgtEl>
                                          <p:spTgt spid="44"/>
                                        </p:tgtEl>
                                        <p:attrNameLst>
                                          <p:attrName>style.visibility</p:attrName>
                                        </p:attrNameLst>
                                      </p:cBhvr>
                                      <p:to>
                                        <p:strVal val="visible"/>
                                      </p:to>
                                    </p:set>
                                    <p:animEffect transition="in" filter="fade">
                                      <p:cBhvr>
                                        <p:cTn id="119" dur="1000"/>
                                        <p:tgtEl>
                                          <p:spTgt spid="44"/>
                                        </p:tgtEl>
                                      </p:cBhvr>
                                    </p:animEffect>
                                    <p:anim calcmode="lin" valueType="num">
                                      <p:cBhvr>
                                        <p:cTn id="120" dur="1000" fill="hold"/>
                                        <p:tgtEl>
                                          <p:spTgt spid="44"/>
                                        </p:tgtEl>
                                        <p:attrNameLst>
                                          <p:attrName>ppt_x</p:attrName>
                                        </p:attrNameLst>
                                      </p:cBhvr>
                                      <p:tavLst>
                                        <p:tav tm="0">
                                          <p:val>
                                            <p:strVal val="#ppt_x"/>
                                          </p:val>
                                        </p:tav>
                                        <p:tav tm="100000">
                                          <p:val>
                                            <p:strVal val="#ppt_x"/>
                                          </p:val>
                                        </p:tav>
                                      </p:tavLst>
                                    </p:anim>
                                    <p:anim calcmode="lin" valueType="num">
                                      <p:cBhvr>
                                        <p:cTn id="121" dur="1000" fill="hold"/>
                                        <p:tgtEl>
                                          <p:spTgt spid="44"/>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45"/>
                                        </p:tgtEl>
                                        <p:attrNameLst>
                                          <p:attrName>style.visibility</p:attrName>
                                        </p:attrNameLst>
                                      </p:cBhvr>
                                      <p:to>
                                        <p:strVal val="visible"/>
                                      </p:to>
                                    </p:set>
                                    <p:animEffect transition="in" filter="fade">
                                      <p:cBhvr>
                                        <p:cTn id="124" dur="1000"/>
                                        <p:tgtEl>
                                          <p:spTgt spid="45"/>
                                        </p:tgtEl>
                                      </p:cBhvr>
                                    </p:animEffect>
                                    <p:anim calcmode="lin" valueType="num">
                                      <p:cBhvr>
                                        <p:cTn id="125" dur="1000" fill="hold"/>
                                        <p:tgtEl>
                                          <p:spTgt spid="45"/>
                                        </p:tgtEl>
                                        <p:attrNameLst>
                                          <p:attrName>ppt_x</p:attrName>
                                        </p:attrNameLst>
                                      </p:cBhvr>
                                      <p:tavLst>
                                        <p:tav tm="0">
                                          <p:val>
                                            <p:strVal val="#ppt_x"/>
                                          </p:val>
                                        </p:tav>
                                        <p:tav tm="100000">
                                          <p:val>
                                            <p:strVal val="#ppt_x"/>
                                          </p:val>
                                        </p:tav>
                                      </p:tavLst>
                                    </p:anim>
                                    <p:anim calcmode="lin" valueType="num">
                                      <p:cBhvr>
                                        <p:cTn id="126" dur="1000" fill="hold"/>
                                        <p:tgtEl>
                                          <p:spTgt spid="45"/>
                                        </p:tgtEl>
                                        <p:attrNameLst>
                                          <p:attrName>ppt_y</p:attrName>
                                        </p:attrNameLst>
                                      </p:cBhvr>
                                      <p:tavLst>
                                        <p:tav tm="0">
                                          <p:val>
                                            <p:strVal val="#ppt_y+.1"/>
                                          </p:val>
                                        </p:tav>
                                        <p:tav tm="100000">
                                          <p:val>
                                            <p:strVal val="#ppt_y"/>
                                          </p:val>
                                        </p:tav>
                                      </p:tavLst>
                                    </p:anim>
                                  </p:childTnLst>
                                </p:cTn>
                              </p:par>
                              <p:par>
                                <p:cTn id="127" presetID="42" presetClass="entr" presetSubtype="0" fill="hold" grpId="0" nodeType="withEffect">
                                  <p:stCondLst>
                                    <p:cond delay="0"/>
                                  </p:stCondLst>
                                  <p:childTnLst>
                                    <p:set>
                                      <p:cBhvr>
                                        <p:cTn id="128" dur="1" fill="hold">
                                          <p:stCondLst>
                                            <p:cond delay="0"/>
                                          </p:stCondLst>
                                        </p:cTn>
                                        <p:tgtEl>
                                          <p:spTgt spid="46"/>
                                        </p:tgtEl>
                                        <p:attrNameLst>
                                          <p:attrName>style.visibility</p:attrName>
                                        </p:attrNameLst>
                                      </p:cBhvr>
                                      <p:to>
                                        <p:strVal val="visible"/>
                                      </p:to>
                                    </p:set>
                                    <p:animEffect transition="in" filter="fade">
                                      <p:cBhvr>
                                        <p:cTn id="129" dur="1000"/>
                                        <p:tgtEl>
                                          <p:spTgt spid="46"/>
                                        </p:tgtEl>
                                      </p:cBhvr>
                                    </p:animEffect>
                                    <p:anim calcmode="lin" valueType="num">
                                      <p:cBhvr>
                                        <p:cTn id="130" dur="1000" fill="hold"/>
                                        <p:tgtEl>
                                          <p:spTgt spid="46"/>
                                        </p:tgtEl>
                                        <p:attrNameLst>
                                          <p:attrName>ppt_x</p:attrName>
                                        </p:attrNameLst>
                                      </p:cBhvr>
                                      <p:tavLst>
                                        <p:tav tm="0">
                                          <p:val>
                                            <p:strVal val="#ppt_x"/>
                                          </p:val>
                                        </p:tav>
                                        <p:tav tm="100000">
                                          <p:val>
                                            <p:strVal val="#ppt_x"/>
                                          </p:val>
                                        </p:tav>
                                      </p:tavLst>
                                    </p:anim>
                                    <p:anim calcmode="lin" valueType="num">
                                      <p:cBhvr>
                                        <p:cTn id="131"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bldLvl="0" animBg="1"/>
      <p:bldP spid="17" grpId="0" animBg="1"/>
      <p:bldP spid="17" grpId="1" bldLvl="0" animBg="1"/>
      <p:bldP spid="18" grpId="0" animBg="1"/>
      <p:bldP spid="18" grpId="1" bldLvl="0" animBg="1"/>
      <p:bldP spid="19" grpId="0" animBg="1"/>
      <p:bldP spid="19" grpId="1" bldLvl="0" animBg="1"/>
      <p:bldP spid="30" grpId="0" bldLvl="0" animBg="1"/>
      <p:bldP spid="31" grpId="0" bldLvl="0" animBg="1"/>
      <p:bldP spid="32" grpId="0" bldLvl="0" animBg="1"/>
      <p:bldP spid="33" grpId="0" bldLvl="0" animBg="1"/>
      <p:bldP spid="34" grpId="0" bldLvl="0" animBg="1"/>
      <p:bldP spid="35" grpId="0"/>
      <p:bldP spid="36" grpId="0"/>
      <p:bldP spid="37" grpId="0"/>
      <p:bldP spid="38" grpId="0"/>
      <p:bldP spid="39" grpId="0"/>
      <p:bldP spid="41" grpId="0"/>
      <p:bldP spid="43" grpId="0"/>
      <p:bldP spid="44" grpId="0"/>
      <p:bldP spid="45" grpId="0"/>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3498850" y="2778760"/>
            <a:ext cx="3136265" cy="1963420"/>
          </a:xfrm>
          <a:prstGeom prst="rect">
            <a:avLst/>
          </a:prstGeom>
          <a:blipFill rotWithShape="1">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6948805" y="2778760"/>
            <a:ext cx="3136265" cy="1963420"/>
          </a:xfrm>
          <a:prstGeom prst="rect">
            <a:avLst/>
          </a:prstGeom>
          <a:blipFill rotWithShape="1">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descr="沙滩"/>
          <p:cNvPicPr>
            <a:picLocks noChangeAspect="1"/>
          </p:cNvPicPr>
          <p:nvPr/>
        </p:nvPicPr>
        <p:blipFill>
          <a:blip r:embed="rId2"/>
          <a:stretch>
            <a:fillRect/>
          </a:stretch>
        </p:blipFill>
        <p:spPr>
          <a:xfrm>
            <a:off x="2810510" y="5052060"/>
            <a:ext cx="6570980" cy="1607185"/>
          </a:xfrm>
          <a:prstGeom prst="rect">
            <a:avLst/>
          </a:prstGeom>
        </p:spPr>
      </p:pic>
      <p:pic>
        <p:nvPicPr>
          <p:cNvPr id="3" name="图片 2" descr="海浪"/>
          <p:cNvPicPr>
            <a:picLocks noChangeAspect="1"/>
          </p:cNvPicPr>
          <p:nvPr/>
        </p:nvPicPr>
        <p:blipFill>
          <a:blip r:embed="rId3"/>
          <a:srcRect l="15718" r="12534"/>
          <a:stretch>
            <a:fillRect/>
          </a:stretch>
        </p:blipFill>
        <p:spPr>
          <a:xfrm>
            <a:off x="-657225" y="5575935"/>
            <a:ext cx="13506450" cy="1278890"/>
          </a:xfrm>
          <a:prstGeom prst="rect">
            <a:avLst/>
          </a:prstGeom>
        </p:spPr>
      </p:pic>
      <p:pic>
        <p:nvPicPr>
          <p:cNvPr id="7" name="图片 6" descr="鲸鱼"/>
          <p:cNvPicPr>
            <a:picLocks noChangeAspect="1"/>
          </p:cNvPicPr>
          <p:nvPr/>
        </p:nvPicPr>
        <p:blipFill>
          <a:blip r:embed="rId4"/>
          <a:stretch>
            <a:fillRect/>
          </a:stretch>
        </p:blipFill>
        <p:spPr>
          <a:xfrm>
            <a:off x="1211580" y="5187315"/>
            <a:ext cx="1964690" cy="1174750"/>
          </a:xfrm>
          <a:prstGeom prst="rect">
            <a:avLst/>
          </a:prstGeom>
        </p:spPr>
      </p:pic>
      <p:pic>
        <p:nvPicPr>
          <p:cNvPr id="12" name="图片 11" descr="螃蟹"/>
          <p:cNvPicPr>
            <a:picLocks noChangeAspect="1"/>
          </p:cNvPicPr>
          <p:nvPr/>
        </p:nvPicPr>
        <p:blipFill>
          <a:blip r:embed="rId5"/>
          <a:stretch>
            <a:fillRect/>
          </a:stretch>
        </p:blipFill>
        <p:spPr>
          <a:xfrm>
            <a:off x="8757285" y="5824220"/>
            <a:ext cx="1468755" cy="782320"/>
          </a:xfrm>
          <a:prstGeom prst="rect">
            <a:avLst/>
          </a:prstGeom>
        </p:spPr>
      </p:pic>
      <p:pic>
        <p:nvPicPr>
          <p:cNvPr id="14" name="图片 13" descr="椰子树"/>
          <p:cNvPicPr>
            <a:picLocks noChangeAspect="1"/>
          </p:cNvPicPr>
          <p:nvPr/>
        </p:nvPicPr>
        <p:blipFill>
          <a:blip r:embed="rId6"/>
          <a:stretch>
            <a:fillRect/>
          </a:stretch>
        </p:blipFill>
        <p:spPr>
          <a:xfrm>
            <a:off x="3989705" y="5018405"/>
            <a:ext cx="931545" cy="988695"/>
          </a:xfrm>
          <a:prstGeom prst="rect">
            <a:avLst/>
          </a:prstGeom>
        </p:spPr>
      </p:pic>
      <p:pic>
        <p:nvPicPr>
          <p:cNvPr id="15" name="图片 14" descr="帆船"/>
          <p:cNvPicPr>
            <a:picLocks noChangeAspect="1"/>
          </p:cNvPicPr>
          <p:nvPr/>
        </p:nvPicPr>
        <p:blipFill>
          <a:blip r:embed="rId7"/>
          <a:stretch>
            <a:fillRect/>
          </a:stretch>
        </p:blipFill>
        <p:spPr>
          <a:xfrm>
            <a:off x="7483475" y="5018405"/>
            <a:ext cx="879475" cy="805815"/>
          </a:xfrm>
          <a:prstGeom prst="rect">
            <a:avLst/>
          </a:prstGeom>
        </p:spPr>
      </p:pic>
      <p:sp>
        <p:nvSpPr>
          <p:cNvPr id="16" name="椭圆 15"/>
          <p:cNvSpPr/>
          <p:nvPr/>
        </p:nvSpPr>
        <p:spPr>
          <a:xfrm>
            <a:off x="1524000" y="561340"/>
            <a:ext cx="708025" cy="7080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a:solidFill>
                  <a:srgbClr val="4E7BBE"/>
                </a:solidFill>
                <a:latin typeface="微软雅黑" panose="020B0503020204020204" charset="-122"/>
                <a:ea typeface="微软雅黑" panose="020B0503020204020204" charset="-122"/>
              </a:rPr>
              <a:t>我</a:t>
            </a:r>
            <a:endParaRPr lang="zh-CN" altLang="en-US" sz="3200" b="1">
              <a:solidFill>
                <a:srgbClr val="4E7BBE"/>
              </a:solidFill>
              <a:latin typeface="微软雅黑" panose="020B0503020204020204" charset="-122"/>
              <a:ea typeface="微软雅黑" panose="020B0503020204020204" charset="-122"/>
            </a:endParaRPr>
          </a:p>
        </p:txBody>
      </p:sp>
      <p:sp>
        <p:nvSpPr>
          <p:cNvPr id="17" name="椭圆 16"/>
          <p:cNvSpPr/>
          <p:nvPr/>
        </p:nvSpPr>
        <p:spPr>
          <a:xfrm>
            <a:off x="1524000" y="1445260"/>
            <a:ext cx="708025" cy="7080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a:solidFill>
                  <a:srgbClr val="4E7BBE"/>
                </a:solidFill>
                <a:latin typeface="微软雅黑" panose="020B0503020204020204" charset="-122"/>
                <a:ea typeface="微软雅黑" panose="020B0503020204020204" charset="-122"/>
              </a:rPr>
              <a:t>的</a:t>
            </a:r>
            <a:endParaRPr lang="zh-CN" altLang="en-US" sz="3200" b="1">
              <a:solidFill>
                <a:srgbClr val="4E7BBE"/>
              </a:solidFill>
              <a:latin typeface="微软雅黑" panose="020B0503020204020204" charset="-122"/>
              <a:ea typeface="微软雅黑" panose="020B0503020204020204" charset="-122"/>
            </a:endParaRPr>
          </a:p>
        </p:txBody>
      </p:sp>
      <p:sp>
        <p:nvSpPr>
          <p:cNvPr id="18" name="椭圆 17"/>
          <p:cNvSpPr/>
          <p:nvPr/>
        </p:nvSpPr>
        <p:spPr>
          <a:xfrm>
            <a:off x="1524000" y="2340610"/>
            <a:ext cx="708025" cy="7080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a:solidFill>
                  <a:srgbClr val="4E7BBE"/>
                </a:solidFill>
                <a:latin typeface="微软雅黑" panose="020B0503020204020204" charset="-122"/>
                <a:ea typeface="微软雅黑" panose="020B0503020204020204" charset="-122"/>
              </a:rPr>
              <a:t>奖</a:t>
            </a:r>
            <a:endParaRPr lang="zh-CN" altLang="en-US" sz="3200" b="1">
              <a:solidFill>
                <a:srgbClr val="4E7BBE"/>
              </a:solidFill>
              <a:latin typeface="微软雅黑" panose="020B0503020204020204" charset="-122"/>
              <a:ea typeface="微软雅黑" panose="020B0503020204020204" charset="-122"/>
            </a:endParaRPr>
          </a:p>
        </p:txBody>
      </p:sp>
      <p:sp>
        <p:nvSpPr>
          <p:cNvPr id="19" name="椭圆 18"/>
          <p:cNvSpPr/>
          <p:nvPr/>
        </p:nvSpPr>
        <p:spPr>
          <a:xfrm>
            <a:off x="1524000" y="3249930"/>
            <a:ext cx="708025" cy="7080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a:solidFill>
                  <a:srgbClr val="4E7BBE"/>
                </a:solidFill>
                <a:latin typeface="微软雅黑" panose="020B0503020204020204" charset="-122"/>
                <a:ea typeface="微软雅黑" panose="020B0503020204020204" charset="-122"/>
              </a:rPr>
              <a:t>状</a:t>
            </a:r>
            <a:endParaRPr lang="zh-CN" altLang="en-US" sz="3200" b="1">
              <a:solidFill>
                <a:srgbClr val="4E7BBE"/>
              </a:solidFill>
              <a:latin typeface="微软雅黑" panose="020B0503020204020204" charset="-122"/>
              <a:ea typeface="微软雅黑" panose="020B0503020204020204" charset="-122"/>
            </a:endParaRPr>
          </a:p>
        </p:txBody>
      </p:sp>
      <p:sp>
        <p:nvSpPr>
          <p:cNvPr id="4" name="矩形 3"/>
          <p:cNvSpPr/>
          <p:nvPr/>
        </p:nvSpPr>
        <p:spPr>
          <a:xfrm>
            <a:off x="3498850" y="565150"/>
            <a:ext cx="3136265" cy="1963420"/>
          </a:xfrm>
          <a:prstGeom prst="rect">
            <a:avLst/>
          </a:prstGeom>
          <a:blipFill rotWithShape="1">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6948805" y="565150"/>
            <a:ext cx="3136265" cy="1963420"/>
          </a:xfrm>
          <a:prstGeom prst="rect">
            <a:avLst/>
          </a:prstGeom>
          <a:blipFill rotWithShape="1">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5231130" y="1847215"/>
            <a:ext cx="3136265" cy="1963420"/>
          </a:xfrm>
          <a:prstGeom prst="rect">
            <a:avLst/>
          </a:prstGeom>
          <a:blipFill rotWithShape="1">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4"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0-#ppt_w/2"/>
                                          </p:val>
                                        </p:tav>
                                        <p:tav tm="100000">
                                          <p:val>
                                            <p:strVal val="#ppt_x"/>
                                          </p:val>
                                        </p:tav>
                                      </p:tavLst>
                                    </p:anim>
                                    <p:anim calcmode="lin" valueType="num">
                                      <p:cBhvr additive="base">
                                        <p:cTn id="17" dur="500" fill="hold"/>
                                        <p:tgtEl>
                                          <p:spTgt spid="7"/>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500" fill="hold"/>
                                        <p:tgtEl>
                                          <p:spTgt spid="12"/>
                                        </p:tgtEl>
                                        <p:attrNameLst>
                                          <p:attrName>ppt_x</p:attrName>
                                        </p:attrNameLst>
                                      </p:cBhvr>
                                      <p:tavLst>
                                        <p:tav tm="0">
                                          <p:val>
                                            <p:strVal val="1+#ppt_w/2"/>
                                          </p:val>
                                        </p:tav>
                                        <p:tav tm="100000">
                                          <p:val>
                                            <p:strVal val="#ppt_x"/>
                                          </p:val>
                                        </p:tav>
                                      </p:tavLst>
                                    </p:anim>
                                    <p:anim calcmode="lin" valueType="num">
                                      <p:cBhvr additive="base">
                                        <p:cTn id="21" dur="500" fill="hold"/>
                                        <p:tgtEl>
                                          <p:spTgt spid="12"/>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p:tgtEl>
                                          <p:spTgt spid="14"/>
                                        </p:tgtEl>
                                        <p:attrNameLst>
                                          <p:attrName>ppt_y</p:attrName>
                                        </p:attrNameLst>
                                      </p:cBhvr>
                                      <p:tavLst>
                                        <p:tav tm="0">
                                          <p:val>
                                            <p:strVal val="#ppt_y+#ppt_h*1.125000"/>
                                          </p:val>
                                        </p:tav>
                                        <p:tav tm="100000">
                                          <p:val>
                                            <p:strVal val="#ppt_y"/>
                                          </p:val>
                                        </p:tav>
                                      </p:tavLst>
                                    </p:anim>
                                    <p:animEffect transition="in" filter="wipe(up)">
                                      <p:cBhvr>
                                        <p:cTn id="26" dur="500"/>
                                        <p:tgtEl>
                                          <p:spTgt spid="14"/>
                                        </p:tgtEl>
                                      </p:cBhvr>
                                    </p:animEffect>
                                  </p:childTnLst>
                                </p:cTn>
                              </p:par>
                              <p:par>
                                <p:cTn id="27" presetID="16" presetClass="entr" presetSubtype="21"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barn(inVertical)">
                                      <p:cBhvr>
                                        <p:cTn id="29" dur="500"/>
                                        <p:tgtEl>
                                          <p:spTgt spid="15"/>
                                        </p:tgtEl>
                                      </p:cBhvr>
                                    </p:animEffect>
                                  </p:childTnLst>
                                </p:cTn>
                              </p:par>
                            </p:childTnLst>
                          </p:cTn>
                        </p:par>
                        <p:par>
                          <p:cTn id="30" fill="hold">
                            <p:stCondLst>
                              <p:cond delay="2000"/>
                            </p:stCondLst>
                            <p:childTnLst>
                              <p:par>
                                <p:cTn id="31" presetID="53" presetClass="entr" presetSubtype="16" fill="hold" grpId="1"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1000" fill="hold"/>
                                        <p:tgtEl>
                                          <p:spTgt spid="16"/>
                                        </p:tgtEl>
                                        <p:attrNameLst>
                                          <p:attrName>ppt_w</p:attrName>
                                        </p:attrNameLst>
                                      </p:cBhvr>
                                      <p:tavLst>
                                        <p:tav tm="0">
                                          <p:val>
                                            <p:fltVal val="0"/>
                                          </p:val>
                                        </p:tav>
                                        <p:tav tm="100000">
                                          <p:val>
                                            <p:strVal val="#ppt_w"/>
                                          </p:val>
                                        </p:tav>
                                      </p:tavLst>
                                    </p:anim>
                                    <p:anim calcmode="lin" valueType="num">
                                      <p:cBhvr>
                                        <p:cTn id="34" dur="1000" fill="hold"/>
                                        <p:tgtEl>
                                          <p:spTgt spid="16"/>
                                        </p:tgtEl>
                                        <p:attrNameLst>
                                          <p:attrName>ppt_h</p:attrName>
                                        </p:attrNameLst>
                                      </p:cBhvr>
                                      <p:tavLst>
                                        <p:tav tm="0">
                                          <p:val>
                                            <p:fltVal val="0"/>
                                          </p:val>
                                        </p:tav>
                                        <p:tav tm="100000">
                                          <p:val>
                                            <p:strVal val="#ppt_h"/>
                                          </p:val>
                                        </p:tav>
                                      </p:tavLst>
                                    </p:anim>
                                    <p:animEffect transition="in" filter="fade">
                                      <p:cBhvr>
                                        <p:cTn id="35" dur="1000"/>
                                        <p:tgtEl>
                                          <p:spTgt spid="16"/>
                                        </p:tgtEl>
                                      </p:cBhvr>
                                    </p:animEffect>
                                  </p:childTnLst>
                                </p:cTn>
                              </p:par>
                              <p:par>
                                <p:cTn id="36" presetID="53" presetClass="entr" presetSubtype="16" fill="hold" grpId="1" nodeType="withEffect">
                                  <p:stCondLst>
                                    <p:cond delay="500"/>
                                  </p:stCondLst>
                                  <p:childTnLst>
                                    <p:set>
                                      <p:cBhvr>
                                        <p:cTn id="37" dur="1" fill="hold">
                                          <p:stCondLst>
                                            <p:cond delay="0"/>
                                          </p:stCondLst>
                                        </p:cTn>
                                        <p:tgtEl>
                                          <p:spTgt spid="17"/>
                                        </p:tgtEl>
                                        <p:attrNameLst>
                                          <p:attrName>style.visibility</p:attrName>
                                        </p:attrNameLst>
                                      </p:cBhvr>
                                      <p:to>
                                        <p:strVal val="visible"/>
                                      </p:to>
                                    </p:set>
                                    <p:anim calcmode="lin" valueType="num">
                                      <p:cBhvr>
                                        <p:cTn id="38" dur="1000" fill="hold"/>
                                        <p:tgtEl>
                                          <p:spTgt spid="17"/>
                                        </p:tgtEl>
                                        <p:attrNameLst>
                                          <p:attrName>ppt_w</p:attrName>
                                        </p:attrNameLst>
                                      </p:cBhvr>
                                      <p:tavLst>
                                        <p:tav tm="0">
                                          <p:val>
                                            <p:fltVal val="0"/>
                                          </p:val>
                                        </p:tav>
                                        <p:tav tm="100000">
                                          <p:val>
                                            <p:strVal val="#ppt_w"/>
                                          </p:val>
                                        </p:tav>
                                      </p:tavLst>
                                    </p:anim>
                                    <p:anim calcmode="lin" valueType="num">
                                      <p:cBhvr>
                                        <p:cTn id="39" dur="1000" fill="hold"/>
                                        <p:tgtEl>
                                          <p:spTgt spid="17"/>
                                        </p:tgtEl>
                                        <p:attrNameLst>
                                          <p:attrName>ppt_h</p:attrName>
                                        </p:attrNameLst>
                                      </p:cBhvr>
                                      <p:tavLst>
                                        <p:tav tm="0">
                                          <p:val>
                                            <p:fltVal val="0"/>
                                          </p:val>
                                        </p:tav>
                                        <p:tav tm="100000">
                                          <p:val>
                                            <p:strVal val="#ppt_h"/>
                                          </p:val>
                                        </p:tav>
                                      </p:tavLst>
                                    </p:anim>
                                    <p:animEffect transition="in" filter="fade">
                                      <p:cBhvr>
                                        <p:cTn id="40" dur="1000"/>
                                        <p:tgtEl>
                                          <p:spTgt spid="17"/>
                                        </p:tgtEl>
                                      </p:cBhvr>
                                    </p:animEffect>
                                  </p:childTnLst>
                                </p:cTn>
                              </p:par>
                              <p:par>
                                <p:cTn id="41" presetID="53" presetClass="entr" presetSubtype="16" fill="hold" grpId="1" nodeType="withEffect">
                                  <p:stCondLst>
                                    <p:cond delay="1000"/>
                                  </p:stCondLst>
                                  <p:childTnLst>
                                    <p:set>
                                      <p:cBhvr>
                                        <p:cTn id="42" dur="1" fill="hold">
                                          <p:stCondLst>
                                            <p:cond delay="0"/>
                                          </p:stCondLst>
                                        </p:cTn>
                                        <p:tgtEl>
                                          <p:spTgt spid="18"/>
                                        </p:tgtEl>
                                        <p:attrNameLst>
                                          <p:attrName>style.visibility</p:attrName>
                                        </p:attrNameLst>
                                      </p:cBhvr>
                                      <p:to>
                                        <p:strVal val="visible"/>
                                      </p:to>
                                    </p:set>
                                    <p:anim calcmode="lin" valueType="num">
                                      <p:cBhvr>
                                        <p:cTn id="43" dur="1000" fill="hold"/>
                                        <p:tgtEl>
                                          <p:spTgt spid="18"/>
                                        </p:tgtEl>
                                        <p:attrNameLst>
                                          <p:attrName>ppt_w</p:attrName>
                                        </p:attrNameLst>
                                      </p:cBhvr>
                                      <p:tavLst>
                                        <p:tav tm="0">
                                          <p:val>
                                            <p:fltVal val="0"/>
                                          </p:val>
                                        </p:tav>
                                        <p:tav tm="100000">
                                          <p:val>
                                            <p:strVal val="#ppt_w"/>
                                          </p:val>
                                        </p:tav>
                                      </p:tavLst>
                                    </p:anim>
                                    <p:anim calcmode="lin" valueType="num">
                                      <p:cBhvr>
                                        <p:cTn id="44" dur="1000" fill="hold"/>
                                        <p:tgtEl>
                                          <p:spTgt spid="18"/>
                                        </p:tgtEl>
                                        <p:attrNameLst>
                                          <p:attrName>ppt_h</p:attrName>
                                        </p:attrNameLst>
                                      </p:cBhvr>
                                      <p:tavLst>
                                        <p:tav tm="0">
                                          <p:val>
                                            <p:fltVal val="0"/>
                                          </p:val>
                                        </p:tav>
                                        <p:tav tm="100000">
                                          <p:val>
                                            <p:strVal val="#ppt_h"/>
                                          </p:val>
                                        </p:tav>
                                      </p:tavLst>
                                    </p:anim>
                                    <p:animEffect transition="in" filter="fade">
                                      <p:cBhvr>
                                        <p:cTn id="45" dur="1000"/>
                                        <p:tgtEl>
                                          <p:spTgt spid="18"/>
                                        </p:tgtEl>
                                      </p:cBhvr>
                                    </p:animEffect>
                                  </p:childTnLst>
                                </p:cTn>
                              </p:par>
                              <p:par>
                                <p:cTn id="46" presetID="53" presetClass="entr" presetSubtype="16" fill="hold" grpId="1" nodeType="withEffect">
                                  <p:stCondLst>
                                    <p:cond delay="1500"/>
                                  </p:stCondLst>
                                  <p:childTnLst>
                                    <p:set>
                                      <p:cBhvr>
                                        <p:cTn id="47" dur="1" fill="hold">
                                          <p:stCondLst>
                                            <p:cond delay="0"/>
                                          </p:stCondLst>
                                        </p:cTn>
                                        <p:tgtEl>
                                          <p:spTgt spid="19"/>
                                        </p:tgtEl>
                                        <p:attrNameLst>
                                          <p:attrName>style.visibility</p:attrName>
                                        </p:attrNameLst>
                                      </p:cBhvr>
                                      <p:to>
                                        <p:strVal val="visible"/>
                                      </p:to>
                                    </p:set>
                                    <p:anim calcmode="lin" valueType="num">
                                      <p:cBhvr>
                                        <p:cTn id="48" dur="1000" fill="hold"/>
                                        <p:tgtEl>
                                          <p:spTgt spid="19"/>
                                        </p:tgtEl>
                                        <p:attrNameLst>
                                          <p:attrName>ppt_w</p:attrName>
                                        </p:attrNameLst>
                                      </p:cBhvr>
                                      <p:tavLst>
                                        <p:tav tm="0">
                                          <p:val>
                                            <p:fltVal val="0"/>
                                          </p:val>
                                        </p:tav>
                                        <p:tav tm="100000">
                                          <p:val>
                                            <p:strVal val="#ppt_w"/>
                                          </p:val>
                                        </p:tav>
                                      </p:tavLst>
                                    </p:anim>
                                    <p:anim calcmode="lin" valueType="num">
                                      <p:cBhvr>
                                        <p:cTn id="49" dur="1000" fill="hold"/>
                                        <p:tgtEl>
                                          <p:spTgt spid="19"/>
                                        </p:tgtEl>
                                        <p:attrNameLst>
                                          <p:attrName>ppt_h</p:attrName>
                                        </p:attrNameLst>
                                      </p:cBhvr>
                                      <p:tavLst>
                                        <p:tav tm="0">
                                          <p:val>
                                            <p:fltVal val="0"/>
                                          </p:val>
                                        </p:tav>
                                        <p:tav tm="100000">
                                          <p:val>
                                            <p:strVal val="#ppt_h"/>
                                          </p:val>
                                        </p:tav>
                                      </p:tavLst>
                                    </p:anim>
                                    <p:animEffect transition="in" filter="fade">
                                      <p:cBhvr>
                                        <p:cTn id="50" dur="1000"/>
                                        <p:tgtEl>
                                          <p:spTgt spid="19"/>
                                        </p:tgtEl>
                                      </p:cBhvr>
                                    </p:animEffect>
                                  </p:childTnLst>
                                </p:cTn>
                              </p:par>
                            </p:childTnLst>
                          </p:cTn>
                        </p:par>
                        <p:par>
                          <p:cTn id="51" fill="hold">
                            <p:stCondLst>
                              <p:cond delay="3000"/>
                            </p:stCondLst>
                            <p:childTnLst>
                              <p:par>
                                <p:cTn id="52" presetID="53" presetClass="entr" presetSubtype="16" fill="hold" grpId="0" nodeType="afterEffect">
                                  <p:stCondLst>
                                    <p:cond delay="0"/>
                                  </p:stCondLst>
                                  <p:childTnLst>
                                    <p:set>
                                      <p:cBhvr>
                                        <p:cTn id="53" dur="1" fill="hold">
                                          <p:stCondLst>
                                            <p:cond delay="0"/>
                                          </p:stCondLst>
                                        </p:cTn>
                                        <p:tgtEl>
                                          <p:spTgt spid="4"/>
                                        </p:tgtEl>
                                        <p:attrNameLst>
                                          <p:attrName>style.visibility</p:attrName>
                                        </p:attrNameLst>
                                      </p:cBhvr>
                                      <p:to>
                                        <p:strVal val="visible"/>
                                      </p:to>
                                    </p:set>
                                    <p:anim calcmode="lin" valueType="num">
                                      <p:cBhvr>
                                        <p:cTn id="54" dur="500" fill="hold"/>
                                        <p:tgtEl>
                                          <p:spTgt spid="4"/>
                                        </p:tgtEl>
                                        <p:attrNameLst>
                                          <p:attrName>ppt_w</p:attrName>
                                        </p:attrNameLst>
                                      </p:cBhvr>
                                      <p:tavLst>
                                        <p:tav tm="0">
                                          <p:val>
                                            <p:fltVal val="0"/>
                                          </p:val>
                                        </p:tav>
                                        <p:tav tm="100000">
                                          <p:val>
                                            <p:strVal val="#ppt_w"/>
                                          </p:val>
                                        </p:tav>
                                      </p:tavLst>
                                    </p:anim>
                                    <p:anim calcmode="lin" valueType="num">
                                      <p:cBhvr>
                                        <p:cTn id="55" dur="500" fill="hold"/>
                                        <p:tgtEl>
                                          <p:spTgt spid="4"/>
                                        </p:tgtEl>
                                        <p:attrNameLst>
                                          <p:attrName>ppt_h</p:attrName>
                                        </p:attrNameLst>
                                      </p:cBhvr>
                                      <p:tavLst>
                                        <p:tav tm="0">
                                          <p:val>
                                            <p:fltVal val="0"/>
                                          </p:val>
                                        </p:tav>
                                        <p:tav tm="100000">
                                          <p:val>
                                            <p:strVal val="#ppt_h"/>
                                          </p:val>
                                        </p:tav>
                                      </p:tavLst>
                                    </p:anim>
                                    <p:animEffect transition="in" filter="fade">
                                      <p:cBhvr>
                                        <p:cTn id="56" dur="500"/>
                                        <p:tgtEl>
                                          <p:spTgt spid="4"/>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5"/>
                                        </p:tgtEl>
                                        <p:attrNameLst>
                                          <p:attrName>style.visibility</p:attrName>
                                        </p:attrNameLst>
                                      </p:cBhvr>
                                      <p:to>
                                        <p:strVal val="visible"/>
                                      </p:to>
                                    </p:set>
                                    <p:anim calcmode="lin" valueType="num">
                                      <p:cBhvr>
                                        <p:cTn id="60" dur="500" fill="hold"/>
                                        <p:tgtEl>
                                          <p:spTgt spid="5"/>
                                        </p:tgtEl>
                                        <p:attrNameLst>
                                          <p:attrName>ppt_w</p:attrName>
                                        </p:attrNameLst>
                                      </p:cBhvr>
                                      <p:tavLst>
                                        <p:tav tm="0">
                                          <p:val>
                                            <p:fltVal val="0"/>
                                          </p:val>
                                        </p:tav>
                                        <p:tav tm="100000">
                                          <p:val>
                                            <p:strVal val="#ppt_w"/>
                                          </p:val>
                                        </p:tav>
                                      </p:tavLst>
                                    </p:anim>
                                    <p:anim calcmode="lin" valueType="num">
                                      <p:cBhvr>
                                        <p:cTn id="61" dur="500" fill="hold"/>
                                        <p:tgtEl>
                                          <p:spTgt spid="5"/>
                                        </p:tgtEl>
                                        <p:attrNameLst>
                                          <p:attrName>ppt_h</p:attrName>
                                        </p:attrNameLst>
                                      </p:cBhvr>
                                      <p:tavLst>
                                        <p:tav tm="0">
                                          <p:val>
                                            <p:fltVal val="0"/>
                                          </p:val>
                                        </p:tav>
                                        <p:tav tm="100000">
                                          <p:val>
                                            <p:strVal val="#ppt_h"/>
                                          </p:val>
                                        </p:tav>
                                      </p:tavLst>
                                    </p:anim>
                                    <p:animEffect transition="in" filter="fade">
                                      <p:cBhvr>
                                        <p:cTn id="62" dur="500"/>
                                        <p:tgtEl>
                                          <p:spTgt spid="5"/>
                                        </p:tgtEl>
                                      </p:cBhvr>
                                    </p:animEffect>
                                  </p:childTnLst>
                                </p:cTn>
                              </p:par>
                            </p:childTnLst>
                          </p:cTn>
                        </p:par>
                        <p:par>
                          <p:cTn id="63" fill="hold">
                            <p:stCondLst>
                              <p:cond delay="4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4500"/>
                            </p:stCondLst>
                            <p:childTnLst>
                              <p:par>
                                <p:cTn id="70" presetID="53" presetClass="entr" presetSubtype="16" fill="hold" grpId="0" nodeType="afterEffect">
                                  <p:stCondLst>
                                    <p:cond delay="0"/>
                                  </p:stCondLst>
                                  <p:childTnLst>
                                    <p:set>
                                      <p:cBhvr>
                                        <p:cTn id="71" dur="1" fill="hold">
                                          <p:stCondLst>
                                            <p:cond delay="0"/>
                                          </p:stCondLst>
                                        </p:cTn>
                                        <p:tgtEl>
                                          <p:spTgt spid="10"/>
                                        </p:tgtEl>
                                        <p:attrNameLst>
                                          <p:attrName>style.visibility</p:attrName>
                                        </p:attrNameLst>
                                      </p:cBhvr>
                                      <p:to>
                                        <p:strVal val="visible"/>
                                      </p:to>
                                    </p:set>
                                    <p:anim calcmode="lin" valueType="num">
                                      <p:cBhvr>
                                        <p:cTn id="72" dur="500" fill="hold"/>
                                        <p:tgtEl>
                                          <p:spTgt spid="10"/>
                                        </p:tgtEl>
                                        <p:attrNameLst>
                                          <p:attrName>ppt_w</p:attrName>
                                        </p:attrNameLst>
                                      </p:cBhvr>
                                      <p:tavLst>
                                        <p:tav tm="0">
                                          <p:val>
                                            <p:fltVal val="0"/>
                                          </p:val>
                                        </p:tav>
                                        <p:tav tm="100000">
                                          <p:val>
                                            <p:strVal val="#ppt_w"/>
                                          </p:val>
                                        </p:tav>
                                      </p:tavLst>
                                    </p:anim>
                                    <p:anim calcmode="lin" valueType="num">
                                      <p:cBhvr>
                                        <p:cTn id="73" dur="500" fill="hold"/>
                                        <p:tgtEl>
                                          <p:spTgt spid="10"/>
                                        </p:tgtEl>
                                        <p:attrNameLst>
                                          <p:attrName>ppt_h</p:attrName>
                                        </p:attrNameLst>
                                      </p:cBhvr>
                                      <p:tavLst>
                                        <p:tav tm="0">
                                          <p:val>
                                            <p:fltVal val="0"/>
                                          </p:val>
                                        </p:tav>
                                        <p:tav tm="100000">
                                          <p:val>
                                            <p:strVal val="#ppt_h"/>
                                          </p:val>
                                        </p:tav>
                                      </p:tavLst>
                                    </p:anim>
                                    <p:animEffect transition="in" filter="fade">
                                      <p:cBhvr>
                                        <p:cTn id="74" dur="500"/>
                                        <p:tgtEl>
                                          <p:spTgt spid="10"/>
                                        </p:tgtEl>
                                      </p:cBhvr>
                                    </p:animEffect>
                                  </p:childTnLst>
                                </p:cTn>
                              </p:par>
                            </p:childTnLst>
                          </p:cTn>
                        </p:par>
                        <p:par>
                          <p:cTn id="75" fill="hold">
                            <p:stCondLst>
                              <p:cond delay="5000"/>
                            </p:stCondLst>
                            <p:childTnLst>
                              <p:par>
                                <p:cTn id="76" presetID="53" presetClass="entr" presetSubtype="16" fill="hold" grpId="0"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p:cTn id="78" dur="500" fill="hold"/>
                                        <p:tgtEl>
                                          <p:spTgt spid="8"/>
                                        </p:tgtEl>
                                        <p:attrNameLst>
                                          <p:attrName>ppt_w</p:attrName>
                                        </p:attrNameLst>
                                      </p:cBhvr>
                                      <p:tavLst>
                                        <p:tav tm="0">
                                          <p:val>
                                            <p:fltVal val="0"/>
                                          </p:val>
                                        </p:tav>
                                        <p:tav tm="100000">
                                          <p:val>
                                            <p:strVal val="#ppt_w"/>
                                          </p:val>
                                        </p:tav>
                                      </p:tavLst>
                                    </p:anim>
                                    <p:anim calcmode="lin" valueType="num">
                                      <p:cBhvr>
                                        <p:cTn id="79" dur="500" fill="hold"/>
                                        <p:tgtEl>
                                          <p:spTgt spid="8"/>
                                        </p:tgtEl>
                                        <p:attrNameLst>
                                          <p:attrName>ppt_h</p:attrName>
                                        </p:attrNameLst>
                                      </p:cBhvr>
                                      <p:tavLst>
                                        <p:tav tm="0">
                                          <p:val>
                                            <p:fltVal val="0"/>
                                          </p:val>
                                        </p:tav>
                                        <p:tav tm="100000">
                                          <p:val>
                                            <p:strVal val="#ppt_h"/>
                                          </p:val>
                                        </p:tav>
                                      </p:tavLst>
                                    </p:anim>
                                    <p:animEffect transition="in" filter="fade">
                                      <p:cBhvr>
                                        <p:cTn id="8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6" grpId="0" animBg="1"/>
      <p:bldP spid="16" grpId="1" bldLvl="0" animBg="1"/>
      <p:bldP spid="17" grpId="0" animBg="1"/>
      <p:bldP spid="17" grpId="1" bldLvl="0" animBg="1"/>
      <p:bldP spid="18" grpId="0" animBg="1"/>
      <p:bldP spid="18" grpId="1" bldLvl="0" animBg="1"/>
      <p:bldP spid="19" grpId="0" animBg="1"/>
      <p:bldP spid="19" grpId="1" bldLvl="0" animBg="1"/>
      <p:bldP spid="4" grpId="0" animBg="1"/>
      <p:bldP spid="5"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沙滩"/>
          <p:cNvPicPr>
            <a:picLocks noChangeAspect="1"/>
          </p:cNvPicPr>
          <p:nvPr/>
        </p:nvPicPr>
        <p:blipFill>
          <a:blip r:embed="rId1"/>
          <a:stretch>
            <a:fillRect/>
          </a:stretch>
        </p:blipFill>
        <p:spPr>
          <a:xfrm>
            <a:off x="2810510" y="5052060"/>
            <a:ext cx="6570980" cy="1607185"/>
          </a:xfrm>
          <a:prstGeom prst="rect">
            <a:avLst/>
          </a:prstGeom>
        </p:spPr>
      </p:pic>
      <p:pic>
        <p:nvPicPr>
          <p:cNvPr id="3" name="图片 2" descr="海浪"/>
          <p:cNvPicPr>
            <a:picLocks noChangeAspect="1"/>
          </p:cNvPicPr>
          <p:nvPr/>
        </p:nvPicPr>
        <p:blipFill>
          <a:blip r:embed="rId2"/>
          <a:srcRect l="15718" r="12534"/>
          <a:stretch>
            <a:fillRect/>
          </a:stretch>
        </p:blipFill>
        <p:spPr>
          <a:xfrm>
            <a:off x="-657225" y="5575935"/>
            <a:ext cx="13506450" cy="1278890"/>
          </a:xfrm>
          <a:prstGeom prst="rect">
            <a:avLst/>
          </a:prstGeom>
        </p:spPr>
      </p:pic>
      <p:pic>
        <p:nvPicPr>
          <p:cNvPr id="7" name="图片 6" descr="鲸鱼"/>
          <p:cNvPicPr>
            <a:picLocks noChangeAspect="1"/>
          </p:cNvPicPr>
          <p:nvPr/>
        </p:nvPicPr>
        <p:blipFill>
          <a:blip r:embed="rId3"/>
          <a:stretch>
            <a:fillRect/>
          </a:stretch>
        </p:blipFill>
        <p:spPr>
          <a:xfrm>
            <a:off x="1211580" y="5187315"/>
            <a:ext cx="1964690" cy="1174750"/>
          </a:xfrm>
          <a:prstGeom prst="rect">
            <a:avLst/>
          </a:prstGeom>
        </p:spPr>
      </p:pic>
      <p:pic>
        <p:nvPicPr>
          <p:cNvPr id="12" name="图片 11" descr="螃蟹"/>
          <p:cNvPicPr>
            <a:picLocks noChangeAspect="1"/>
          </p:cNvPicPr>
          <p:nvPr/>
        </p:nvPicPr>
        <p:blipFill>
          <a:blip r:embed="rId4"/>
          <a:stretch>
            <a:fillRect/>
          </a:stretch>
        </p:blipFill>
        <p:spPr>
          <a:xfrm>
            <a:off x="8757285" y="5824220"/>
            <a:ext cx="1468755" cy="782320"/>
          </a:xfrm>
          <a:prstGeom prst="rect">
            <a:avLst/>
          </a:prstGeom>
        </p:spPr>
      </p:pic>
      <p:pic>
        <p:nvPicPr>
          <p:cNvPr id="10" name="图片 9" descr="浪花"/>
          <p:cNvPicPr>
            <a:picLocks noChangeAspect="1"/>
          </p:cNvPicPr>
          <p:nvPr/>
        </p:nvPicPr>
        <p:blipFill>
          <a:blip r:embed="rId5"/>
          <a:stretch>
            <a:fillRect/>
          </a:stretch>
        </p:blipFill>
        <p:spPr>
          <a:xfrm>
            <a:off x="968375" y="318135"/>
            <a:ext cx="10255250" cy="5035550"/>
          </a:xfrm>
          <a:prstGeom prst="rect">
            <a:avLst/>
          </a:prstGeom>
        </p:spPr>
      </p:pic>
      <p:pic>
        <p:nvPicPr>
          <p:cNvPr id="14" name="图片 13" descr="椰子树"/>
          <p:cNvPicPr>
            <a:picLocks noChangeAspect="1"/>
          </p:cNvPicPr>
          <p:nvPr/>
        </p:nvPicPr>
        <p:blipFill>
          <a:blip r:embed="rId6"/>
          <a:stretch>
            <a:fillRect/>
          </a:stretch>
        </p:blipFill>
        <p:spPr>
          <a:xfrm>
            <a:off x="3989705" y="4724400"/>
            <a:ext cx="931545" cy="988695"/>
          </a:xfrm>
          <a:prstGeom prst="rect">
            <a:avLst/>
          </a:prstGeom>
        </p:spPr>
      </p:pic>
      <p:pic>
        <p:nvPicPr>
          <p:cNvPr id="15" name="图片 14" descr="帆船"/>
          <p:cNvPicPr>
            <a:picLocks noChangeAspect="1"/>
          </p:cNvPicPr>
          <p:nvPr/>
        </p:nvPicPr>
        <p:blipFill>
          <a:blip r:embed="rId7"/>
          <a:stretch>
            <a:fillRect/>
          </a:stretch>
        </p:blipFill>
        <p:spPr>
          <a:xfrm>
            <a:off x="7483475" y="5018405"/>
            <a:ext cx="879475" cy="805815"/>
          </a:xfrm>
          <a:prstGeom prst="rect">
            <a:avLst/>
          </a:prstGeom>
        </p:spPr>
      </p:pic>
      <p:sp>
        <p:nvSpPr>
          <p:cNvPr id="16" name="椭圆 15"/>
          <p:cNvSpPr/>
          <p:nvPr/>
        </p:nvSpPr>
        <p:spPr>
          <a:xfrm>
            <a:off x="1621790" y="589280"/>
            <a:ext cx="708025" cy="7080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a:solidFill>
                  <a:srgbClr val="4E7BBE"/>
                </a:solidFill>
                <a:latin typeface="微软雅黑" panose="020B0503020204020204" charset="-122"/>
                <a:ea typeface="微软雅黑" panose="020B0503020204020204" charset="-122"/>
              </a:rPr>
              <a:t>竞</a:t>
            </a:r>
            <a:endParaRPr lang="zh-CN" altLang="en-US" sz="3200" b="1">
              <a:solidFill>
                <a:srgbClr val="4E7BBE"/>
              </a:solidFill>
              <a:latin typeface="微软雅黑" panose="020B0503020204020204" charset="-122"/>
              <a:ea typeface="微软雅黑" panose="020B0503020204020204" charset="-122"/>
            </a:endParaRPr>
          </a:p>
        </p:txBody>
      </p:sp>
      <p:sp>
        <p:nvSpPr>
          <p:cNvPr id="17" name="椭圆 16"/>
          <p:cNvSpPr/>
          <p:nvPr/>
        </p:nvSpPr>
        <p:spPr>
          <a:xfrm>
            <a:off x="2597150" y="318135"/>
            <a:ext cx="708025" cy="7080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a:solidFill>
                  <a:srgbClr val="4E7BBE"/>
                </a:solidFill>
                <a:latin typeface="微软雅黑" panose="020B0503020204020204" charset="-122"/>
                <a:ea typeface="微软雅黑" panose="020B0503020204020204" charset="-122"/>
              </a:rPr>
              <a:t>选</a:t>
            </a:r>
            <a:endParaRPr lang="zh-CN" altLang="en-US" sz="3200" b="1">
              <a:solidFill>
                <a:srgbClr val="4E7BBE"/>
              </a:solidFill>
              <a:latin typeface="微软雅黑" panose="020B0503020204020204" charset="-122"/>
              <a:ea typeface="微软雅黑" panose="020B0503020204020204" charset="-122"/>
            </a:endParaRPr>
          </a:p>
        </p:txBody>
      </p:sp>
      <p:sp>
        <p:nvSpPr>
          <p:cNvPr id="18" name="椭圆 17"/>
          <p:cNvSpPr/>
          <p:nvPr/>
        </p:nvSpPr>
        <p:spPr>
          <a:xfrm>
            <a:off x="3468370" y="742950"/>
            <a:ext cx="708025" cy="7080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a:solidFill>
                  <a:srgbClr val="4E7BBE"/>
                </a:solidFill>
                <a:latin typeface="微软雅黑" panose="020B0503020204020204" charset="-122"/>
                <a:ea typeface="微软雅黑" panose="020B0503020204020204" charset="-122"/>
              </a:rPr>
              <a:t>目</a:t>
            </a:r>
            <a:endParaRPr lang="zh-CN" altLang="en-US" sz="3200" b="1">
              <a:solidFill>
                <a:srgbClr val="4E7BBE"/>
              </a:solidFill>
              <a:latin typeface="微软雅黑" panose="020B0503020204020204" charset="-122"/>
              <a:ea typeface="微软雅黑" panose="020B0503020204020204" charset="-122"/>
            </a:endParaRPr>
          </a:p>
        </p:txBody>
      </p:sp>
      <p:sp>
        <p:nvSpPr>
          <p:cNvPr id="19" name="椭圆 18"/>
          <p:cNvSpPr/>
          <p:nvPr/>
        </p:nvSpPr>
        <p:spPr>
          <a:xfrm>
            <a:off x="4399280" y="318135"/>
            <a:ext cx="708025" cy="7080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a:solidFill>
                  <a:srgbClr val="4E7BBE"/>
                </a:solidFill>
                <a:latin typeface="微软雅黑" panose="020B0503020204020204" charset="-122"/>
                <a:ea typeface="微软雅黑" panose="020B0503020204020204" charset="-122"/>
              </a:rPr>
              <a:t>标</a:t>
            </a:r>
            <a:endParaRPr lang="zh-CN" altLang="en-US" sz="3200" b="1">
              <a:solidFill>
                <a:srgbClr val="4E7BBE"/>
              </a:solidFill>
              <a:latin typeface="微软雅黑" panose="020B0503020204020204" charset="-122"/>
              <a:ea typeface="微软雅黑" panose="020B0503020204020204" charset="-122"/>
            </a:endParaRPr>
          </a:p>
        </p:txBody>
      </p:sp>
      <p:sp>
        <p:nvSpPr>
          <p:cNvPr id="4" name="文本框 3"/>
          <p:cNvSpPr txBox="1"/>
          <p:nvPr/>
        </p:nvSpPr>
        <p:spPr>
          <a:xfrm>
            <a:off x="5718175" y="742950"/>
            <a:ext cx="2301240" cy="1198880"/>
          </a:xfrm>
          <a:prstGeom prst="rect">
            <a:avLst/>
          </a:prstGeom>
          <a:noFill/>
        </p:spPr>
        <p:txBody>
          <a:bodyPr wrap="square" rtlCol="0">
            <a:spAutoFit/>
          </a:bodyPr>
          <a:lstStyle/>
          <a:p>
            <a:pPr algn="ctr" fontAlgn="auto">
              <a:lnSpc>
                <a:spcPct val="120000"/>
              </a:lnSpc>
            </a:pPr>
            <a:r>
              <a:rPr lang="zh-CN" altLang="en-US" sz="2000">
                <a:solidFill>
                  <a:srgbClr val="4E7BBE"/>
                </a:solidFill>
                <a:latin typeface="微软雅黑" panose="020B0503020204020204" charset="-122"/>
                <a:ea typeface="微软雅黑" panose="020B0503020204020204" charset="-122"/>
              </a:rPr>
              <a:t>竞选职位</a:t>
            </a:r>
            <a:endParaRPr lang="zh-CN" altLang="en-US" sz="2000">
              <a:solidFill>
                <a:srgbClr val="4E7BBE"/>
              </a:solidFill>
              <a:latin typeface="微软雅黑" panose="020B0503020204020204" charset="-122"/>
              <a:ea typeface="微软雅黑" panose="020B0503020204020204" charset="-122"/>
            </a:endParaRPr>
          </a:p>
          <a:p>
            <a:pPr algn="ctr" fontAlgn="auto">
              <a:lnSpc>
                <a:spcPct val="120000"/>
              </a:lnSpc>
            </a:pPr>
            <a:r>
              <a:rPr lang="zh-CN" altLang="en-US" sz="4000" b="1">
                <a:solidFill>
                  <a:srgbClr val="4E7BBE"/>
                </a:solidFill>
                <a:latin typeface="微软雅黑" panose="020B0503020204020204" charset="-122"/>
                <a:ea typeface="微软雅黑" panose="020B0503020204020204" charset="-122"/>
              </a:rPr>
              <a:t>班 长</a:t>
            </a:r>
            <a:endParaRPr lang="zh-CN" altLang="en-US" sz="4000" b="1">
              <a:solidFill>
                <a:srgbClr val="4E7BBE"/>
              </a:solidFill>
              <a:latin typeface="微软雅黑" panose="020B0503020204020204" charset="-122"/>
              <a:ea typeface="微软雅黑" panose="020B0503020204020204" charset="-122"/>
            </a:endParaRPr>
          </a:p>
        </p:txBody>
      </p:sp>
      <p:sp>
        <p:nvSpPr>
          <p:cNvPr id="5" name="文本框 4"/>
          <p:cNvSpPr txBox="1"/>
          <p:nvPr/>
        </p:nvSpPr>
        <p:spPr>
          <a:xfrm>
            <a:off x="3926205" y="2145665"/>
            <a:ext cx="4339590" cy="1753235"/>
          </a:xfrm>
          <a:prstGeom prst="rect">
            <a:avLst/>
          </a:prstGeom>
          <a:noFill/>
        </p:spPr>
        <p:txBody>
          <a:bodyPr wrap="square" rtlCol="0">
            <a:spAutoFit/>
          </a:bodyPr>
          <a:lstStyle/>
          <a:p>
            <a:pPr fontAlgn="auto">
              <a:lnSpc>
                <a:spcPct val="150000"/>
              </a:lnSpc>
            </a:pPr>
            <a:r>
              <a:rPr lang="zh-CN" altLang="en-US">
                <a:solidFill>
                  <a:srgbClr val="4E7BBE"/>
                </a:solidFill>
                <a:latin typeface="微软雅黑" panose="020B0503020204020204" charset="-122"/>
                <a:ea typeface="微软雅黑" panose="020B0503020204020204" charset="-122"/>
              </a:rPr>
              <a:t>虽然班长这个岗位并不是很容易就能胜任的，但是我还是要竞选这个岗位。因为我相信，通过我的努力，我一定会成为老师的得力小助手的！</a:t>
            </a:r>
            <a:endParaRPr lang="zh-CN" altLang="en-US">
              <a:solidFill>
                <a:srgbClr val="4E7BBE"/>
              </a:solidFill>
              <a:latin typeface="微软雅黑" panose="020B0503020204020204" charset="-122"/>
              <a:ea typeface="微软雅黑" panose="020B0503020204020204" charset="-122"/>
            </a:endParaRPr>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4"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0-#ppt_w/2"/>
                                          </p:val>
                                        </p:tav>
                                        <p:tav tm="100000">
                                          <p:val>
                                            <p:strVal val="#ppt_x"/>
                                          </p:val>
                                        </p:tav>
                                      </p:tavLst>
                                    </p:anim>
                                    <p:anim calcmode="lin" valueType="num">
                                      <p:cBhvr additive="base">
                                        <p:cTn id="17" dur="500" fill="hold"/>
                                        <p:tgtEl>
                                          <p:spTgt spid="7"/>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500" fill="hold"/>
                                        <p:tgtEl>
                                          <p:spTgt spid="12"/>
                                        </p:tgtEl>
                                        <p:attrNameLst>
                                          <p:attrName>ppt_x</p:attrName>
                                        </p:attrNameLst>
                                      </p:cBhvr>
                                      <p:tavLst>
                                        <p:tav tm="0">
                                          <p:val>
                                            <p:strVal val="1+#ppt_w/2"/>
                                          </p:val>
                                        </p:tav>
                                        <p:tav tm="100000">
                                          <p:val>
                                            <p:strVal val="#ppt_x"/>
                                          </p:val>
                                        </p:tav>
                                      </p:tavLst>
                                    </p:anim>
                                    <p:anim calcmode="lin" valueType="num">
                                      <p:cBhvr additive="base">
                                        <p:cTn id="21" dur="500" fill="hold"/>
                                        <p:tgtEl>
                                          <p:spTgt spid="12"/>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p:tgtEl>
                                          <p:spTgt spid="14"/>
                                        </p:tgtEl>
                                        <p:attrNameLst>
                                          <p:attrName>ppt_y</p:attrName>
                                        </p:attrNameLst>
                                      </p:cBhvr>
                                      <p:tavLst>
                                        <p:tav tm="0">
                                          <p:val>
                                            <p:strVal val="#ppt_y+#ppt_h*1.125000"/>
                                          </p:val>
                                        </p:tav>
                                        <p:tav tm="100000">
                                          <p:val>
                                            <p:strVal val="#ppt_y"/>
                                          </p:val>
                                        </p:tav>
                                      </p:tavLst>
                                    </p:anim>
                                    <p:animEffect transition="in" filter="wipe(up)">
                                      <p:cBhvr>
                                        <p:cTn id="26" dur="500"/>
                                        <p:tgtEl>
                                          <p:spTgt spid="14"/>
                                        </p:tgtEl>
                                      </p:cBhvr>
                                    </p:animEffect>
                                  </p:childTnLst>
                                </p:cTn>
                              </p:par>
                              <p:par>
                                <p:cTn id="27" presetID="16" presetClass="entr" presetSubtype="21"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barn(inVertical)">
                                      <p:cBhvr>
                                        <p:cTn id="29" dur="500"/>
                                        <p:tgtEl>
                                          <p:spTgt spid="15"/>
                                        </p:tgtEl>
                                      </p:cBhvr>
                                    </p:animEffect>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down)">
                                      <p:cBhvr>
                                        <p:cTn id="33" dur="500"/>
                                        <p:tgtEl>
                                          <p:spTgt spid="10"/>
                                        </p:tgtEl>
                                      </p:cBhvr>
                                    </p:animEffect>
                                  </p:childTnLst>
                                </p:cTn>
                              </p:par>
                            </p:childTnLst>
                          </p:cTn>
                        </p:par>
                        <p:par>
                          <p:cTn id="34" fill="hold">
                            <p:stCondLst>
                              <p:cond delay="2500"/>
                            </p:stCondLst>
                            <p:childTnLst>
                              <p:par>
                                <p:cTn id="35" presetID="53" presetClass="entr" presetSubtype="16" fill="hold" grpId="1"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p:cTn id="37" dur="1000" fill="hold"/>
                                        <p:tgtEl>
                                          <p:spTgt spid="16"/>
                                        </p:tgtEl>
                                        <p:attrNameLst>
                                          <p:attrName>ppt_w</p:attrName>
                                        </p:attrNameLst>
                                      </p:cBhvr>
                                      <p:tavLst>
                                        <p:tav tm="0">
                                          <p:val>
                                            <p:fltVal val="0"/>
                                          </p:val>
                                        </p:tav>
                                        <p:tav tm="100000">
                                          <p:val>
                                            <p:strVal val="#ppt_w"/>
                                          </p:val>
                                        </p:tav>
                                      </p:tavLst>
                                    </p:anim>
                                    <p:anim calcmode="lin" valueType="num">
                                      <p:cBhvr>
                                        <p:cTn id="38" dur="1000" fill="hold"/>
                                        <p:tgtEl>
                                          <p:spTgt spid="16"/>
                                        </p:tgtEl>
                                        <p:attrNameLst>
                                          <p:attrName>ppt_h</p:attrName>
                                        </p:attrNameLst>
                                      </p:cBhvr>
                                      <p:tavLst>
                                        <p:tav tm="0">
                                          <p:val>
                                            <p:fltVal val="0"/>
                                          </p:val>
                                        </p:tav>
                                        <p:tav tm="100000">
                                          <p:val>
                                            <p:strVal val="#ppt_h"/>
                                          </p:val>
                                        </p:tav>
                                      </p:tavLst>
                                    </p:anim>
                                    <p:animEffect transition="in" filter="fade">
                                      <p:cBhvr>
                                        <p:cTn id="39" dur="1000"/>
                                        <p:tgtEl>
                                          <p:spTgt spid="16"/>
                                        </p:tgtEl>
                                      </p:cBhvr>
                                    </p:animEffect>
                                  </p:childTnLst>
                                </p:cTn>
                              </p:par>
                              <p:par>
                                <p:cTn id="40" presetID="53" presetClass="entr" presetSubtype="16" fill="hold" grpId="1" nodeType="withEffect">
                                  <p:stCondLst>
                                    <p:cond delay="500"/>
                                  </p:stCondLst>
                                  <p:childTnLst>
                                    <p:set>
                                      <p:cBhvr>
                                        <p:cTn id="41" dur="1" fill="hold">
                                          <p:stCondLst>
                                            <p:cond delay="0"/>
                                          </p:stCondLst>
                                        </p:cTn>
                                        <p:tgtEl>
                                          <p:spTgt spid="17"/>
                                        </p:tgtEl>
                                        <p:attrNameLst>
                                          <p:attrName>style.visibility</p:attrName>
                                        </p:attrNameLst>
                                      </p:cBhvr>
                                      <p:to>
                                        <p:strVal val="visible"/>
                                      </p:to>
                                    </p:set>
                                    <p:anim calcmode="lin" valueType="num">
                                      <p:cBhvr>
                                        <p:cTn id="42" dur="1000" fill="hold"/>
                                        <p:tgtEl>
                                          <p:spTgt spid="17"/>
                                        </p:tgtEl>
                                        <p:attrNameLst>
                                          <p:attrName>ppt_w</p:attrName>
                                        </p:attrNameLst>
                                      </p:cBhvr>
                                      <p:tavLst>
                                        <p:tav tm="0">
                                          <p:val>
                                            <p:fltVal val="0"/>
                                          </p:val>
                                        </p:tav>
                                        <p:tav tm="100000">
                                          <p:val>
                                            <p:strVal val="#ppt_w"/>
                                          </p:val>
                                        </p:tav>
                                      </p:tavLst>
                                    </p:anim>
                                    <p:anim calcmode="lin" valueType="num">
                                      <p:cBhvr>
                                        <p:cTn id="43" dur="1000" fill="hold"/>
                                        <p:tgtEl>
                                          <p:spTgt spid="17"/>
                                        </p:tgtEl>
                                        <p:attrNameLst>
                                          <p:attrName>ppt_h</p:attrName>
                                        </p:attrNameLst>
                                      </p:cBhvr>
                                      <p:tavLst>
                                        <p:tav tm="0">
                                          <p:val>
                                            <p:fltVal val="0"/>
                                          </p:val>
                                        </p:tav>
                                        <p:tav tm="100000">
                                          <p:val>
                                            <p:strVal val="#ppt_h"/>
                                          </p:val>
                                        </p:tav>
                                      </p:tavLst>
                                    </p:anim>
                                    <p:animEffect transition="in" filter="fade">
                                      <p:cBhvr>
                                        <p:cTn id="44" dur="1000"/>
                                        <p:tgtEl>
                                          <p:spTgt spid="17"/>
                                        </p:tgtEl>
                                      </p:cBhvr>
                                    </p:animEffect>
                                  </p:childTnLst>
                                </p:cTn>
                              </p:par>
                              <p:par>
                                <p:cTn id="45" presetID="53" presetClass="entr" presetSubtype="16" fill="hold" grpId="1" nodeType="withEffect">
                                  <p:stCondLst>
                                    <p:cond delay="1000"/>
                                  </p:stCondLst>
                                  <p:childTnLst>
                                    <p:set>
                                      <p:cBhvr>
                                        <p:cTn id="46" dur="1" fill="hold">
                                          <p:stCondLst>
                                            <p:cond delay="0"/>
                                          </p:stCondLst>
                                        </p:cTn>
                                        <p:tgtEl>
                                          <p:spTgt spid="18"/>
                                        </p:tgtEl>
                                        <p:attrNameLst>
                                          <p:attrName>style.visibility</p:attrName>
                                        </p:attrNameLst>
                                      </p:cBhvr>
                                      <p:to>
                                        <p:strVal val="visible"/>
                                      </p:to>
                                    </p:set>
                                    <p:anim calcmode="lin" valueType="num">
                                      <p:cBhvr>
                                        <p:cTn id="47" dur="1000" fill="hold"/>
                                        <p:tgtEl>
                                          <p:spTgt spid="18"/>
                                        </p:tgtEl>
                                        <p:attrNameLst>
                                          <p:attrName>ppt_w</p:attrName>
                                        </p:attrNameLst>
                                      </p:cBhvr>
                                      <p:tavLst>
                                        <p:tav tm="0">
                                          <p:val>
                                            <p:fltVal val="0"/>
                                          </p:val>
                                        </p:tav>
                                        <p:tav tm="100000">
                                          <p:val>
                                            <p:strVal val="#ppt_w"/>
                                          </p:val>
                                        </p:tav>
                                      </p:tavLst>
                                    </p:anim>
                                    <p:anim calcmode="lin" valueType="num">
                                      <p:cBhvr>
                                        <p:cTn id="48" dur="1000" fill="hold"/>
                                        <p:tgtEl>
                                          <p:spTgt spid="18"/>
                                        </p:tgtEl>
                                        <p:attrNameLst>
                                          <p:attrName>ppt_h</p:attrName>
                                        </p:attrNameLst>
                                      </p:cBhvr>
                                      <p:tavLst>
                                        <p:tav tm="0">
                                          <p:val>
                                            <p:fltVal val="0"/>
                                          </p:val>
                                        </p:tav>
                                        <p:tav tm="100000">
                                          <p:val>
                                            <p:strVal val="#ppt_h"/>
                                          </p:val>
                                        </p:tav>
                                      </p:tavLst>
                                    </p:anim>
                                    <p:animEffect transition="in" filter="fade">
                                      <p:cBhvr>
                                        <p:cTn id="49" dur="1000"/>
                                        <p:tgtEl>
                                          <p:spTgt spid="18"/>
                                        </p:tgtEl>
                                      </p:cBhvr>
                                    </p:animEffect>
                                  </p:childTnLst>
                                </p:cTn>
                              </p:par>
                              <p:par>
                                <p:cTn id="50" presetID="53" presetClass="entr" presetSubtype="16" fill="hold" grpId="1" nodeType="withEffect">
                                  <p:stCondLst>
                                    <p:cond delay="1500"/>
                                  </p:stCondLst>
                                  <p:childTnLst>
                                    <p:set>
                                      <p:cBhvr>
                                        <p:cTn id="51" dur="1" fill="hold">
                                          <p:stCondLst>
                                            <p:cond delay="0"/>
                                          </p:stCondLst>
                                        </p:cTn>
                                        <p:tgtEl>
                                          <p:spTgt spid="19"/>
                                        </p:tgtEl>
                                        <p:attrNameLst>
                                          <p:attrName>style.visibility</p:attrName>
                                        </p:attrNameLst>
                                      </p:cBhvr>
                                      <p:to>
                                        <p:strVal val="visible"/>
                                      </p:to>
                                    </p:set>
                                    <p:anim calcmode="lin" valueType="num">
                                      <p:cBhvr>
                                        <p:cTn id="52" dur="1000" fill="hold"/>
                                        <p:tgtEl>
                                          <p:spTgt spid="19"/>
                                        </p:tgtEl>
                                        <p:attrNameLst>
                                          <p:attrName>ppt_w</p:attrName>
                                        </p:attrNameLst>
                                      </p:cBhvr>
                                      <p:tavLst>
                                        <p:tav tm="0">
                                          <p:val>
                                            <p:fltVal val="0"/>
                                          </p:val>
                                        </p:tav>
                                        <p:tav tm="100000">
                                          <p:val>
                                            <p:strVal val="#ppt_w"/>
                                          </p:val>
                                        </p:tav>
                                      </p:tavLst>
                                    </p:anim>
                                    <p:anim calcmode="lin" valueType="num">
                                      <p:cBhvr>
                                        <p:cTn id="53" dur="1000" fill="hold"/>
                                        <p:tgtEl>
                                          <p:spTgt spid="19"/>
                                        </p:tgtEl>
                                        <p:attrNameLst>
                                          <p:attrName>ppt_h</p:attrName>
                                        </p:attrNameLst>
                                      </p:cBhvr>
                                      <p:tavLst>
                                        <p:tav tm="0">
                                          <p:val>
                                            <p:fltVal val="0"/>
                                          </p:val>
                                        </p:tav>
                                        <p:tav tm="100000">
                                          <p:val>
                                            <p:strVal val="#ppt_h"/>
                                          </p:val>
                                        </p:tav>
                                      </p:tavLst>
                                    </p:anim>
                                    <p:animEffect transition="in" filter="fade">
                                      <p:cBhvr>
                                        <p:cTn id="54" dur="1000"/>
                                        <p:tgtEl>
                                          <p:spTgt spid="19"/>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4"/>
                                        </p:tgtEl>
                                        <p:attrNameLst>
                                          <p:attrName>style.visibility</p:attrName>
                                        </p:attrNameLst>
                                      </p:cBhvr>
                                      <p:to>
                                        <p:strVal val="visible"/>
                                      </p:to>
                                    </p:set>
                                    <p:animEffect transition="in" filter="strips(downRight)">
                                      <p:cBhvr>
                                        <p:cTn id="57" dur="2000"/>
                                        <p:tgtEl>
                                          <p:spTgt spid="4"/>
                                        </p:tgtEl>
                                      </p:cBhvr>
                                    </p:animEffect>
                                  </p:childTnLst>
                                </p:cTn>
                              </p:par>
                            </p:childTnLst>
                          </p:cTn>
                        </p:par>
                        <p:par>
                          <p:cTn id="58" fill="hold">
                            <p:stCondLst>
                              <p:cond delay="3500"/>
                            </p:stCondLst>
                            <p:childTnLst>
                              <p:par>
                                <p:cTn id="59" presetID="22" presetClass="entr" presetSubtype="1" fill="hold" grpId="0" nodeType="afterEffect">
                                  <p:stCondLst>
                                    <p:cond delay="0"/>
                                  </p:stCondLst>
                                  <p:childTnLst>
                                    <p:set>
                                      <p:cBhvr>
                                        <p:cTn id="60" dur="1" fill="hold">
                                          <p:stCondLst>
                                            <p:cond delay="0"/>
                                          </p:stCondLst>
                                        </p:cTn>
                                        <p:tgtEl>
                                          <p:spTgt spid="5"/>
                                        </p:tgtEl>
                                        <p:attrNameLst>
                                          <p:attrName>style.visibility</p:attrName>
                                        </p:attrNameLst>
                                      </p:cBhvr>
                                      <p:to>
                                        <p:strVal val="visible"/>
                                      </p:to>
                                    </p:set>
                                    <p:animEffect transition="in" filter="wipe(up)">
                                      <p:cBhvr>
                                        <p:cTn id="6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bldLvl="0" animBg="1"/>
      <p:bldP spid="17" grpId="0" animBg="1"/>
      <p:bldP spid="17" grpId="1" bldLvl="0" animBg="1"/>
      <p:bldP spid="18" grpId="0" animBg="1"/>
      <p:bldP spid="18" grpId="1" bldLvl="0" animBg="1"/>
      <p:bldP spid="19" grpId="0" animBg="1"/>
      <p:bldP spid="19" grpId="1" bldLvl="0" animBg="1"/>
      <p:bldP spid="4" grpId="0"/>
      <p:bldP spid="5" grpId="0"/>
    </p:bld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xml><?xml version="1.0" encoding="utf-8"?>
<p:tagLst xmlns:p="http://schemas.openxmlformats.org/presentationml/2006/main">
  <p:tag name="commondata" val="eyJoZGlkIjoiYTQ3YTc2YjBlNWRhYjQ0NTA0MDBkN2E0YWM4YTZjZGMifQ=="/>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948</Words>
  <Application>WPS 演示</Application>
  <PresentationFormat>宽屏</PresentationFormat>
  <Paragraphs>170</Paragraphs>
  <Slides>12</Slides>
  <Notes>11</Notes>
  <HiddenSlides>0</HiddenSlides>
  <MMClips>1</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12</vt:i4>
      </vt:variant>
    </vt:vector>
  </HeadingPairs>
  <TitlesOfParts>
    <vt:vector size="22" baseType="lpstr">
      <vt:lpstr>Arial</vt:lpstr>
      <vt:lpstr>宋体</vt:lpstr>
      <vt:lpstr>Wingdings</vt:lpstr>
      <vt:lpstr>落落补 汤圆</vt:lpstr>
      <vt:lpstr>微软雅黑</vt:lpstr>
      <vt:lpstr>Wingdings</vt:lpstr>
      <vt:lpstr>方正卡通简体</vt:lpstr>
      <vt:lpstr>Arial Unicode MS</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Years later</cp:lastModifiedBy>
  <cp:revision>18</cp:revision>
  <dcterms:created xsi:type="dcterms:W3CDTF">2017-07-12T09:09:00Z</dcterms:created>
  <dcterms:modified xsi:type="dcterms:W3CDTF">2024-04-08T03:43:43Z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2052-12.1.0.16417</vt:lpwstr>
  </property>
  <property fmtid="{D5CDD505-2E9C-101B-9397-08002B2CF9AE}" pid="3" name="ICV">
    <vt:lpwstr>D4DA0EDEA8464E9E8C5CE2902AF045C9_13</vt:lpwstr>
  </property>
</Properties>
</file>