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86" r:id="rId3"/>
    <p:sldId id="280" r:id="rId5"/>
    <p:sldId id="282" r:id="rId6"/>
    <p:sldId id="262" r:id="rId7"/>
    <p:sldId id="267" r:id="rId8"/>
    <p:sldId id="276" r:id="rId9"/>
    <p:sldId id="271" r:id="rId10"/>
    <p:sldId id="266" r:id="rId11"/>
    <p:sldId id="285" r:id="rId12"/>
    <p:sldId id="274" r:id="rId13"/>
    <p:sldId id="278" r:id="rId14"/>
    <p:sldId id="265" r:id="rId15"/>
    <p:sldId id="273" r:id="rId16"/>
    <p:sldId id="275" r:id="rId17"/>
    <p:sldId id="284" r:id="rId18"/>
    <p:sldId id="270" r:id="rId19"/>
    <p:sldId id="272" r:id="rId20"/>
    <p:sldId id="277" r:id="rId21"/>
    <p:sldId id="268" r:id="rId22"/>
    <p:sldId id="283" r:id="rId23"/>
    <p:sldId id="263" r:id="rId24"/>
    <p:sldId id="264" r:id="rId25"/>
    <p:sldId id="261" r:id="rId26"/>
    <p:sldId id="269" r:id="rId27"/>
    <p:sldId id="281" r:id="rId28"/>
    <p:sldId id="311" r:id="rId29"/>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4660"/>
  </p:normalViewPr>
  <p:slideViewPr>
    <p:cSldViewPr snapToGrid="0">
      <p:cViewPr varScale="1">
        <p:scale>
          <a:sx n="112" d="100"/>
          <a:sy n="112" d="100"/>
        </p:scale>
        <p:origin x="342" y="120"/>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1" d="100"/>
          <a:sy n="81"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C65E4B-DF05-4CC7-8015-AF654268B2B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D6C3DC-3FDA-4636-A157-993992E91C0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906096-3A33-4C69-8792-D6E1DFB7B2B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118EF-6F20-4EA7-BE3B-67C7AF3CB50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2BFC7-B674-45B1-BA5C-22D7C27E9D0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EE461-41DB-4DF9-A1AC-E0AD990EAB7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CC2BEC-97A0-4B41-98C0-982C717DE2F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46632-1458-4E07-B073-09C9A569D6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1843840"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4" name="图片占位符 13"/>
          <p:cNvSpPr>
            <a:spLocks noGrp="1"/>
          </p:cNvSpPr>
          <p:nvPr>
            <p:ph type="pic" sz="quarter" idx="14"/>
          </p:nvPr>
        </p:nvSpPr>
        <p:spPr>
          <a:xfrm>
            <a:off x="5116811"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5" name="图片占位符 14"/>
          <p:cNvSpPr>
            <a:spLocks noGrp="1"/>
          </p:cNvSpPr>
          <p:nvPr>
            <p:ph type="pic" sz="quarter" idx="15"/>
          </p:nvPr>
        </p:nvSpPr>
        <p:spPr>
          <a:xfrm>
            <a:off x="8389783" y="2206182"/>
            <a:ext cx="2002972" cy="2002972"/>
          </a:xfrm>
          <a:custGeom>
            <a:avLst/>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2" h="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99C8A52-0EC3-4181-8B4F-009A31F6109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C81C12D-88FB-4E14-A20B-A46F7BFCCFA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74713" y="1873478"/>
            <a:ext cx="5221287" cy="3831771"/>
          </a:xfrm>
          <a:custGeom>
            <a:avLst/>
            <a:gdLst>
              <a:gd name="connsiteX0" fmla="*/ 0 w 5221287"/>
              <a:gd name="connsiteY0" fmla="*/ 0 h 3831771"/>
              <a:gd name="connsiteX1" fmla="*/ 5221287 w 5221287"/>
              <a:gd name="connsiteY1" fmla="*/ 0 h 3831771"/>
              <a:gd name="connsiteX2" fmla="*/ 5221287 w 5221287"/>
              <a:gd name="connsiteY2" fmla="*/ 3831771 h 3831771"/>
              <a:gd name="connsiteX3" fmla="*/ 0 w 5221287"/>
              <a:gd name="connsiteY3" fmla="*/ 3831771 h 3831771"/>
            </a:gdLst>
            <a:ahLst/>
            <a:cxnLst>
              <a:cxn ang="0">
                <a:pos x="connsiteX0" y="connsiteY0"/>
              </a:cxn>
              <a:cxn ang="0">
                <a:pos x="connsiteX1" y="connsiteY1"/>
              </a:cxn>
              <a:cxn ang="0">
                <a:pos x="connsiteX2" y="connsiteY2"/>
              </a:cxn>
              <a:cxn ang="0">
                <a:pos x="connsiteX3" y="connsiteY3"/>
              </a:cxn>
            </a:cxnLst>
            <a:rect l="l" t="t" r="r" b="b"/>
            <a:pathLst>
              <a:path w="5221287" h="3831771">
                <a:moveTo>
                  <a:pt x="0" y="0"/>
                </a:moveTo>
                <a:lnTo>
                  <a:pt x="5221287" y="0"/>
                </a:lnTo>
                <a:lnTo>
                  <a:pt x="5221287" y="3831771"/>
                </a:lnTo>
                <a:lnTo>
                  <a:pt x="0" y="3831771"/>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3" name="矩形 2"/>
          <p:cNvSpPr/>
          <p:nvPr userDrawn="1"/>
        </p:nvSpPr>
        <p:spPr>
          <a:xfrm>
            <a:off x="1" y="0"/>
            <a:ext cx="121920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矩形 3"/>
          <p:cNvSpPr/>
          <p:nvPr userDrawn="1"/>
        </p:nvSpPr>
        <p:spPr>
          <a:xfrm>
            <a:off x="0" y="-1"/>
            <a:ext cx="12192000" cy="164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465482" y="-1"/>
            <a:ext cx="3168903" cy="16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693334"/>
            <a:ext cx="12192000" cy="164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8503332" y="6693334"/>
            <a:ext cx="3168903" cy="16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4.jpe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4.jpeg"/><Relationship Id="rId3" Type="http://schemas.openxmlformats.org/officeDocument/2006/relationships/tags" Target="../tags/tag2.xml"/><Relationship Id="rId2" Type="http://schemas.openxmlformats.org/officeDocument/2006/relationships/image" Target="../media/image3.jpeg"/><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tags" Target="../tags/tag7.xml"/><Relationship Id="rId10" Type="http://schemas.openxmlformats.org/officeDocument/2006/relationships/image" Target="../media/image6.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19.jpeg"/><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16.jpeg"/><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7468" b="3012"/>
          <a:stretch>
            <a:fillRect/>
          </a:stretch>
        </p:blipFill>
        <p:spPr bwMode="auto">
          <a:xfrm>
            <a:off x="0" y="0"/>
            <a:ext cx="9378302" cy="6858000"/>
          </a:xfrm>
          <a:custGeom>
            <a:avLst/>
            <a:gdLst>
              <a:gd name="connsiteX0" fmla="*/ 0 w 9378302"/>
              <a:gd name="connsiteY0" fmla="*/ 0 h 6858000"/>
              <a:gd name="connsiteX1" fmla="*/ 9378302 w 9378302"/>
              <a:gd name="connsiteY1" fmla="*/ 0 h 6858000"/>
              <a:gd name="connsiteX2" fmla="*/ 9378302 w 9378302"/>
              <a:gd name="connsiteY2" fmla="*/ 6858000 h 6858000"/>
              <a:gd name="connsiteX3" fmla="*/ 0 w 93783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78302" h="6858000">
                <a:moveTo>
                  <a:pt x="0" y="0"/>
                </a:moveTo>
                <a:lnTo>
                  <a:pt x="9378302" y="0"/>
                </a:lnTo>
                <a:lnTo>
                  <a:pt x="93783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 name="任意多边形 19"/>
          <p:cNvSpPr/>
          <p:nvPr/>
        </p:nvSpPr>
        <p:spPr>
          <a:xfrm rot="1710917">
            <a:off x="-873152" y="-901918"/>
            <a:ext cx="2334646" cy="5565565"/>
          </a:xfrm>
          <a:custGeom>
            <a:avLst/>
            <a:gdLst>
              <a:gd name="connsiteX0" fmla="*/ 0 w 2334646"/>
              <a:gd name="connsiteY0" fmla="*/ 1268416 h 5565565"/>
              <a:gd name="connsiteX1" fmla="*/ 2334646 w 2334646"/>
              <a:gd name="connsiteY1" fmla="*/ 0 h 5565565"/>
              <a:gd name="connsiteX2" fmla="*/ 2334646 w 2334646"/>
              <a:gd name="connsiteY2" fmla="*/ 5565565 h 5565565"/>
            </a:gdLst>
            <a:ahLst/>
            <a:cxnLst>
              <a:cxn ang="0">
                <a:pos x="connsiteX0" y="connsiteY0"/>
              </a:cxn>
              <a:cxn ang="0">
                <a:pos x="connsiteX1" y="connsiteY1"/>
              </a:cxn>
              <a:cxn ang="0">
                <a:pos x="connsiteX2" y="connsiteY2"/>
              </a:cxn>
            </a:cxnLst>
            <a:rect l="l" t="t" r="r" b="b"/>
            <a:pathLst>
              <a:path w="2334646" h="5565565">
                <a:moveTo>
                  <a:pt x="0" y="1268416"/>
                </a:moveTo>
                <a:lnTo>
                  <a:pt x="2334646" y="0"/>
                </a:lnTo>
                <a:lnTo>
                  <a:pt x="2334646" y="556556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pic>
        <p:nvPicPr>
          <p:cNvPr id="16" name="A Bright Future (Full Version).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83320" y="-812800"/>
            <a:ext cx="812800" cy="812800"/>
          </a:xfrm>
          <a:prstGeom prst="rect">
            <a:avLst/>
          </a:prstGeom>
        </p:spPr>
      </p:pic>
      <p:sp>
        <p:nvSpPr>
          <p:cNvPr id="27" name="任意多边形 26"/>
          <p:cNvSpPr/>
          <p:nvPr/>
        </p:nvSpPr>
        <p:spPr>
          <a:xfrm>
            <a:off x="4593203" y="0"/>
            <a:ext cx="7598796" cy="6858000"/>
          </a:xfrm>
          <a:custGeom>
            <a:avLst/>
            <a:gdLst>
              <a:gd name="connsiteX0" fmla="*/ 3806320 w 7598796"/>
              <a:gd name="connsiteY0" fmla="*/ 0 h 6858000"/>
              <a:gd name="connsiteX1" fmla="*/ 4521377 w 7598796"/>
              <a:gd name="connsiteY1" fmla="*/ 0 h 6858000"/>
              <a:gd name="connsiteX2" fmla="*/ 4532035 w 7598796"/>
              <a:gd name="connsiteY2" fmla="*/ 0 h 6858000"/>
              <a:gd name="connsiteX3" fmla="*/ 5247092 w 7598796"/>
              <a:gd name="connsiteY3" fmla="*/ 0 h 6858000"/>
              <a:gd name="connsiteX4" fmla="*/ 6158024 w 7598796"/>
              <a:gd name="connsiteY4" fmla="*/ 0 h 6858000"/>
              <a:gd name="connsiteX5" fmla="*/ 6873081 w 7598796"/>
              <a:gd name="connsiteY5" fmla="*/ 0 h 6858000"/>
              <a:gd name="connsiteX6" fmla="*/ 6883739 w 7598796"/>
              <a:gd name="connsiteY6" fmla="*/ 0 h 6858000"/>
              <a:gd name="connsiteX7" fmla="*/ 7598796 w 7598796"/>
              <a:gd name="connsiteY7" fmla="*/ 0 h 6858000"/>
              <a:gd name="connsiteX8" fmla="*/ 7598796 w 7598796"/>
              <a:gd name="connsiteY8" fmla="*/ 6858000 h 6858000"/>
              <a:gd name="connsiteX9" fmla="*/ 6883739 w 7598796"/>
              <a:gd name="connsiteY9" fmla="*/ 6858000 h 6858000"/>
              <a:gd name="connsiteX10" fmla="*/ 6873081 w 7598796"/>
              <a:gd name="connsiteY10" fmla="*/ 6858000 h 6858000"/>
              <a:gd name="connsiteX11" fmla="*/ 6158024 w 7598796"/>
              <a:gd name="connsiteY11" fmla="*/ 6858000 h 6858000"/>
              <a:gd name="connsiteX12" fmla="*/ 1440772 w 7598796"/>
              <a:gd name="connsiteY12" fmla="*/ 6858000 h 6858000"/>
              <a:gd name="connsiteX13" fmla="*/ 725715 w 7598796"/>
              <a:gd name="connsiteY13" fmla="*/ 6858000 h 6858000"/>
              <a:gd name="connsiteX14" fmla="*/ 715057 w 7598796"/>
              <a:gd name="connsiteY14" fmla="*/ 6858000 h 6858000"/>
              <a:gd name="connsiteX15" fmla="*/ 0 w 7598796"/>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8796" h="6858000">
                <a:moveTo>
                  <a:pt x="3806320" y="0"/>
                </a:moveTo>
                <a:lnTo>
                  <a:pt x="4521377" y="0"/>
                </a:lnTo>
                <a:lnTo>
                  <a:pt x="4532035" y="0"/>
                </a:lnTo>
                <a:lnTo>
                  <a:pt x="5247092" y="0"/>
                </a:lnTo>
                <a:lnTo>
                  <a:pt x="6158024" y="0"/>
                </a:lnTo>
                <a:lnTo>
                  <a:pt x="6873081" y="0"/>
                </a:lnTo>
                <a:lnTo>
                  <a:pt x="6883739" y="0"/>
                </a:lnTo>
                <a:lnTo>
                  <a:pt x="7598796" y="0"/>
                </a:lnTo>
                <a:lnTo>
                  <a:pt x="7598796" y="6858000"/>
                </a:lnTo>
                <a:lnTo>
                  <a:pt x="6883739" y="6858000"/>
                </a:lnTo>
                <a:lnTo>
                  <a:pt x="6873081" y="6858000"/>
                </a:lnTo>
                <a:lnTo>
                  <a:pt x="6158024" y="6858000"/>
                </a:lnTo>
                <a:lnTo>
                  <a:pt x="1440772" y="6858000"/>
                </a:lnTo>
                <a:lnTo>
                  <a:pt x="725715" y="6858000"/>
                </a:lnTo>
                <a:lnTo>
                  <a:pt x="715057" y="6858000"/>
                </a:lnTo>
                <a:lnTo>
                  <a:pt x="0" y="6858000"/>
                </a:lnTo>
                <a:close/>
              </a:path>
            </a:pathLst>
          </a:cu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等腰三角形 16"/>
          <p:cNvSpPr/>
          <p:nvPr/>
        </p:nvSpPr>
        <p:spPr>
          <a:xfrm>
            <a:off x="4582547" y="4586514"/>
            <a:ext cx="2764744" cy="2271486"/>
          </a:xfrm>
          <a:prstGeom prst="triangle">
            <a:avLst>
              <a:gd name="adj" fmla="val 45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p:cNvSpPr txBox="1"/>
          <p:nvPr/>
        </p:nvSpPr>
        <p:spPr>
          <a:xfrm>
            <a:off x="6328228" y="3431455"/>
            <a:ext cx="5337402" cy="923330"/>
          </a:xfrm>
          <a:prstGeom prst="rect">
            <a:avLst/>
          </a:prstGeom>
          <a:noFill/>
        </p:spPr>
        <p:txBody>
          <a:bodyPr wrap="square" rtlCol="0">
            <a:spAutoFit/>
            <a:scene3d>
              <a:camera prst="orthographicFront"/>
              <a:lightRig rig="threePt" dir="t"/>
            </a:scene3d>
            <a:sp3d contourW="12700"/>
          </a:bodyPr>
          <a:lstStyle/>
          <a:p>
            <a:pPr algn="r"/>
            <a:r>
              <a:rPr lang="zh-CN" altLang="en-US" sz="5400" b="1" dirty="0">
                <a:solidFill>
                  <a:schemeClr val="tx1">
                    <a:lumMod val="75000"/>
                    <a:lumOff val="25000"/>
                  </a:schemeClr>
                </a:solidFill>
                <a:latin typeface="Century Gothic" panose="020B0502020202020204" pitchFamily="34" charset="0"/>
                <a:ea typeface="+mj-ea"/>
              </a:rPr>
              <a:t>企业员工执行力</a:t>
            </a:r>
            <a:endParaRPr lang="zh-CN" altLang="en-US" sz="5400" b="1" dirty="0">
              <a:solidFill>
                <a:schemeClr val="tx1">
                  <a:lumMod val="75000"/>
                  <a:lumOff val="25000"/>
                </a:schemeClr>
              </a:solidFill>
              <a:latin typeface="Century Gothic" panose="020B0502020202020204" pitchFamily="34" charset="0"/>
              <a:ea typeface="+mj-ea"/>
            </a:endParaRPr>
          </a:p>
        </p:txBody>
      </p:sp>
      <p:sp>
        <p:nvSpPr>
          <p:cNvPr id="30" name="文本框 29"/>
          <p:cNvSpPr txBox="1"/>
          <p:nvPr/>
        </p:nvSpPr>
        <p:spPr>
          <a:xfrm>
            <a:off x="8713515" y="2058182"/>
            <a:ext cx="2952115" cy="1568450"/>
          </a:xfrm>
          <a:prstGeom prst="rect">
            <a:avLst/>
          </a:prstGeom>
          <a:noFill/>
        </p:spPr>
        <p:txBody>
          <a:bodyPr wrap="none" rtlCol="0">
            <a:spAutoFit/>
            <a:scene3d>
              <a:camera prst="orthographicFront"/>
              <a:lightRig rig="threePt" dir="t"/>
            </a:scene3d>
            <a:sp3d contourW="12700"/>
          </a:bodyPr>
          <a:lstStyle/>
          <a:p>
            <a:pPr algn="r"/>
            <a:r>
              <a:rPr lang="en-US" altLang="zh-CN" sz="9600" dirty="0">
                <a:solidFill>
                  <a:schemeClr val="accent2"/>
                </a:solidFill>
                <a:latin typeface="Century Gothic" panose="020B0502020202020204" pitchFamily="34" charset="0"/>
                <a:ea typeface="+mj-ea"/>
              </a:rPr>
              <a:t>202X</a:t>
            </a:r>
            <a:endParaRPr lang="zh-CN" altLang="en-US" sz="9600" dirty="0">
              <a:solidFill>
                <a:schemeClr val="accent2"/>
              </a:solidFill>
              <a:latin typeface="Century Gothic" panose="020B0502020202020204" pitchFamily="34" charset="0"/>
              <a:ea typeface="+mj-ea"/>
            </a:endParaRPr>
          </a:p>
        </p:txBody>
      </p:sp>
      <p:sp>
        <p:nvSpPr>
          <p:cNvPr id="33" name="文本框 32"/>
          <p:cNvSpPr txBox="1"/>
          <p:nvPr/>
        </p:nvSpPr>
        <p:spPr>
          <a:xfrm>
            <a:off x="6882876" y="4354785"/>
            <a:ext cx="4782754" cy="84311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endParaRPr>
          </a:p>
        </p:txBody>
      </p:sp>
      <p:sp>
        <p:nvSpPr>
          <p:cNvPr id="34" name="Freeform: Shape 60"/>
          <p:cNvSpPr/>
          <p:nvPr/>
        </p:nvSpPr>
        <p:spPr bwMode="auto">
          <a:xfrm>
            <a:off x="9892211" y="5479347"/>
            <a:ext cx="387076" cy="38707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2"/>
          </a:solidFill>
          <a:ln>
            <a:noFill/>
          </a:ln>
        </p:spPr>
        <p:txBody>
          <a:bodyPr anchor="ctr"/>
          <a:lstStyle/>
          <a:p>
            <a:pPr algn="ctr"/>
          </a:p>
        </p:txBody>
      </p:sp>
      <p:sp>
        <p:nvSpPr>
          <p:cNvPr id="35" name="Freeform: Shape 61"/>
          <p:cNvSpPr/>
          <p:nvPr/>
        </p:nvSpPr>
        <p:spPr bwMode="auto">
          <a:xfrm>
            <a:off x="11184853" y="5472688"/>
            <a:ext cx="400395" cy="400395"/>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2"/>
          </a:solidFill>
          <a:ln>
            <a:noFill/>
          </a:ln>
        </p:spPr>
        <p:txBody>
          <a:bodyPr anchor="ctr"/>
          <a:lstStyle/>
          <a:p>
            <a:pPr algn="ctr"/>
          </a:p>
        </p:txBody>
      </p:sp>
      <p:sp>
        <p:nvSpPr>
          <p:cNvPr id="37" name="Freeform: Shape 62"/>
          <p:cNvSpPr/>
          <p:nvPr/>
        </p:nvSpPr>
        <p:spPr bwMode="auto">
          <a:xfrm>
            <a:off x="10531873" y="5472688"/>
            <a:ext cx="400395" cy="400395"/>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solidFill>
          <a:ln>
            <a:noFill/>
          </a:ln>
        </p:spPr>
        <p:txBody>
          <a:bodyPr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par>
                                <p:cTn id="7" presetID="2" presetClass="entr" presetSubtype="4"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1+#ppt_h/2"/>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4800" numSld="999">
                <p:cTn id="48" repeatCount="indefinite" fill="hold" display="0">
                  <p:stCondLst>
                    <p:cond delay="indefinite"/>
                  </p:stCondLst>
                  <p:endCondLst>
                    <p:cond evt="onStopAudio" delay="0">
                      <p:tgtEl>
                        <p:sldTgt/>
                      </p:tgtEl>
                    </p:cond>
                  </p:endCondLst>
                </p:cTn>
                <p:tgtEl>
                  <p:spTgt spid="16"/>
                </p:tgtEl>
              </p:cMediaNode>
            </p:audio>
          </p:childTnLst>
        </p:cTn>
      </p:par>
    </p:tnLst>
    <p:bldLst>
      <p:bldP spid="20" grpId="0" animBg="1"/>
      <p:bldP spid="17" grpId="0" animBg="1"/>
      <p:bldP spid="23" grpId="0"/>
      <p:bldP spid="30" grpId="0"/>
      <p:bldP spid="33" grpId="0"/>
      <p:bldP spid="34" grpId="0" animBg="1"/>
      <p:bldP spid="35" grpId="0" animBg="1"/>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4" name="矩形 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grpSp>
        <p:nvGrpSpPr>
          <p:cNvPr id="256" name="组合 255"/>
          <p:cNvGrpSpPr/>
          <p:nvPr/>
        </p:nvGrpSpPr>
        <p:grpSpPr>
          <a:xfrm>
            <a:off x="1623976" y="2342960"/>
            <a:ext cx="4224337" cy="707590"/>
            <a:chOff x="5354322" y="1967781"/>
            <a:chExt cx="4224337" cy="707590"/>
          </a:xfrm>
        </p:grpSpPr>
        <p:sp>
          <p:nvSpPr>
            <p:cNvPr id="257" name="矩形 256"/>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用户可以在投影仪或者计算机上可以将演示文稿</a:t>
              </a:r>
              <a:endParaRPr lang="zh-CN" altLang="en-US" sz="1400" dirty="0">
                <a:solidFill>
                  <a:schemeClr val="tx1">
                    <a:lumMod val="65000"/>
                    <a:lumOff val="35000"/>
                  </a:schemeClr>
                </a:solidFill>
              </a:endParaRPr>
            </a:p>
          </p:txBody>
        </p:sp>
        <p:sp>
          <p:nvSpPr>
            <p:cNvPr id="258" name="矩形 25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259" name="组合 258"/>
          <p:cNvGrpSpPr/>
          <p:nvPr/>
        </p:nvGrpSpPr>
        <p:grpSpPr>
          <a:xfrm>
            <a:off x="1623976" y="3437687"/>
            <a:ext cx="4224337" cy="707590"/>
            <a:chOff x="5354322" y="1967781"/>
            <a:chExt cx="4224337" cy="707590"/>
          </a:xfrm>
        </p:grpSpPr>
        <p:sp>
          <p:nvSpPr>
            <p:cNvPr id="260" name="矩形 259"/>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用户可以在投影仪或者计算机上可以将演示文稿</a:t>
              </a:r>
              <a:endParaRPr lang="zh-CN" altLang="en-US" sz="1400" dirty="0">
                <a:solidFill>
                  <a:schemeClr val="tx1">
                    <a:lumMod val="65000"/>
                    <a:lumOff val="35000"/>
                  </a:schemeClr>
                </a:solidFill>
              </a:endParaRPr>
            </a:p>
          </p:txBody>
        </p:sp>
        <p:sp>
          <p:nvSpPr>
            <p:cNvPr id="261" name="矩形 260"/>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262" name="组合 261"/>
          <p:cNvGrpSpPr/>
          <p:nvPr/>
        </p:nvGrpSpPr>
        <p:grpSpPr>
          <a:xfrm>
            <a:off x="1623976" y="4533933"/>
            <a:ext cx="4224337" cy="707590"/>
            <a:chOff x="5354322" y="1967781"/>
            <a:chExt cx="4224337" cy="707590"/>
          </a:xfrm>
        </p:grpSpPr>
        <p:sp>
          <p:nvSpPr>
            <p:cNvPr id="263" name="矩形 262"/>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用户可以在投影仪或者计算机上可以将演示文稿</a:t>
              </a:r>
              <a:endParaRPr lang="zh-CN" altLang="en-US" sz="1400" dirty="0">
                <a:solidFill>
                  <a:schemeClr val="tx1">
                    <a:lumMod val="65000"/>
                    <a:lumOff val="35000"/>
                  </a:schemeClr>
                </a:solidFill>
              </a:endParaRPr>
            </a:p>
          </p:txBody>
        </p:sp>
        <p:sp>
          <p:nvSpPr>
            <p:cNvPr id="264" name="矩形 263"/>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2" name="组合 1"/>
          <p:cNvGrpSpPr/>
          <p:nvPr/>
        </p:nvGrpSpPr>
        <p:grpSpPr>
          <a:xfrm>
            <a:off x="6337300" y="1537956"/>
            <a:ext cx="5076212" cy="5336477"/>
            <a:chOff x="6337300" y="1537956"/>
            <a:chExt cx="5076212" cy="5336477"/>
          </a:xfrm>
        </p:grpSpPr>
        <p:grpSp>
          <p:nvGrpSpPr>
            <p:cNvPr id="6" name="PA_组合 54"/>
            <p:cNvGrpSpPr/>
            <p:nvPr>
              <p:custDataLst>
                <p:tags r:id="rId1"/>
              </p:custDataLst>
            </p:nvPr>
          </p:nvGrpSpPr>
          <p:grpSpPr>
            <a:xfrm>
              <a:off x="6337300" y="1537956"/>
              <a:ext cx="5076212" cy="5336477"/>
              <a:chOff x="6230840" y="1044862"/>
              <a:chExt cx="5529625" cy="5813138"/>
            </a:xfrm>
          </p:grpSpPr>
          <p:sp>
            <p:nvSpPr>
              <p:cNvPr id="7" name="Freeform: Shape 55"/>
              <p:cNvSpPr/>
              <p:nvPr/>
            </p:nvSpPr>
            <p:spPr bwMode="auto">
              <a:xfrm>
                <a:off x="10947862" y="5008664"/>
                <a:ext cx="140513" cy="140513"/>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p:spPr>
            <p:txBody>
              <a:bodyPr anchor="ctr"/>
              <a:lstStyle/>
              <a:p>
                <a:pPr algn="ctr"/>
                <a:endParaRPr>
                  <a:ea typeface="微软雅黑" panose="020B0503020204020204" pitchFamily="34" charset="-122"/>
                </a:endParaRPr>
              </a:p>
            </p:txBody>
          </p:sp>
          <p:grpSp>
            <p:nvGrpSpPr>
              <p:cNvPr id="8" name="Group 56"/>
              <p:cNvGrpSpPr/>
              <p:nvPr/>
            </p:nvGrpSpPr>
            <p:grpSpPr>
              <a:xfrm>
                <a:off x="7072302" y="1851988"/>
                <a:ext cx="3803693" cy="3661505"/>
                <a:chOff x="3200445" y="1228386"/>
                <a:chExt cx="2852761" cy="2746150"/>
              </a:xfrm>
            </p:grpSpPr>
            <p:sp>
              <p:nvSpPr>
                <p:cNvPr id="169" name="Freeform: Shape 218"/>
                <p:cNvSpPr/>
                <p:nvPr/>
              </p:nvSpPr>
              <p:spPr bwMode="auto">
                <a:xfrm>
                  <a:off x="3871972" y="1364407"/>
                  <a:ext cx="162980" cy="164205"/>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0" name="Freeform: Shape 219"/>
                <p:cNvSpPr/>
                <p:nvPr/>
              </p:nvSpPr>
              <p:spPr bwMode="auto">
                <a:xfrm>
                  <a:off x="4048431" y="1422001"/>
                  <a:ext cx="35537" cy="49017"/>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1" name="Freeform: Shape 220"/>
                <p:cNvSpPr/>
                <p:nvPr/>
              </p:nvSpPr>
              <p:spPr bwMode="auto">
                <a:xfrm>
                  <a:off x="3845012" y="1426903"/>
                  <a:ext cx="18381" cy="13480"/>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a:ea typeface="微软雅黑" panose="020B0503020204020204" pitchFamily="34" charset="-122"/>
                  </a:endParaRPr>
                </a:p>
              </p:txBody>
            </p:sp>
            <p:sp>
              <p:nvSpPr>
                <p:cNvPr id="172" name="Freeform: Shape 221"/>
                <p:cNvSpPr/>
                <p:nvPr/>
              </p:nvSpPr>
              <p:spPr bwMode="auto">
                <a:xfrm>
                  <a:off x="4004316" y="1355829"/>
                  <a:ext cx="40439" cy="40439"/>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algn="ctr"/>
                  <a:endParaRPr>
                    <a:ea typeface="微软雅黑" panose="020B0503020204020204" pitchFamily="34" charset="-122"/>
                  </a:endParaRPr>
                </a:p>
              </p:txBody>
            </p:sp>
            <p:sp>
              <p:nvSpPr>
                <p:cNvPr id="173" name="Freeform: Shape 222"/>
                <p:cNvSpPr/>
                <p:nvPr/>
              </p:nvSpPr>
              <p:spPr bwMode="auto">
                <a:xfrm>
                  <a:off x="4004316" y="1493075"/>
                  <a:ext cx="40439" cy="44115"/>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4" name="Freeform: Shape 223"/>
                <p:cNvSpPr/>
                <p:nvPr/>
              </p:nvSpPr>
              <p:spPr bwMode="auto">
                <a:xfrm>
                  <a:off x="3690610" y="1448960"/>
                  <a:ext cx="357820" cy="22057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5" name="Freeform: Shape 224"/>
                <p:cNvSpPr/>
                <p:nvPr/>
              </p:nvSpPr>
              <p:spPr bwMode="auto">
                <a:xfrm>
                  <a:off x="5028761" y="3524809"/>
                  <a:ext cx="318607" cy="34434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6" name="Freeform: Shape 225"/>
                <p:cNvSpPr/>
                <p:nvPr/>
              </p:nvSpPr>
              <p:spPr bwMode="auto">
                <a:xfrm>
                  <a:off x="4397674" y="3767441"/>
                  <a:ext cx="283070" cy="20709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7" name="Freeform: Shape 226"/>
                <p:cNvSpPr/>
                <p:nvPr/>
              </p:nvSpPr>
              <p:spPr bwMode="auto">
                <a:xfrm>
                  <a:off x="5333889" y="1660957"/>
                  <a:ext cx="273267" cy="15930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8" name="Freeform: Shape 227"/>
                <p:cNvSpPr/>
                <p:nvPr/>
              </p:nvSpPr>
              <p:spPr bwMode="auto">
                <a:xfrm>
                  <a:off x="5306930" y="1801879"/>
                  <a:ext cx="269591" cy="15930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9" name="Freeform: Shape 228"/>
                <p:cNvSpPr/>
                <p:nvPr/>
              </p:nvSpPr>
              <p:spPr bwMode="auto">
                <a:xfrm>
                  <a:off x="5885324" y="2977050"/>
                  <a:ext cx="4902" cy="8578"/>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p:spPr>
              <p:txBody>
                <a:bodyPr anchor="ctr"/>
                <a:lstStyle/>
                <a:p>
                  <a:pPr algn="ctr"/>
                  <a:endParaRPr>
                    <a:ea typeface="微软雅黑" panose="020B0503020204020204" pitchFamily="34" charset="-122"/>
                  </a:endParaRPr>
                </a:p>
              </p:txBody>
            </p:sp>
            <p:sp>
              <p:nvSpPr>
                <p:cNvPr id="180" name="Freeform: Shape 229"/>
                <p:cNvSpPr/>
                <p:nvPr/>
              </p:nvSpPr>
              <p:spPr bwMode="auto">
                <a:xfrm>
                  <a:off x="5885324" y="2880242"/>
                  <a:ext cx="26959" cy="79652"/>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p:spPr>
              <p:txBody>
                <a:bodyPr anchor="ctr"/>
                <a:lstStyle/>
                <a:p>
                  <a:pPr algn="ctr"/>
                  <a:endParaRPr>
                    <a:ea typeface="微软雅黑" panose="020B0503020204020204" pitchFamily="34" charset="-122"/>
                  </a:endParaRPr>
                </a:p>
              </p:txBody>
            </p:sp>
            <p:sp>
              <p:nvSpPr>
                <p:cNvPr id="181" name="Freeform: Shape 230"/>
                <p:cNvSpPr/>
                <p:nvPr/>
              </p:nvSpPr>
              <p:spPr bwMode="auto">
                <a:xfrm>
                  <a:off x="5841210" y="2848382"/>
                  <a:ext cx="53918" cy="11151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2" name="Freeform: Shape 231"/>
                <p:cNvSpPr/>
                <p:nvPr/>
              </p:nvSpPr>
              <p:spPr bwMode="auto">
                <a:xfrm>
                  <a:off x="5766459" y="2977050"/>
                  <a:ext cx="52693" cy="110287"/>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3" name="Freeform: Shape 232"/>
                <p:cNvSpPr/>
                <p:nvPr/>
              </p:nvSpPr>
              <p:spPr bwMode="auto">
                <a:xfrm>
                  <a:off x="5766459" y="2848382"/>
                  <a:ext cx="52693" cy="11151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4" name="Freeform: Shape 233"/>
                <p:cNvSpPr/>
                <p:nvPr/>
              </p:nvSpPr>
              <p:spPr bwMode="auto">
                <a:xfrm>
                  <a:off x="5713767" y="2977050"/>
                  <a:ext cx="61271" cy="79652"/>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5" name="Freeform: Shape 234"/>
                <p:cNvSpPr/>
                <p:nvPr/>
              </p:nvSpPr>
              <p:spPr bwMode="auto">
                <a:xfrm>
                  <a:off x="5713767" y="2880242"/>
                  <a:ext cx="61271" cy="79652"/>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6" name="Freeform: Shape 235"/>
                <p:cNvSpPr/>
                <p:nvPr/>
              </p:nvSpPr>
              <p:spPr bwMode="auto">
                <a:xfrm>
                  <a:off x="5841210" y="2977050"/>
                  <a:ext cx="35537" cy="110287"/>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7" name="Oval 236"/>
                <p:cNvSpPr/>
                <p:nvPr/>
              </p:nvSpPr>
              <p:spPr bwMode="auto">
                <a:xfrm>
                  <a:off x="4746916" y="3312813"/>
                  <a:ext cx="61271" cy="61271"/>
                </a:xfrm>
                <a:prstGeom prst="ellipse">
                  <a:avLst/>
                </a:prstGeom>
                <a:solidFill>
                  <a:schemeClr val="accent2"/>
                </a:solidFill>
                <a:ln>
                  <a:noFill/>
                </a:ln>
              </p:spPr>
              <p:txBody>
                <a:bodyPr anchor="ctr"/>
                <a:lstStyle/>
                <a:p>
                  <a:pPr algn="ctr"/>
                  <a:endParaRPr>
                    <a:ea typeface="微软雅黑" panose="020B0503020204020204" pitchFamily="34" charset="-122"/>
                  </a:endParaRPr>
                </a:p>
              </p:txBody>
            </p:sp>
            <p:sp>
              <p:nvSpPr>
                <p:cNvPr id="188" name="Freeform: Shape 237"/>
                <p:cNvSpPr/>
                <p:nvPr/>
              </p:nvSpPr>
              <p:spPr bwMode="auto">
                <a:xfrm>
                  <a:off x="4507961" y="3494174"/>
                  <a:ext cx="132345" cy="132345"/>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9" name="Freeform: Shape 238"/>
                <p:cNvSpPr/>
                <p:nvPr/>
              </p:nvSpPr>
              <p:spPr bwMode="auto">
                <a:xfrm>
                  <a:off x="4494481" y="3462313"/>
                  <a:ext cx="159304" cy="57594"/>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0" name="Freeform: Shape 239"/>
                <p:cNvSpPr/>
                <p:nvPr/>
              </p:nvSpPr>
              <p:spPr bwMode="auto">
                <a:xfrm>
                  <a:off x="4750592" y="3494174"/>
                  <a:ext cx="132345" cy="132345"/>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1" name="Freeform: Shape 240"/>
                <p:cNvSpPr/>
                <p:nvPr/>
              </p:nvSpPr>
              <p:spPr bwMode="auto">
                <a:xfrm>
                  <a:off x="4737113" y="3462313"/>
                  <a:ext cx="159304" cy="57594"/>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2" name="Freeform: Shape 241"/>
                <p:cNvSpPr/>
                <p:nvPr/>
              </p:nvSpPr>
              <p:spPr bwMode="auto">
                <a:xfrm>
                  <a:off x="4618248" y="3348350"/>
                  <a:ext cx="234054" cy="27326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3" name="Freeform: Shape 242"/>
                <p:cNvSpPr/>
                <p:nvPr/>
              </p:nvSpPr>
              <p:spPr bwMode="auto">
                <a:xfrm>
                  <a:off x="3514151" y="1696494"/>
                  <a:ext cx="26959" cy="30635"/>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p:spPr>
              <p:txBody>
                <a:bodyPr anchor="ctr"/>
                <a:lstStyle/>
                <a:p>
                  <a:pPr algn="ctr"/>
                  <a:endParaRPr>
                    <a:ea typeface="微软雅黑" panose="020B0503020204020204" pitchFamily="34" charset="-122"/>
                  </a:endParaRPr>
                </a:p>
              </p:txBody>
            </p:sp>
            <p:sp>
              <p:nvSpPr>
                <p:cNvPr id="194" name="Freeform: Shape 243"/>
                <p:cNvSpPr/>
                <p:nvPr/>
              </p:nvSpPr>
              <p:spPr bwMode="auto">
                <a:xfrm>
                  <a:off x="4097447" y="3582404"/>
                  <a:ext cx="145824" cy="14582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5" name="Freeform: Shape 244"/>
                <p:cNvSpPr/>
                <p:nvPr/>
              </p:nvSpPr>
              <p:spPr bwMode="auto">
                <a:xfrm>
                  <a:off x="3871972" y="3657154"/>
                  <a:ext cx="300226" cy="21199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6" name="Freeform: Shape 245"/>
                <p:cNvSpPr/>
                <p:nvPr/>
              </p:nvSpPr>
              <p:spPr bwMode="auto">
                <a:xfrm>
                  <a:off x="3266618" y="1903588"/>
                  <a:ext cx="238955" cy="269591"/>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7" name="Freeform: Shape 246"/>
                <p:cNvSpPr/>
                <p:nvPr/>
              </p:nvSpPr>
              <p:spPr bwMode="auto">
                <a:xfrm>
                  <a:off x="4838822" y="1276177"/>
                  <a:ext cx="340665" cy="2744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8" name="Freeform: Shape 247"/>
                <p:cNvSpPr/>
                <p:nvPr/>
              </p:nvSpPr>
              <p:spPr bwMode="auto">
                <a:xfrm>
                  <a:off x="5832632" y="2464827"/>
                  <a:ext cx="101709" cy="101709"/>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9" name="Freeform: Shape 248"/>
                <p:cNvSpPr/>
                <p:nvPr/>
              </p:nvSpPr>
              <p:spPr bwMode="auto">
                <a:xfrm>
                  <a:off x="5868169" y="2434192"/>
                  <a:ext cx="26959" cy="2205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0" name="Freeform: Shape 249"/>
                <p:cNvSpPr/>
                <p:nvPr/>
              </p:nvSpPr>
              <p:spPr bwMode="auto">
                <a:xfrm>
                  <a:off x="5939243" y="2500364"/>
                  <a:ext cx="3676" cy="25734"/>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1" name="Freeform: Shape 250"/>
                <p:cNvSpPr/>
                <p:nvPr/>
              </p:nvSpPr>
              <p:spPr bwMode="auto">
                <a:xfrm>
                  <a:off x="5810574" y="2500364"/>
                  <a:ext cx="13480" cy="857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2" name="Freeform: Shape 251"/>
                <p:cNvSpPr/>
                <p:nvPr/>
              </p:nvSpPr>
              <p:spPr bwMode="auto">
                <a:xfrm>
                  <a:off x="5912283" y="2456249"/>
                  <a:ext cx="26959" cy="25734"/>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3" name="Freeform: Shape 252"/>
                <p:cNvSpPr/>
                <p:nvPr/>
              </p:nvSpPr>
              <p:spPr bwMode="auto">
                <a:xfrm>
                  <a:off x="5912283" y="2544479"/>
                  <a:ext cx="26959" cy="25734"/>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4" name="Freeform: Shape 253"/>
                <p:cNvSpPr/>
                <p:nvPr/>
              </p:nvSpPr>
              <p:spPr bwMode="auto">
                <a:xfrm>
                  <a:off x="5824054" y="2456249"/>
                  <a:ext cx="26959" cy="25734"/>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5" name="Freeform: Shape 254"/>
                <p:cNvSpPr/>
                <p:nvPr/>
              </p:nvSpPr>
              <p:spPr bwMode="auto">
                <a:xfrm>
                  <a:off x="5717443" y="2513844"/>
                  <a:ext cx="221800" cy="136021"/>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06" name="Freeform: Shape 255"/>
                <p:cNvSpPr/>
                <p:nvPr/>
              </p:nvSpPr>
              <p:spPr bwMode="auto">
                <a:xfrm>
                  <a:off x="3456557" y="3361830"/>
                  <a:ext cx="150726" cy="215673"/>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07" name="Freeform: Shape 256"/>
                <p:cNvSpPr/>
                <p:nvPr/>
              </p:nvSpPr>
              <p:spPr bwMode="auto">
                <a:xfrm>
                  <a:off x="3615860" y="3383887"/>
                  <a:ext cx="162980" cy="339439"/>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08" name="Freeform: Shape 257"/>
                <p:cNvSpPr/>
                <p:nvPr/>
              </p:nvSpPr>
              <p:spPr bwMode="auto">
                <a:xfrm>
                  <a:off x="5550787" y="3472117"/>
                  <a:ext cx="25734" cy="9190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09" name="Freeform: Shape 258"/>
                <p:cNvSpPr/>
                <p:nvPr/>
              </p:nvSpPr>
              <p:spPr bwMode="auto">
                <a:xfrm>
                  <a:off x="5550787" y="3290756"/>
                  <a:ext cx="25734" cy="17156"/>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10" name="Freeform: Shape 259"/>
                <p:cNvSpPr/>
                <p:nvPr/>
              </p:nvSpPr>
              <p:spPr bwMode="auto">
                <a:xfrm>
                  <a:off x="5439274" y="3316489"/>
                  <a:ext cx="243857" cy="177685"/>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1" name="Freeform: Shape 260"/>
                <p:cNvSpPr/>
                <p:nvPr/>
              </p:nvSpPr>
              <p:spPr bwMode="auto">
                <a:xfrm>
                  <a:off x="4295964" y="1228386"/>
                  <a:ext cx="322284" cy="256111"/>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2" name="Freeform: Shape 261"/>
                <p:cNvSpPr/>
                <p:nvPr/>
              </p:nvSpPr>
              <p:spPr bwMode="auto">
                <a:xfrm>
                  <a:off x="3320536" y="2283466"/>
                  <a:ext cx="259787" cy="256111"/>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3" name="Freeform: Shape 262"/>
                <p:cNvSpPr/>
                <p:nvPr/>
              </p:nvSpPr>
              <p:spPr bwMode="auto">
                <a:xfrm>
                  <a:off x="3205347" y="2729517"/>
                  <a:ext cx="13480" cy="2205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14" name="Freeform: Shape 263"/>
                <p:cNvSpPr/>
                <p:nvPr/>
              </p:nvSpPr>
              <p:spPr bwMode="auto">
                <a:xfrm>
                  <a:off x="3200445" y="2671922"/>
                  <a:ext cx="49017" cy="53918"/>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15" name="Freeform: Shape 264"/>
                <p:cNvSpPr/>
                <p:nvPr/>
              </p:nvSpPr>
              <p:spPr bwMode="auto">
                <a:xfrm>
                  <a:off x="3293577" y="2712361"/>
                  <a:ext cx="96808" cy="9190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6" name="Freeform: Shape 265"/>
                <p:cNvSpPr/>
                <p:nvPr/>
              </p:nvSpPr>
              <p:spPr bwMode="auto">
                <a:xfrm>
                  <a:off x="3258040" y="2671922"/>
                  <a:ext cx="52693" cy="53918"/>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2"/>
                </a:solidFill>
                <a:ln>
                  <a:noFill/>
                </a:ln>
              </p:spPr>
              <p:txBody>
                <a:bodyPr anchor="ctr"/>
                <a:lstStyle/>
                <a:p>
                  <a:pPr algn="ctr"/>
                  <a:endParaRPr dirty="0">
                    <a:ea typeface="微软雅黑" panose="020B0503020204020204" pitchFamily="34" charset="-122"/>
                  </a:endParaRPr>
                </a:p>
              </p:txBody>
            </p:sp>
            <p:sp>
              <p:nvSpPr>
                <p:cNvPr id="217" name="Freeform: Shape 266"/>
                <p:cNvSpPr/>
                <p:nvPr/>
              </p:nvSpPr>
              <p:spPr bwMode="auto">
                <a:xfrm>
                  <a:off x="3213925" y="2814070"/>
                  <a:ext cx="220574" cy="180136"/>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8" name="Freeform: Shape 267"/>
                <p:cNvSpPr/>
                <p:nvPr/>
              </p:nvSpPr>
              <p:spPr bwMode="auto">
                <a:xfrm>
                  <a:off x="5735824" y="2010199"/>
                  <a:ext cx="88230" cy="88230"/>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a:ea typeface="微软雅黑" panose="020B0503020204020204" pitchFamily="34" charset="-122"/>
                  </a:endParaRPr>
                </a:p>
              </p:txBody>
            </p:sp>
            <p:sp>
              <p:nvSpPr>
                <p:cNvPr id="219" name="Freeform: Shape 268"/>
                <p:cNvSpPr/>
                <p:nvPr/>
              </p:nvSpPr>
              <p:spPr bwMode="auto">
                <a:xfrm>
                  <a:off x="5708865" y="2142544"/>
                  <a:ext cx="198517" cy="149500"/>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0" name="Freeform: Shape 269"/>
                <p:cNvSpPr/>
                <p:nvPr/>
              </p:nvSpPr>
              <p:spPr bwMode="auto">
                <a:xfrm>
                  <a:off x="4269005" y="1537190"/>
                  <a:ext cx="155627" cy="66172"/>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1" name="Freeform: Shape 270"/>
                <p:cNvSpPr/>
                <p:nvPr/>
              </p:nvSpPr>
              <p:spPr bwMode="auto">
                <a:xfrm>
                  <a:off x="4269005" y="1611940"/>
                  <a:ext cx="376202" cy="189939"/>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2" name="Freeform: Shape 271"/>
                <p:cNvSpPr/>
                <p:nvPr/>
              </p:nvSpPr>
              <p:spPr bwMode="auto">
                <a:xfrm>
                  <a:off x="3637918" y="1788400"/>
                  <a:ext cx="84553" cy="142148"/>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3" name="Freeform: Shape 272"/>
                <p:cNvSpPr/>
                <p:nvPr/>
              </p:nvSpPr>
              <p:spPr bwMode="auto">
                <a:xfrm>
                  <a:off x="3615860" y="1917068"/>
                  <a:ext cx="132345" cy="83328"/>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4" name="Freeform: Shape 273"/>
                <p:cNvSpPr/>
                <p:nvPr/>
              </p:nvSpPr>
              <p:spPr bwMode="auto">
                <a:xfrm>
                  <a:off x="5369426" y="2200138"/>
                  <a:ext cx="269591" cy="13602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5" name="Rectangle 274"/>
                <p:cNvSpPr/>
                <p:nvPr/>
              </p:nvSpPr>
              <p:spPr bwMode="auto">
                <a:xfrm>
                  <a:off x="5369426" y="2345962"/>
                  <a:ext cx="247533" cy="22057"/>
                </a:xfrm>
                <a:prstGeom prst="rect">
                  <a:avLst/>
                </a:prstGeom>
                <a:solidFill>
                  <a:schemeClr val="accent2"/>
                </a:solidFill>
                <a:ln>
                  <a:noFill/>
                </a:ln>
              </p:spPr>
              <p:txBody>
                <a:bodyPr anchor="ctr"/>
                <a:lstStyle/>
                <a:p>
                  <a:pPr algn="ctr"/>
                  <a:endParaRPr>
                    <a:ea typeface="微软雅黑" panose="020B0503020204020204" pitchFamily="34" charset="-122"/>
                  </a:endParaRPr>
                </a:p>
              </p:txBody>
            </p:sp>
            <p:sp>
              <p:nvSpPr>
                <p:cNvPr id="226" name="Freeform: Shape 275"/>
                <p:cNvSpPr/>
                <p:nvPr/>
              </p:nvSpPr>
              <p:spPr bwMode="auto">
                <a:xfrm>
                  <a:off x="5427020" y="2080048"/>
                  <a:ext cx="44115" cy="115189"/>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7" name="Freeform: Shape 276"/>
                <p:cNvSpPr/>
                <p:nvPr/>
              </p:nvSpPr>
              <p:spPr bwMode="auto">
                <a:xfrm>
                  <a:off x="5488291" y="2080048"/>
                  <a:ext cx="44115" cy="115189"/>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8" name="Freeform: Shape 277"/>
                <p:cNvSpPr/>
                <p:nvPr/>
              </p:nvSpPr>
              <p:spPr bwMode="auto">
                <a:xfrm>
                  <a:off x="4794707" y="1638899"/>
                  <a:ext cx="220574" cy="22057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9" name="Freeform: Shape 278"/>
                <p:cNvSpPr/>
                <p:nvPr/>
              </p:nvSpPr>
              <p:spPr bwMode="auto">
                <a:xfrm>
                  <a:off x="4163620" y="3246641"/>
                  <a:ext cx="225476" cy="229152"/>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30" name="Freeform: Shape 279"/>
                <p:cNvSpPr/>
                <p:nvPr/>
              </p:nvSpPr>
              <p:spPr bwMode="auto">
                <a:xfrm>
                  <a:off x="4335177" y="3428002"/>
                  <a:ext cx="71074" cy="69849"/>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31" name="Oval 280"/>
                <p:cNvSpPr/>
                <p:nvPr/>
              </p:nvSpPr>
              <p:spPr bwMode="auto">
                <a:xfrm>
                  <a:off x="6017669" y="2646188"/>
                  <a:ext cx="35537" cy="34312"/>
                </a:xfrm>
                <a:prstGeom prst="ellipse">
                  <a:avLst/>
                </a:prstGeom>
                <a:solidFill>
                  <a:srgbClr val="E2E2E2"/>
                </a:solidFill>
                <a:ln>
                  <a:noFill/>
                </a:ln>
              </p:spPr>
              <p:txBody>
                <a:bodyPr anchor="ctr"/>
                <a:lstStyle/>
                <a:p>
                  <a:pPr algn="ctr"/>
                  <a:endParaRPr>
                    <a:ea typeface="微软雅黑" panose="020B0503020204020204" pitchFamily="34" charset="-122"/>
                  </a:endParaRPr>
                </a:p>
              </p:txBody>
            </p:sp>
            <p:sp>
              <p:nvSpPr>
                <p:cNvPr id="232" name="Freeform: Shape 281"/>
                <p:cNvSpPr/>
                <p:nvPr/>
              </p:nvSpPr>
              <p:spPr bwMode="auto">
                <a:xfrm>
                  <a:off x="3634242" y="1364407"/>
                  <a:ext cx="74750" cy="75976"/>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p:spPr>
              <p:txBody>
                <a:bodyPr anchor="ctr"/>
                <a:lstStyle/>
                <a:p>
                  <a:pPr algn="ctr"/>
                  <a:endParaRPr>
                    <a:ea typeface="微软雅黑" panose="020B0503020204020204" pitchFamily="34" charset="-122"/>
                  </a:endParaRPr>
                </a:p>
              </p:txBody>
            </p:sp>
            <p:sp>
              <p:nvSpPr>
                <p:cNvPr id="233" name="Freeform: Shape 282"/>
                <p:cNvSpPr/>
                <p:nvPr/>
              </p:nvSpPr>
              <p:spPr bwMode="auto">
                <a:xfrm>
                  <a:off x="3588901" y="3533387"/>
                  <a:ext cx="18381" cy="4411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p:spPr>
              <p:txBody>
                <a:bodyPr anchor="ctr"/>
                <a:lstStyle/>
                <a:p>
                  <a:pPr algn="ctr"/>
                  <a:endParaRPr>
                    <a:ea typeface="微软雅黑" panose="020B0503020204020204" pitchFamily="34" charset="-122"/>
                  </a:endParaRPr>
                </a:p>
              </p:txBody>
            </p:sp>
          </p:grpSp>
          <p:grpSp>
            <p:nvGrpSpPr>
              <p:cNvPr id="9" name="Group 57"/>
              <p:cNvGrpSpPr/>
              <p:nvPr/>
            </p:nvGrpSpPr>
            <p:grpSpPr>
              <a:xfrm>
                <a:off x="6230840" y="1044862"/>
                <a:ext cx="5334632" cy="5300318"/>
                <a:chOff x="2569358" y="623032"/>
                <a:chExt cx="4000972" cy="3975239"/>
              </a:xfrm>
            </p:grpSpPr>
            <p:sp>
              <p:nvSpPr>
                <p:cNvPr id="81" name="Freeform: Shape 130"/>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82" name="Freeform: Shape 131"/>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p:spPr>
              <p:txBody>
                <a:bodyPr anchor="ctr"/>
                <a:lstStyle/>
                <a:p>
                  <a:pPr algn="ctr"/>
                  <a:endParaRPr>
                    <a:ea typeface="微软雅黑" panose="020B0503020204020204" pitchFamily="34" charset="-122"/>
                  </a:endParaRPr>
                </a:p>
              </p:txBody>
            </p:sp>
            <p:grpSp>
              <p:nvGrpSpPr>
                <p:cNvPr id="83" name="Group 132"/>
                <p:cNvGrpSpPr/>
                <p:nvPr/>
              </p:nvGrpSpPr>
              <p:grpSpPr>
                <a:xfrm>
                  <a:off x="2569358" y="623032"/>
                  <a:ext cx="4000972" cy="3975239"/>
                  <a:chOff x="2569358" y="623032"/>
                  <a:chExt cx="4000972" cy="3975239"/>
                </a:xfrm>
                <a:solidFill>
                  <a:schemeClr val="bg1">
                    <a:lumMod val="95000"/>
                  </a:schemeClr>
                </a:solidFill>
              </p:grpSpPr>
              <p:sp>
                <p:nvSpPr>
                  <p:cNvPr id="84" name="Freeform: Shape 133"/>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p:spPr>
                <p:txBody>
                  <a:bodyPr anchor="ctr"/>
                  <a:lstStyle/>
                  <a:p>
                    <a:pPr algn="ctr"/>
                    <a:endParaRPr>
                      <a:ea typeface="微软雅黑" panose="020B0503020204020204" pitchFamily="34" charset="-122"/>
                    </a:endParaRPr>
                  </a:p>
                </p:txBody>
              </p:sp>
              <p:sp>
                <p:nvSpPr>
                  <p:cNvPr id="85" name="Freeform: Shape 134"/>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p:spPr>
                <p:txBody>
                  <a:bodyPr anchor="ctr"/>
                  <a:lstStyle/>
                  <a:p>
                    <a:pPr algn="ctr"/>
                    <a:endParaRPr>
                      <a:ea typeface="微软雅黑" panose="020B0503020204020204" pitchFamily="34" charset="-122"/>
                    </a:endParaRPr>
                  </a:p>
                </p:txBody>
              </p:sp>
              <p:sp>
                <p:nvSpPr>
                  <p:cNvPr id="86" name="Freeform: Shape 135"/>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p:spPr>
                <p:txBody>
                  <a:bodyPr anchor="ctr"/>
                  <a:lstStyle/>
                  <a:p>
                    <a:pPr algn="ctr"/>
                    <a:endParaRPr>
                      <a:ea typeface="微软雅黑" panose="020B0503020204020204" pitchFamily="34" charset="-122"/>
                    </a:endParaRPr>
                  </a:p>
                </p:txBody>
              </p:sp>
              <p:sp>
                <p:nvSpPr>
                  <p:cNvPr id="87" name="Oval 136"/>
                  <p:cNvSpPr/>
                  <p:nvPr/>
                </p:nvSpPr>
                <p:spPr bwMode="auto">
                  <a:xfrm>
                    <a:off x="5983357" y="1709973"/>
                    <a:ext cx="66172" cy="66172"/>
                  </a:xfrm>
                  <a:prstGeom prst="ellipse">
                    <a:avLst/>
                  </a:prstGeom>
                  <a:grpFill/>
                  <a:ln>
                    <a:noFill/>
                  </a:ln>
                </p:spPr>
                <p:txBody>
                  <a:bodyPr anchor="ctr"/>
                  <a:lstStyle/>
                  <a:p>
                    <a:pPr algn="ctr"/>
                    <a:endParaRPr>
                      <a:ea typeface="微软雅黑" panose="020B0503020204020204" pitchFamily="34" charset="-122"/>
                    </a:endParaRPr>
                  </a:p>
                </p:txBody>
              </p:sp>
              <p:sp>
                <p:nvSpPr>
                  <p:cNvPr id="88" name="Freeform: Shape 137"/>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p:spPr>
                <p:txBody>
                  <a:bodyPr anchor="ctr"/>
                  <a:lstStyle/>
                  <a:p>
                    <a:pPr algn="ctr"/>
                    <a:endParaRPr>
                      <a:ea typeface="微软雅黑" panose="020B0503020204020204" pitchFamily="34" charset="-122"/>
                    </a:endParaRPr>
                  </a:p>
                </p:txBody>
              </p:sp>
              <p:sp>
                <p:nvSpPr>
                  <p:cNvPr id="89" name="Freeform: Shape 138"/>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p:spPr>
                <p:txBody>
                  <a:bodyPr anchor="ctr"/>
                  <a:lstStyle/>
                  <a:p>
                    <a:pPr algn="ctr"/>
                    <a:endParaRPr>
                      <a:ea typeface="微软雅黑" panose="020B0503020204020204" pitchFamily="34" charset="-122"/>
                    </a:endParaRPr>
                  </a:p>
                </p:txBody>
              </p:sp>
              <p:sp>
                <p:nvSpPr>
                  <p:cNvPr id="90" name="Freeform: Shape 139"/>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p:spPr>
                <p:txBody>
                  <a:bodyPr anchor="ctr"/>
                  <a:lstStyle/>
                  <a:p>
                    <a:pPr algn="ctr"/>
                    <a:endParaRPr>
                      <a:ea typeface="微软雅黑" panose="020B0503020204020204" pitchFamily="34" charset="-122"/>
                    </a:endParaRPr>
                  </a:p>
                </p:txBody>
              </p:sp>
              <p:sp>
                <p:nvSpPr>
                  <p:cNvPr id="91" name="Freeform: Shape 140"/>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p:spPr>
                <p:txBody>
                  <a:bodyPr anchor="ctr"/>
                  <a:lstStyle/>
                  <a:p>
                    <a:pPr algn="ctr"/>
                    <a:endParaRPr>
                      <a:ea typeface="微软雅黑" panose="020B0503020204020204" pitchFamily="34" charset="-122"/>
                    </a:endParaRPr>
                  </a:p>
                </p:txBody>
              </p:sp>
              <p:sp>
                <p:nvSpPr>
                  <p:cNvPr id="92" name="Rectangle 141"/>
                  <p:cNvSpPr/>
                  <p:nvPr/>
                </p:nvSpPr>
                <p:spPr bwMode="auto">
                  <a:xfrm>
                    <a:off x="6102222" y="3140030"/>
                    <a:ext cx="140922" cy="53918"/>
                  </a:xfrm>
                  <a:prstGeom prst="rect">
                    <a:avLst/>
                  </a:prstGeom>
                  <a:grpFill/>
                  <a:ln>
                    <a:noFill/>
                  </a:ln>
                </p:spPr>
                <p:txBody>
                  <a:bodyPr anchor="ctr"/>
                  <a:lstStyle/>
                  <a:p>
                    <a:pPr algn="ctr"/>
                    <a:endParaRPr>
                      <a:ea typeface="微软雅黑" panose="020B0503020204020204" pitchFamily="34" charset="-122"/>
                    </a:endParaRPr>
                  </a:p>
                </p:txBody>
              </p:sp>
              <p:sp>
                <p:nvSpPr>
                  <p:cNvPr id="93" name="Rectangle 142"/>
                  <p:cNvSpPr/>
                  <p:nvPr/>
                </p:nvSpPr>
                <p:spPr bwMode="auto">
                  <a:xfrm>
                    <a:off x="6102222" y="3233161"/>
                    <a:ext cx="140922" cy="52693"/>
                  </a:xfrm>
                  <a:prstGeom prst="rect">
                    <a:avLst/>
                  </a:prstGeom>
                  <a:grpFill/>
                  <a:ln>
                    <a:noFill/>
                  </a:ln>
                </p:spPr>
                <p:txBody>
                  <a:bodyPr anchor="ctr"/>
                  <a:lstStyle/>
                  <a:p>
                    <a:pPr algn="ctr"/>
                    <a:endParaRPr>
                      <a:ea typeface="微软雅黑" panose="020B0503020204020204" pitchFamily="34" charset="-122"/>
                    </a:endParaRPr>
                  </a:p>
                </p:txBody>
              </p:sp>
              <p:sp>
                <p:nvSpPr>
                  <p:cNvPr id="94" name="Freeform: Shape 143"/>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p:spPr>
                <p:txBody>
                  <a:bodyPr anchor="ctr"/>
                  <a:lstStyle/>
                  <a:p>
                    <a:pPr algn="ctr"/>
                    <a:endParaRPr>
                      <a:ea typeface="微软雅黑" panose="020B0503020204020204" pitchFamily="34" charset="-122"/>
                    </a:endParaRPr>
                  </a:p>
                </p:txBody>
              </p:sp>
              <p:sp>
                <p:nvSpPr>
                  <p:cNvPr id="95" name="Rectangle 144"/>
                  <p:cNvSpPr/>
                  <p:nvPr/>
                </p:nvSpPr>
                <p:spPr bwMode="auto">
                  <a:xfrm>
                    <a:off x="4202833" y="680626"/>
                    <a:ext cx="44115" cy="101709"/>
                  </a:xfrm>
                  <a:prstGeom prst="rect">
                    <a:avLst/>
                  </a:prstGeom>
                  <a:grpFill/>
                  <a:ln>
                    <a:noFill/>
                  </a:ln>
                </p:spPr>
                <p:txBody>
                  <a:bodyPr anchor="ctr"/>
                  <a:lstStyle/>
                  <a:p>
                    <a:pPr algn="ctr"/>
                    <a:endParaRPr>
                      <a:ea typeface="微软雅黑" panose="020B0503020204020204" pitchFamily="34" charset="-122"/>
                    </a:endParaRPr>
                  </a:p>
                </p:txBody>
              </p:sp>
              <p:sp>
                <p:nvSpPr>
                  <p:cNvPr id="96" name="Rectangle 145"/>
                  <p:cNvSpPr/>
                  <p:nvPr/>
                </p:nvSpPr>
                <p:spPr bwMode="auto">
                  <a:xfrm>
                    <a:off x="4202833" y="835028"/>
                    <a:ext cx="44115" cy="181361"/>
                  </a:xfrm>
                  <a:prstGeom prst="rect">
                    <a:avLst/>
                  </a:prstGeom>
                  <a:grpFill/>
                  <a:ln>
                    <a:noFill/>
                  </a:ln>
                </p:spPr>
                <p:txBody>
                  <a:bodyPr anchor="ctr"/>
                  <a:lstStyle/>
                  <a:p>
                    <a:pPr algn="ctr"/>
                    <a:endParaRPr>
                      <a:ea typeface="微软雅黑" panose="020B0503020204020204" pitchFamily="34" charset="-122"/>
                    </a:endParaRPr>
                  </a:p>
                </p:txBody>
              </p:sp>
              <p:sp>
                <p:nvSpPr>
                  <p:cNvPr id="97" name="Rectangle 146"/>
                  <p:cNvSpPr/>
                  <p:nvPr/>
                </p:nvSpPr>
                <p:spPr bwMode="auto">
                  <a:xfrm>
                    <a:off x="4092546" y="680626"/>
                    <a:ext cx="49017" cy="185037"/>
                  </a:xfrm>
                  <a:prstGeom prst="rect">
                    <a:avLst/>
                  </a:prstGeom>
                  <a:grpFill/>
                  <a:ln>
                    <a:noFill/>
                  </a:ln>
                </p:spPr>
                <p:txBody>
                  <a:bodyPr anchor="ctr"/>
                  <a:lstStyle/>
                  <a:p>
                    <a:pPr algn="ctr"/>
                    <a:endParaRPr>
                      <a:ea typeface="微软雅黑" panose="020B0503020204020204" pitchFamily="34" charset="-122"/>
                    </a:endParaRPr>
                  </a:p>
                </p:txBody>
              </p:sp>
              <p:sp>
                <p:nvSpPr>
                  <p:cNvPr id="98" name="Rectangle 147"/>
                  <p:cNvSpPr/>
                  <p:nvPr/>
                </p:nvSpPr>
                <p:spPr bwMode="auto">
                  <a:xfrm>
                    <a:off x="4092546" y="923258"/>
                    <a:ext cx="49017" cy="93131"/>
                  </a:xfrm>
                  <a:prstGeom prst="rect">
                    <a:avLst/>
                  </a:prstGeom>
                  <a:grpFill/>
                  <a:ln>
                    <a:noFill/>
                  </a:ln>
                </p:spPr>
                <p:txBody>
                  <a:bodyPr anchor="ctr"/>
                  <a:lstStyle/>
                  <a:p>
                    <a:pPr algn="ctr"/>
                    <a:endParaRPr>
                      <a:ea typeface="微软雅黑" panose="020B0503020204020204" pitchFamily="34" charset="-122"/>
                    </a:endParaRPr>
                  </a:p>
                </p:txBody>
              </p:sp>
              <p:sp>
                <p:nvSpPr>
                  <p:cNvPr id="99" name="Rectangle 148"/>
                  <p:cNvSpPr/>
                  <p:nvPr/>
                </p:nvSpPr>
                <p:spPr bwMode="auto">
                  <a:xfrm>
                    <a:off x="3987160" y="680626"/>
                    <a:ext cx="44115" cy="30635"/>
                  </a:xfrm>
                  <a:prstGeom prst="rect">
                    <a:avLst/>
                  </a:prstGeom>
                  <a:grpFill/>
                  <a:ln>
                    <a:noFill/>
                  </a:ln>
                </p:spPr>
                <p:txBody>
                  <a:bodyPr anchor="ctr"/>
                  <a:lstStyle/>
                  <a:p>
                    <a:pPr algn="ctr"/>
                    <a:endParaRPr>
                      <a:ea typeface="微软雅黑" panose="020B0503020204020204" pitchFamily="34" charset="-122"/>
                    </a:endParaRPr>
                  </a:p>
                </p:txBody>
              </p:sp>
              <p:sp>
                <p:nvSpPr>
                  <p:cNvPr id="100" name="Rectangle 149"/>
                  <p:cNvSpPr/>
                  <p:nvPr/>
                </p:nvSpPr>
                <p:spPr bwMode="auto">
                  <a:xfrm>
                    <a:off x="3987160" y="763954"/>
                    <a:ext cx="44115" cy="252435"/>
                  </a:xfrm>
                  <a:prstGeom prst="rect">
                    <a:avLst/>
                  </a:prstGeom>
                  <a:grpFill/>
                  <a:ln>
                    <a:noFill/>
                  </a:ln>
                </p:spPr>
                <p:txBody>
                  <a:bodyPr anchor="ctr"/>
                  <a:lstStyle/>
                  <a:p>
                    <a:pPr algn="ctr"/>
                    <a:endParaRPr>
                      <a:ea typeface="微软雅黑" panose="020B0503020204020204" pitchFamily="34" charset="-122"/>
                    </a:endParaRPr>
                  </a:p>
                </p:txBody>
              </p:sp>
              <p:sp>
                <p:nvSpPr>
                  <p:cNvPr id="101" name="Freeform: Shape 150"/>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p:spPr>
                <p:txBody>
                  <a:bodyPr anchor="ctr"/>
                  <a:lstStyle/>
                  <a:p>
                    <a:pPr algn="ctr"/>
                    <a:endParaRPr>
                      <a:ea typeface="微软雅黑" panose="020B0503020204020204" pitchFamily="34" charset="-122"/>
                    </a:endParaRPr>
                  </a:p>
                </p:txBody>
              </p:sp>
              <p:sp>
                <p:nvSpPr>
                  <p:cNvPr id="102" name="Freeform: Shape 151"/>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p:spPr>
                <p:txBody>
                  <a:bodyPr anchor="ctr"/>
                  <a:lstStyle/>
                  <a:p>
                    <a:pPr algn="ctr"/>
                    <a:endParaRPr>
                      <a:ea typeface="微软雅黑" panose="020B0503020204020204" pitchFamily="34" charset="-122"/>
                    </a:endParaRPr>
                  </a:p>
                </p:txBody>
              </p:sp>
              <p:sp>
                <p:nvSpPr>
                  <p:cNvPr id="103" name="Freeform: Shape 152"/>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p:spPr>
                <p:txBody>
                  <a:bodyPr anchor="ctr"/>
                  <a:lstStyle/>
                  <a:p>
                    <a:pPr algn="ctr"/>
                    <a:endParaRPr>
                      <a:ea typeface="微软雅黑" panose="020B0503020204020204" pitchFamily="34" charset="-122"/>
                    </a:endParaRPr>
                  </a:p>
                </p:txBody>
              </p:sp>
              <p:sp>
                <p:nvSpPr>
                  <p:cNvPr id="104" name="Freeform: Shape 153"/>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p:spPr>
                <p:txBody>
                  <a:bodyPr anchor="ctr"/>
                  <a:lstStyle/>
                  <a:p>
                    <a:pPr algn="ctr"/>
                    <a:endParaRPr>
                      <a:ea typeface="微软雅黑" panose="020B0503020204020204" pitchFamily="34" charset="-122"/>
                    </a:endParaRPr>
                  </a:p>
                </p:txBody>
              </p:sp>
              <p:sp>
                <p:nvSpPr>
                  <p:cNvPr id="105" name="Freeform: Shape 154"/>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p:spPr>
                <p:txBody>
                  <a:bodyPr anchor="ctr"/>
                  <a:lstStyle/>
                  <a:p>
                    <a:pPr algn="ctr"/>
                    <a:endParaRPr>
                      <a:ea typeface="微软雅黑" panose="020B0503020204020204" pitchFamily="34" charset="-122"/>
                    </a:endParaRPr>
                  </a:p>
                </p:txBody>
              </p:sp>
              <p:sp>
                <p:nvSpPr>
                  <p:cNvPr id="106" name="Freeform: Shape 155"/>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p:spPr>
                <p:txBody>
                  <a:bodyPr anchor="ctr"/>
                  <a:lstStyle/>
                  <a:p>
                    <a:pPr algn="ctr"/>
                    <a:endParaRPr>
                      <a:ea typeface="微软雅黑" panose="020B0503020204020204" pitchFamily="34" charset="-122"/>
                    </a:endParaRPr>
                  </a:p>
                </p:txBody>
              </p:sp>
              <p:sp>
                <p:nvSpPr>
                  <p:cNvPr id="107" name="Freeform: Shape 156"/>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p:spPr>
                <p:txBody>
                  <a:bodyPr anchor="ctr"/>
                  <a:lstStyle/>
                  <a:p>
                    <a:pPr algn="ctr"/>
                    <a:endParaRPr>
                      <a:ea typeface="微软雅黑" panose="020B0503020204020204" pitchFamily="34" charset="-122"/>
                    </a:endParaRPr>
                  </a:p>
                </p:txBody>
              </p:sp>
              <p:sp>
                <p:nvSpPr>
                  <p:cNvPr id="108" name="Freeform: Shape 157"/>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p:spPr>
                <p:txBody>
                  <a:bodyPr anchor="ctr"/>
                  <a:lstStyle/>
                  <a:p>
                    <a:pPr algn="ctr"/>
                    <a:endParaRPr>
                      <a:ea typeface="微软雅黑" panose="020B0503020204020204" pitchFamily="34" charset="-122"/>
                    </a:endParaRPr>
                  </a:p>
                </p:txBody>
              </p:sp>
              <p:sp>
                <p:nvSpPr>
                  <p:cNvPr id="109" name="Freeform: Shape 158"/>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0" name="Freeform: Shape 159"/>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1" name="Rectangle 160"/>
                  <p:cNvSpPr/>
                  <p:nvPr/>
                </p:nvSpPr>
                <p:spPr bwMode="auto">
                  <a:xfrm>
                    <a:off x="5028761" y="892623"/>
                    <a:ext cx="71074" cy="25734"/>
                  </a:xfrm>
                  <a:prstGeom prst="rect">
                    <a:avLst/>
                  </a:prstGeom>
                  <a:grpFill/>
                  <a:ln>
                    <a:noFill/>
                  </a:ln>
                </p:spPr>
                <p:txBody>
                  <a:bodyPr anchor="ctr"/>
                  <a:lstStyle/>
                  <a:p>
                    <a:pPr algn="ctr"/>
                    <a:endParaRPr>
                      <a:ea typeface="微软雅黑" panose="020B0503020204020204" pitchFamily="34" charset="-122"/>
                    </a:endParaRPr>
                  </a:p>
                </p:txBody>
              </p:sp>
              <p:sp>
                <p:nvSpPr>
                  <p:cNvPr id="112" name="Freeform: Shape 161"/>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3" name="Freeform: Shape 162"/>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4" name="Freeform: Shape 163"/>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5" name="Freeform: Shape 164"/>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6" name="Oval 165"/>
                  <p:cNvSpPr/>
                  <p:nvPr/>
                </p:nvSpPr>
                <p:spPr bwMode="auto">
                  <a:xfrm>
                    <a:off x="6331375" y="2336159"/>
                    <a:ext cx="31861" cy="26959"/>
                  </a:xfrm>
                  <a:prstGeom prst="ellipse">
                    <a:avLst/>
                  </a:prstGeom>
                  <a:grpFill/>
                  <a:ln>
                    <a:noFill/>
                  </a:ln>
                </p:spPr>
                <p:txBody>
                  <a:bodyPr anchor="ctr"/>
                  <a:lstStyle/>
                  <a:p>
                    <a:pPr algn="ctr"/>
                    <a:endParaRPr>
                      <a:ea typeface="微软雅黑" panose="020B0503020204020204" pitchFamily="34" charset="-122"/>
                    </a:endParaRPr>
                  </a:p>
                </p:txBody>
              </p:sp>
              <p:sp>
                <p:nvSpPr>
                  <p:cNvPr id="117" name="Oval 166"/>
                  <p:cNvSpPr/>
                  <p:nvPr/>
                </p:nvSpPr>
                <p:spPr bwMode="auto">
                  <a:xfrm>
                    <a:off x="6411026" y="2336159"/>
                    <a:ext cx="30635" cy="26959"/>
                  </a:xfrm>
                  <a:prstGeom prst="ellipse">
                    <a:avLst/>
                  </a:prstGeom>
                  <a:grpFill/>
                  <a:ln>
                    <a:noFill/>
                  </a:ln>
                </p:spPr>
                <p:txBody>
                  <a:bodyPr anchor="ctr"/>
                  <a:lstStyle/>
                  <a:p>
                    <a:pPr algn="ctr"/>
                    <a:endParaRPr>
                      <a:ea typeface="微软雅黑" panose="020B0503020204020204" pitchFamily="34" charset="-122"/>
                    </a:endParaRPr>
                  </a:p>
                </p:txBody>
              </p:sp>
              <p:sp>
                <p:nvSpPr>
                  <p:cNvPr id="118" name="Oval 167"/>
                  <p:cNvSpPr/>
                  <p:nvPr/>
                </p:nvSpPr>
                <p:spPr bwMode="auto">
                  <a:xfrm>
                    <a:off x="6331375" y="2398655"/>
                    <a:ext cx="31861" cy="30635"/>
                  </a:xfrm>
                  <a:prstGeom prst="ellipse">
                    <a:avLst/>
                  </a:prstGeom>
                  <a:grpFill/>
                  <a:ln>
                    <a:noFill/>
                  </a:ln>
                </p:spPr>
                <p:txBody>
                  <a:bodyPr anchor="ctr"/>
                  <a:lstStyle/>
                  <a:p>
                    <a:pPr algn="ctr"/>
                    <a:endParaRPr>
                      <a:ea typeface="微软雅黑" panose="020B0503020204020204" pitchFamily="34" charset="-122"/>
                    </a:endParaRPr>
                  </a:p>
                </p:txBody>
              </p:sp>
              <p:sp>
                <p:nvSpPr>
                  <p:cNvPr id="119" name="Oval 168"/>
                  <p:cNvSpPr/>
                  <p:nvPr/>
                </p:nvSpPr>
                <p:spPr bwMode="auto">
                  <a:xfrm>
                    <a:off x="6411026" y="2398655"/>
                    <a:ext cx="30635" cy="30635"/>
                  </a:xfrm>
                  <a:prstGeom prst="ellipse">
                    <a:avLst/>
                  </a:prstGeom>
                  <a:grpFill/>
                  <a:ln>
                    <a:noFill/>
                  </a:ln>
                </p:spPr>
                <p:txBody>
                  <a:bodyPr anchor="ctr"/>
                  <a:lstStyle/>
                  <a:p>
                    <a:pPr algn="ctr"/>
                    <a:endParaRPr>
                      <a:ea typeface="微软雅黑" panose="020B0503020204020204" pitchFamily="34" charset="-122"/>
                    </a:endParaRPr>
                  </a:p>
                </p:txBody>
              </p:sp>
              <p:sp>
                <p:nvSpPr>
                  <p:cNvPr id="120" name="Freeform: Shape 169"/>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21" name="Freeform: Shape 170"/>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p:spPr>
                <p:txBody>
                  <a:bodyPr anchor="ctr"/>
                  <a:lstStyle/>
                  <a:p>
                    <a:pPr algn="ctr"/>
                    <a:endParaRPr>
                      <a:ea typeface="微软雅黑" panose="020B0503020204020204" pitchFamily="34" charset="-122"/>
                    </a:endParaRPr>
                  </a:p>
                </p:txBody>
              </p:sp>
              <p:sp>
                <p:nvSpPr>
                  <p:cNvPr id="122" name="Freeform: Shape 171"/>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23" name="Freeform: Shape 172"/>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p:spPr>
                <p:txBody>
                  <a:bodyPr anchor="ctr"/>
                  <a:lstStyle/>
                  <a:p>
                    <a:pPr algn="ctr"/>
                    <a:endParaRPr>
                      <a:ea typeface="微软雅黑" panose="020B0503020204020204" pitchFamily="34" charset="-122"/>
                    </a:endParaRPr>
                  </a:p>
                </p:txBody>
              </p:sp>
              <p:sp>
                <p:nvSpPr>
                  <p:cNvPr id="124" name="Freeform: Shape 173"/>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p:spPr>
                <p:txBody>
                  <a:bodyPr anchor="ctr"/>
                  <a:lstStyle/>
                  <a:p>
                    <a:pPr algn="ctr"/>
                    <a:endParaRPr>
                      <a:ea typeface="微软雅黑" panose="020B0503020204020204" pitchFamily="34" charset="-122"/>
                    </a:endParaRPr>
                  </a:p>
                </p:txBody>
              </p:sp>
              <p:sp>
                <p:nvSpPr>
                  <p:cNvPr id="125" name="Rectangle 174"/>
                  <p:cNvSpPr/>
                  <p:nvPr/>
                </p:nvSpPr>
                <p:spPr bwMode="auto">
                  <a:xfrm>
                    <a:off x="2878162" y="1966084"/>
                    <a:ext cx="22057" cy="105385"/>
                  </a:xfrm>
                  <a:prstGeom prst="rect">
                    <a:avLst/>
                  </a:prstGeom>
                  <a:grpFill/>
                  <a:ln>
                    <a:noFill/>
                  </a:ln>
                </p:spPr>
                <p:txBody>
                  <a:bodyPr anchor="ctr"/>
                  <a:lstStyle/>
                  <a:p>
                    <a:pPr algn="ctr"/>
                    <a:endParaRPr>
                      <a:ea typeface="微软雅黑" panose="020B0503020204020204" pitchFamily="34" charset="-122"/>
                    </a:endParaRPr>
                  </a:p>
                </p:txBody>
              </p:sp>
              <p:sp>
                <p:nvSpPr>
                  <p:cNvPr id="126" name="Freeform: Shape 175"/>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p:spPr>
                <p:txBody>
                  <a:bodyPr anchor="ctr"/>
                  <a:lstStyle/>
                  <a:p>
                    <a:pPr algn="ctr"/>
                    <a:endParaRPr>
                      <a:ea typeface="微软雅黑" panose="020B0503020204020204" pitchFamily="34" charset="-122"/>
                    </a:endParaRPr>
                  </a:p>
                </p:txBody>
              </p:sp>
              <p:sp>
                <p:nvSpPr>
                  <p:cNvPr id="127" name="Freeform: Shape 176"/>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p:spPr>
                <p:txBody>
                  <a:bodyPr anchor="ctr"/>
                  <a:lstStyle/>
                  <a:p>
                    <a:pPr algn="ctr"/>
                    <a:endParaRPr>
                      <a:ea typeface="微软雅黑" panose="020B0503020204020204" pitchFamily="34" charset="-122"/>
                    </a:endParaRPr>
                  </a:p>
                </p:txBody>
              </p:sp>
              <p:sp>
                <p:nvSpPr>
                  <p:cNvPr id="128" name="Freeform: Shape 177"/>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p:spPr>
                <p:txBody>
                  <a:bodyPr anchor="ctr"/>
                  <a:lstStyle/>
                  <a:p>
                    <a:pPr algn="ctr"/>
                    <a:endParaRPr>
                      <a:ea typeface="微软雅黑" panose="020B0503020204020204" pitchFamily="34" charset="-122"/>
                    </a:endParaRPr>
                  </a:p>
                </p:txBody>
              </p:sp>
              <p:sp>
                <p:nvSpPr>
                  <p:cNvPr id="129" name="Freeform: Shape 178"/>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p:spPr>
                <p:txBody>
                  <a:bodyPr anchor="ctr"/>
                  <a:lstStyle/>
                  <a:p>
                    <a:pPr algn="ctr"/>
                    <a:endParaRPr>
                      <a:ea typeface="微软雅黑" panose="020B0503020204020204" pitchFamily="34" charset="-122"/>
                    </a:endParaRPr>
                  </a:p>
                </p:txBody>
              </p:sp>
              <p:sp>
                <p:nvSpPr>
                  <p:cNvPr id="130" name="Freeform: Shape 179"/>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p:spPr>
                <p:txBody>
                  <a:bodyPr anchor="ctr"/>
                  <a:lstStyle/>
                  <a:p>
                    <a:pPr algn="ctr"/>
                    <a:endParaRPr>
                      <a:ea typeface="微软雅黑" panose="020B0503020204020204" pitchFamily="34" charset="-122"/>
                    </a:endParaRPr>
                  </a:p>
                </p:txBody>
              </p:sp>
              <p:sp>
                <p:nvSpPr>
                  <p:cNvPr id="131" name="Freeform: Shape 180"/>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p:spPr>
                <p:txBody>
                  <a:bodyPr anchor="ctr"/>
                  <a:lstStyle/>
                  <a:p>
                    <a:pPr algn="ctr"/>
                    <a:endParaRPr>
                      <a:ea typeface="微软雅黑" panose="020B0503020204020204" pitchFamily="34" charset="-122"/>
                    </a:endParaRPr>
                  </a:p>
                </p:txBody>
              </p:sp>
              <p:sp>
                <p:nvSpPr>
                  <p:cNvPr id="132" name="Freeform: Shape 181"/>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p:spPr>
                <p:txBody>
                  <a:bodyPr anchor="ctr"/>
                  <a:lstStyle/>
                  <a:p>
                    <a:pPr algn="ctr"/>
                    <a:endParaRPr>
                      <a:ea typeface="微软雅黑" panose="020B0503020204020204" pitchFamily="34" charset="-122"/>
                    </a:endParaRPr>
                  </a:p>
                </p:txBody>
              </p:sp>
              <p:sp>
                <p:nvSpPr>
                  <p:cNvPr id="133" name="Freeform: Shape 182"/>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p:spPr>
                <p:txBody>
                  <a:bodyPr anchor="ctr"/>
                  <a:lstStyle/>
                  <a:p>
                    <a:pPr algn="ctr"/>
                    <a:endParaRPr>
                      <a:ea typeface="微软雅黑" panose="020B0503020204020204" pitchFamily="34" charset="-122"/>
                    </a:endParaRPr>
                  </a:p>
                </p:txBody>
              </p:sp>
              <p:sp>
                <p:nvSpPr>
                  <p:cNvPr id="134" name="Freeform: Shape 183"/>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p:spPr>
                <p:txBody>
                  <a:bodyPr anchor="ctr"/>
                  <a:lstStyle/>
                  <a:p>
                    <a:pPr algn="ctr"/>
                    <a:endParaRPr>
                      <a:ea typeface="微软雅黑" panose="020B0503020204020204" pitchFamily="34" charset="-122"/>
                    </a:endParaRPr>
                  </a:p>
                </p:txBody>
              </p:sp>
              <p:sp>
                <p:nvSpPr>
                  <p:cNvPr id="135" name="Freeform: Shape 184"/>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p:spPr>
                <p:txBody>
                  <a:bodyPr anchor="ctr"/>
                  <a:lstStyle/>
                  <a:p>
                    <a:pPr algn="ctr"/>
                    <a:endParaRPr>
                      <a:ea typeface="微软雅黑" panose="020B0503020204020204" pitchFamily="34" charset="-122"/>
                    </a:endParaRPr>
                  </a:p>
                </p:txBody>
              </p:sp>
              <p:sp>
                <p:nvSpPr>
                  <p:cNvPr id="136" name="Freeform: Shape 185"/>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p:spPr>
                <p:txBody>
                  <a:bodyPr anchor="ctr"/>
                  <a:lstStyle/>
                  <a:p>
                    <a:pPr algn="ctr"/>
                    <a:endParaRPr>
                      <a:ea typeface="微软雅黑" panose="020B0503020204020204" pitchFamily="34" charset="-122"/>
                    </a:endParaRPr>
                  </a:p>
                </p:txBody>
              </p:sp>
              <p:sp>
                <p:nvSpPr>
                  <p:cNvPr id="137" name="Freeform: Shape 186"/>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p:spPr>
                <p:txBody>
                  <a:bodyPr anchor="ctr"/>
                  <a:lstStyle/>
                  <a:p>
                    <a:pPr algn="ctr"/>
                    <a:endParaRPr>
                      <a:ea typeface="微软雅黑" panose="020B0503020204020204" pitchFamily="34" charset="-122"/>
                    </a:endParaRPr>
                  </a:p>
                </p:txBody>
              </p:sp>
              <p:sp>
                <p:nvSpPr>
                  <p:cNvPr id="138" name="Freeform: Shape 187"/>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p:spPr>
                <p:txBody>
                  <a:bodyPr anchor="ctr"/>
                  <a:lstStyle/>
                  <a:p>
                    <a:pPr algn="ctr"/>
                    <a:endParaRPr>
                      <a:ea typeface="微软雅黑" panose="020B0503020204020204" pitchFamily="34" charset="-122"/>
                    </a:endParaRPr>
                  </a:p>
                </p:txBody>
              </p:sp>
              <p:sp>
                <p:nvSpPr>
                  <p:cNvPr id="139" name="Freeform: Shape 188"/>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p:spPr>
                <p:txBody>
                  <a:bodyPr anchor="ctr"/>
                  <a:lstStyle/>
                  <a:p>
                    <a:pPr algn="ctr"/>
                    <a:endParaRPr>
                      <a:ea typeface="微软雅黑" panose="020B0503020204020204" pitchFamily="34" charset="-122"/>
                    </a:endParaRPr>
                  </a:p>
                </p:txBody>
              </p:sp>
              <p:sp>
                <p:nvSpPr>
                  <p:cNvPr id="140" name="Freeform: Shape 189"/>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p:spPr>
                <p:txBody>
                  <a:bodyPr anchor="ctr"/>
                  <a:lstStyle/>
                  <a:p>
                    <a:pPr algn="ctr"/>
                    <a:endParaRPr>
                      <a:ea typeface="微软雅黑" panose="020B0503020204020204" pitchFamily="34" charset="-122"/>
                    </a:endParaRPr>
                  </a:p>
                </p:txBody>
              </p:sp>
              <p:sp>
                <p:nvSpPr>
                  <p:cNvPr id="141" name="Freeform: Shape 190"/>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p:spPr>
                <p:txBody>
                  <a:bodyPr anchor="ctr"/>
                  <a:lstStyle/>
                  <a:p>
                    <a:pPr algn="ctr"/>
                    <a:endParaRPr>
                      <a:ea typeface="微软雅黑" panose="020B0503020204020204" pitchFamily="34" charset="-122"/>
                    </a:endParaRPr>
                  </a:p>
                </p:txBody>
              </p:sp>
              <p:sp>
                <p:nvSpPr>
                  <p:cNvPr id="142" name="Freeform: Shape 191"/>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p:spPr>
                <p:txBody>
                  <a:bodyPr anchor="ctr"/>
                  <a:lstStyle/>
                  <a:p>
                    <a:pPr algn="ctr"/>
                    <a:endParaRPr>
                      <a:ea typeface="微软雅黑" panose="020B0503020204020204" pitchFamily="34" charset="-122"/>
                    </a:endParaRPr>
                  </a:p>
                </p:txBody>
              </p:sp>
              <p:sp>
                <p:nvSpPr>
                  <p:cNvPr id="143" name="Freeform: Shape 192"/>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p:spPr>
                <p:txBody>
                  <a:bodyPr anchor="ctr"/>
                  <a:lstStyle/>
                  <a:p>
                    <a:pPr algn="ctr"/>
                    <a:endParaRPr>
                      <a:ea typeface="微软雅黑" panose="020B0503020204020204" pitchFamily="34" charset="-122"/>
                    </a:endParaRPr>
                  </a:p>
                </p:txBody>
              </p:sp>
              <p:sp>
                <p:nvSpPr>
                  <p:cNvPr id="144" name="Freeform: Shape 193"/>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p:spPr>
                <p:txBody>
                  <a:bodyPr anchor="ctr"/>
                  <a:lstStyle/>
                  <a:p>
                    <a:pPr algn="ctr"/>
                    <a:endParaRPr>
                      <a:ea typeface="微软雅黑" panose="020B0503020204020204" pitchFamily="34" charset="-122"/>
                    </a:endParaRPr>
                  </a:p>
                </p:txBody>
              </p:sp>
              <p:sp>
                <p:nvSpPr>
                  <p:cNvPr id="145" name="Freeform: Shape 194"/>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p:spPr>
                <p:txBody>
                  <a:bodyPr anchor="ctr"/>
                  <a:lstStyle/>
                  <a:p>
                    <a:pPr algn="ctr"/>
                    <a:endParaRPr>
                      <a:ea typeface="微软雅黑" panose="020B0503020204020204" pitchFamily="34" charset="-122"/>
                    </a:endParaRPr>
                  </a:p>
                </p:txBody>
              </p:sp>
              <p:sp>
                <p:nvSpPr>
                  <p:cNvPr id="146" name="Freeform: Shape 195"/>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p:spPr>
                <p:txBody>
                  <a:bodyPr anchor="ctr"/>
                  <a:lstStyle/>
                  <a:p>
                    <a:pPr algn="ctr"/>
                    <a:endParaRPr>
                      <a:ea typeface="微软雅黑" panose="020B0503020204020204" pitchFamily="34" charset="-122"/>
                    </a:endParaRPr>
                  </a:p>
                </p:txBody>
              </p:sp>
              <p:sp>
                <p:nvSpPr>
                  <p:cNvPr id="147" name="Freeform: Shape 196"/>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p:spPr>
                <p:txBody>
                  <a:bodyPr anchor="ctr"/>
                  <a:lstStyle/>
                  <a:p>
                    <a:pPr algn="ctr"/>
                    <a:endParaRPr>
                      <a:ea typeface="微软雅黑" panose="020B0503020204020204" pitchFamily="34" charset="-122"/>
                    </a:endParaRPr>
                  </a:p>
                </p:txBody>
              </p:sp>
              <p:sp>
                <p:nvSpPr>
                  <p:cNvPr id="148" name="Freeform: Shape 197"/>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p:spPr>
                <p:txBody>
                  <a:bodyPr anchor="ctr"/>
                  <a:lstStyle/>
                  <a:p>
                    <a:pPr algn="ctr"/>
                    <a:endParaRPr>
                      <a:ea typeface="微软雅黑" panose="020B0503020204020204" pitchFamily="34" charset="-122"/>
                    </a:endParaRPr>
                  </a:p>
                </p:txBody>
              </p:sp>
              <p:sp>
                <p:nvSpPr>
                  <p:cNvPr id="149" name="Freeform: Shape 198"/>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p:spPr>
                <p:txBody>
                  <a:bodyPr anchor="ctr"/>
                  <a:lstStyle/>
                  <a:p>
                    <a:pPr algn="ctr"/>
                    <a:endParaRPr>
                      <a:ea typeface="微软雅黑" panose="020B0503020204020204" pitchFamily="34" charset="-122"/>
                    </a:endParaRPr>
                  </a:p>
                </p:txBody>
              </p:sp>
              <p:sp>
                <p:nvSpPr>
                  <p:cNvPr id="150" name="Freeform: Shape 199"/>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p:spPr>
                <p:txBody>
                  <a:bodyPr anchor="ctr"/>
                  <a:lstStyle/>
                  <a:p>
                    <a:pPr algn="ctr"/>
                    <a:endParaRPr>
                      <a:ea typeface="微软雅黑" panose="020B0503020204020204" pitchFamily="34" charset="-122"/>
                    </a:endParaRPr>
                  </a:p>
                </p:txBody>
              </p:sp>
              <p:sp>
                <p:nvSpPr>
                  <p:cNvPr id="151" name="Freeform: Shape 200"/>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p:spPr>
                <p:txBody>
                  <a:bodyPr anchor="ctr"/>
                  <a:lstStyle/>
                  <a:p>
                    <a:pPr algn="ctr"/>
                    <a:endParaRPr>
                      <a:ea typeface="微软雅黑" panose="020B0503020204020204" pitchFamily="34" charset="-122"/>
                    </a:endParaRPr>
                  </a:p>
                </p:txBody>
              </p:sp>
              <p:sp>
                <p:nvSpPr>
                  <p:cNvPr id="152" name="Freeform: Shape 201"/>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p:spPr>
                <p:txBody>
                  <a:bodyPr anchor="ctr"/>
                  <a:lstStyle/>
                  <a:p>
                    <a:pPr algn="ctr"/>
                    <a:endParaRPr>
                      <a:ea typeface="微软雅黑" panose="020B0503020204020204" pitchFamily="34" charset="-122"/>
                    </a:endParaRPr>
                  </a:p>
                </p:txBody>
              </p:sp>
              <p:sp>
                <p:nvSpPr>
                  <p:cNvPr id="153" name="Freeform: Shape 202"/>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p:spPr>
                <p:txBody>
                  <a:bodyPr anchor="ctr"/>
                  <a:lstStyle/>
                  <a:p>
                    <a:pPr algn="ctr"/>
                    <a:endParaRPr>
                      <a:ea typeface="微软雅黑" panose="020B0503020204020204" pitchFamily="34" charset="-122"/>
                    </a:endParaRPr>
                  </a:p>
                </p:txBody>
              </p:sp>
              <p:sp>
                <p:nvSpPr>
                  <p:cNvPr id="154" name="Freeform: Shape 203"/>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p:spPr>
                <p:txBody>
                  <a:bodyPr anchor="ctr"/>
                  <a:lstStyle/>
                  <a:p>
                    <a:pPr algn="ctr"/>
                    <a:endParaRPr>
                      <a:ea typeface="微软雅黑" panose="020B0503020204020204" pitchFamily="34" charset="-122"/>
                    </a:endParaRPr>
                  </a:p>
                </p:txBody>
              </p:sp>
              <p:sp>
                <p:nvSpPr>
                  <p:cNvPr id="155" name="Freeform: Shape 204"/>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p:spPr>
                <p:txBody>
                  <a:bodyPr anchor="ctr"/>
                  <a:lstStyle/>
                  <a:p>
                    <a:pPr algn="ctr"/>
                    <a:endParaRPr>
                      <a:ea typeface="微软雅黑" panose="020B0503020204020204" pitchFamily="34" charset="-122"/>
                    </a:endParaRPr>
                  </a:p>
                </p:txBody>
              </p:sp>
              <p:sp>
                <p:nvSpPr>
                  <p:cNvPr id="156" name="Rectangle 205"/>
                  <p:cNvSpPr/>
                  <p:nvPr/>
                </p:nvSpPr>
                <p:spPr bwMode="auto">
                  <a:xfrm>
                    <a:off x="4221214" y="4266184"/>
                    <a:ext cx="30635" cy="216898"/>
                  </a:xfrm>
                  <a:prstGeom prst="rect">
                    <a:avLst/>
                  </a:prstGeom>
                  <a:grpFill/>
                  <a:ln>
                    <a:noFill/>
                  </a:ln>
                </p:spPr>
                <p:txBody>
                  <a:bodyPr anchor="ctr"/>
                  <a:lstStyle/>
                  <a:p>
                    <a:pPr algn="ctr"/>
                    <a:endParaRPr>
                      <a:ea typeface="微软雅黑" panose="020B0503020204020204" pitchFamily="34" charset="-122"/>
                    </a:endParaRPr>
                  </a:p>
                </p:txBody>
              </p:sp>
              <p:sp>
                <p:nvSpPr>
                  <p:cNvPr id="157" name="Rectangle 206"/>
                  <p:cNvSpPr/>
                  <p:nvPr/>
                </p:nvSpPr>
                <p:spPr bwMode="auto">
                  <a:xfrm>
                    <a:off x="4172198" y="4386274"/>
                    <a:ext cx="35537" cy="96808"/>
                  </a:xfrm>
                  <a:prstGeom prst="rect">
                    <a:avLst/>
                  </a:prstGeom>
                  <a:grpFill/>
                  <a:ln>
                    <a:noFill/>
                  </a:ln>
                </p:spPr>
                <p:txBody>
                  <a:bodyPr anchor="ctr"/>
                  <a:lstStyle/>
                  <a:p>
                    <a:pPr algn="ctr"/>
                    <a:endParaRPr>
                      <a:ea typeface="微软雅黑" panose="020B0503020204020204" pitchFamily="34" charset="-122"/>
                    </a:endParaRPr>
                  </a:p>
                </p:txBody>
              </p:sp>
              <p:sp>
                <p:nvSpPr>
                  <p:cNvPr id="158" name="Rectangle 207"/>
                  <p:cNvSpPr/>
                  <p:nvPr/>
                </p:nvSpPr>
                <p:spPr bwMode="auto">
                  <a:xfrm>
                    <a:off x="4128083" y="4298045"/>
                    <a:ext cx="30635" cy="185037"/>
                  </a:xfrm>
                  <a:prstGeom prst="rect">
                    <a:avLst/>
                  </a:prstGeom>
                  <a:grpFill/>
                  <a:ln>
                    <a:noFill/>
                  </a:ln>
                </p:spPr>
                <p:txBody>
                  <a:bodyPr anchor="ctr"/>
                  <a:lstStyle/>
                  <a:p>
                    <a:pPr algn="ctr"/>
                    <a:endParaRPr>
                      <a:ea typeface="微软雅黑" panose="020B0503020204020204" pitchFamily="34" charset="-122"/>
                    </a:endParaRPr>
                  </a:p>
                </p:txBody>
              </p:sp>
              <p:sp>
                <p:nvSpPr>
                  <p:cNvPr id="159" name="Rectangle 208"/>
                  <p:cNvSpPr/>
                  <p:nvPr/>
                </p:nvSpPr>
                <p:spPr bwMode="auto">
                  <a:xfrm>
                    <a:off x="4079066" y="4354414"/>
                    <a:ext cx="31861" cy="128668"/>
                  </a:xfrm>
                  <a:prstGeom prst="rect">
                    <a:avLst/>
                  </a:prstGeom>
                  <a:grpFill/>
                  <a:ln>
                    <a:noFill/>
                  </a:ln>
                </p:spPr>
                <p:txBody>
                  <a:bodyPr anchor="ctr"/>
                  <a:lstStyle/>
                  <a:p>
                    <a:pPr algn="ctr"/>
                    <a:endParaRPr>
                      <a:ea typeface="微软雅黑" panose="020B0503020204020204" pitchFamily="34" charset="-122"/>
                    </a:endParaRPr>
                  </a:p>
                </p:txBody>
              </p:sp>
              <p:sp>
                <p:nvSpPr>
                  <p:cNvPr id="160" name="Rectangle 209"/>
                  <p:cNvSpPr/>
                  <p:nvPr/>
                </p:nvSpPr>
                <p:spPr bwMode="auto">
                  <a:xfrm>
                    <a:off x="4031275" y="4337258"/>
                    <a:ext cx="35537" cy="145824"/>
                  </a:xfrm>
                  <a:prstGeom prst="rect">
                    <a:avLst/>
                  </a:prstGeom>
                  <a:grpFill/>
                  <a:ln>
                    <a:noFill/>
                  </a:ln>
                </p:spPr>
                <p:txBody>
                  <a:bodyPr anchor="ctr"/>
                  <a:lstStyle/>
                  <a:p>
                    <a:pPr algn="ctr"/>
                    <a:endParaRPr>
                      <a:ea typeface="微软雅黑" panose="020B0503020204020204" pitchFamily="34" charset="-122"/>
                    </a:endParaRPr>
                  </a:p>
                </p:txBody>
              </p:sp>
              <p:sp>
                <p:nvSpPr>
                  <p:cNvPr id="161" name="Rectangle 210"/>
                  <p:cNvSpPr/>
                  <p:nvPr/>
                </p:nvSpPr>
                <p:spPr bwMode="auto">
                  <a:xfrm>
                    <a:off x="4221214" y="4244126"/>
                    <a:ext cx="30635" cy="13480"/>
                  </a:xfrm>
                  <a:prstGeom prst="rect">
                    <a:avLst/>
                  </a:prstGeom>
                  <a:grpFill/>
                  <a:ln>
                    <a:noFill/>
                  </a:ln>
                </p:spPr>
                <p:txBody>
                  <a:bodyPr anchor="ctr"/>
                  <a:lstStyle/>
                  <a:p>
                    <a:pPr algn="ctr"/>
                    <a:endParaRPr>
                      <a:ea typeface="微软雅黑" panose="020B0503020204020204" pitchFamily="34" charset="-122"/>
                    </a:endParaRPr>
                  </a:p>
                </p:txBody>
              </p:sp>
              <p:sp>
                <p:nvSpPr>
                  <p:cNvPr id="162" name="Rectangle 211"/>
                  <p:cNvSpPr/>
                  <p:nvPr/>
                </p:nvSpPr>
                <p:spPr bwMode="auto">
                  <a:xfrm>
                    <a:off x="4128083" y="4275987"/>
                    <a:ext cx="30635" cy="17156"/>
                  </a:xfrm>
                  <a:prstGeom prst="rect">
                    <a:avLst/>
                  </a:prstGeom>
                  <a:grpFill/>
                  <a:ln>
                    <a:noFill/>
                  </a:ln>
                </p:spPr>
                <p:txBody>
                  <a:bodyPr anchor="ctr"/>
                  <a:lstStyle/>
                  <a:p>
                    <a:pPr algn="ctr"/>
                    <a:endParaRPr>
                      <a:ea typeface="微软雅黑" panose="020B0503020204020204" pitchFamily="34" charset="-122"/>
                    </a:endParaRPr>
                  </a:p>
                </p:txBody>
              </p:sp>
              <p:sp>
                <p:nvSpPr>
                  <p:cNvPr id="163" name="Rectangle 212"/>
                  <p:cNvSpPr/>
                  <p:nvPr/>
                </p:nvSpPr>
                <p:spPr bwMode="auto">
                  <a:xfrm>
                    <a:off x="4079066" y="4332356"/>
                    <a:ext cx="31861" cy="18381"/>
                  </a:xfrm>
                  <a:prstGeom prst="rect">
                    <a:avLst/>
                  </a:prstGeom>
                  <a:grpFill/>
                  <a:ln>
                    <a:noFill/>
                  </a:ln>
                </p:spPr>
                <p:txBody>
                  <a:bodyPr anchor="ctr"/>
                  <a:lstStyle/>
                  <a:p>
                    <a:pPr algn="ctr"/>
                    <a:endParaRPr>
                      <a:ea typeface="微软雅黑" panose="020B0503020204020204" pitchFamily="34" charset="-122"/>
                    </a:endParaRPr>
                  </a:p>
                </p:txBody>
              </p:sp>
              <p:sp>
                <p:nvSpPr>
                  <p:cNvPr id="164" name="Rectangle 213"/>
                  <p:cNvSpPr/>
                  <p:nvPr/>
                </p:nvSpPr>
                <p:spPr bwMode="auto">
                  <a:xfrm>
                    <a:off x="4031275" y="4315200"/>
                    <a:ext cx="35537" cy="13480"/>
                  </a:xfrm>
                  <a:prstGeom prst="rect">
                    <a:avLst/>
                  </a:prstGeom>
                  <a:grpFill/>
                  <a:ln>
                    <a:noFill/>
                  </a:ln>
                </p:spPr>
                <p:txBody>
                  <a:bodyPr anchor="ctr"/>
                  <a:lstStyle/>
                  <a:p>
                    <a:pPr algn="ctr"/>
                    <a:endParaRPr>
                      <a:ea typeface="微软雅黑" panose="020B0503020204020204" pitchFamily="34" charset="-122"/>
                    </a:endParaRPr>
                  </a:p>
                </p:txBody>
              </p:sp>
              <p:sp>
                <p:nvSpPr>
                  <p:cNvPr id="165" name="Rectangle 214"/>
                  <p:cNvSpPr/>
                  <p:nvPr/>
                </p:nvSpPr>
                <p:spPr bwMode="auto">
                  <a:xfrm>
                    <a:off x="4172198" y="4359315"/>
                    <a:ext cx="35537" cy="17156"/>
                  </a:xfrm>
                  <a:prstGeom prst="rect">
                    <a:avLst/>
                  </a:prstGeom>
                  <a:grpFill/>
                  <a:ln>
                    <a:noFill/>
                  </a:ln>
                </p:spPr>
                <p:txBody>
                  <a:bodyPr anchor="ctr"/>
                  <a:lstStyle/>
                  <a:p>
                    <a:pPr algn="ctr"/>
                    <a:endParaRPr>
                      <a:ea typeface="微软雅黑" panose="020B0503020204020204" pitchFamily="34" charset="-122"/>
                    </a:endParaRPr>
                  </a:p>
                </p:txBody>
              </p:sp>
              <p:sp>
                <p:nvSpPr>
                  <p:cNvPr id="166" name="Freeform: Shape 215"/>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p:spPr>
                <p:txBody>
                  <a:bodyPr anchor="ctr"/>
                  <a:lstStyle/>
                  <a:p>
                    <a:pPr algn="ctr"/>
                    <a:endParaRPr>
                      <a:ea typeface="微软雅黑" panose="020B0503020204020204" pitchFamily="34" charset="-122"/>
                    </a:endParaRPr>
                  </a:p>
                </p:txBody>
              </p:sp>
              <p:sp>
                <p:nvSpPr>
                  <p:cNvPr id="167" name="Freeform: Shape 216"/>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p:spPr>
                <p:txBody>
                  <a:bodyPr anchor="ctr"/>
                  <a:lstStyle/>
                  <a:p>
                    <a:pPr algn="ctr"/>
                    <a:endParaRPr>
                      <a:ea typeface="微软雅黑" panose="020B0503020204020204" pitchFamily="34" charset="-122"/>
                    </a:endParaRPr>
                  </a:p>
                </p:txBody>
              </p:sp>
              <p:sp>
                <p:nvSpPr>
                  <p:cNvPr id="168" name="Freeform: Shape 217"/>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p:spPr>
                <p:txBody>
                  <a:bodyPr anchor="ctr"/>
                  <a:lstStyle/>
                  <a:p>
                    <a:pPr algn="ctr"/>
                    <a:endParaRPr>
                      <a:ea typeface="微软雅黑" panose="020B0503020204020204" pitchFamily="34" charset="-122"/>
                    </a:endParaRPr>
                  </a:p>
                </p:txBody>
              </p:sp>
            </p:grpSp>
          </p:grpSp>
          <p:grpSp>
            <p:nvGrpSpPr>
              <p:cNvPr id="10" name="Group 58"/>
              <p:cNvGrpSpPr/>
              <p:nvPr/>
            </p:nvGrpSpPr>
            <p:grpSpPr>
              <a:xfrm>
                <a:off x="6737340" y="1510523"/>
                <a:ext cx="4303649" cy="4339605"/>
                <a:chOff x="2949236" y="972275"/>
                <a:chExt cx="3227736" cy="3254695"/>
              </a:xfrm>
              <a:solidFill>
                <a:schemeClr val="bg1">
                  <a:lumMod val="85000"/>
                </a:schemeClr>
              </a:solidFill>
            </p:grpSpPr>
            <p:sp>
              <p:nvSpPr>
                <p:cNvPr id="16" name="Freeform: Shape 65"/>
                <p:cNvSpPr/>
                <p:nvPr/>
              </p:nvSpPr>
              <p:spPr bwMode="auto">
                <a:xfrm>
                  <a:off x="3863394" y="3855671"/>
                  <a:ext cx="305128" cy="137246"/>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algn="ctr"/>
                  <a:endParaRPr>
                    <a:ea typeface="微软雅黑" panose="020B0503020204020204" pitchFamily="34" charset="-122"/>
                  </a:endParaRPr>
                </a:p>
              </p:txBody>
            </p:sp>
            <p:sp>
              <p:nvSpPr>
                <p:cNvPr id="17" name="Freeform: Shape 66"/>
                <p:cNvSpPr/>
                <p:nvPr/>
              </p:nvSpPr>
              <p:spPr bwMode="auto">
                <a:xfrm>
                  <a:off x="3788643" y="4001495"/>
                  <a:ext cx="414189" cy="132345"/>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anchor="ctr"/>
                <a:lstStyle/>
                <a:p>
                  <a:pPr algn="ctr"/>
                  <a:endParaRPr>
                    <a:ea typeface="微软雅黑" panose="020B0503020204020204" pitchFamily="34" charset="-122"/>
                  </a:endParaRPr>
                </a:p>
              </p:txBody>
            </p:sp>
            <p:sp>
              <p:nvSpPr>
                <p:cNvPr id="18" name="Freeform: Shape 67"/>
                <p:cNvSpPr/>
                <p:nvPr/>
              </p:nvSpPr>
              <p:spPr bwMode="auto">
                <a:xfrm>
                  <a:off x="3112216" y="3051800"/>
                  <a:ext cx="194841" cy="278169"/>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algn="ctr"/>
                  <a:endParaRPr>
                    <a:ea typeface="微软雅黑" panose="020B0503020204020204" pitchFamily="34" charset="-122"/>
                  </a:endParaRPr>
                </a:p>
              </p:txBody>
            </p:sp>
            <p:sp>
              <p:nvSpPr>
                <p:cNvPr id="19" name="Freeform: Shape 68"/>
                <p:cNvSpPr/>
                <p:nvPr/>
              </p:nvSpPr>
              <p:spPr bwMode="auto">
                <a:xfrm>
                  <a:off x="3147753" y="3241739"/>
                  <a:ext cx="84553" cy="150726"/>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algn="ctr"/>
                  <a:endParaRPr>
                    <a:ea typeface="微软雅黑" panose="020B0503020204020204" pitchFamily="34" charset="-122"/>
                  </a:endParaRPr>
                </a:p>
              </p:txBody>
            </p:sp>
            <p:sp>
              <p:nvSpPr>
                <p:cNvPr id="20" name="Freeform: Shape 69"/>
                <p:cNvSpPr/>
                <p:nvPr/>
              </p:nvSpPr>
              <p:spPr bwMode="auto">
                <a:xfrm>
                  <a:off x="3373229" y="3241739"/>
                  <a:ext cx="79652" cy="150726"/>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algn="ctr"/>
                  <a:endParaRPr>
                    <a:ea typeface="微软雅黑" panose="020B0503020204020204" pitchFamily="34" charset="-122"/>
                  </a:endParaRPr>
                </a:p>
              </p:txBody>
            </p:sp>
            <p:sp>
              <p:nvSpPr>
                <p:cNvPr id="21" name="Rectangle 70"/>
                <p:cNvSpPr/>
                <p:nvPr/>
              </p:nvSpPr>
              <p:spPr bwMode="auto">
                <a:xfrm>
                  <a:off x="4927052" y="1069082"/>
                  <a:ext cx="62496" cy="22057"/>
                </a:xfrm>
                <a:prstGeom prst="rect">
                  <a:avLst/>
                </a:prstGeom>
                <a:grpFill/>
                <a:ln>
                  <a:noFill/>
                </a:ln>
              </p:spPr>
              <p:txBody>
                <a:bodyPr anchor="ctr"/>
                <a:lstStyle/>
                <a:p>
                  <a:pPr algn="ctr"/>
                  <a:endParaRPr>
                    <a:ea typeface="微软雅黑" panose="020B0503020204020204" pitchFamily="34" charset="-122"/>
                  </a:endParaRPr>
                </a:p>
              </p:txBody>
            </p:sp>
            <p:sp>
              <p:nvSpPr>
                <p:cNvPr id="22" name="Freeform: Shape 71"/>
                <p:cNvSpPr/>
                <p:nvPr/>
              </p:nvSpPr>
              <p:spPr bwMode="auto">
                <a:xfrm>
                  <a:off x="4697900" y="1104619"/>
                  <a:ext cx="330861" cy="225476"/>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algn="ctr"/>
                  <a:endParaRPr>
                    <a:ea typeface="微软雅黑" panose="020B0503020204020204" pitchFamily="34" charset="-122"/>
                  </a:endParaRPr>
                </a:p>
              </p:txBody>
            </p:sp>
            <p:sp>
              <p:nvSpPr>
                <p:cNvPr id="23" name="Freeform: Shape 72"/>
                <p:cNvSpPr/>
                <p:nvPr/>
              </p:nvSpPr>
              <p:spPr bwMode="auto">
                <a:xfrm>
                  <a:off x="4799609" y="1157312"/>
                  <a:ext cx="127443" cy="12866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algn="ctr"/>
                  <a:endParaRPr>
                    <a:ea typeface="微软雅黑" panose="020B0503020204020204" pitchFamily="34" charset="-122"/>
                  </a:endParaRPr>
                </a:p>
              </p:txBody>
            </p:sp>
            <p:sp>
              <p:nvSpPr>
                <p:cNvPr id="24" name="Freeform: Shape 73"/>
                <p:cNvSpPr/>
                <p:nvPr/>
              </p:nvSpPr>
              <p:spPr bwMode="auto">
                <a:xfrm>
                  <a:off x="3020310" y="2380274"/>
                  <a:ext cx="215673" cy="189939"/>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algn="ctr"/>
                  <a:endParaRPr>
                    <a:ea typeface="微软雅黑" panose="020B0503020204020204" pitchFamily="34" charset="-122"/>
                  </a:endParaRPr>
                </a:p>
              </p:txBody>
            </p:sp>
            <p:sp>
              <p:nvSpPr>
                <p:cNvPr id="25" name="Rectangle 74"/>
                <p:cNvSpPr/>
                <p:nvPr/>
              </p:nvSpPr>
              <p:spPr bwMode="auto">
                <a:xfrm>
                  <a:off x="3059523" y="2583692"/>
                  <a:ext cx="26959" cy="62496"/>
                </a:xfrm>
                <a:prstGeom prst="rect">
                  <a:avLst/>
                </a:prstGeom>
                <a:grpFill/>
                <a:ln>
                  <a:noFill/>
                </a:ln>
              </p:spPr>
              <p:txBody>
                <a:bodyPr anchor="ctr"/>
                <a:lstStyle/>
                <a:p>
                  <a:pPr algn="ctr"/>
                  <a:endParaRPr>
                    <a:ea typeface="微软雅黑" panose="020B0503020204020204" pitchFamily="34" charset="-122"/>
                  </a:endParaRPr>
                </a:p>
              </p:txBody>
            </p:sp>
            <p:sp>
              <p:nvSpPr>
                <p:cNvPr id="26" name="Rectangle 75"/>
                <p:cNvSpPr/>
                <p:nvPr/>
              </p:nvSpPr>
              <p:spPr bwMode="auto">
                <a:xfrm>
                  <a:off x="3125695" y="2619229"/>
                  <a:ext cx="26959" cy="57594"/>
                </a:xfrm>
                <a:prstGeom prst="rect">
                  <a:avLst/>
                </a:prstGeom>
                <a:grpFill/>
                <a:ln>
                  <a:noFill/>
                </a:ln>
              </p:spPr>
              <p:txBody>
                <a:bodyPr anchor="ctr"/>
                <a:lstStyle/>
                <a:p>
                  <a:pPr algn="ctr"/>
                  <a:endParaRPr>
                    <a:ea typeface="微软雅黑" panose="020B0503020204020204" pitchFamily="34" charset="-122"/>
                  </a:endParaRPr>
                </a:p>
              </p:txBody>
            </p:sp>
            <p:sp>
              <p:nvSpPr>
                <p:cNvPr id="27" name="Rectangle 76"/>
                <p:cNvSpPr/>
                <p:nvPr/>
              </p:nvSpPr>
              <p:spPr bwMode="auto">
                <a:xfrm>
                  <a:off x="3188191" y="2583692"/>
                  <a:ext cx="25734" cy="62496"/>
                </a:xfrm>
                <a:prstGeom prst="rect">
                  <a:avLst/>
                </a:prstGeom>
                <a:grpFill/>
                <a:ln>
                  <a:noFill/>
                </a:ln>
              </p:spPr>
              <p:txBody>
                <a:bodyPr anchor="ctr"/>
                <a:lstStyle/>
                <a:p>
                  <a:pPr algn="ctr"/>
                  <a:endParaRPr>
                    <a:ea typeface="微软雅黑" panose="020B0503020204020204" pitchFamily="34" charset="-122"/>
                  </a:endParaRPr>
                </a:p>
              </p:txBody>
            </p:sp>
            <p:sp>
              <p:nvSpPr>
                <p:cNvPr id="28" name="Freeform: Shape 77"/>
                <p:cNvSpPr/>
                <p:nvPr/>
              </p:nvSpPr>
              <p:spPr bwMode="auto">
                <a:xfrm>
                  <a:off x="5196643" y="3899786"/>
                  <a:ext cx="296550" cy="291648"/>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algn="ctr"/>
                  <a:endParaRPr>
                    <a:ea typeface="微软雅黑" panose="020B0503020204020204" pitchFamily="34" charset="-122"/>
                  </a:endParaRPr>
                </a:p>
              </p:txBody>
            </p:sp>
            <p:sp>
              <p:nvSpPr>
                <p:cNvPr id="29" name="Freeform: Shape 78"/>
                <p:cNvSpPr/>
                <p:nvPr/>
              </p:nvSpPr>
              <p:spPr bwMode="auto">
                <a:xfrm>
                  <a:off x="5917185" y="2522422"/>
                  <a:ext cx="259787" cy="286747"/>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algn="ctr"/>
                  <a:endParaRPr>
                    <a:ea typeface="微软雅黑" panose="020B0503020204020204" pitchFamily="34" charset="-122"/>
                  </a:endParaRPr>
                </a:p>
              </p:txBody>
            </p:sp>
            <p:sp>
              <p:nvSpPr>
                <p:cNvPr id="30" name="Freeform: Shape 79"/>
                <p:cNvSpPr/>
                <p:nvPr/>
              </p:nvSpPr>
              <p:spPr bwMode="auto">
                <a:xfrm>
                  <a:off x="4291063" y="1038447"/>
                  <a:ext cx="256111" cy="220574"/>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algn="ctr"/>
                  <a:endParaRPr>
                    <a:ea typeface="微软雅黑" panose="020B0503020204020204" pitchFamily="34" charset="-122"/>
                  </a:endParaRPr>
                </a:p>
              </p:txBody>
            </p:sp>
            <p:sp>
              <p:nvSpPr>
                <p:cNvPr id="31" name="Oval 80"/>
                <p:cNvSpPr/>
                <p:nvPr/>
              </p:nvSpPr>
              <p:spPr bwMode="auto">
                <a:xfrm>
                  <a:off x="5832632" y="3219682"/>
                  <a:ext cx="84553" cy="84553"/>
                </a:xfrm>
                <a:prstGeom prst="ellipse">
                  <a:avLst/>
                </a:prstGeom>
                <a:grpFill/>
                <a:ln>
                  <a:noFill/>
                </a:ln>
              </p:spPr>
              <p:txBody>
                <a:bodyPr anchor="ctr"/>
                <a:lstStyle/>
                <a:p>
                  <a:pPr algn="ctr"/>
                  <a:endParaRPr>
                    <a:ea typeface="微软雅黑" panose="020B0503020204020204" pitchFamily="34" charset="-122"/>
                  </a:endParaRPr>
                </a:p>
              </p:txBody>
            </p:sp>
            <p:sp>
              <p:nvSpPr>
                <p:cNvPr id="32" name="Freeform: Shape 81"/>
                <p:cNvSpPr/>
                <p:nvPr/>
              </p:nvSpPr>
              <p:spPr bwMode="auto">
                <a:xfrm>
                  <a:off x="5797095" y="3180468"/>
                  <a:ext cx="159304" cy="234054"/>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algn="ctr"/>
                  <a:endParaRPr>
                    <a:ea typeface="微软雅黑" panose="020B0503020204020204" pitchFamily="34" charset="-122"/>
                  </a:endParaRPr>
                </a:p>
              </p:txBody>
            </p:sp>
            <p:sp>
              <p:nvSpPr>
                <p:cNvPr id="33" name="Freeform: Shape 82"/>
                <p:cNvSpPr/>
                <p:nvPr/>
              </p:nvSpPr>
              <p:spPr bwMode="auto">
                <a:xfrm>
                  <a:off x="5651271" y="3219682"/>
                  <a:ext cx="123767" cy="194841"/>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algn="ctr"/>
                  <a:endParaRPr>
                    <a:ea typeface="微软雅黑" panose="020B0503020204020204" pitchFamily="34" charset="-122"/>
                  </a:endParaRPr>
                </a:p>
              </p:txBody>
            </p:sp>
            <p:sp>
              <p:nvSpPr>
                <p:cNvPr id="34" name="Freeform: Shape 83"/>
                <p:cNvSpPr/>
                <p:nvPr/>
              </p:nvSpPr>
              <p:spPr bwMode="auto">
                <a:xfrm>
                  <a:off x="5678230" y="1788400"/>
                  <a:ext cx="118865" cy="62496"/>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algn="ctr"/>
                  <a:endParaRPr>
                    <a:ea typeface="微软雅黑" panose="020B0503020204020204" pitchFamily="34" charset="-122"/>
                  </a:endParaRPr>
                </a:p>
              </p:txBody>
            </p:sp>
            <p:sp>
              <p:nvSpPr>
                <p:cNvPr id="35" name="Freeform: Shape 84"/>
                <p:cNvSpPr/>
                <p:nvPr/>
              </p:nvSpPr>
              <p:spPr bwMode="auto">
                <a:xfrm>
                  <a:off x="5585098" y="1603362"/>
                  <a:ext cx="181361" cy="207095"/>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algn="ctr"/>
                  <a:endParaRPr>
                    <a:ea typeface="微软雅黑" panose="020B0503020204020204" pitchFamily="34" charset="-122"/>
                  </a:endParaRPr>
                </a:p>
              </p:txBody>
            </p:sp>
            <p:sp>
              <p:nvSpPr>
                <p:cNvPr id="36" name="Freeform: Shape 85"/>
                <p:cNvSpPr/>
                <p:nvPr/>
              </p:nvSpPr>
              <p:spPr bwMode="auto">
                <a:xfrm>
                  <a:off x="5907382" y="2084949"/>
                  <a:ext cx="225476" cy="357821"/>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algn="ctr"/>
                  <a:endParaRPr>
                    <a:ea typeface="微软雅黑" panose="020B0503020204020204" pitchFamily="34" charset="-122"/>
                  </a:endParaRPr>
                </a:p>
              </p:txBody>
            </p:sp>
            <p:sp>
              <p:nvSpPr>
                <p:cNvPr id="37" name="Freeform: Shape 86"/>
                <p:cNvSpPr/>
                <p:nvPr/>
              </p:nvSpPr>
              <p:spPr bwMode="auto">
                <a:xfrm>
                  <a:off x="5205220" y="1330095"/>
                  <a:ext cx="142148" cy="61271"/>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grpFill/>
                <a:ln>
                  <a:noFill/>
                </a:ln>
              </p:spPr>
              <p:txBody>
                <a:bodyPr anchor="ctr"/>
                <a:lstStyle/>
                <a:p>
                  <a:pPr algn="ctr"/>
                  <a:endParaRPr>
                    <a:ea typeface="微软雅黑" panose="020B0503020204020204" pitchFamily="34" charset="-122"/>
                  </a:endParaRPr>
                </a:p>
              </p:txBody>
            </p:sp>
            <p:sp>
              <p:nvSpPr>
                <p:cNvPr id="38" name="Freeform: Shape 87"/>
                <p:cNvSpPr/>
                <p:nvPr/>
              </p:nvSpPr>
              <p:spPr bwMode="auto">
                <a:xfrm>
                  <a:off x="5205220" y="1399944"/>
                  <a:ext cx="349243" cy="176459"/>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algn="ctr"/>
                  <a:endParaRPr>
                    <a:ea typeface="微软雅黑" panose="020B0503020204020204" pitchFamily="34" charset="-122"/>
                  </a:endParaRPr>
                </a:p>
              </p:txBody>
            </p:sp>
            <p:sp>
              <p:nvSpPr>
                <p:cNvPr id="39" name="Freeform: Shape 88"/>
                <p:cNvSpPr/>
                <p:nvPr/>
              </p:nvSpPr>
              <p:spPr bwMode="auto">
                <a:xfrm>
                  <a:off x="4304542" y="4067667"/>
                  <a:ext cx="296550" cy="7965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algn="ctr"/>
                  <a:endParaRPr>
                    <a:ea typeface="微软雅黑" panose="020B0503020204020204" pitchFamily="34" charset="-122"/>
                  </a:endParaRPr>
                </a:p>
              </p:txBody>
            </p:sp>
            <p:sp>
              <p:nvSpPr>
                <p:cNvPr id="40" name="Freeform: Shape 89"/>
                <p:cNvSpPr/>
                <p:nvPr/>
              </p:nvSpPr>
              <p:spPr bwMode="auto">
                <a:xfrm>
                  <a:off x="4300866" y="4086048"/>
                  <a:ext cx="295324" cy="140922"/>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algn="ctr"/>
                  <a:endParaRPr>
                    <a:ea typeface="微软雅黑" panose="020B0503020204020204" pitchFamily="34" charset="-122"/>
                  </a:endParaRPr>
                </a:p>
              </p:txBody>
            </p:sp>
            <p:sp>
              <p:nvSpPr>
                <p:cNvPr id="41" name="Freeform: Shape 90"/>
                <p:cNvSpPr/>
                <p:nvPr/>
              </p:nvSpPr>
              <p:spPr bwMode="auto">
                <a:xfrm>
                  <a:off x="4348657" y="3962282"/>
                  <a:ext cx="208320" cy="96808"/>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algn="ctr"/>
                  <a:endParaRPr>
                    <a:ea typeface="微软雅黑" panose="020B0503020204020204" pitchFamily="34" charset="-122"/>
                  </a:endParaRPr>
                </a:p>
              </p:txBody>
            </p:sp>
            <p:sp>
              <p:nvSpPr>
                <p:cNvPr id="42" name="Freeform: Shape 91"/>
                <p:cNvSpPr/>
                <p:nvPr/>
              </p:nvSpPr>
              <p:spPr bwMode="auto">
                <a:xfrm>
                  <a:off x="3519053" y="1250443"/>
                  <a:ext cx="308804" cy="308804"/>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algn="ctr"/>
                  <a:endParaRPr>
                    <a:ea typeface="微软雅黑" panose="020B0503020204020204" pitchFamily="34" charset="-122"/>
                  </a:endParaRPr>
                </a:p>
              </p:txBody>
            </p:sp>
            <p:sp>
              <p:nvSpPr>
                <p:cNvPr id="43" name="Freeform: Shape 92"/>
                <p:cNvSpPr/>
                <p:nvPr/>
              </p:nvSpPr>
              <p:spPr bwMode="auto">
                <a:xfrm>
                  <a:off x="3376905" y="1625420"/>
                  <a:ext cx="257337" cy="216898"/>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algn="ctr"/>
                  <a:endParaRPr>
                    <a:ea typeface="微软雅黑" panose="020B0503020204020204" pitchFamily="34" charset="-122"/>
                  </a:endParaRPr>
                </a:p>
              </p:txBody>
            </p:sp>
            <p:sp>
              <p:nvSpPr>
                <p:cNvPr id="44" name="Freeform: Shape 93"/>
                <p:cNvSpPr/>
                <p:nvPr/>
              </p:nvSpPr>
              <p:spPr bwMode="auto">
                <a:xfrm>
                  <a:off x="3946722" y="1143832"/>
                  <a:ext cx="164205" cy="234054"/>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algn="ctr"/>
                  <a:endParaRPr>
                    <a:ea typeface="微软雅黑" panose="020B0503020204020204" pitchFamily="34" charset="-122"/>
                  </a:endParaRPr>
                </a:p>
              </p:txBody>
            </p:sp>
            <p:sp>
              <p:nvSpPr>
                <p:cNvPr id="45" name="Freeform: Shape 94"/>
                <p:cNvSpPr/>
                <p:nvPr/>
              </p:nvSpPr>
              <p:spPr bwMode="auto">
                <a:xfrm>
                  <a:off x="4124407" y="1143832"/>
                  <a:ext cx="30635" cy="84553"/>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algn="ctr"/>
                  <a:endParaRPr>
                    <a:ea typeface="微软雅黑" panose="020B0503020204020204" pitchFamily="34" charset="-122"/>
                  </a:endParaRPr>
                </a:p>
              </p:txBody>
            </p:sp>
            <p:sp>
              <p:nvSpPr>
                <p:cNvPr id="46" name="Freeform: Shape 95"/>
                <p:cNvSpPr/>
                <p:nvPr/>
              </p:nvSpPr>
              <p:spPr bwMode="auto">
                <a:xfrm>
                  <a:off x="4124407" y="1143832"/>
                  <a:ext cx="136021" cy="181361"/>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algn="ctr"/>
                  <a:endParaRPr>
                    <a:ea typeface="微软雅黑" panose="020B0503020204020204" pitchFamily="34" charset="-122"/>
                  </a:endParaRPr>
                </a:p>
              </p:txBody>
            </p:sp>
            <p:sp>
              <p:nvSpPr>
                <p:cNvPr id="47" name="Freeform: Shape 96"/>
                <p:cNvSpPr/>
                <p:nvPr/>
              </p:nvSpPr>
              <p:spPr bwMode="auto">
                <a:xfrm>
                  <a:off x="4031275" y="1113197"/>
                  <a:ext cx="171558" cy="22057"/>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anchor="ctr"/>
                <a:lstStyle/>
                <a:p>
                  <a:pPr algn="ctr"/>
                  <a:endParaRPr>
                    <a:ea typeface="微软雅黑" panose="020B0503020204020204" pitchFamily="34" charset="-122"/>
                  </a:endParaRPr>
                </a:p>
              </p:txBody>
            </p:sp>
            <p:sp>
              <p:nvSpPr>
                <p:cNvPr id="48" name="Freeform: Shape 97"/>
                <p:cNvSpPr/>
                <p:nvPr/>
              </p:nvSpPr>
              <p:spPr bwMode="auto">
                <a:xfrm>
                  <a:off x="3351171" y="3599560"/>
                  <a:ext cx="247533" cy="145824"/>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algn="ctr"/>
                  <a:endParaRPr>
                    <a:ea typeface="微软雅黑" panose="020B0503020204020204" pitchFamily="34" charset="-122"/>
                  </a:endParaRPr>
                </a:p>
              </p:txBody>
            </p:sp>
            <p:sp>
              <p:nvSpPr>
                <p:cNvPr id="49" name="Freeform: Shape 98"/>
                <p:cNvSpPr/>
                <p:nvPr/>
              </p:nvSpPr>
              <p:spPr bwMode="auto">
                <a:xfrm>
                  <a:off x="3329114" y="3728228"/>
                  <a:ext cx="242632" cy="145824"/>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algn="ctr"/>
                  <a:endParaRPr>
                    <a:ea typeface="微软雅黑" panose="020B0503020204020204" pitchFamily="34" charset="-122"/>
                  </a:endParaRPr>
                </a:p>
              </p:txBody>
            </p:sp>
            <p:sp>
              <p:nvSpPr>
                <p:cNvPr id="50" name="Freeform: Shape 99"/>
                <p:cNvSpPr/>
                <p:nvPr/>
              </p:nvSpPr>
              <p:spPr bwMode="auto">
                <a:xfrm>
                  <a:off x="5196643" y="1104619"/>
                  <a:ext cx="203418" cy="203419"/>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algn="ctr"/>
                  <a:endParaRPr>
                    <a:ea typeface="微软雅黑" panose="020B0503020204020204" pitchFamily="34" charset="-122"/>
                  </a:endParaRPr>
                </a:p>
              </p:txBody>
            </p:sp>
            <p:sp>
              <p:nvSpPr>
                <p:cNvPr id="51" name="Freeform: Shape 100"/>
                <p:cNvSpPr/>
                <p:nvPr/>
              </p:nvSpPr>
              <p:spPr bwMode="auto">
                <a:xfrm>
                  <a:off x="3152654" y="1776145"/>
                  <a:ext cx="113963" cy="185037"/>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algn="ctr"/>
                  <a:endParaRPr>
                    <a:ea typeface="微软雅黑" panose="020B0503020204020204" pitchFamily="34" charset="-122"/>
                  </a:endParaRPr>
                </a:p>
              </p:txBody>
            </p:sp>
            <p:sp>
              <p:nvSpPr>
                <p:cNvPr id="52" name="Freeform: Shape 101"/>
                <p:cNvSpPr/>
                <p:nvPr/>
              </p:nvSpPr>
              <p:spPr bwMode="auto">
                <a:xfrm>
                  <a:off x="3120794" y="1944027"/>
                  <a:ext cx="177685" cy="113963"/>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algn="ctr"/>
                  <a:endParaRPr>
                    <a:ea typeface="微软雅黑" panose="020B0503020204020204" pitchFamily="34" charset="-122"/>
                  </a:endParaRPr>
                </a:p>
              </p:txBody>
            </p:sp>
            <p:sp>
              <p:nvSpPr>
                <p:cNvPr id="53" name="Freeform: Shape 102"/>
                <p:cNvSpPr/>
                <p:nvPr/>
              </p:nvSpPr>
              <p:spPr bwMode="auto">
                <a:xfrm>
                  <a:off x="2949236" y="2720939"/>
                  <a:ext cx="159304" cy="25121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algn="ctr"/>
                  <a:endParaRPr>
                    <a:ea typeface="微软雅黑" panose="020B0503020204020204" pitchFamily="34" charset="-122"/>
                  </a:endParaRPr>
                </a:p>
              </p:txBody>
            </p:sp>
            <p:sp>
              <p:nvSpPr>
                <p:cNvPr id="54" name="Freeform: Shape 103"/>
                <p:cNvSpPr/>
                <p:nvPr/>
              </p:nvSpPr>
              <p:spPr bwMode="auto">
                <a:xfrm>
                  <a:off x="5708865" y="1497977"/>
                  <a:ext cx="145824" cy="145824"/>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algn="ctr"/>
                  <a:endParaRPr>
                    <a:ea typeface="微软雅黑" panose="020B0503020204020204" pitchFamily="34" charset="-122"/>
                  </a:endParaRPr>
                </a:p>
              </p:txBody>
            </p:sp>
            <p:sp>
              <p:nvSpPr>
                <p:cNvPr id="55" name="Freeform: Shape 104"/>
                <p:cNvSpPr/>
                <p:nvPr/>
              </p:nvSpPr>
              <p:spPr bwMode="auto">
                <a:xfrm>
                  <a:off x="3876873" y="1241865"/>
                  <a:ext cx="25734" cy="30635"/>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anchor="ctr"/>
                <a:lstStyle/>
                <a:p>
                  <a:pPr algn="ctr"/>
                  <a:endParaRPr>
                    <a:ea typeface="微软雅黑" panose="020B0503020204020204" pitchFamily="34" charset="-122"/>
                  </a:endParaRPr>
                </a:p>
              </p:txBody>
            </p:sp>
            <p:sp>
              <p:nvSpPr>
                <p:cNvPr id="56" name="Freeform: Shape 105"/>
                <p:cNvSpPr/>
                <p:nvPr/>
              </p:nvSpPr>
              <p:spPr bwMode="auto">
                <a:xfrm>
                  <a:off x="3876873" y="1197751"/>
                  <a:ext cx="25734" cy="34312"/>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algn="ctr"/>
                  <a:endParaRPr>
                    <a:ea typeface="微软雅黑" panose="020B0503020204020204" pitchFamily="34" charset="-122"/>
                  </a:endParaRPr>
                </a:p>
              </p:txBody>
            </p:sp>
            <p:sp>
              <p:nvSpPr>
                <p:cNvPr id="57" name="Freeform: Shape 106"/>
                <p:cNvSpPr/>
                <p:nvPr/>
              </p:nvSpPr>
              <p:spPr bwMode="auto">
                <a:xfrm>
                  <a:off x="3854816" y="1184271"/>
                  <a:ext cx="25734" cy="47791"/>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algn="ctr"/>
                  <a:endParaRPr>
                    <a:ea typeface="微软雅黑" panose="020B0503020204020204" pitchFamily="34" charset="-122"/>
                  </a:endParaRPr>
                </a:p>
              </p:txBody>
            </p:sp>
            <p:sp>
              <p:nvSpPr>
                <p:cNvPr id="58" name="Freeform: Shape 107"/>
                <p:cNvSpPr/>
                <p:nvPr/>
              </p:nvSpPr>
              <p:spPr bwMode="auto">
                <a:xfrm>
                  <a:off x="3822955" y="1241865"/>
                  <a:ext cx="26959" cy="44115"/>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algn="ctr"/>
                  <a:endParaRPr>
                    <a:ea typeface="微软雅黑" panose="020B0503020204020204" pitchFamily="34" charset="-122"/>
                  </a:endParaRPr>
                </a:p>
              </p:txBody>
            </p:sp>
            <p:sp>
              <p:nvSpPr>
                <p:cNvPr id="59" name="Freeform: Shape 108"/>
                <p:cNvSpPr/>
                <p:nvPr/>
              </p:nvSpPr>
              <p:spPr bwMode="auto">
                <a:xfrm>
                  <a:off x="3822955" y="1184271"/>
                  <a:ext cx="26959" cy="47791"/>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algn="ctr"/>
                  <a:endParaRPr>
                    <a:ea typeface="微软雅黑" panose="020B0503020204020204" pitchFamily="34" charset="-122"/>
                  </a:endParaRPr>
                </a:p>
              </p:txBody>
            </p:sp>
            <p:sp>
              <p:nvSpPr>
                <p:cNvPr id="60" name="Freeform: Shape 109"/>
                <p:cNvSpPr/>
                <p:nvPr/>
              </p:nvSpPr>
              <p:spPr bwMode="auto">
                <a:xfrm>
                  <a:off x="3800898" y="1241865"/>
                  <a:ext cx="26959" cy="30635"/>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algn="ctr"/>
                  <a:endParaRPr>
                    <a:ea typeface="微软雅黑" panose="020B0503020204020204" pitchFamily="34" charset="-122"/>
                  </a:endParaRPr>
                </a:p>
              </p:txBody>
            </p:sp>
            <p:sp>
              <p:nvSpPr>
                <p:cNvPr id="61" name="Freeform: Shape 110"/>
                <p:cNvSpPr/>
                <p:nvPr/>
              </p:nvSpPr>
              <p:spPr bwMode="auto">
                <a:xfrm>
                  <a:off x="3800898" y="1197751"/>
                  <a:ext cx="26959" cy="34312"/>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algn="ctr"/>
                  <a:endParaRPr>
                    <a:ea typeface="微软雅黑" panose="020B0503020204020204" pitchFamily="34" charset="-122"/>
                  </a:endParaRPr>
                </a:p>
              </p:txBody>
            </p:sp>
            <p:sp>
              <p:nvSpPr>
                <p:cNvPr id="62" name="Freeform: Shape 111"/>
                <p:cNvSpPr/>
                <p:nvPr/>
              </p:nvSpPr>
              <p:spPr bwMode="auto">
                <a:xfrm>
                  <a:off x="3854816" y="1241865"/>
                  <a:ext cx="25734" cy="44115"/>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algn="ctr"/>
                  <a:endParaRPr>
                    <a:ea typeface="微软雅黑" panose="020B0503020204020204" pitchFamily="34" charset="-122"/>
                  </a:endParaRPr>
                </a:p>
              </p:txBody>
            </p:sp>
            <p:sp>
              <p:nvSpPr>
                <p:cNvPr id="63" name="Freeform: Shape 112"/>
                <p:cNvSpPr/>
                <p:nvPr/>
              </p:nvSpPr>
              <p:spPr bwMode="auto">
                <a:xfrm>
                  <a:off x="4543498" y="972275"/>
                  <a:ext cx="115189" cy="110287"/>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algn="ctr"/>
                  <a:endParaRPr>
                    <a:ea typeface="微软雅黑" panose="020B0503020204020204" pitchFamily="34" charset="-122"/>
                  </a:endParaRPr>
                </a:p>
              </p:txBody>
            </p:sp>
            <p:sp>
              <p:nvSpPr>
                <p:cNvPr id="64" name="Freeform: Shape 113"/>
                <p:cNvSpPr/>
                <p:nvPr/>
              </p:nvSpPr>
              <p:spPr bwMode="auto">
                <a:xfrm>
                  <a:off x="3015408" y="2124163"/>
                  <a:ext cx="220574" cy="164205"/>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algn="ctr"/>
                  <a:endParaRPr>
                    <a:ea typeface="微软雅黑" panose="020B0503020204020204" pitchFamily="34" charset="-122"/>
                  </a:endParaRPr>
                </a:p>
              </p:txBody>
            </p:sp>
            <p:sp>
              <p:nvSpPr>
                <p:cNvPr id="65" name="Freeform: Shape 114"/>
                <p:cNvSpPr/>
                <p:nvPr/>
              </p:nvSpPr>
              <p:spPr bwMode="auto">
                <a:xfrm>
                  <a:off x="3032564" y="2234450"/>
                  <a:ext cx="49017" cy="89455"/>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algn="ctr"/>
                  <a:endParaRPr>
                    <a:ea typeface="微软雅黑" panose="020B0503020204020204" pitchFamily="34" charset="-122"/>
                  </a:endParaRPr>
                </a:p>
              </p:txBody>
            </p:sp>
            <p:sp>
              <p:nvSpPr>
                <p:cNvPr id="66" name="Freeform: Shape 115"/>
                <p:cNvSpPr/>
                <p:nvPr/>
              </p:nvSpPr>
              <p:spPr bwMode="auto">
                <a:xfrm>
                  <a:off x="3166134" y="2234450"/>
                  <a:ext cx="47791" cy="89455"/>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algn="ctr"/>
                  <a:endParaRPr>
                    <a:ea typeface="微软雅黑" panose="020B0503020204020204" pitchFamily="34" charset="-122"/>
                  </a:endParaRPr>
                </a:p>
              </p:txBody>
            </p:sp>
            <p:sp>
              <p:nvSpPr>
                <p:cNvPr id="67" name="Freeform: Shape 116"/>
                <p:cNvSpPr/>
                <p:nvPr/>
              </p:nvSpPr>
              <p:spPr bwMode="auto">
                <a:xfrm>
                  <a:off x="3712668" y="3687789"/>
                  <a:ext cx="177685" cy="164205"/>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algn="ctr"/>
                  <a:endParaRPr>
                    <a:ea typeface="微软雅黑" panose="020B0503020204020204" pitchFamily="34" charset="-122"/>
                  </a:endParaRPr>
                </a:p>
              </p:txBody>
            </p:sp>
            <p:sp>
              <p:nvSpPr>
                <p:cNvPr id="68" name="Freeform: Shape 117"/>
                <p:cNvSpPr/>
                <p:nvPr/>
              </p:nvSpPr>
              <p:spPr bwMode="auto">
                <a:xfrm>
                  <a:off x="3329114" y="1475919"/>
                  <a:ext cx="115189" cy="113963"/>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algn="ctr"/>
                  <a:endParaRPr>
                    <a:ea typeface="微软雅黑" panose="020B0503020204020204" pitchFamily="34" charset="-122"/>
                  </a:endParaRPr>
                </a:p>
              </p:txBody>
            </p:sp>
            <p:sp>
              <p:nvSpPr>
                <p:cNvPr id="69" name="Freeform: Shape 118"/>
                <p:cNvSpPr/>
                <p:nvPr/>
              </p:nvSpPr>
              <p:spPr bwMode="auto">
                <a:xfrm>
                  <a:off x="4764072" y="3984339"/>
                  <a:ext cx="278169" cy="136021"/>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algn="ctr"/>
                  <a:endParaRPr>
                    <a:ea typeface="微软雅黑" panose="020B0503020204020204" pitchFamily="34" charset="-122"/>
                  </a:endParaRPr>
                </a:p>
              </p:txBody>
            </p:sp>
            <p:sp>
              <p:nvSpPr>
                <p:cNvPr id="70" name="Rectangle 119"/>
                <p:cNvSpPr/>
                <p:nvPr/>
              </p:nvSpPr>
              <p:spPr bwMode="auto">
                <a:xfrm>
                  <a:off x="4764072" y="4133840"/>
                  <a:ext cx="251210" cy="22057"/>
                </a:xfrm>
                <a:prstGeom prst="rect">
                  <a:avLst/>
                </a:prstGeom>
                <a:grpFill/>
                <a:ln>
                  <a:noFill/>
                </a:ln>
              </p:spPr>
              <p:txBody>
                <a:bodyPr anchor="ctr"/>
                <a:lstStyle/>
                <a:p>
                  <a:pPr algn="ctr"/>
                  <a:endParaRPr>
                    <a:ea typeface="微软雅黑" panose="020B0503020204020204" pitchFamily="34" charset="-122"/>
                  </a:endParaRPr>
                </a:p>
              </p:txBody>
            </p:sp>
            <p:sp>
              <p:nvSpPr>
                <p:cNvPr id="71" name="Freeform: Shape 120"/>
                <p:cNvSpPr/>
                <p:nvPr/>
              </p:nvSpPr>
              <p:spPr bwMode="auto">
                <a:xfrm>
                  <a:off x="4821666" y="3921843"/>
                  <a:ext cx="44115" cy="52693"/>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algn="ctr"/>
                  <a:endParaRPr>
                    <a:ea typeface="微软雅黑" panose="020B0503020204020204" pitchFamily="34" charset="-122"/>
                  </a:endParaRPr>
                </a:p>
              </p:txBody>
            </p:sp>
            <p:sp>
              <p:nvSpPr>
                <p:cNvPr id="72" name="Freeform: Shape 121"/>
                <p:cNvSpPr/>
                <p:nvPr/>
              </p:nvSpPr>
              <p:spPr bwMode="auto">
                <a:xfrm>
                  <a:off x="4887839" y="3908364"/>
                  <a:ext cx="44115" cy="66172"/>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algn="ctr"/>
                  <a:endParaRPr>
                    <a:ea typeface="微软雅黑" panose="020B0503020204020204" pitchFamily="34" charset="-122"/>
                  </a:endParaRPr>
                </a:p>
              </p:txBody>
            </p:sp>
            <p:sp>
              <p:nvSpPr>
                <p:cNvPr id="73" name="Freeform: Shape 122"/>
                <p:cNvSpPr/>
                <p:nvPr/>
              </p:nvSpPr>
              <p:spPr bwMode="auto">
                <a:xfrm>
                  <a:off x="5775037" y="3467215"/>
                  <a:ext cx="75976" cy="35537"/>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grpFill/>
                <a:ln>
                  <a:noFill/>
                </a:ln>
              </p:spPr>
              <p:txBody>
                <a:bodyPr anchor="ctr"/>
                <a:lstStyle/>
                <a:p>
                  <a:pPr algn="ctr"/>
                  <a:endParaRPr>
                    <a:ea typeface="微软雅黑" panose="020B0503020204020204" pitchFamily="34" charset="-122"/>
                  </a:endParaRPr>
                </a:p>
              </p:txBody>
            </p:sp>
            <p:sp>
              <p:nvSpPr>
                <p:cNvPr id="74" name="Freeform: Shape 123"/>
                <p:cNvSpPr/>
                <p:nvPr/>
              </p:nvSpPr>
              <p:spPr bwMode="auto">
                <a:xfrm>
                  <a:off x="5775037" y="3506428"/>
                  <a:ext cx="186263" cy="93131"/>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algn="ctr"/>
                  <a:endParaRPr>
                    <a:ea typeface="微软雅黑" panose="020B0503020204020204" pitchFamily="34" charset="-122"/>
                  </a:endParaRPr>
                </a:p>
              </p:txBody>
            </p:sp>
            <p:sp>
              <p:nvSpPr>
                <p:cNvPr id="75" name="Freeform: Shape 124"/>
                <p:cNvSpPr/>
                <p:nvPr/>
              </p:nvSpPr>
              <p:spPr bwMode="auto">
                <a:xfrm>
                  <a:off x="5064298" y="1038447"/>
                  <a:ext cx="115189" cy="118865"/>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algn="ctr"/>
                  <a:endParaRPr>
                    <a:ea typeface="微软雅黑" panose="020B0503020204020204" pitchFamily="34" charset="-122"/>
                  </a:endParaRPr>
                </a:p>
              </p:txBody>
            </p:sp>
            <p:sp>
              <p:nvSpPr>
                <p:cNvPr id="76" name="Freeform: Shape 125"/>
                <p:cNvSpPr/>
                <p:nvPr/>
              </p:nvSpPr>
              <p:spPr bwMode="auto">
                <a:xfrm>
                  <a:off x="5430696" y="1236964"/>
                  <a:ext cx="137246" cy="101709"/>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algn="ctr"/>
                  <a:endParaRPr>
                    <a:ea typeface="微软雅黑" panose="020B0503020204020204" pitchFamily="34" charset="-122"/>
                  </a:endParaRPr>
                </a:p>
              </p:txBody>
            </p:sp>
            <p:sp>
              <p:nvSpPr>
                <p:cNvPr id="77" name="Freeform: Shape 126"/>
                <p:cNvSpPr/>
                <p:nvPr/>
              </p:nvSpPr>
              <p:spPr bwMode="auto">
                <a:xfrm>
                  <a:off x="5444176" y="1308038"/>
                  <a:ext cx="30635" cy="52693"/>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algn="ctr"/>
                  <a:endParaRPr>
                    <a:ea typeface="微软雅黑" panose="020B0503020204020204" pitchFamily="34" charset="-122"/>
                  </a:endParaRPr>
                </a:p>
              </p:txBody>
            </p:sp>
            <p:sp>
              <p:nvSpPr>
                <p:cNvPr id="78" name="Freeform: Shape 127"/>
                <p:cNvSpPr/>
                <p:nvPr/>
              </p:nvSpPr>
              <p:spPr bwMode="auto">
                <a:xfrm>
                  <a:off x="5523828" y="1308038"/>
                  <a:ext cx="30635" cy="52693"/>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algn="ctr"/>
                  <a:endParaRPr>
                    <a:ea typeface="微软雅黑" panose="020B0503020204020204" pitchFamily="34" charset="-122"/>
                  </a:endParaRPr>
                </a:p>
              </p:txBody>
            </p:sp>
            <p:sp>
              <p:nvSpPr>
                <p:cNvPr id="79" name="Freeform: Shape 128"/>
                <p:cNvSpPr/>
                <p:nvPr/>
              </p:nvSpPr>
              <p:spPr bwMode="auto">
                <a:xfrm>
                  <a:off x="5987034" y="2883918"/>
                  <a:ext cx="186263" cy="137246"/>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algn="ctr"/>
                  <a:endParaRPr>
                    <a:ea typeface="微软雅黑" panose="020B0503020204020204" pitchFamily="34" charset="-122"/>
                  </a:endParaRPr>
                </a:p>
              </p:txBody>
            </p:sp>
            <p:sp>
              <p:nvSpPr>
                <p:cNvPr id="80" name="Freeform: Shape 129"/>
                <p:cNvSpPr/>
                <p:nvPr/>
              </p:nvSpPr>
              <p:spPr bwMode="auto">
                <a:xfrm>
                  <a:off x="5766459" y="1895010"/>
                  <a:ext cx="93131" cy="11518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algn="ctr"/>
                  <a:endParaRPr>
                    <a:ea typeface="微软雅黑" panose="020B0503020204020204" pitchFamily="34" charset="-122"/>
                  </a:endParaRPr>
                </a:p>
              </p:txBody>
            </p:sp>
          </p:grpSp>
          <p:grpSp>
            <p:nvGrpSpPr>
              <p:cNvPr id="11" name="Group 59"/>
              <p:cNvGrpSpPr/>
              <p:nvPr/>
            </p:nvGrpSpPr>
            <p:grpSpPr>
              <a:xfrm>
                <a:off x="6698196" y="1819393"/>
                <a:ext cx="5062269" cy="5038607"/>
                <a:chOff x="4476326" y="1364544"/>
                <a:chExt cx="3796702" cy="3778956"/>
              </a:xfrm>
            </p:grpSpPr>
            <p:sp>
              <p:nvSpPr>
                <p:cNvPr id="12" name="Freeform: Shape 61"/>
                <p:cNvSpPr/>
                <p:nvPr/>
              </p:nvSpPr>
              <p:spPr bwMode="auto">
                <a:xfrm>
                  <a:off x="4749783" y="1386364"/>
                  <a:ext cx="2829064"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dirty="0">
                    <a:ea typeface="微软雅黑" panose="020B0503020204020204" pitchFamily="34" charset="-122"/>
                  </a:endParaRPr>
                </a:p>
              </p:txBody>
            </p:sp>
            <p:sp>
              <p:nvSpPr>
                <p:cNvPr id="13" name="Freeform: Shape 62"/>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a:ea typeface="微软雅黑" panose="020B0503020204020204" pitchFamily="34" charset="-122"/>
                  </a:endParaRPr>
                </a:p>
              </p:txBody>
            </p:sp>
            <p:sp>
              <p:nvSpPr>
                <p:cNvPr id="14" name="Freeform: Shape 63"/>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a:ea typeface="微软雅黑" panose="020B0503020204020204" pitchFamily="34" charset="-122"/>
                  </a:endParaRPr>
                </a:p>
              </p:txBody>
            </p:sp>
            <p:sp>
              <p:nvSpPr>
                <p:cNvPr id="15" name="Freeform: Shape 64"/>
                <p:cNvSpPr/>
                <p:nvPr/>
              </p:nvSpPr>
              <p:spPr bwMode="auto">
                <a:xfrm>
                  <a:off x="4476326"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p:spPr>
              <p:txBody>
                <a:bodyPr anchor="ctr"/>
                <a:lstStyle/>
                <a:p>
                  <a:pPr algn="ctr"/>
                  <a:endParaRPr>
                    <a:ea typeface="微软雅黑" panose="020B0503020204020204" pitchFamily="34" charset="-122"/>
                  </a:endParaRPr>
                </a:p>
              </p:txBody>
            </p:sp>
          </p:grpSp>
        </p:grpSp>
        <p:sp>
          <p:nvSpPr>
            <p:cNvPr id="265" name="矩形 264"/>
            <p:cNvSpPr/>
            <p:nvPr/>
          </p:nvSpPr>
          <p:spPr>
            <a:xfrm>
              <a:off x="8178784" y="3424068"/>
              <a:ext cx="1301422"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dirty="0">
                  <a:solidFill>
                    <a:schemeClr val="accent2"/>
                  </a:solidFill>
                </a:rPr>
                <a:t>标题文</a:t>
              </a:r>
              <a:endParaRPr lang="en-US" altLang="zh-CN" sz="2800" b="1" dirty="0">
                <a:solidFill>
                  <a:schemeClr val="accent2"/>
                </a:solidFill>
              </a:endParaRPr>
            </a:p>
            <a:p>
              <a:pPr algn="ctr">
                <a:lnSpc>
                  <a:spcPct val="120000"/>
                </a:lnSpc>
              </a:pPr>
              <a:r>
                <a:rPr lang="zh-CN" altLang="en-US" sz="2800" b="1" dirty="0">
                  <a:solidFill>
                    <a:schemeClr val="accent2"/>
                  </a:solidFill>
                </a:rPr>
                <a:t>字添加</a:t>
              </a:r>
              <a:endParaRPr lang="zh-CN" altLang="en-US" sz="2800" b="1" dirty="0">
                <a:solidFill>
                  <a:schemeClr val="accent2"/>
                </a:solidFill>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56"/>
                                        </p:tgtEl>
                                        <p:attrNameLst>
                                          <p:attrName>style.visibility</p:attrName>
                                        </p:attrNameLst>
                                      </p:cBhvr>
                                      <p:to>
                                        <p:strVal val="visible"/>
                                      </p:to>
                                    </p:set>
                                    <p:anim calcmode="lin" valueType="num">
                                      <p:cBhvr additive="base">
                                        <p:cTn id="11" dur="500"/>
                                        <p:tgtEl>
                                          <p:spTgt spid="256"/>
                                        </p:tgtEl>
                                        <p:attrNameLst>
                                          <p:attrName>ppt_x</p:attrName>
                                        </p:attrNameLst>
                                      </p:cBhvr>
                                      <p:tavLst>
                                        <p:tav tm="0">
                                          <p:val>
                                            <p:strVal val="#ppt_x-#ppt_w*1.125000"/>
                                          </p:val>
                                        </p:tav>
                                        <p:tav tm="100000">
                                          <p:val>
                                            <p:strVal val="#ppt_x"/>
                                          </p:val>
                                        </p:tav>
                                      </p:tavLst>
                                    </p:anim>
                                    <p:animEffect transition="in" filter="wipe(right)">
                                      <p:cBhvr>
                                        <p:cTn id="12" dur="500"/>
                                        <p:tgtEl>
                                          <p:spTgt spid="256"/>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59"/>
                                        </p:tgtEl>
                                        <p:attrNameLst>
                                          <p:attrName>style.visibility</p:attrName>
                                        </p:attrNameLst>
                                      </p:cBhvr>
                                      <p:to>
                                        <p:strVal val="visible"/>
                                      </p:to>
                                    </p:set>
                                    <p:anim calcmode="lin" valueType="num">
                                      <p:cBhvr additive="base">
                                        <p:cTn id="16" dur="500"/>
                                        <p:tgtEl>
                                          <p:spTgt spid="259"/>
                                        </p:tgtEl>
                                        <p:attrNameLst>
                                          <p:attrName>ppt_x</p:attrName>
                                        </p:attrNameLst>
                                      </p:cBhvr>
                                      <p:tavLst>
                                        <p:tav tm="0">
                                          <p:val>
                                            <p:strVal val="#ppt_x-#ppt_w*1.125000"/>
                                          </p:val>
                                        </p:tav>
                                        <p:tav tm="100000">
                                          <p:val>
                                            <p:strVal val="#ppt_x"/>
                                          </p:val>
                                        </p:tav>
                                      </p:tavLst>
                                    </p:anim>
                                    <p:animEffect transition="in" filter="wipe(right)">
                                      <p:cBhvr>
                                        <p:cTn id="17" dur="500"/>
                                        <p:tgtEl>
                                          <p:spTgt spid="25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62"/>
                                        </p:tgtEl>
                                        <p:attrNameLst>
                                          <p:attrName>style.visibility</p:attrName>
                                        </p:attrNameLst>
                                      </p:cBhvr>
                                      <p:to>
                                        <p:strVal val="visible"/>
                                      </p:to>
                                    </p:set>
                                    <p:anim calcmode="lin" valueType="num">
                                      <p:cBhvr additive="base">
                                        <p:cTn id="21" dur="500"/>
                                        <p:tgtEl>
                                          <p:spTgt spid="262"/>
                                        </p:tgtEl>
                                        <p:attrNameLst>
                                          <p:attrName>ppt_x</p:attrName>
                                        </p:attrNameLst>
                                      </p:cBhvr>
                                      <p:tavLst>
                                        <p:tav tm="0">
                                          <p:val>
                                            <p:strVal val="#ppt_x-#ppt_w*1.125000"/>
                                          </p:val>
                                        </p:tav>
                                        <p:tav tm="100000">
                                          <p:val>
                                            <p:strVal val="#ppt_x"/>
                                          </p:val>
                                        </p:tav>
                                      </p:tavLst>
                                    </p:anim>
                                    <p:animEffect transition="in" filter="wipe(righ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150176" y="1692039"/>
            <a:ext cx="2241974" cy="2093713"/>
            <a:chOff x="1150176" y="1822668"/>
            <a:chExt cx="2241974" cy="2093713"/>
          </a:xfrm>
        </p:grpSpPr>
        <p:grpSp>
          <p:nvGrpSpPr>
            <p:cNvPr id="40" name="组合 39"/>
            <p:cNvGrpSpPr/>
            <p:nvPr/>
          </p:nvGrpSpPr>
          <p:grpSpPr>
            <a:xfrm>
              <a:off x="1880612" y="1822668"/>
              <a:ext cx="781102" cy="781102"/>
              <a:chOff x="1731163" y="1470019"/>
              <a:chExt cx="1080000" cy="1080000"/>
            </a:xfrm>
          </p:grpSpPr>
          <p:sp>
            <p:nvSpPr>
              <p:cNvPr id="4" name="Diamond 4"/>
              <p:cNvSpPr/>
              <p:nvPr/>
            </p:nvSpPr>
            <p:spPr>
              <a:xfrm>
                <a:off x="1731163" y="1470019"/>
                <a:ext cx="1080000" cy="108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28" name="Diamond 4"/>
              <p:cNvSpPr/>
              <p:nvPr/>
            </p:nvSpPr>
            <p:spPr>
              <a:xfrm>
                <a:off x="2013056"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49" name="组合 48"/>
            <p:cNvGrpSpPr/>
            <p:nvPr/>
          </p:nvGrpSpPr>
          <p:grpSpPr>
            <a:xfrm>
              <a:off x="1150176" y="2744483"/>
              <a:ext cx="2241974" cy="1171898"/>
              <a:chOff x="2222797" y="3336911"/>
              <a:chExt cx="2241974" cy="1171898"/>
            </a:xfrm>
          </p:grpSpPr>
          <p:sp>
            <p:nvSpPr>
              <p:cNvPr id="50" name="矩形 49"/>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51" name="矩形 50"/>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74" name="组合 73"/>
          <p:cNvGrpSpPr/>
          <p:nvPr/>
        </p:nvGrpSpPr>
        <p:grpSpPr>
          <a:xfrm>
            <a:off x="3762120" y="1692039"/>
            <a:ext cx="2241974" cy="2093713"/>
            <a:chOff x="3762120" y="1822668"/>
            <a:chExt cx="2241974" cy="2093713"/>
          </a:xfrm>
        </p:grpSpPr>
        <p:grpSp>
          <p:nvGrpSpPr>
            <p:cNvPr id="41" name="组合 40"/>
            <p:cNvGrpSpPr/>
            <p:nvPr/>
          </p:nvGrpSpPr>
          <p:grpSpPr>
            <a:xfrm>
              <a:off x="4492556" y="1822668"/>
              <a:ext cx="781102" cy="781102"/>
              <a:chOff x="4343107" y="1470019"/>
              <a:chExt cx="1080000" cy="1080000"/>
            </a:xfrm>
          </p:grpSpPr>
          <p:sp>
            <p:nvSpPr>
              <p:cNvPr id="10" name="Diamond 13"/>
              <p:cNvSpPr/>
              <p:nvPr/>
            </p:nvSpPr>
            <p:spPr>
              <a:xfrm>
                <a:off x="4343107" y="1470019"/>
                <a:ext cx="1080000" cy="108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0" name="Diamond 13"/>
              <p:cNvSpPr/>
              <p:nvPr/>
            </p:nvSpPr>
            <p:spPr>
              <a:xfrm>
                <a:off x="4625000"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52" name="组合 51"/>
            <p:cNvGrpSpPr/>
            <p:nvPr/>
          </p:nvGrpSpPr>
          <p:grpSpPr>
            <a:xfrm>
              <a:off x="3762120" y="2744483"/>
              <a:ext cx="2241974" cy="1171898"/>
              <a:chOff x="2222797" y="3336911"/>
              <a:chExt cx="2241974" cy="1171898"/>
            </a:xfrm>
          </p:grpSpPr>
          <p:sp>
            <p:nvSpPr>
              <p:cNvPr id="53" name="矩形 52"/>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54" name="矩形 53"/>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75" name="组合 74"/>
          <p:cNvGrpSpPr/>
          <p:nvPr/>
        </p:nvGrpSpPr>
        <p:grpSpPr>
          <a:xfrm>
            <a:off x="6276034" y="1692039"/>
            <a:ext cx="2241974" cy="2093713"/>
            <a:chOff x="6276034" y="1822668"/>
            <a:chExt cx="2241974" cy="2093713"/>
          </a:xfrm>
        </p:grpSpPr>
        <p:grpSp>
          <p:nvGrpSpPr>
            <p:cNvPr id="42" name="组合 41"/>
            <p:cNvGrpSpPr/>
            <p:nvPr/>
          </p:nvGrpSpPr>
          <p:grpSpPr>
            <a:xfrm>
              <a:off x="7006470" y="1822668"/>
              <a:ext cx="781102" cy="781102"/>
              <a:chOff x="6857021" y="1470019"/>
              <a:chExt cx="1080000" cy="1080000"/>
            </a:xfrm>
          </p:grpSpPr>
          <p:sp>
            <p:nvSpPr>
              <p:cNvPr id="22" name="Diamond 28"/>
              <p:cNvSpPr/>
              <p:nvPr/>
            </p:nvSpPr>
            <p:spPr>
              <a:xfrm>
                <a:off x="6857021" y="1470019"/>
                <a:ext cx="1080000" cy="108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4" name="Diamond 28"/>
              <p:cNvSpPr/>
              <p:nvPr/>
            </p:nvSpPr>
            <p:spPr>
              <a:xfrm>
                <a:off x="7138915"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55" name="组合 54"/>
            <p:cNvGrpSpPr/>
            <p:nvPr/>
          </p:nvGrpSpPr>
          <p:grpSpPr>
            <a:xfrm>
              <a:off x="6276034" y="2744483"/>
              <a:ext cx="2241974" cy="1171898"/>
              <a:chOff x="2222797" y="3336911"/>
              <a:chExt cx="2241974" cy="1171898"/>
            </a:xfrm>
          </p:grpSpPr>
          <p:sp>
            <p:nvSpPr>
              <p:cNvPr id="56" name="矩形 55"/>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57" name="矩形 56"/>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76" name="组合 75"/>
          <p:cNvGrpSpPr/>
          <p:nvPr/>
        </p:nvGrpSpPr>
        <p:grpSpPr>
          <a:xfrm>
            <a:off x="8761863" y="1692039"/>
            <a:ext cx="2241974" cy="2093713"/>
            <a:chOff x="8761863" y="1822668"/>
            <a:chExt cx="2241974" cy="2093713"/>
          </a:xfrm>
        </p:grpSpPr>
        <p:grpSp>
          <p:nvGrpSpPr>
            <p:cNvPr id="43" name="组合 42"/>
            <p:cNvGrpSpPr/>
            <p:nvPr/>
          </p:nvGrpSpPr>
          <p:grpSpPr>
            <a:xfrm>
              <a:off x="9492299" y="1822668"/>
              <a:ext cx="781102" cy="781102"/>
              <a:chOff x="9342850" y="1470019"/>
              <a:chExt cx="1080000" cy="1080000"/>
            </a:xfrm>
          </p:grpSpPr>
          <p:sp>
            <p:nvSpPr>
              <p:cNvPr id="16" name="Diamond 19"/>
              <p:cNvSpPr/>
              <p:nvPr/>
            </p:nvSpPr>
            <p:spPr>
              <a:xfrm>
                <a:off x="9342850" y="1470019"/>
                <a:ext cx="1080000" cy="108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2" name="Diamond 19"/>
              <p:cNvSpPr/>
              <p:nvPr/>
            </p:nvSpPr>
            <p:spPr>
              <a:xfrm>
                <a:off x="9624744"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58" name="组合 57"/>
            <p:cNvGrpSpPr/>
            <p:nvPr/>
          </p:nvGrpSpPr>
          <p:grpSpPr>
            <a:xfrm>
              <a:off x="8761863" y="2744483"/>
              <a:ext cx="2241974" cy="1171898"/>
              <a:chOff x="2222797" y="3336911"/>
              <a:chExt cx="2241974" cy="1171898"/>
            </a:xfrm>
          </p:grpSpPr>
          <p:sp>
            <p:nvSpPr>
              <p:cNvPr id="59" name="矩形 58"/>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60" name="矩形 59"/>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80" name="组合 79"/>
          <p:cNvGrpSpPr/>
          <p:nvPr/>
        </p:nvGrpSpPr>
        <p:grpSpPr>
          <a:xfrm>
            <a:off x="1150176" y="3996870"/>
            <a:ext cx="2241974" cy="2046327"/>
            <a:chOff x="1150176" y="3924300"/>
            <a:chExt cx="2241974" cy="2046327"/>
          </a:xfrm>
        </p:grpSpPr>
        <p:grpSp>
          <p:nvGrpSpPr>
            <p:cNvPr id="39" name="组合 38"/>
            <p:cNvGrpSpPr/>
            <p:nvPr/>
          </p:nvGrpSpPr>
          <p:grpSpPr>
            <a:xfrm>
              <a:off x="1880612" y="3924300"/>
              <a:ext cx="781102" cy="781102"/>
              <a:chOff x="1731163" y="3774851"/>
              <a:chExt cx="1080000" cy="1080000"/>
            </a:xfrm>
          </p:grpSpPr>
          <p:sp>
            <p:nvSpPr>
              <p:cNvPr id="7" name="Diamond 10"/>
              <p:cNvSpPr/>
              <p:nvPr/>
            </p:nvSpPr>
            <p:spPr>
              <a:xfrm>
                <a:off x="1731163" y="3774851"/>
                <a:ext cx="1080000" cy="1080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29" name="Diamond 10"/>
              <p:cNvSpPr/>
              <p:nvPr/>
            </p:nvSpPr>
            <p:spPr>
              <a:xfrm>
                <a:off x="2013056"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61" name="组合 60"/>
            <p:cNvGrpSpPr/>
            <p:nvPr/>
          </p:nvGrpSpPr>
          <p:grpSpPr>
            <a:xfrm>
              <a:off x="1150176" y="4798729"/>
              <a:ext cx="2241974" cy="1171898"/>
              <a:chOff x="2222797" y="3336911"/>
              <a:chExt cx="2241974" cy="1171898"/>
            </a:xfrm>
          </p:grpSpPr>
          <p:sp>
            <p:nvSpPr>
              <p:cNvPr id="62" name="矩形 61"/>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63" name="矩形 62"/>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79" name="组合 78"/>
          <p:cNvGrpSpPr/>
          <p:nvPr/>
        </p:nvGrpSpPr>
        <p:grpSpPr>
          <a:xfrm>
            <a:off x="3762120" y="3996870"/>
            <a:ext cx="2241974" cy="2046327"/>
            <a:chOff x="3762120" y="3924300"/>
            <a:chExt cx="2241974" cy="2046327"/>
          </a:xfrm>
        </p:grpSpPr>
        <p:grpSp>
          <p:nvGrpSpPr>
            <p:cNvPr id="38" name="组合 37"/>
            <p:cNvGrpSpPr/>
            <p:nvPr/>
          </p:nvGrpSpPr>
          <p:grpSpPr>
            <a:xfrm>
              <a:off x="4492556" y="3924300"/>
              <a:ext cx="781102" cy="781102"/>
              <a:chOff x="4343107" y="3774851"/>
              <a:chExt cx="1080000" cy="1080000"/>
            </a:xfrm>
          </p:grpSpPr>
          <p:sp>
            <p:nvSpPr>
              <p:cNvPr id="13" name="Diamond 16"/>
              <p:cNvSpPr/>
              <p:nvPr/>
            </p:nvSpPr>
            <p:spPr>
              <a:xfrm>
                <a:off x="4343107" y="3774851"/>
                <a:ext cx="1080000" cy="1080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1" name="Diamond 16"/>
              <p:cNvSpPr/>
              <p:nvPr/>
            </p:nvSpPr>
            <p:spPr>
              <a:xfrm>
                <a:off x="4625000"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64" name="组合 63"/>
            <p:cNvGrpSpPr/>
            <p:nvPr/>
          </p:nvGrpSpPr>
          <p:grpSpPr>
            <a:xfrm>
              <a:off x="3762120" y="4798729"/>
              <a:ext cx="2241974" cy="1171898"/>
              <a:chOff x="2222797" y="3336911"/>
              <a:chExt cx="2241974" cy="1171898"/>
            </a:xfrm>
          </p:grpSpPr>
          <p:sp>
            <p:nvSpPr>
              <p:cNvPr id="65" name="矩形 64"/>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66" name="矩形 65"/>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78" name="组合 77"/>
          <p:cNvGrpSpPr/>
          <p:nvPr/>
        </p:nvGrpSpPr>
        <p:grpSpPr>
          <a:xfrm>
            <a:off x="6276034" y="3996870"/>
            <a:ext cx="2241974" cy="2046327"/>
            <a:chOff x="6276034" y="3924300"/>
            <a:chExt cx="2241974" cy="2046327"/>
          </a:xfrm>
        </p:grpSpPr>
        <p:grpSp>
          <p:nvGrpSpPr>
            <p:cNvPr id="37" name="组合 36"/>
            <p:cNvGrpSpPr/>
            <p:nvPr/>
          </p:nvGrpSpPr>
          <p:grpSpPr>
            <a:xfrm>
              <a:off x="7006470" y="3924300"/>
              <a:ext cx="781102" cy="781102"/>
              <a:chOff x="6857021" y="3774851"/>
              <a:chExt cx="1080000" cy="1080000"/>
            </a:xfrm>
          </p:grpSpPr>
          <p:sp>
            <p:nvSpPr>
              <p:cNvPr id="25" name="Diamond 31"/>
              <p:cNvSpPr/>
              <p:nvPr/>
            </p:nvSpPr>
            <p:spPr>
              <a:xfrm>
                <a:off x="6857021" y="3774851"/>
                <a:ext cx="1080000" cy="108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5" name="Diamond 31"/>
              <p:cNvSpPr/>
              <p:nvPr/>
            </p:nvSpPr>
            <p:spPr>
              <a:xfrm>
                <a:off x="7138915"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67" name="组合 66"/>
            <p:cNvGrpSpPr/>
            <p:nvPr/>
          </p:nvGrpSpPr>
          <p:grpSpPr>
            <a:xfrm>
              <a:off x="6276034" y="4798729"/>
              <a:ext cx="2241974" cy="1171898"/>
              <a:chOff x="2222797" y="3336911"/>
              <a:chExt cx="2241974" cy="1171898"/>
            </a:xfrm>
          </p:grpSpPr>
          <p:sp>
            <p:nvSpPr>
              <p:cNvPr id="68" name="矩形 67"/>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69" name="矩形 68"/>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grpSp>
        <p:nvGrpSpPr>
          <p:cNvPr id="77" name="组合 76"/>
          <p:cNvGrpSpPr/>
          <p:nvPr/>
        </p:nvGrpSpPr>
        <p:grpSpPr>
          <a:xfrm>
            <a:off x="8761863" y="3996870"/>
            <a:ext cx="2241974" cy="2046327"/>
            <a:chOff x="8761863" y="3924300"/>
            <a:chExt cx="2241974" cy="2046327"/>
          </a:xfrm>
        </p:grpSpPr>
        <p:grpSp>
          <p:nvGrpSpPr>
            <p:cNvPr id="36" name="组合 35"/>
            <p:cNvGrpSpPr/>
            <p:nvPr/>
          </p:nvGrpSpPr>
          <p:grpSpPr>
            <a:xfrm>
              <a:off x="9492299" y="3924300"/>
              <a:ext cx="781102" cy="781102"/>
              <a:chOff x="9342850" y="3774851"/>
              <a:chExt cx="1080000" cy="1080000"/>
            </a:xfrm>
          </p:grpSpPr>
          <p:sp>
            <p:nvSpPr>
              <p:cNvPr id="19" name="Diamond 22"/>
              <p:cNvSpPr/>
              <p:nvPr/>
            </p:nvSpPr>
            <p:spPr>
              <a:xfrm>
                <a:off x="9342850" y="3774851"/>
                <a:ext cx="1080000" cy="108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3" name="Diamond 22"/>
              <p:cNvSpPr/>
              <p:nvPr/>
            </p:nvSpPr>
            <p:spPr>
              <a:xfrm>
                <a:off x="9624744"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70" name="组合 69"/>
            <p:cNvGrpSpPr/>
            <p:nvPr/>
          </p:nvGrpSpPr>
          <p:grpSpPr>
            <a:xfrm>
              <a:off x="8761863" y="4798729"/>
              <a:ext cx="2241974" cy="1171898"/>
              <a:chOff x="2222797" y="3336911"/>
              <a:chExt cx="2241974" cy="1171898"/>
            </a:xfrm>
          </p:grpSpPr>
          <p:sp>
            <p:nvSpPr>
              <p:cNvPr id="71" name="矩形 70"/>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dirty="0">
                  <a:solidFill>
                    <a:schemeClr val="bg1">
                      <a:lumMod val="50000"/>
                    </a:schemeClr>
                  </a:solidFill>
                  <a:latin typeface="Century Gothic" panose="020B0502020202020204" pitchFamily="34" charset="0"/>
                </a:endParaRPr>
              </a:p>
            </p:txBody>
          </p:sp>
          <p:sp>
            <p:nvSpPr>
              <p:cNvPr id="72" name="矩形 71"/>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endParaRPr lang="zh-CN" altLang="en-US" b="1" dirty="0">
                  <a:solidFill>
                    <a:schemeClr val="tx1">
                      <a:lumMod val="75000"/>
                      <a:lumOff val="25000"/>
                    </a:schemeClr>
                  </a:solidFill>
                </a:endParaRPr>
              </a:p>
            </p:txBody>
          </p:sp>
        </p:grpSp>
      </p:grpSp>
      <p:sp>
        <p:nvSpPr>
          <p:cNvPr id="81" name="文本框 80"/>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82" name="矩形 81"/>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 calcmode="lin" valueType="num">
                                      <p:cBhvr>
                                        <p:cTn id="9" dur="500" fill="hold"/>
                                        <p:tgtEl>
                                          <p:spTgt spid="73"/>
                                        </p:tgtEl>
                                        <p:attrNameLst>
                                          <p:attrName>style.rotation</p:attrName>
                                        </p:attrNameLst>
                                      </p:cBhvr>
                                      <p:tavLst>
                                        <p:tav tm="0">
                                          <p:val>
                                            <p:fltVal val="360"/>
                                          </p:val>
                                        </p:tav>
                                        <p:tav tm="100000">
                                          <p:val>
                                            <p:fltVal val="0"/>
                                          </p:val>
                                        </p:tav>
                                      </p:tavLst>
                                    </p:anim>
                                    <p:animEffect transition="in" filter="fade">
                                      <p:cBhvr>
                                        <p:cTn id="10" dur="500"/>
                                        <p:tgtEl>
                                          <p:spTgt spid="7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p:cTn id="14" dur="500" fill="hold"/>
                                        <p:tgtEl>
                                          <p:spTgt spid="74"/>
                                        </p:tgtEl>
                                        <p:attrNameLst>
                                          <p:attrName>ppt_w</p:attrName>
                                        </p:attrNameLst>
                                      </p:cBhvr>
                                      <p:tavLst>
                                        <p:tav tm="0">
                                          <p:val>
                                            <p:fltVal val="0"/>
                                          </p:val>
                                        </p:tav>
                                        <p:tav tm="100000">
                                          <p:val>
                                            <p:strVal val="#ppt_w"/>
                                          </p:val>
                                        </p:tav>
                                      </p:tavLst>
                                    </p:anim>
                                    <p:anim calcmode="lin" valueType="num">
                                      <p:cBhvr>
                                        <p:cTn id="15" dur="500" fill="hold"/>
                                        <p:tgtEl>
                                          <p:spTgt spid="74"/>
                                        </p:tgtEl>
                                        <p:attrNameLst>
                                          <p:attrName>ppt_h</p:attrName>
                                        </p:attrNameLst>
                                      </p:cBhvr>
                                      <p:tavLst>
                                        <p:tav tm="0">
                                          <p:val>
                                            <p:fltVal val="0"/>
                                          </p:val>
                                        </p:tav>
                                        <p:tav tm="100000">
                                          <p:val>
                                            <p:strVal val="#ppt_h"/>
                                          </p:val>
                                        </p:tav>
                                      </p:tavLst>
                                    </p:anim>
                                    <p:anim calcmode="lin" valueType="num">
                                      <p:cBhvr>
                                        <p:cTn id="16" dur="500" fill="hold"/>
                                        <p:tgtEl>
                                          <p:spTgt spid="74"/>
                                        </p:tgtEl>
                                        <p:attrNameLst>
                                          <p:attrName>style.rotation</p:attrName>
                                        </p:attrNameLst>
                                      </p:cBhvr>
                                      <p:tavLst>
                                        <p:tav tm="0">
                                          <p:val>
                                            <p:fltVal val="360"/>
                                          </p:val>
                                        </p:tav>
                                        <p:tav tm="100000">
                                          <p:val>
                                            <p:fltVal val="0"/>
                                          </p:val>
                                        </p:tav>
                                      </p:tavLst>
                                    </p:anim>
                                    <p:animEffect transition="in" filter="fade">
                                      <p:cBhvr>
                                        <p:cTn id="17" dur="500"/>
                                        <p:tgtEl>
                                          <p:spTgt spid="74"/>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 calcmode="lin" valueType="num">
                                      <p:cBhvr>
                                        <p:cTn id="23" dur="500" fill="hold"/>
                                        <p:tgtEl>
                                          <p:spTgt spid="75"/>
                                        </p:tgtEl>
                                        <p:attrNameLst>
                                          <p:attrName>style.rotation</p:attrName>
                                        </p:attrNameLst>
                                      </p:cBhvr>
                                      <p:tavLst>
                                        <p:tav tm="0">
                                          <p:val>
                                            <p:fltVal val="360"/>
                                          </p:val>
                                        </p:tav>
                                        <p:tav tm="100000">
                                          <p:val>
                                            <p:fltVal val="0"/>
                                          </p:val>
                                        </p:tav>
                                      </p:tavLst>
                                    </p:anim>
                                    <p:animEffect transition="in" filter="fade">
                                      <p:cBhvr>
                                        <p:cTn id="24" dur="500"/>
                                        <p:tgtEl>
                                          <p:spTgt spid="75"/>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anim calcmode="lin" valueType="num">
                                      <p:cBhvr>
                                        <p:cTn id="30" dur="500" fill="hold"/>
                                        <p:tgtEl>
                                          <p:spTgt spid="76"/>
                                        </p:tgtEl>
                                        <p:attrNameLst>
                                          <p:attrName>style.rotation</p:attrName>
                                        </p:attrNameLst>
                                      </p:cBhvr>
                                      <p:tavLst>
                                        <p:tav tm="0">
                                          <p:val>
                                            <p:fltVal val="360"/>
                                          </p:val>
                                        </p:tav>
                                        <p:tav tm="100000">
                                          <p:val>
                                            <p:fltVal val="0"/>
                                          </p:val>
                                        </p:tav>
                                      </p:tavLst>
                                    </p:anim>
                                    <p:animEffect transition="in" filter="fade">
                                      <p:cBhvr>
                                        <p:cTn id="31" dur="500"/>
                                        <p:tgtEl>
                                          <p:spTgt spid="7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fltVal val="0"/>
                                          </p:val>
                                        </p:tav>
                                        <p:tav tm="100000">
                                          <p:val>
                                            <p:strVal val="#ppt_w"/>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 calcmode="lin" valueType="num">
                                      <p:cBhvr>
                                        <p:cTn id="37" dur="500" fill="hold"/>
                                        <p:tgtEl>
                                          <p:spTgt spid="80"/>
                                        </p:tgtEl>
                                        <p:attrNameLst>
                                          <p:attrName>style.rotation</p:attrName>
                                        </p:attrNameLst>
                                      </p:cBhvr>
                                      <p:tavLst>
                                        <p:tav tm="0">
                                          <p:val>
                                            <p:fltVal val="360"/>
                                          </p:val>
                                        </p:tav>
                                        <p:tav tm="100000">
                                          <p:val>
                                            <p:fltVal val="0"/>
                                          </p:val>
                                        </p:tav>
                                      </p:tavLst>
                                    </p:anim>
                                    <p:animEffect transition="in" filter="fade">
                                      <p:cBhvr>
                                        <p:cTn id="38" dur="500"/>
                                        <p:tgtEl>
                                          <p:spTgt spid="8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 calcmode="lin" valueType="num">
                                      <p:cBhvr>
                                        <p:cTn id="44" dur="500" fill="hold"/>
                                        <p:tgtEl>
                                          <p:spTgt spid="79"/>
                                        </p:tgtEl>
                                        <p:attrNameLst>
                                          <p:attrName>style.rotation</p:attrName>
                                        </p:attrNameLst>
                                      </p:cBhvr>
                                      <p:tavLst>
                                        <p:tav tm="0">
                                          <p:val>
                                            <p:fltVal val="360"/>
                                          </p:val>
                                        </p:tav>
                                        <p:tav tm="100000">
                                          <p:val>
                                            <p:fltVal val="0"/>
                                          </p:val>
                                        </p:tav>
                                      </p:tavLst>
                                    </p:anim>
                                    <p:animEffect transition="in" filter="fade">
                                      <p:cBhvr>
                                        <p:cTn id="45" dur="500"/>
                                        <p:tgtEl>
                                          <p:spTgt spid="79"/>
                                        </p:tgtEl>
                                      </p:cBhvr>
                                    </p:animEffect>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500" fill="hold"/>
                                        <p:tgtEl>
                                          <p:spTgt spid="78"/>
                                        </p:tgtEl>
                                        <p:attrNameLst>
                                          <p:attrName>ppt_w</p:attrName>
                                        </p:attrNameLst>
                                      </p:cBhvr>
                                      <p:tavLst>
                                        <p:tav tm="0">
                                          <p:val>
                                            <p:fltVal val="0"/>
                                          </p:val>
                                        </p:tav>
                                        <p:tav tm="100000">
                                          <p:val>
                                            <p:strVal val="#ppt_w"/>
                                          </p:val>
                                        </p:tav>
                                      </p:tavLst>
                                    </p:anim>
                                    <p:anim calcmode="lin" valueType="num">
                                      <p:cBhvr>
                                        <p:cTn id="50" dur="500" fill="hold"/>
                                        <p:tgtEl>
                                          <p:spTgt spid="78"/>
                                        </p:tgtEl>
                                        <p:attrNameLst>
                                          <p:attrName>ppt_h</p:attrName>
                                        </p:attrNameLst>
                                      </p:cBhvr>
                                      <p:tavLst>
                                        <p:tav tm="0">
                                          <p:val>
                                            <p:fltVal val="0"/>
                                          </p:val>
                                        </p:tav>
                                        <p:tav tm="100000">
                                          <p:val>
                                            <p:strVal val="#ppt_h"/>
                                          </p:val>
                                        </p:tav>
                                      </p:tavLst>
                                    </p:anim>
                                    <p:anim calcmode="lin" valueType="num">
                                      <p:cBhvr>
                                        <p:cTn id="51" dur="500" fill="hold"/>
                                        <p:tgtEl>
                                          <p:spTgt spid="78"/>
                                        </p:tgtEl>
                                        <p:attrNameLst>
                                          <p:attrName>style.rotation</p:attrName>
                                        </p:attrNameLst>
                                      </p:cBhvr>
                                      <p:tavLst>
                                        <p:tav tm="0">
                                          <p:val>
                                            <p:fltVal val="360"/>
                                          </p:val>
                                        </p:tav>
                                        <p:tav tm="100000">
                                          <p:val>
                                            <p:fltVal val="0"/>
                                          </p:val>
                                        </p:tav>
                                      </p:tavLst>
                                    </p:anim>
                                    <p:animEffect transition="in" filter="fade">
                                      <p:cBhvr>
                                        <p:cTn id="52" dur="500"/>
                                        <p:tgtEl>
                                          <p:spTgt spid="78"/>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p:cTn id="56" dur="500" fill="hold"/>
                                        <p:tgtEl>
                                          <p:spTgt spid="77"/>
                                        </p:tgtEl>
                                        <p:attrNameLst>
                                          <p:attrName>ppt_w</p:attrName>
                                        </p:attrNameLst>
                                      </p:cBhvr>
                                      <p:tavLst>
                                        <p:tav tm="0">
                                          <p:val>
                                            <p:fltVal val="0"/>
                                          </p:val>
                                        </p:tav>
                                        <p:tav tm="100000">
                                          <p:val>
                                            <p:strVal val="#ppt_w"/>
                                          </p:val>
                                        </p:tav>
                                      </p:tavLst>
                                    </p:anim>
                                    <p:anim calcmode="lin" valueType="num">
                                      <p:cBhvr>
                                        <p:cTn id="57" dur="500" fill="hold"/>
                                        <p:tgtEl>
                                          <p:spTgt spid="77"/>
                                        </p:tgtEl>
                                        <p:attrNameLst>
                                          <p:attrName>ppt_h</p:attrName>
                                        </p:attrNameLst>
                                      </p:cBhvr>
                                      <p:tavLst>
                                        <p:tav tm="0">
                                          <p:val>
                                            <p:fltVal val="0"/>
                                          </p:val>
                                        </p:tav>
                                        <p:tav tm="100000">
                                          <p:val>
                                            <p:strVal val="#ppt_h"/>
                                          </p:val>
                                        </p:tav>
                                      </p:tavLst>
                                    </p:anim>
                                    <p:anim calcmode="lin" valueType="num">
                                      <p:cBhvr>
                                        <p:cTn id="58" dur="500" fill="hold"/>
                                        <p:tgtEl>
                                          <p:spTgt spid="77"/>
                                        </p:tgtEl>
                                        <p:attrNameLst>
                                          <p:attrName>style.rotation</p:attrName>
                                        </p:attrNameLst>
                                      </p:cBhvr>
                                      <p:tavLst>
                                        <p:tav tm="0">
                                          <p:val>
                                            <p:fltVal val="360"/>
                                          </p:val>
                                        </p:tav>
                                        <p:tav tm="100000">
                                          <p:val>
                                            <p:fltVal val="0"/>
                                          </p:val>
                                        </p:tav>
                                      </p:tavLst>
                                    </p:anim>
                                    <p:animEffect transition="in" filter="fade">
                                      <p:cBhvr>
                                        <p:cTn id="5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662266"/>
            <a:ext cx="12191999" cy="2288193"/>
            <a:chOff x="-2583344" y="1988820"/>
            <a:chExt cx="15712606" cy="2948940"/>
          </a:xfrm>
        </p:grpSpPr>
        <p:sp>
          <p:nvSpPr>
            <p:cNvPr id="3" name="弧形 2"/>
            <p:cNvSpPr/>
            <p:nvPr/>
          </p:nvSpPr>
          <p:spPr>
            <a:xfrm>
              <a:off x="7075170" y="198882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entury Gothic" panose="020B0502020202020204" pitchFamily="34" charset="0"/>
              </a:endParaRPr>
            </a:p>
          </p:txBody>
        </p:sp>
        <p:cxnSp>
          <p:nvCxnSpPr>
            <p:cNvPr id="5" name="直接连接符 4"/>
            <p:cNvCxnSpPr/>
            <p:nvPr/>
          </p:nvCxnSpPr>
          <p:spPr>
            <a:xfrm>
              <a:off x="-2583344" y="1988820"/>
              <a:ext cx="1039574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8880" y="3463290"/>
              <a:ext cx="53435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H="1">
              <a:off x="1731645" y="346329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entury Gothic" panose="020B0502020202020204" pitchFamily="34" charset="0"/>
              </a:endParaRPr>
            </a:p>
          </p:txBody>
        </p:sp>
        <p:cxnSp>
          <p:nvCxnSpPr>
            <p:cNvPr id="10" name="直接连接符 9"/>
            <p:cNvCxnSpPr/>
            <p:nvPr/>
          </p:nvCxnSpPr>
          <p:spPr>
            <a:xfrm>
              <a:off x="2468880" y="4937760"/>
              <a:ext cx="10660382"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6" name="文本框 15"/>
          <p:cNvSpPr txBox="1">
            <a:spLocks noChangeArrowheads="1"/>
          </p:cNvSpPr>
          <p:nvPr/>
        </p:nvSpPr>
        <p:spPr bwMode="auto">
          <a:xfrm>
            <a:off x="1924461" y="272072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Century Gothic" panose="020B0502020202020204" pitchFamily="34" charset="0"/>
              </a:rPr>
              <a:t>2014</a:t>
            </a:r>
            <a:endParaRPr lang="zh-CN" altLang="en-US" sz="2000" dirty="0">
              <a:solidFill>
                <a:schemeClr val="tx1">
                  <a:lumMod val="65000"/>
                  <a:lumOff val="35000"/>
                </a:schemeClr>
              </a:solidFill>
              <a:latin typeface="Century Gothic" panose="020B0502020202020204" pitchFamily="34" charset="0"/>
            </a:endParaRPr>
          </a:p>
        </p:txBody>
      </p:sp>
      <p:grpSp>
        <p:nvGrpSpPr>
          <p:cNvPr id="17" name="组合 16"/>
          <p:cNvGrpSpPr/>
          <p:nvPr/>
        </p:nvGrpSpPr>
        <p:grpSpPr>
          <a:xfrm>
            <a:off x="1287249" y="1540061"/>
            <a:ext cx="3065290" cy="879350"/>
            <a:chOff x="3762506" y="1807841"/>
            <a:chExt cx="3065290" cy="879350"/>
          </a:xfrm>
        </p:grpSpPr>
        <p:sp>
          <p:nvSpPr>
            <p:cNvPr id="18" name="矩形 17"/>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dirty="0" err="1">
                  <a:solidFill>
                    <a:schemeClr val="tx1">
                      <a:lumMod val="65000"/>
                      <a:lumOff val="35000"/>
                    </a:schemeClr>
                  </a:solidFill>
                  <a:latin typeface="Century Gothic" panose="020B0502020202020204" pitchFamily="34" charset="0"/>
                  <a:cs typeface="+mn-ea"/>
                  <a:sym typeface="+mn-lt"/>
                </a:rPr>
                <a:t>Lorem</a:t>
              </a:r>
              <a:r>
                <a:rPr lang="en-US" altLang="zh-CN" sz="1050" dirty="0">
                  <a:solidFill>
                    <a:schemeClr val="tx1">
                      <a:lumMod val="65000"/>
                      <a:lumOff val="35000"/>
                    </a:schemeClr>
                  </a:solidFill>
                  <a:latin typeface="Century Gothic" panose="020B0502020202020204" pitchFamily="34" charset="0"/>
                  <a:cs typeface="+mn-ea"/>
                  <a:sym typeface="+mn-lt"/>
                </a:rPr>
                <a:t> </a:t>
              </a:r>
              <a:r>
                <a:rPr lang="en-US" altLang="zh-CN" sz="1050" dirty="0" err="1">
                  <a:solidFill>
                    <a:schemeClr val="tx1">
                      <a:lumMod val="65000"/>
                      <a:lumOff val="35000"/>
                    </a:schemeClr>
                  </a:solidFill>
                  <a:latin typeface="Century Gothic" panose="020B0502020202020204" pitchFamily="34" charset="0"/>
                  <a:cs typeface="+mn-ea"/>
                  <a:sym typeface="+mn-lt"/>
                </a:rPr>
                <a:t>Ipsum</a:t>
              </a:r>
              <a:r>
                <a:rPr lang="en-US" altLang="zh-CN" sz="1050" dirty="0">
                  <a:solidFill>
                    <a:schemeClr val="tx1">
                      <a:lumMod val="65000"/>
                      <a:lumOff val="35000"/>
                    </a:schemeClr>
                  </a:solidFill>
                  <a:latin typeface="Century Gothic" panose="020B0502020202020204" pitchFamily="34" charset="0"/>
                  <a:cs typeface="+mn-ea"/>
                  <a:sym typeface="+mn-lt"/>
                </a:rPr>
                <a:t> is simply dummy text of the printing and typesetting industry. Lorem Ipsum has been the industry's standard</a:t>
              </a:r>
              <a:endParaRPr lang="en-US" altLang="zh-CN" sz="1050" dirty="0">
                <a:solidFill>
                  <a:schemeClr val="tx1">
                    <a:lumMod val="65000"/>
                    <a:lumOff val="35000"/>
                  </a:schemeClr>
                </a:solidFill>
                <a:latin typeface="Century Gothic" panose="020B0502020202020204" pitchFamily="34" charset="0"/>
                <a:cs typeface="+mn-ea"/>
                <a:sym typeface="+mn-lt"/>
              </a:endParaRPr>
            </a:p>
          </p:txBody>
        </p:sp>
        <p:sp>
          <p:nvSpPr>
            <p:cNvPr id="19" name="文本框 18"/>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Century Gothic" panose="020B0502020202020204" pitchFamily="34" charset="0"/>
                  <a:cs typeface="+mn-ea"/>
                  <a:sym typeface="+mn-lt"/>
                </a:rPr>
                <a:t>YOUR HEADER</a:t>
              </a:r>
              <a:endParaRPr lang="en-US" altLang="zh-CN" sz="1600" b="1" dirty="0">
                <a:solidFill>
                  <a:schemeClr val="tx1">
                    <a:lumMod val="65000"/>
                    <a:lumOff val="35000"/>
                  </a:schemeClr>
                </a:solidFill>
                <a:latin typeface="Century Gothic" panose="020B0502020202020204" pitchFamily="34" charset="0"/>
                <a:cs typeface="+mn-ea"/>
                <a:sym typeface="+mn-lt"/>
              </a:endParaRPr>
            </a:p>
          </p:txBody>
        </p:sp>
      </p:grpSp>
      <p:sp>
        <p:nvSpPr>
          <p:cNvPr id="15" name="椭圆 14"/>
          <p:cNvSpPr/>
          <p:nvPr/>
        </p:nvSpPr>
        <p:spPr>
          <a:xfrm>
            <a:off x="221057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21" name="椭圆 20"/>
          <p:cNvSpPr/>
          <p:nvPr/>
        </p:nvSpPr>
        <p:spPr>
          <a:xfrm>
            <a:off x="784592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grpSp>
        <p:nvGrpSpPr>
          <p:cNvPr id="22" name="组合 21"/>
          <p:cNvGrpSpPr/>
          <p:nvPr/>
        </p:nvGrpSpPr>
        <p:grpSpPr>
          <a:xfrm>
            <a:off x="6990819" y="1540061"/>
            <a:ext cx="3065290" cy="879350"/>
            <a:chOff x="3762506" y="1807841"/>
            <a:chExt cx="3065290" cy="879350"/>
          </a:xfrm>
        </p:grpSpPr>
        <p:sp>
          <p:nvSpPr>
            <p:cNvPr id="23" name="矩形 22"/>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dirty="0" err="1">
                  <a:solidFill>
                    <a:schemeClr val="tx1">
                      <a:lumMod val="65000"/>
                      <a:lumOff val="35000"/>
                    </a:schemeClr>
                  </a:solidFill>
                  <a:latin typeface="Century Gothic" panose="020B0502020202020204" pitchFamily="34" charset="0"/>
                  <a:cs typeface="+mn-ea"/>
                  <a:sym typeface="+mn-lt"/>
                </a:rPr>
                <a:t>Lorem</a:t>
              </a:r>
              <a:r>
                <a:rPr lang="en-US" altLang="zh-CN" sz="1050" dirty="0">
                  <a:solidFill>
                    <a:schemeClr val="tx1">
                      <a:lumMod val="65000"/>
                      <a:lumOff val="35000"/>
                    </a:schemeClr>
                  </a:solidFill>
                  <a:latin typeface="Century Gothic" panose="020B0502020202020204" pitchFamily="34" charset="0"/>
                  <a:cs typeface="+mn-ea"/>
                  <a:sym typeface="+mn-lt"/>
                </a:rPr>
                <a:t> </a:t>
              </a:r>
              <a:r>
                <a:rPr lang="en-US" altLang="zh-CN" sz="1050" dirty="0" err="1">
                  <a:solidFill>
                    <a:schemeClr val="tx1">
                      <a:lumMod val="65000"/>
                      <a:lumOff val="35000"/>
                    </a:schemeClr>
                  </a:solidFill>
                  <a:latin typeface="Century Gothic" panose="020B0502020202020204" pitchFamily="34" charset="0"/>
                  <a:cs typeface="+mn-ea"/>
                  <a:sym typeface="+mn-lt"/>
                </a:rPr>
                <a:t>Ipsum</a:t>
              </a:r>
              <a:r>
                <a:rPr lang="en-US" altLang="zh-CN" sz="1050" dirty="0">
                  <a:solidFill>
                    <a:schemeClr val="tx1">
                      <a:lumMod val="65000"/>
                      <a:lumOff val="35000"/>
                    </a:schemeClr>
                  </a:solidFill>
                  <a:latin typeface="Century Gothic" panose="020B0502020202020204" pitchFamily="34" charset="0"/>
                  <a:cs typeface="+mn-ea"/>
                  <a:sym typeface="+mn-lt"/>
                </a:rPr>
                <a:t> is simply dummy text of the printing and typesetting industry. Lorem Ipsum has been the industry's standard</a:t>
              </a:r>
              <a:endParaRPr lang="en-US" altLang="zh-CN" sz="1050" dirty="0">
                <a:solidFill>
                  <a:schemeClr val="tx1">
                    <a:lumMod val="65000"/>
                    <a:lumOff val="35000"/>
                  </a:schemeClr>
                </a:solidFill>
                <a:latin typeface="Century Gothic" panose="020B0502020202020204" pitchFamily="34" charset="0"/>
                <a:cs typeface="+mn-ea"/>
                <a:sym typeface="+mn-lt"/>
              </a:endParaRPr>
            </a:p>
          </p:txBody>
        </p:sp>
        <p:sp>
          <p:nvSpPr>
            <p:cNvPr id="24" name="文本框 23"/>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Century Gothic" panose="020B0502020202020204" pitchFamily="34" charset="0"/>
                  <a:cs typeface="+mn-ea"/>
                  <a:sym typeface="+mn-lt"/>
                </a:rPr>
                <a:t>YOUR HEADER</a:t>
              </a:r>
              <a:endParaRPr lang="en-US" altLang="zh-CN" sz="1600" b="1" dirty="0">
                <a:solidFill>
                  <a:schemeClr val="tx1">
                    <a:lumMod val="65000"/>
                    <a:lumOff val="35000"/>
                  </a:schemeClr>
                </a:solidFill>
                <a:latin typeface="Century Gothic" panose="020B0502020202020204" pitchFamily="34" charset="0"/>
                <a:cs typeface="+mn-ea"/>
                <a:sym typeface="+mn-lt"/>
              </a:endParaRPr>
            </a:p>
          </p:txBody>
        </p:sp>
      </p:grpSp>
      <p:sp>
        <p:nvSpPr>
          <p:cNvPr id="25" name="文本框 24"/>
          <p:cNvSpPr txBox="1">
            <a:spLocks noChangeArrowheads="1"/>
          </p:cNvSpPr>
          <p:nvPr/>
        </p:nvSpPr>
        <p:spPr bwMode="auto">
          <a:xfrm>
            <a:off x="7536951" y="272072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Century Gothic" panose="020B0502020202020204" pitchFamily="34" charset="0"/>
              </a:rPr>
              <a:t>2015</a:t>
            </a:r>
            <a:endParaRPr lang="zh-CN" altLang="en-US" sz="2000" dirty="0">
              <a:solidFill>
                <a:schemeClr val="tx1">
                  <a:lumMod val="65000"/>
                  <a:lumOff val="35000"/>
                </a:schemeClr>
              </a:solidFill>
              <a:latin typeface="Century Gothic" panose="020B0502020202020204" pitchFamily="34" charset="0"/>
            </a:endParaRPr>
          </a:p>
        </p:txBody>
      </p:sp>
      <p:grpSp>
        <p:nvGrpSpPr>
          <p:cNvPr id="26" name="组合 25"/>
          <p:cNvGrpSpPr/>
          <p:nvPr/>
        </p:nvGrpSpPr>
        <p:grpSpPr>
          <a:xfrm>
            <a:off x="3816186" y="2805357"/>
            <a:ext cx="3065290" cy="879350"/>
            <a:chOff x="3762506" y="1807841"/>
            <a:chExt cx="3065290" cy="879350"/>
          </a:xfrm>
        </p:grpSpPr>
        <p:sp>
          <p:nvSpPr>
            <p:cNvPr id="27" name="矩形 26"/>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dirty="0" err="1">
                  <a:solidFill>
                    <a:schemeClr val="tx1">
                      <a:lumMod val="65000"/>
                      <a:lumOff val="35000"/>
                    </a:schemeClr>
                  </a:solidFill>
                  <a:latin typeface="Century Gothic" panose="020B0502020202020204" pitchFamily="34" charset="0"/>
                  <a:cs typeface="+mn-ea"/>
                  <a:sym typeface="+mn-lt"/>
                </a:rPr>
                <a:t>Lorem</a:t>
              </a:r>
              <a:r>
                <a:rPr lang="en-US" altLang="zh-CN" sz="1050" dirty="0">
                  <a:solidFill>
                    <a:schemeClr val="tx1">
                      <a:lumMod val="65000"/>
                      <a:lumOff val="35000"/>
                    </a:schemeClr>
                  </a:solidFill>
                  <a:latin typeface="Century Gothic" panose="020B0502020202020204" pitchFamily="34" charset="0"/>
                  <a:cs typeface="+mn-ea"/>
                  <a:sym typeface="+mn-lt"/>
                </a:rPr>
                <a:t> </a:t>
              </a:r>
              <a:r>
                <a:rPr lang="en-US" altLang="zh-CN" sz="1050" dirty="0" err="1">
                  <a:solidFill>
                    <a:schemeClr val="tx1">
                      <a:lumMod val="65000"/>
                      <a:lumOff val="35000"/>
                    </a:schemeClr>
                  </a:solidFill>
                  <a:latin typeface="Century Gothic" panose="020B0502020202020204" pitchFamily="34" charset="0"/>
                  <a:cs typeface="+mn-ea"/>
                  <a:sym typeface="+mn-lt"/>
                </a:rPr>
                <a:t>Ipsum</a:t>
              </a:r>
              <a:r>
                <a:rPr lang="en-US" altLang="zh-CN" sz="1050" dirty="0">
                  <a:solidFill>
                    <a:schemeClr val="tx1">
                      <a:lumMod val="65000"/>
                      <a:lumOff val="35000"/>
                    </a:schemeClr>
                  </a:solidFill>
                  <a:latin typeface="Century Gothic" panose="020B0502020202020204" pitchFamily="34" charset="0"/>
                  <a:cs typeface="+mn-ea"/>
                  <a:sym typeface="+mn-lt"/>
                </a:rPr>
                <a:t> is simply dummy text of the printing and typesetting industry. Lorem Ipsum has been the industry's standard</a:t>
              </a:r>
              <a:endParaRPr lang="en-US" altLang="zh-CN" sz="1050" dirty="0">
                <a:solidFill>
                  <a:schemeClr val="tx1">
                    <a:lumMod val="65000"/>
                    <a:lumOff val="35000"/>
                  </a:schemeClr>
                </a:solidFill>
                <a:latin typeface="Century Gothic" panose="020B0502020202020204" pitchFamily="34" charset="0"/>
                <a:cs typeface="+mn-ea"/>
                <a:sym typeface="+mn-lt"/>
              </a:endParaRPr>
            </a:p>
          </p:txBody>
        </p:sp>
        <p:sp>
          <p:nvSpPr>
            <p:cNvPr id="28" name="文本框 27"/>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Century Gothic" panose="020B0502020202020204" pitchFamily="34" charset="0"/>
                  <a:cs typeface="+mn-ea"/>
                  <a:sym typeface="+mn-lt"/>
                </a:rPr>
                <a:t>YOUR HEADER</a:t>
              </a:r>
              <a:endParaRPr lang="en-US" altLang="zh-CN" sz="1600" b="1" dirty="0">
                <a:solidFill>
                  <a:schemeClr val="tx1">
                    <a:lumMod val="65000"/>
                    <a:lumOff val="35000"/>
                  </a:schemeClr>
                </a:solidFill>
                <a:latin typeface="Century Gothic" panose="020B0502020202020204" pitchFamily="34" charset="0"/>
                <a:cs typeface="+mn-ea"/>
                <a:sym typeface="+mn-lt"/>
              </a:endParaRPr>
            </a:p>
          </p:txBody>
        </p:sp>
      </p:grpSp>
      <p:grpSp>
        <p:nvGrpSpPr>
          <p:cNvPr id="29" name="组合 28"/>
          <p:cNvGrpSpPr/>
          <p:nvPr/>
        </p:nvGrpSpPr>
        <p:grpSpPr>
          <a:xfrm>
            <a:off x="8268604" y="5219340"/>
            <a:ext cx="3065290" cy="879350"/>
            <a:chOff x="3762506" y="1807841"/>
            <a:chExt cx="3065290" cy="879350"/>
          </a:xfrm>
        </p:grpSpPr>
        <p:sp>
          <p:nvSpPr>
            <p:cNvPr id="30" name="矩形 29"/>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dirty="0" err="1">
                  <a:solidFill>
                    <a:schemeClr val="tx1">
                      <a:lumMod val="65000"/>
                      <a:lumOff val="35000"/>
                    </a:schemeClr>
                  </a:solidFill>
                  <a:latin typeface="Century Gothic" panose="020B0502020202020204" pitchFamily="34" charset="0"/>
                  <a:cs typeface="+mn-ea"/>
                  <a:sym typeface="+mn-lt"/>
                </a:rPr>
                <a:t>Lorem</a:t>
              </a:r>
              <a:r>
                <a:rPr lang="en-US" altLang="zh-CN" sz="1050" dirty="0">
                  <a:solidFill>
                    <a:schemeClr val="tx1">
                      <a:lumMod val="65000"/>
                      <a:lumOff val="35000"/>
                    </a:schemeClr>
                  </a:solidFill>
                  <a:latin typeface="Century Gothic" panose="020B0502020202020204" pitchFamily="34" charset="0"/>
                  <a:cs typeface="+mn-ea"/>
                  <a:sym typeface="+mn-lt"/>
                </a:rPr>
                <a:t> </a:t>
              </a:r>
              <a:r>
                <a:rPr lang="en-US" altLang="zh-CN" sz="1050" dirty="0" err="1">
                  <a:solidFill>
                    <a:schemeClr val="tx1">
                      <a:lumMod val="65000"/>
                      <a:lumOff val="35000"/>
                    </a:schemeClr>
                  </a:solidFill>
                  <a:latin typeface="Century Gothic" panose="020B0502020202020204" pitchFamily="34" charset="0"/>
                  <a:cs typeface="+mn-ea"/>
                  <a:sym typeface="+mn-lt"/>
                </a:rPr>
                <a:t>Ipsum</a:t>
              </a:r>
              <a:r>
                <a:rPr lang="en-US" altLang="zh-CN" sz="1050" dirty="0">
                  <a:solidFill>
                    <a:schemeClr val="tx1">
                      <a:lumMod val="65000"/>
                      <a:lumOff val="35000"/>
                    </a:schemeClr>
                  </a:solidFill>
                  <a:latin typeface="Century Gothic" panose="020B0502020202020204" pitchFamily="34" charset="0"/>
                  <a:cs typeface="+mn-ea"/>
                  <a:sym typeface="+mn-lt"/>
                </a:rPr>
                <a:t> is simply dummy text of the printing and typesetting industry. Lorem Ipsum has been the industry's standard</a:t>
              </a:r>
              <a:endParaRPr lang="en-US" altLang="zh-CN" sz="1050" dirty="0">
                <a:solidFill>
                  <a:schemeClr val="tx1">
                    <a:lumMod val="65000"/>
                    <a:lumOff val="35000"/>
                  </a:schemeClr>
                </a:solidFill>
                <a:latin typeface="Century Gothic" panose="020B0502020202020204" pitchFamily="34" charset="0"/>
                <a:cs typeface="+mn-ea"/>
                <a:sym typeface="+mn-lt"/>
              </a:endParaRPr>
            </a:p>
          </p:txBody>
        </p:sp>
        <p:sp>
          <p:nvSpPr>
            <p:cNvPr id="31" name="文本框 30"/>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Century Gothic" panose="020B0502020202020204" pitchFamily="34" charset="0"/>
                  <a:cs typeface="+mn-ea"/>
                  <a:sym typeface="+mn-lt"/>
                </a:rPr>
                <a:t>YOUR HEADER</a:t>
              </a:r>
              <a:endParaRPr lang="en-US" altLang="zh-CN" sz="1600" b="1" dirty="0">
                <a:solidFill>
                  <a:schemeClr val="tx1">
                    <a:lumMod val="65000"/>
                    <a:lumOff val="35000"/>
                  </a:schemeClr>
                </a:solidFill>
                <a:latin typeface="Century Gothic" panose="020B0502020202020204" pitchFamily="34" charset="0"/>
                <a:cs typeface="+mn-ea"/>
                <a:sym typeface="+mn-lt"/>
              </a:endParaRPr>
            </a:p>
          </p:txBody>
        </p:sp>
      </p:grpSp>
      <p:sp>
        <p:nvSpPr>
          <p:cNvPr id="32" name="椭圆 31"/>
          <p:cNvSpPr/>
          <p:nvPr/>
        </p:nvSpPr>
        <p:spPr>
          <a:xfrm>
            <a:off x="3662411" y="371240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33" name="椭圆 32"/>
          <p:cNvSpPr/>
          <p:nvPr/>
        </p:nvSpPr>
        <p:spPr>
          <a:xfrm>
            <a:off x="8695056" y="4839811"/>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34" name="文本框 33"/>
          <p:cNvSpPr txBox="1">
            <a:spLocks noChangeArrowheads="1"/>
          </p:cNvSpPr>
          <p:nvPr/>
        </p:nvSpPr>
        <p:spPr bwMode="auto">
          <a:xfrm>
            <a:off x="2766646" y="3462113"/>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Century Gothic" panose="020B0502020202020204" pitchFamily="34" charset="0"/>
              </a:rPr>
              <a:t>2016</a:t>
            </a:r>
            <a:endParaRPr lang="zh-CN" altLang="en-US" sz="2000" dirty="0">
              <a:solidFill>
                <a:schemeClr val="tx1">
                  <a:lumMod val="65000"/>
                  <a:lumOff val="35000"/>
                </a:schemeClr>
              </a:solidFill>
              <a:latin typeface="Century Gothic" panose="020B0502020202020204" pitchFamily="34" charset="0"/>
            </a:endParaRPr>
          </a:p>
        </p:txBody>
      </p:sp>
      <p:sp>
        <p:nvSpPr>
          <p:cNvPr id="35" name="文本框 34"/>
          <p:cNvSpPr txBox="1">
            <a:spLocks noChangeArrowheads="1"/>
          </p:cNvSpPr>
          <p:nvPr/>
        </p:nvSpPr>
        <p:spPr bwMode="auto">
          <a:xfrm>
            <a:off x="8522422" y="4390073"/>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Century Gothic" panose="020B0502020202020204" pitchFamily="34" charset="0"/>
              </a:rPr>
              <a:t>2018</a:t>
            </a:r>
            <a:endParaRPr lang="zh-CN" altLang="en-US" sz="2000" dirty="0">
              <a:solidFill>
                <a:schemeClr val="tx1">
                  <a:lumMod val="65000"/>
                  <a:lumOff val="35000"/>
                </a:schemeClr>
              </a:solidFill>
              <a:latin typeface="Century Gothic" panose="020B0502020202020204" pitchFamily="34" charset="0"/>
            </a:endParaRPr>
          </a:p>
        </p:txBody>
      </p:sp>
      <p:sp>
        <p:nvSpPr>
          <p:cNvPr id="36" name="椭圆 35"/>
          <p:cNvSpPr/>
          <p:nvPr/>
        </p:nvSpPr>
        <p:spPr>
          <a:xfrm>
            <a:off x="3667454" y="484397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37" name="文本框 36"/>
          <p:cNvSpPr txBox="1">
            <a:spLocks noChangeArrowheads="1"/>
          </p:cNvSpPr>
          <p:nvPr/>
        </p:nvSpPr>
        <p:spPr bwMode="auto">
          <a:xfrm>
            <a:off x="2778915" y="472244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dirty="0">
                <a:solidFill>
                  <a:schemeClr val="tx1">
                    <a:lumMod val="65000"/>
                    <a:lumOff val="35000"/>
                  </a:schemeClr>
                </a:solidFill>
                <a:latin typeface="Century Gothic" panose="020B0502020202020204" pitchFamily="34" charset="0"/>
              </a:rPr>
              <a:t>2017</a:t>
            </a:r>
            <a:endParaRPr lang="zh-CN" altLang="en-US" sz="2000" dirty="0">
              <a:solidFill>
                <a:schemeClr val="tx1">
                  <a:lumMod val="65000"/>
                  <a:lumOff val="35000"/>
                </a:schemeClr>
              </a:solidFill>
              <a:latin typeface="Century Gothic" panose="020B0502020202020204" pitchFamily="34" charset="0"/>
            </a:endParaRPr>
          </a:p>
        </p:txBody>
      </p:sp>
      <p:grpSp>
        <p:nvGrpSpPr>
          <p:cNvPr id="38" name="组合 37"/>
          <p:cNvGrpSpPr/>
          <p:nvPr/>
        </p:nvGrpSpPr>
        <p:grpSpPr>
          <a:xfrm>
            <a:off x="3510416" y="5219340"/>
            <a:ext cx="3065290" cy="879350"/>
            <a:chOff x="3762506" y="1807841"/>
            <a:chExt cx="3065290" cy="879350"/>
          </a:xfrm>
        </p:grpSpPr>
        <p:sp>
          <p:nvSpPr>
            <p:cNvPr id="39" name="矩形 38"/>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dirty="0" err="1">
                  <a:solidFill>
                    <a:schemeClr val="tx1">
                      <a:lumMod val="65000"/>
                      <a:lumOff val="35000"/>
                    </a:schemeClr>
                  </a:solidFill>
                  <a:latin typeface="Century Gothic" panose="020B0502020202020204" pitchFamily="34" charset="0"/>
                  <a:cs typeface="+mn-ea"/>
                  <a:sym typeface="+mn-lt"/>
                </a:rPr>
                <a:t>Lorem</a:t>
              </a:r>
              <a:r>
                <a:rPr lang="en-US" altLang="zh-CN" sz="1050" dirty="0">
                  <a:solidFill>
                    <a:schemeClr val="tx1">
                      <a:lumMod val="65000"/>
                      <a:lumOff val="35000"/>
                    </a:schemeClr>
                  </a:solidFill>
                  <a:latin typeface="Century Gothic" panose="020B0502020202020204" pitchFamily="34" charset="0"/>
                  <a:cs typeface="+mn-ea"/>
                  <a:sym typeface="+mn-lt"/>
                </a:rPr>
                <a:t> </a:t>
              </a:r>
              <a:r>
                <a:rPr lang="en-US" altLang="zh-CN" sz="1050" dirty="0" err="1">
                  <a:solidFill>
                    <a:schemeClr val="tx1">
                      <a:lumMod val="65000"/>
                      <a:lumOff val="35000"/>
                    </a:schemeClr>
                  </a:solidFill>
                  <a:latin typeface="Century Gothic" panose="020B0502020202020204" pitchFamily="34" charset="0"/>
                  <a:cs typeface="+mn-ea"/>
                  <a:sym typeface="+mn-lt"/>
                </a:rPr>
                <a:t>Ipsum</a:t>
              </a:r>
              <a:r>
                <a:rPr lang="en-US" altLang="zh-CN" sz="1050" dirty="0">
                  <a:solidFill>
                    <a:schemeClr val="tx1">
                      <a:lumMod val="65000"/>
                      <a:lumOff val="35000"/>
                    </a:schemeClr>
                  </a:solidFill>
                  <a:latin typeface="Century Gothic" panose="020B0502020202020204" pitchFamily="34" charset="0"/>
                  <a:cs typeface="+mn-ea"/>
                  <a:sym typeface="+mn-lt"/>
                </a:rPr>
                <a:t> is simply dummy text of the printing and typesetting industry. Lorem Ipsum has been the industry's standard</a:t>
              </a:r>
              <a:endParaRPr lang="en-US" altLang="zh-CN" sz="1050" dirty="0">
                <a:solidFill>
                  <a:schemeClr val="tx1">
                    <a:lumMod val="65000"/>
                    <a:lumOff val="35000"/>
                  </a:schemeClr>
                </a:solidFill>
                <a:latin typeface="Century Gothic" panose="020B0502020202020204" pitchFamily="34" charset="0"/>
                <a:cs typeface="+mn-ea"/>
                <a:sym typeface="+mn-lt"/>
              </a:endParaRPr>
            </a:p>
          </p:txBody>
        </p:sp>
        <p:sp>
          <p:nvSpPr>
            <p:cNvPr id="40" name="文本框 39"/>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lumMod val="65000"/>
                      <a:lumOff val="35000"/>
                    </a:schemeClr>
                  </a:solidFill>
                  <a:latin typeface="Century Gothic" panose="020B0502020202020204" pitchFamily="34" charset="0"/>
                  <a:cs typeface="+mn-ea"/>
                  <a:sym typeface="+mn-lt"/>
                </a:rPr>
                <a:t>YOUR HEADER</a:t>
              </a:r>
              <a:endParaRPr lang="en-US" altLang="zh-CN" sz="1600" b="1" dirty="0">
                <a:solidFill>
                  <a:schemeClr val="tx1">
                    <a:lumMod val="65000"/>
                    <a:lumOff val="35000"/>
                  </a:schemeClr>
                </a:solidFill>
                <a:latin typeface="Century Gothic" panose="020B0502020202020204" pitchFamily="34" charset="0"/>
                <a:cs typeface="+mn-ea"/>
                <a:sym typeface="+mn-lt"/>
              </a:endParaRPr>
            </a:p>
          </p:txBody>
        </p:sp>
      </p:grpSp>
      <p:sp>
        <p:nvSpPr>
          <p:cNvPr id="41" name="文本框 40"/>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42" name="矩形 41"/>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000"/>
                                </p:stCondLst>
                                <p:childTnLst>
                                  <p:par>
                                    <p:cTn id="35" presetID="2" presetClass="entr" presetSubtype="8" accel="56000" fill="hold" grpId="0" nodeType="afterEffect" p14:presetBounceEnd="56000">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14:bounceEnd="56000">
                                          <p:cBhvr additive="base">
                                            <p:cTn id="37" dur="125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14:presetBounceEnd="56000">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14:bounceEnd="56000">
                                          <p:cBhvr additive="base">
                                            <p:cTn id="41" dur="1250" fill="hold"/>
                                            <p:tgtEl>
                                              <p:spTgt spid="25"/>
                                            </p:tgtEl>
                                            <p:attrNameLst>
                                              <p:attrName>ppt_x</p:attrName>
                                            </p:attrNameLst>
                                          </p:cBhvr>
                                          <p:tavLst>
                                            <p:tav tm="0">
                                              <p:val>
                                                <p:strVal val="0-#ppt_w/2"/>
                                              </p:val>
                                            </p:tav>
                                            <p:tav tm="100000">
                                              <p:val>
                                                <p:strVal val="#ppt_x"/>
                                              </p:val>
                                            </p:tav>
                                          </p:tavLst>
                                        </p:anim>
                                        <p:anim calcmode="lin" valueType="num" p14:bounceEnd="56000">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14:presetBounceEnd="56000">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14:bounceEnd="56000">
                                          <p:cBhvr additive="base">
                                            <p:cTn id="45" dur="1250" fill="hold"/>
                                            <p:tgtEl>
                                              <p:spTgt spid="34"/>
                                            </p:tgtEl>
                                            <p:attrNameLst>
                                              <p:attrName>ppt_x</p:attrName>
                                            </p:attrNameLst>
                                          </p:cBhvr>
                                          <p:tavLst>
                                            <p:tav tm="0">
                                              <p:val>
                                                <p:strVal val="0-#ppt_w/2"/>
                                              </p:val>
                                            </p:tav>
                                            <p:tav tm="100000">
                                              <p:val>
                                                <p:strVal val="#ppt_x"/>
                                              </p:val>
                                            </p:tav>
                                          </p:tavLst>
                                        </p:anim>
                                        <p:anim calcmode="lin" valueType="num" p14:bounceEnd="56000">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14:presetBounceEnd="56000">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14:bounceEnd="56000">
                                          <p:cBhvr additive="base">
                                            <p:cTn id="49" dur="1250" fill="hold"/>
                                            <p:tgtEl>
                                              <p:spTgt spid="37"/>
                                            </p:tgtEl>
                                            <p:attrNameLst>
                                              <p:attrName>ppt_x</p:attrName>
                                            </p:attrNameLst>
                                          </p:cBhvr>
                                          <p:tavLst>
                                            <p:tav tm="0">
                                              <p:val>
                                                <p:strVal val="0-#ppt_w/2"/>
                                              </p:val>
                                            </p:tav>
                                            <p:tav tm="100000">
                                              <p:val>
                                                <p:strVal val="#ppt_x"/>
                                              </p:val>
                                            </p:tav>
                                          </p:tavLst>
                                        </p:anim>
                                        <p:anim calcmode="lin" valueType="num" p14:bounceEnd="56000">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14:presetBounceEnd="56000">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14:bounceEnd="56000">
                                          <p:cBhvr additive="base">
                                            <p:cTn id="53" dur="1250" fill="hold"/>
                                            <p:tgtEl>
                                              <p:spTgt spid="35"/>
                                            </p:tgtEl>
                                            <p:attrNameLst>
                                              <p:attrName>ppt_x</p:attrName>
                                            </p:attrNameLst>
                                          </p:cBhvr>
                                          <p:tavLst>
                                            <p:tav tm="0">
                                              <p:val>
                                                <p:strVal val="0-#ppt_w/2"/>
                                              </p:val>
                                            </p:tav>
                                            <p:tav tm="100000">
                                              <p:val>
                                                <p:strVal val="#ppt_x"/>
                                              </p:val>
                                            </p:tav>
                                          </p:tavLst>
                                        </p:anim>
                                        <p:anim calcmode="lin" valueType="num" p14:bounceEnd="56000">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1000"/>
                                </p:stCondLst>
                                <p:childTnLst>
                                  <p:par>
                                    <p:cTn id="35" presetID="2" presetClass="entr" presetSubtype="8" accel="56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0-#ppt_w/2"/>
                                              </p:val>
                                            </p:tav>
                                            <p:tav tm="100000">
                                              <p:val>
                                                <p:strVal val="#ppt_x"/>
                                              </p:val>
                                            </p:tav>
                                          </p:tavLst>
                                        </p:anim>
                                        <p:anim calcmode="lin" valueType="num">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250" fill="hold"/>
                                            <p:tgtEl>
                                              <p:spTgt spid="25"/>
                                            </p:tgtEl>
                                            <p:attrNameLst>
                                              <p:attrName>ppt_x</p:attrName>
                                            </p:attrNameLst>
                                          </p:cBhvr>
                                          <p:tavLst>
                                            <p:tav tm="0">
                                              <p:val>
                                                <p:strVal val="0-#ppt_w/2"/>
                                              </p:val>
                                            </p:tav>
                                            <p:tav tm="100000">
                                              <p:val>
                                                <p:strVal val="#ppt_x"/>
                                              </p:val>
                                            </p:tav>
                                          </p:tavLst>
                                        </p:anim>
                                        <p:anim calcmode="lin" valueType="num">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250" fill="hold"/>
                                            <p:tgtEl>
                                              <p:spTgt spid="34"/>
                                            </p:tgtEl>
                                            <p:attrNameLst>
                                              <p:attrName>ppt_x</p:attrName>
                                            </p:attrNameLst>
                                          </p:cBhvr>
                                          <p:tavLst>
                                            <p:tav tm="0">
                                              <p:val>
                                                <p:strVal val="0-#ppt_w/2"/>
                                              </p:val>
                                            </p:tav>
                                            <p:tav tm="100000">
                                              <p:val>
                                                <p:strVal val="#ppt_x"/>
                                              </p:val>
                                            </p:tav>
                                          </p:tavLst>
                                        </p:anim>
                                        <p:anim calcmode="lin" valueType="num">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250" fill="hold"/>
                                            <p:tgtEl>
                                              <p:spTgt spid="37"/>
                                            </p:tgtEl>
                                            <p:attrNameLst>
                                              <p:attrName>ppt_x</p:attrName>
                                            </p:attrNameLst>
                                          </p:cBhvr>
                                          <p:tavLst>
                                            <p:tav tm="0">
                                              <p:val>
                                                <p:strVal val="0-#ppt_w/2"/>
                                              </p:val>
                                            </p:tav>
                                            <p:tav tm="100000">
                                              <p:val>
                                                <p:strVal val="#ppt_x"/>
                                              </p:val>
                                            </p:tav>
                                          </p:tavLst>
                                        </p:anim>
                                        <p:anim calcmode="lin" valueType="num">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250" fill="hold"/>
                                            <p:tgtEl>
                                              <p:spTgt spid="35"/>
                                            </p:tgtEl>
                                            <p:attrNameLst>
                                              <p:attrName>ppt_x</p:attrName>
                                            </p:attrNameLst>
                                          </p:cBhvr>
                                          <p:tavLst>
                                            <p:tav tm="0">
                                              <p:val>
                                                <p:strVal val="0-#ppt_w/2"/>
                                              </p:val>
                                            </p:tav>
                                            <p:tav tm="100000">
                                              <p:val>
                                                <p:strVal val="#ppt_x"/>
                                              </p:val>
                                            </p:tav>
                                          </p:tavLst>
                                        </p:anim>
                                        <p:anim calcmode="lin" valueType="num">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506038" y="2157167"/>
            <a:ext cx="4520511" cy="1852872"/>
            <a:chOff x="937749" y="4927478"/>
            <a:chExt cx="4520511" cy="1852872"/>
          </a:xfrm>
        </p:grpSpPr>
        <p:sp>
          <p:nvSpPr>
            <p:cNvPr id="20" name="矩形 19"/>
            <p:cNvSpPr/>
            <p:nvPr/>
          </p:nvSpPr>
          <p:spPr>
            <a:xfrm>
              <a:off x="937749" y="5369002"/>
              <a:ext cx="4520511" cy="1411348"/>
            </a:xfrm>
            <a:prstGeom prst="rect">
              <a:avLst/>
            </a:prstGeom>
          </p:spPr>
          <p:txBody>
            <a:bodyPr wrap="square">
              <a:spAutoFit/>
              <a:scene3d>
                <a:camera prst="orthographicFront"/>
                <a:lightRig rig="threePt" dir="t"/>
              </a:scene3d>
              <a:sp3d contourW="12700"/>
            </a:bodyPr>
            <a:lstStyle/>
            <a:p>
              <a:pPr algn="just">
                <a:lnSpc>
                  <a:spcPct val="125000"/>
                </a:lnSpc>
              </a:pPr>
              <a:r>
                <a:rPr lang="en-US" altLang="zh-CN" sz="1400" dirty="0">
                  <a:solidFill>
                    <a:srgbClr val="7F7F7F"/>
                  </a:solidFill>
                  <a:latin typeface="Century Gothic" panose="020B0502020202020204" pitchFamily="34" charset="0"/>
                </a:rPr>
                <a:t>The user can demonstrate on a projector or computer, or print the presentation and make it into a film to be </a:t>
              </a:r>
              <a:r>
                <a:rPr lang="en-US" altLang="zh-CN" sz="1400" dirty="0" err="1">
                  <a:solidFill>
                    <a:srgbClr val="7F7F7F"/>
                  </a:solidFill>
                  <a:latin typeface="Century Gothic" panose="020B0502020202020204" pitchFamily="34" charset="0"/>
                </a:rPr>
                <a:t>usedThe</a:t>
              </a:r>
              <a:r>
                <a:rPr lang="en-US" altLang="zh-CN" sz="1400" dirty="0">
                  <a:solidFill>
                    <a:srgbClr val="7F7F7F"/>
                  </a:solidFill>
                  <a:latin typeface="Century Gothic" panose="020B0502020202020204" pitchFamily="34" charset="0"/>
                </a:rPr>
                <a:t> user can demonstrate on a projector or computer, or print the presentation and make it into a film to be used</a:t>
              </a:r>
              <a:endParaRPr lang="en-US" altLang="zh-CN" sz="1400" dirty="0">
                <a:solidFill>
                  <a:srgbClr val="7F7F7F"/>
                </a:solidFill>
                <a:latin typeface="Century Gothic" panose="020B0502020202020204" pitchFamily="34" charset="0"/>
              </a:endParaRPr>
            </a:p>
          </p:txBody>
        </p:sp>
        <p:sp>
          <p:nvSpPr>
            <p:cNvPr id="21" name="矩形 20"/>
            <p:cNvSpPr/>
            <p:nvPr/>
          </p:nvSpPr>
          <p:spPr>
            <a:xfrm>
              <a:off x="937750" y="492747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75000"/>
                      <a:lumOff val="25000"/>
                    </a:schemeClr>
                  </a:solidFill>
                </a:rPr>
                <a:t>标题文字添加</a:t>
              </a:r>
              <a:endParaRPr lang="zh-CN" altLang="en-US" sz="2000" b="1" dirty="0">
                <a:solidFill>
                  <a:schemeClr val="tx1">
                    <a:lumMod val="75000"/>
                    <a:lumOff val="25000"/>
                  </a:schemeClr>
                </a:solidFill>
              </a:endParaRPr>
            </a:p>
          </p:txBody>
        </p:sp>
      </p:grpSp>
      <p:pic>
        <p:nvPicPr>
          <p:cNvPr id="23" name="图片占位符 22"/>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9702" r="9702"/>
          <a:stretch>
            <a:fillRect/>
          </a:stretch>
        </p:blipFill>
        <p:spPr/>
      </p:pic>
      <p:grpSp>
        <p:nvGrpSpPr>
          <p:cNvPr id="29" name="组合 28"/>
          <p:cNvGrpSpPr/>
          <p:nvPr/>
        </p:nvGrpSpPr>
        <p:grpSpPr>
          <a:xfrm>
            <a:off x="6666139" y="4441370"/>
            <a:ext cx="1060677" cy="1060677"/>
            <a:chOff x="6666139" y="4441370"/>
            <a:chExt cx="1060677" cy="1060677"/>
          </a:xfrm>
        </p:grpSpPr>
        <p:sp>
          <p:nvSpPr>
            <p:cNvPr id="3" name="椭圆 2"/>
            <p:cNvSpPr/>
            <p:nvPr/>
          </p:nvSpPr>
          <p:spPr>
            <a:xfrm>
              <a:off x="6666139" y="4441370"/>
              <a:ext cx="1060677" cy="10606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饼形 5"/>
            <p:cNvSpPr/>
            <p:nvPr/>
          </p:nvSpPr>
          <p:spPr>
            <a:xfrm>
              <a:off x="6666139" y="4441370"/>
              <a:ext cx="1060677" cy="1060677"/>
            </a:xfrm>
            <a:prstGeom prst="pie">
              <a:avLst>
                <a:gd name="adj1" fmla="val 8808659"/>
                <a:gd name="adj2" fmla="val 1620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58668"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765400" y="4759342"/>
              <a:ext cx="927727"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rgbClr val="595959"/>
                  </a:solidFill>
                </a:rPr>
                <a:t>40%</a:t>
              </a:r>
              <a:endParaRPr lang="zh-CN" altLang="en-US" dirty="0">
                <a:solidFill>
                  <a:srgbClr val="595959"/>
                </a:solidFill>
              </a:endParaRPr>
            </a:p>
          </p:txBody>
        </p:sp>
      </p:grpSp>
      <p:grpSp>
        <p:nvGrpSpPr>
          <p:cNvPr id="28" name="组合 27"/>
          <p:cNvGrpSpPr/>
          <p:nvPr/>
        </p:nvGrpSpPr>
        <p:grpSpPr>
          <a:xfrm>
            <a:off x="8296956" y="4441370"/>
            <a:ext cx="1060677" cy="1060677"/>
            <a:chOff x="8296956" y="4441370"/>
            <a:chExt cx="1060677" cy="1060677"/>
          </a:xfrm>
        </p:grpSpPr>
        <p:sp>
          <p:nvSpPr>
            <p:cNvPr id="4" name="椭圆 3"/>
            <p:cNvSpPr/>
            <p:nvPr/>
          </p:nvSpPr>
          <p:spPr>
            <a:xfrm>
              <a:off x="8296956" y="4441370"/>
              <a:ext cx="1060677" cy="10606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饼形 6"/>
            <p:cNvSpPr/>
            <p:nvPr/>
          </p:nvSpPr>
          <p:spPr>
            <a:xfrm>
              <a:off x="8296956" y="4441370"/>
              <a:ext cx="1060677" cy="1060677"/>
            </a:xfrm>
            <a:prstGeom prst="pie">
              <a:avLst>
                <a:gd name="adj1" fmla="val 4806122"/>
                <a:gd name="adj2" fmla="val 1620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389485"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355007" y="4759342"/>
              <a:ext cx="927727"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rgbClr val="595959"/>
                  </a:solidFill>
                </a:rPr>
                <a:t>53%</a:t>
              </a:r>
              <a:endParaRPr lang="zh-CN" altLang="en-US" dirty="0">
                <a:solidFill>
                  <a:srgbClr val="595959"/>
                </a:solidFill>
              </a:endParaRPr>
            </a:p>
          </p:txBody>
        </p:sp>
      </p:grpSp>
      <p:grpSp>
        <p:nvGrpSpPr>
          <p:cNvPr id="27" name="组合 26"/>
          <p:cNvGrpSpPr/>
          <p:nvPr/>
        </p:nvGrpSpPr>
        <p:grpSpPr>
          <a:xfrm>
            <a:off x="9927773" y="4441370"/>
            <a:ext cx="1060677" cy="1060677"/>
            <a:chOff x="9927773" y="4441370"/>
            <a:chExt cx="1060677" cy="1060677"/>
          </a:xfrm>
        </p:grpSpPr>
        <p:sp>
          <p:nvSpPr>
            <p:cNvPr id="5" name="椭圆 4"/>
            <p:cNvSpPr/>
            <p:nvPr/>
          </p:nvSpPr>
          <p:spPr>
            <a:xfrm>
              <a:off x="9927773" y="4441370"/>
              <a:ext cx="1060677" cy="10606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饼形 7"/>
            <p:cNvSpPr/>
            <p:nvPr/>
          </p:nvSpPr>
          <p:spPr>
            <a:xfrm>
              <a:off x="9927773" y="4441370"/>
              <a:ext cx="1060677" cy="1060677"/>
            </a:xfrm>
            <a:prstGeom prst="pie">
              <a:avLst>
                <a:gd name="adj1" fmla="val 1533841"/>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020302"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014891" y="4759342"/>
              <a:ext cx="927727"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rgbClr val="595959"/>
                  </a:solidFill>
                </a:rPr>
                <a:t>60%</a:t>
              </a:r>
              <a:endParaRPr lang="zh-CN" altLang="en-US" dirty="0">
                <a:solidFill>
                  <a:srgbClr val="595959"/>
                </a:solidFill>
              </a:endParaRPr>
            </a:p>
          </p:txBody>
        </p:sp>
      </p:grpSp>
      <p:sp>
        <p:nvSpPr>
          <p:cNvPr id="22" name="文本框 21"/>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30" name="矩形 29"/>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6" decel="10000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000" fill="hold"/>
                                        <p:tgtEl>
                                          <p:spTgt spid="29"/>
                                        </p:tgtEl>
                                        <p:attrNameLst>
                                          <p:attrName>ppt_x</p:attrName>
                                        </p:attrNameLst>
                                      </p:cBhvr>
                                      <p:tavLst>
                                        <p:tav tm="0">
                                          <p:val>
                                            <p:strVal val="1+#ppt_w/2"/>
                                          </p:val>
                                        </p:tav>
                                        <p:tav tm="100000">
                                          <p:val>
                                            <p:strVal val="#ppt_x"/>
                                          </p:val>
                                        </p:tav>
                                      </p:tavLst>
                                    </p:anim>
                                    <p:anim calcmode="lin" valueType="num">
                                      <p:cBhvr additive="base">
                                        <p:cTn id="18" dur="10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6" decel="10000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0" fill="hold"/>
                                        <p:tgtEl>
                                          <p:spTgt spid="28"/>
                                        </p:tgtEl>
                                        <p:attrNameLst>
                                          <p:attrName>ppt_x</p:attrName>
                                        </p:attrNameLst>
                                      </p:cBhvr>
                                      <p:tavLst>
                                        <p:tav tm="0">
                                          <p:val>
                                            <p:strVal val="1+#ppt_w/2"/>
                                          </p:val>
                                        </p:tav>
                                        <p:tav tm="100000">
                                          <p:val>
                                            <p:strVal val="#ppt_x"/>
                                          </p:val>
                                        </p:tav>
                                      </p:tavLst>
                                    </p:anim>
                                    <p:anim calcmode="lin" valueType="num">
                                      <p:cBhvr additive="base">
                                        <p:cTn id="22" dur="10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6" decel="10000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1+#ppt_w/2"/>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任意多边形 113"/>
          <p:cNvSpPr/>
          <p:nvPr/>
        </p:nvSpPr>
        <p:spPr bwMode="auto">
          <a:xfrm>
            <a:off x="880597" y="5313942"/>
            <a:ext cx="10430806" cy="239076"/>
          </a:xfrm>
          <a:custGeom>
            <a:avLst/>
            <a:gdLst>
              <a:gd name="connsiteX0" fmla="*/ 1419414 w 10430806"/>
              <a:gd name="connsiteY0" fmla="*/ 0 h 239076"/>
              <a:gd name="connsiteX1" fmla="*/ 1522076 w 10430806"/>
              <a:gd name="connsiteY1" fmla="*/ 73009 h 239076"/>
              <a:gd name="connsiteX2" fmla="*/ 1526542 w 10430806"/>
              <a:gd name="connsiteY2" fmla="*/ 96742 h 239076"/>
              <a:gd name="connsiteX3" fmla="*/ 2492860 w 10430806"/>
              <a:gd name="connsiteY3" fmla="*/ 96742 h 239076"/>
              <a:gd name="connsiteX4" fmla="*/ 2497388 w 10430806"/>
              <a:gd name="connsiteY4" fmla="*/ 73009 h 239076"/>
              <a:gd name="connsiteX5" fmla="*/ 2601483 w 10430806"/>
              <a:gd name="connsiteY5" fmla="*/ 0 h 239076"/>
              <a:gd name="connsiteX6" fmla="*/ 2705577 w 10430806"/>
              <a:gd name="connsiteY6" fmla="*/ 73009 h 239076"/>
              <a:gd name="connsiteX7" fmla="*/ 2710106 w 10430806"/>
              <a:gd name="connsiteY7" fmla="*/ 96742 h 239076"/>
              <a:gd name="connsiteX8" fmla="*/ 3531319 w 10430806"/>
              <a:gd name="connsiteY8" fmla="*/ 96742 h 239076"/>
              <a:gd name="connsiteX9" fmla="*/ 3535785 w 10430806"/>
              <a:gd name="connsiteY9" fmla="*/ 73009 h 239076"/>
              <a:gd name="connsiteX10" fmla="*/ 3638447 w 10430806"/>
              <a:gd name="connsiteY10" fmla="*/ 0 h 239076"/>
              <a:gd name="connsiteX11" fmla="*/ 3741109 w 10430806"/>
              <a:gd name="connsiteY11" fmla="*/ 73009 h 239076"/>
              <a:gd name="connsiteX12" fmla="*/ 3745575 w 10430806"/>
              <a:gd name="connsiteY12" fmla="*/ 96742 h 239076"/>
              <a:gd name="connsiteX13" fmla="*/ 5070484 w 10430806"/>
              <a:gd name="connsiteY13" fmla="*/ 96742 h 239076"/>
              <a:gd name="connsiteX14" fmla="*/ 5074992 w 10430806"/>
              <a:gd name="connsiteY14" fmla="*/ 73009 h 239076"/>
              <a:gd name="connsiteX15" fmla="*/ 5178609 w 10430806"/>
              <a:gd name="connsiteY15" fmla="*/ 0 h 239076"/>
              <a:gd name="connsiteX16" fmla="*/ 5282227 w 10430806"/>
              <a:gd name="connsiteY16" fmla="*/ 73009 h 239076"/>
              <a:gd name="connsiteX17" fmla="*/ 5286735 w 10430806"/>
              <a:gd name="connsiteY17" fmla="*/ 96742 h 239076"/>
              <a:gd name="connsiteX18" fmla="*/ 6109857 w 10430806"/>
              <a:gd name="connsiteY18" fmla="*/ 96742 h 239076"/>
              <a:gd name="connsiteX19" fmla="*/ 6402498 w 10430806"/>
              <a:gd name="connsiteY19" fmla="*/ 96742 h 239076"/>
              <a:gd name="connsiteX20" fmla="*/ 6406977 w 10430806"/>
              <a:gd name="connsiteY20" fmla="*/ 73009 h 239076"/>
              <a:gd name="connsiteX21" fmla="*/ 6509925 w 10430806"/>
              <a:gd name="connsiteY21" fmla="*/ 0 h 239076"/>
              <a:gd name="connsiteX22" fmla="*/ 6612874 w 10430806"/>
              <a:gd name="connsiteY22" fmla="*/ 73009 h 239076"/>
              <a:gd name="connsiteX23" fmla="*/ 6617353 w 10430806"/>
              <a:gd name="connsiteY23" fmla="*/ 96742 h 239076"/>
              <a:gd name="connsiteX24" fmla="*/ 7472949 w 10430806"/>
              <a:gd name="connsiteY24" fmla="*/ 96742 h 239076"/>
              <a:gd name="connsiteX25" fmla="*/ 7477436 w 10430806"/>
              <a:gd name="connsiteY25" fmla="*/ 73009 h 239076"/>
              <a:gd name="connsiteX26" fmla="*/ 7580575 w 10430806"/>
              <a:gd name="connsiteY26" fmla="*/ 0 h 239076"/>
              <a:gd name="connsiteX27" fmla="*/ 7683715 w 10430806"/>
              <a:gd name="connsiteY27" fmla="*/ 73009 h 239076"/>
              <a:gd name="connsiteX28" fmla="*/ 7688201 w 10430806"/>
              <a:gd name="connsiteY28" fmla="*/ 96742 h 239076"/>
              <a:gd name="connsiteX29" fmla="*/ 8662627 w 10430806"/>
              <a:gd name="connsiteY29" fmla="*/ 96742 h 239076"/>
              <a:gd name="connsiteX30" fmla="*/ 9163375 w 10430806"/>
              <a:gd name="connsiteY30" fmla="*/ 96742 h 239076"/>
              <a:gd name="connsiteX31" fmla="*/ 9167841 w 10430806"/>
              <a:gd name="connsiteY31" fmla="*/ 73009 h 239076"/>
              <a:gd name="connsiteX32" fmla="*/ 9270503 w 10430806"/>
              <a:gd name="connsiteY32" fmla="*/ 0 h 239076"/>
              <a:gd name="connsiteX33" fmla="*/ 9373165 w 10430806"/>
              <a:gd name="connsiteY33" fmla="*/ 73009 h 239076"/>
              <a:gd name="connsiteX34" fmla="*/ 9377631 w 10430806"/>
              <a:gd name="connsiteY34" fmla="*/ 96742 h 239076"/>
              <a:gd name="connsiteX35" fmla="*/ 10430806 w 10430806"/>
              <a:gd name="connsiteY35" fmla="*/ 96742 h 239076"/>
              <a:gd name="connsiteX36" fmla="*/ 10430806 w 10430806"/>
              <a:gd name="connsiteY36" fmla="*/ 170132 h 239076"/>
              <a:gd name="connsiteX37" fmla="*/ 9370611 w 10430806"/>
              <a:gd name="connsiteY37" fmla="*/ 170132 h 239076"/>
              <a:gd name="connsiteX38" fmla="*/ 9349287 w 10430806"/>
              <a:gd name="connsiteY38" fmla="*/ 204064 h 239076"/>
              <a:gd name="connsiteX39" fmla="*/ 9270503 w 10430806"/>
              <a:gd name="connsiteY39" fmla="*/ 239076 h 239076"/>
              <a:gd name="connsiteX40" fmla="*/ 9191719 w 10430806"/>
              <a:gd name="connsiteY40" fmla="*/ 204064 h 239076"/>
              <a:gd name="connsiteX41" fmla="*/ 9170395 w 10430806"/>
              <a:gd name="connsiteY41" fmla="*/ 170132 h 239076"/>
              <a:gd name="connsiteX42" fmla="*/ 8662627 w 10430806"/>
              <a:gd name="connsiteY42" fmla="*/ 170132 h 239076"/>
              <a:gd name="connsiteX43" fmla="*/ 7681149 w 10430806"/>
              <a:gd name="connsiteY43" fmla="*/ 170132 h 239076"/>
              <a:gd name="connsiteX44" fmla="*/ 7659726 w 10430806"/>
              <a:gd name="connsiteY44" fmla="*/ 204064 h 239076"/>
              <a:gd name="connsiteX45" fmla="*/ 7580575 w 10430806"/>
              <a:gd name="connsiteY45" fmla="*/ 239076 h 239076"/>
              <a:gd name="connsiteX46" fmla="*/ 7501424 w 10430806"/>
              <a:gd name="connsiteY46" fmla="*/ 204064 h 239076"/>
              <a:gd name="connsiteX47" fmla="*/ 7480002 w 10430806"/>
              <a:gd name="connsiteY47" fmla="*/ 170132 h 239076"/>
              <a:gd name="connsiteX48" fmla="*/ 6610313 w 10430806"/>
              <a:gd name="connsiteY48" fmla="*/ 170132 h 239076"/>
              <a:gd name="connsiteX49" fmla="*/ 6588930 w 10430806"/>
              <a:gd name="connsiteY49" fmla="*/ 204064 h 239076"/>
              <a:gd name="connsiteX50" fmla="*/ 6509925 w 10430806"/>
              <a:gd name="connsiteY50" fmla="*/ 239076 h 239076"/>
              <a:gd name="connsiteX51" fmla="*/ 6430921 w 10430806"/>
              <a:gd name="connsiteY51" fmla="*/ 204064 h 239076"/>
              <a:gd name="connsiteX52" fmla="*/ 6409538 w 10430806"/>
              <a:gd name="connsiteY52" fmla="*/ 170132 h 239076"/>
              <a:gd name="connsiteX53" fmla="*/ 6109857 w 10430806"/>
              <a:gd name="connsiteY53" fmla="*/ 170132 h 239076"/>
              <a:gd name="connsiteX54" fmla="*/ 5279649 w 10430806"/>
              <a:gd name="connsiteY54" fmla="*/ 170132 h 239076"/>
              <a:gd name="connsiteX55" fmla="*/ 5258127 w 10430806"/>
              <a:gd name="connsiteY55" fmla="*/ 204064 h 239076"/>
              <a:gd name="connsiteX56" fmla="*/ 5178609 w 10430806"/>
              <a:gd name="connsiteY56" fmla="*/ 239076 h 239076"/>
              <a:gd name="connsiteX57" fmla="*/ 5099092 w 10430806"/>
              <a:gd name="connsiteY57" fmla="*/ 204064 h 239076"/>
              <a:gd name="connsiteX58" fmla="*/ 5077570 w 10430806"/>
              <a:gd name="connsiteY58" fmla="*/ 170132 h 239076"/>
              <a:gd name="connsiteX59" fmla="*/ 3738555 w 10430806"/>
              <a:gd name="connsiteY59" fmla="*/ 170132 h 239076"/>
              <a:gd name="connsiteX60" fmla="*/ 3717231 w 10430806"/>
              <a:gd name="connsiteY60" fmla="*/ 204064 h 239076"/>
              <a:gd name="connsiteX61" fmla="*/ 3638447 w 10430806"/>
              <a:gd name="connsiteY61" fmla="*/ 239076 h 239076"/>
              <a:gd name="connsiteX62" fmla="*/ 3559663 w 10430806"/>
              <a:gd name="connsiteY62" fmla="*/ 204064 h 239076"/>
              <a:gd name="connsiteX63" fmla="*/ 3538339 w 10430806"/>
              <a:gd name="connsiteY63" fmla="*/ 170132 h 239076"/>
              <a:gd name="connsiteX64" fmla="*/ 2702988 w 10430806"/>
              <a:gd name="connsiteY64" fmla="*/ 170132 h 239076"/>
              <a:gd name="connsiteX65" fmla="*/ 2681367 w 10430806"/>
              <a:gd name="connsiteY65" fmla="*/ 204064 h 239076"/>
              <a:gd name="connsiteX66" fmla="*/ 2601483 w 10430806"/>
              <a:gd name="connsiteY66" fmla="*/ 239076 h 239076"/>
              <a:gd name="connsiteX67" fmla="*/ 2521599 w 10430806"/>
              <a:gd name="connsiteY67" fmla="*/ 204064 h 239076"/>
              <a:gd name="connsiteX68" fmla="*/ 2499978 w 10430806"/>
              <a:gd name="connsiteY68" fmla="*/ 170132 h 239076"/>
              <a:gd name="connsiteX69" fmla="*/ 1519522 w 10430806"/>
              <a:gd name="connsiteY69" fmla="*/ 170132 h 239076"/>
              <a:gd name="connsiteX70" fmla="*/ 1498198 w 10430806"/>
              <a:gd name="connsiteY70" fmla="*/ 204064 h 239076"/>
              <a:gd name="connsiteX71" fmla="*/ 1419414 w 10430806"/>
              <a:gd name="connsiteY71" fmla="*/ 239076 h 239076"/>
              <a:gd name="connsiteX72" fmla="*/ 1340629 w 10430806"/>
              <a:gd name="connsiteY72" fmla="*/ 204064 h 239076"/>
              <a:gd name="connsiteX73" fmla="*/ 1319306 w 10430806"/>
              <a:gd name="connsiteY73" fmla="*/ 170132 h 239076"/>
              <a:gd name="connsiteX74" fmla="*/ 0 w 10430806"/>
              <a:gd name="connsiteY74" fmla="*/ 170132 h 239076"/>
              <a:gd name="connsiteX75" fmla="*/ 0 w 10430806"/>
              <a:gd name="connsiteY75" fmla="*/ 96742 h 239076"/>
              <a:gd name="connsiteX76" fmla="*/ 1312286 w 10430806"/>
              <a:gd name="connsiteY76" fmla="*/ 96742 h 239076"/>
              <a:gd name="connsiteX77" fmla="*/ 1316752 w 10430806"/>
              <a:gd name="connsiteY77" fmla="*/ 73009 h 239076"/>
              <a:gd name="connsiteX78" fmla="*/ 1419414 w 10430806"/>
              <a:gd name="connsiteY78" fmla="*/ 0 h 23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430806" h="239076">
                <a:moveTo>
                  <a:pt x="1419414" y="0"/>
                </a:moveTo>
                <a:cubicBezTo>
                  <a:pt x="1465565" y="0"/>
                  <a:pt x="1505161" y="30105"/>
                  <a:pt x="1522076" y="73009"/>
                </a:cubicBezTo>
                <a:lnTo>
                  <a:pt x="1526542" y="96742"/>
                </a:lnTo>
                <a:lnTo>
                  <a:pt x="2492860" y="96742"/>
                </a:lnTo>
                <a:lnTo>
                  <a:pt x="2497388" y="73009"/>
                </a:lnTo>
                <a:cubicBezTo>
                  <a:pt x="2514538" y="30105"/>
                  <a:pt x="2554688" y="0"/>
                  <a:pt x="2601483" y="0"/>
                </a:cubicBezTo>
                <a:cubicBezTo>
                  <a:pt x="2648277" y="0"/>
                  <a:pt x="2688427" y="30105"/>
                  <a:pt x="2705577" y="73009"/>
                </a:cubicBezTo>
                <a:lnTo>
                  <a:pt x="2710106" y="96742"/>
                </a:lnTo>
                <a:lnTo>
                  <a:pt x="3531319" y="96742"/>
                </a:lnTo>
                <a:lnTo>
                  <a:pt x="3535785" y="73009"/>
                </a:lnTo>
                <a:cubicBezTo>
                  <a:pt x="3552699" y="30105"/>
                  <a:pt x="3592296" y="0"/>
                  <a:pt x="3638447" y="0"/>
                </a:cubicBezTo>
                <a:cubicBezTo>
                  <a:pt x="3684597" y="0"/>
                  <a:pt x="3724195" y="30105"/>
                  <a:pt x="3741109" y="73009"/>
                </a:cubicBezTo>
                <a:lnTo>
                  <a:pt x="3745575" y="96742"/>
                </a:lnTo>
                <a:lnTo>
                  <a:pt x="5070484" y="96742"/>
                </a:lnTo>
                <a:lnTo>
                  <a:pt x="5074992" y="73009"/>
                </a:lnTo>
                <a:cubicBezTo>
                  <a:pt x="5092063" y="30105"/>
                  <a:pt x="5132029" y="0"/>
                  <a:pt x="5178609" y="0"/>
                </a:cubicBezTo>
                <a:cubicBezTo>
                  <a:pt x="5225189" y="0"/>
                  <a:pt x="5265155" y="30105"/>
                  <a:pt x="5282227" y="73009"/>
                </a:cubicBezTo>
                <a:lnTo>
                  <a:pt x="5286735" y="96742"/>
                </a:lnTo>
                <a:lnTo>
                  <a:pt x="6109857" y="96742"/>
                </a:lnTo>
                <a:lnTo>
                  <a:pt x="6402498" y="96742"/>
                </a:lnTo>
                <a:lnTo>
                  <a:pt x="6406977" y="73009"/>
                </a:lnTo>
                <a:cubicBezTo>
                  <a:pt x="6423938" y="30105"/>
                  <a:pt x="6463646" y="0"/>
                  <a:pt x="6509925" y="0"/>
                </a:cubicBezTo>
                <a:cubicBezTo>
                  <a:pt x="6556205" y="0"/>
                  <a:pt x="6595913" y="30105"/>
                  <a:pt x="6612874" y="73009"/>
                </a:cubicBezTo>
                <a:lnTo>
                  <a:pt x="6617353" y="96742"/>
                </a:lnTo>
                <a:lnTo>
                  <a:pt x="7472949" y="96742"/>
                </a:lnTo>
                <a:lnTo>
                  <a:pt x="7477436" y="73009"/>
                </a:lnTo>
                <a:cubicBezTo>
                  <a:pt x="7494428" y="30105"/>
                  <a:pt x="7534209" y="0"/>
                  <a:pt x="7580575" y="0"/>
                </a:cubicBezTo>
                <a:cubicBezTo>
                  <a:pt x="7626941" y="0"/>
                  <a:pt x="7666722" y="30105"/>
                  <a:pt x="7683715" y="73009"/>
                </a:cubicBezTo>
                <a:lnTo>
                  <a:pt x="7688201" y="96742"/>
                </a:lnTo>
                <a:lnTo>
                  <a:pt x="8662627" y="96742"/>
                </a:lnTo>
                <a:lnTo>
                  <a:pt x="9163375" y="96742"/>
                </a:lnTo>
                <a:lnTo>
                  <a:pt x="9167841" y="73009"/>
                </a:lnTo>
                <a:cubicBezTo>
                  <a:pt x="9184755" y="30105"/>
                  <a:pt x="9224353" y="0"/>
                  <a:pt x="9270503" y="0"/>
                </a:cubicBezTo>
                <a:cubicBezTo>
                  <a:pt x="9316654" y="0"/>
                  <a:pt x="9356251" y="30105"/>
                  <a:pt x="9373165" y="73009"/>
                </a:cubicBezTo>
                <a:lnTo>
                  <a:pt x="9377631" y="96742"/>
                </a:lnTo>
                <a:lnTo>
                  <a:pt x="10430806" y="96742"/>
                </a:lnTo>
                <a:lnTo>
                  <a:pt x="10430806" y="170132"/>
                </a:lnTo>
                <a:lnTo>
                  <a:pt x="9370611" y="170132"/>
                </a:lnTo>
                <a:lnTo>
                  <a:pt x="9349287" y="204064"/>
                </a:lnTo>
                <a:cubicBezTo>
                  <a:pt x="9329125" y="225696"/>
                  <a:pt x="9301270" y="239076"/>
                  <a:pt x="9270503" y="239076"/>
                </a:cubicBezTo>
                <a:cubicBezTo>
                  <a:pt x="9239736" y="239076"/>
                  <a:pt x="9211882" y="225696"/>
                  <a:pt x="9191719" y="204064"/>
                </a:cubicBezTo>
                <a:lnTo>
                  <a:pt x="9170395" y="170132"/>
                </a:lnTo>
                <a:lnTo>
                  <a:pt x="8662627" y="170132"/>
                </a:lnTo>
                <a:lnTo>
                  <a:pt x="7681149" y="170132"/>
                </a:lnTo>
                <a:lnTo>
                  <a:pt x="7659726" y="204064"/>
                </a:lnTo>
                <a:cubicBezTo>
                  <a:pt x="7639470" y="225696"/>
                  <a:pt x="7611485" y="239076"/>
                  <a:pt x="7580575" y="239076"/>
                </a:cubicBezTo>
                <a:cubicBezTo>
                  <a:pt x="7549664" y="239076"/>
                  <a:pt x="7521680" y="225696"/>
                  <a:pt x="7501424" y="204064"/>
                </a:cubicBezTo>
                <a:lnTo>
                  <a:pt x="7480002" y="170132"/>
                </a:lnTo>
                <a:lnTo>
                  <a:pt x="6610313" y="170132"/>
                </a:lnTo>
                <a:lnTo>
                  <a:pt x="6588930" y="204064"/>
                </a:lnTo>
                <a:cubicBezTo>
                  <a:pt x="6568711" y="225696"/>
                  <a:pt x="6540778" y="239076"/>
                  <a:pt x="6509925" y="239076"/>
                </a:cubicBezTo>
                <a:cubicBezTo>
                  <a:pt x="6479072" y="239076"/>
                  <a:pt x="6451140" y="225696"/>
                  <a:pt x="6430921" y="204064"/>
                </a:cubicBezTo>
                <a:lnTo>
                  <a:pt x="6409538" y="170132"/>
                </a:lnTo>
                <a:lnTo>
                  <a:pt x="6109857" y="170132"/>
                </a:lnTo>
                <a:lnTo>
                  <a:pt x="5279649" y="170132"/>
                </a:lnTo>
                <a:lnTo>
                  <a:pt x="5258127" y="204064"/>
                </a:lnTo>
                <a:cubicBezTo>
                  <a:pt x="5237776" y="225696"/>
                  <a:pt x="5209663" y="239076"/>
                  <a:pt x="5178609" y="239076"/>
                </a:cubicBezTo>
                <a:cubicBezTo>
                  <a:pt x="5147556" y="239076"/>
                  <a:pt x="5119442" y="225696"/>
                  <a:pt x="5099092" y="204064"/>
                </a:cubicBezTo>
                <a:lnTo>
                  <a:pt x="5077570" y="170132"/>
                </a:lnTo>
                <a:lnTo>
                  <a:pt x="3738555" y="170132"/>
                </a:lnTo>
                <a:lnTo>
                  <a:pt x="3717231" y="204064"/>
                </a:lnTo>
                <a:cubicBezTo>
                  <a:pt x="3697068" y="225696"/>
                  <a:pt x="3669214" y="239076"/>
                  <a:pt x="3638447" y="239076"/>
                </a:cubicBezTo>
                <a:cubicBezTo>
                  <a:pt x="3607680" y="239076"/>
                  <a:pt x="3579825" y="225696"/>
                  <a:pt x="3559663" y="204064"/>
                </a:cubicBezTo>
                <a:lnTo>
                  <a:pt x="3538339" y="170132"/>
                </a:lnTo>
                <a:lnTo>
                  <a:pt x="2702988" y="170132"/>
                </a:lnTo>
                <a:lnTo>
                  <a:pt x="2681367" y="204064"/>
                </a:lnTo>
                <a:cubicBezTo>
                  <a:pt x="2660923" y="225696"/>
                  <a:pt x="2632679" y="239076"/>
                  <a:pt x="2601483" y="239076"/>
                </a:cubicBezTo>
                <a:cubicBezTo>
                  <a:pt x="2570286" y="239076"/>
                  <a:pt x="2542043" y="225696"/>
                  <a:pt x="2521599" y="204064"/>
                </a:cubicBezTo>
                <a:lnTo>
                  <a:pt x="2499978" y="170132"/>
                </a:lnTo>
                <a:lnTo>
                  <a:pt x="1519522" y="170132"/>
                </a:lnTo>
                <a:lnTo>
                  <a:pt x="1498198" y="204064"/>
                </a:lnTo>
                <a:cubicBezTo>
                  <a:pt x="1478035" y="225696"/>
                  <a:pt x="1450181" y="239076"/>
                  <a:pt x="1419414" y="239076"/>
                </a:cubicBezTo>
                <a:cubicBezTo>
                  <a:pt x="1388647" y="239076"/>
                  <a:pt x="1360792" y="225696"/>
                  <a:pt x="1340629" y="204064"/>
                </a:cubicBezTo>
                <a:lnTo>
                  <a:pt x="1319306" y="170132"/>
                </a:lnTo>
                <a:lnTo>
                  <a:pt x="0" y="170132"/>
                </a:lnTo>
                <a:lnTo>
                  <a:pt x="0" y="96742"/>
                </a:lnTo>
                <a:lnTo>
                  <a:pt x="1312286" y="96742"/>
                </a:lnTo>
                <a:lnTo>
                  <a:pt x="1316752" y="73009"/>
                </a:lnTo>
                <a:cubicBezTo>
                  <a:pt x="1333666" y="30105"/>
                  <a:pt x="1373263" y="0"/>
                  <a:pt x="1419414" y="0"/>
                </a:cubicBezTo>
                <a:close/>
              </a:path>
            </a:pathLst>
          </a:custGeom>
          <a:solidFill>
            <a:schemeClr val="bg1">
              <a:lumMod val="85000"/>
            </a:schemeClr>
          </a:solidFill>
          <a:ln>
            <a:noFill/>
          </a:ln>
        </p:spPr>
        <p:txBody>
          <a:bodyPr wrap="square" anchor="ctr">
            <a:noAutofit/>
          </a:bodyPr>
          <a:lstStyle/>
          <a:p>
            <a:pPr algn="ctr"/>
          </a:p>
        </p:txBody>
      </p:sp>
      <p:grpSp>
        <p:nvGrpSpPr>
          <p:cNvPr id="20" name="Group 19"/>
          <p:cNvGrpSpPr/>
          <p:nvPr/>
        </p:nvGrpSpPr>
        <p:grpSpPr>
          <a:xfrm>
            <a:off x="3449949" y="3620848"/>
            <a:ext cx="39385" cy="1591904"/>
            <a:chOff x="3003176" y="3652555"/>
            <a:chExt cx="46035" cy="1860710"/>
          </a:xfrm>
          <a:solidFill>
            <a:schemeClr val="bg1">
              <a:lumMod val="85000"/>
            </a:schemeClr>
          </a:solidFill>
        </p:grpSpPr>
        <p:sp>
          <p:nvSpPr>
            <p:cNvPr id="100" name="Oval 85"/>
            <p:cNvSpPr/>
            <p:nvPr/>
          </p:nvSpPr>
          <p:spPr bwMode="auto">
            <a:xfrm>
              <a:off x="3003176" y="3652555"/>
              <a:ext cx="46035" cy="46287"/>
            </a:xfrm>
            <a:prstGeom prst="ellipse">
              <a:avLst/>
            </a:prstGeom>
            <a:grpFill/>
            <a:ln>
              <a:noFill/>
            </a:ln>
          </p:spPr>
          <p:txBody>
            <a:bodyPr anchor="ctr"/>
            <a:lstStyle/>
            <a:p>
              <a:pPr algn="ctr"/>
            </a:p>
          </p:txBody>
        </p:sp>
        <p:sp>
          <p:nvSpPr>
            <p:cNvPr id="101" name="Oval 86"/>
            <p:cNvSpPr/>
            <p:nvPr/>
          </p:nvSpPr>
          <p:spPr bwMode="auto">
            <a:xfrm>
              <a:off x="3003176" y="3791626"/>
              <a:ext cx="46035" cy="46287"/>
            </a:xfrm>
            <a:prstGeom prst="ellipse">
              <a:avLst/>
            </a:prstGeom>
            <a:grpFill/>
            <a:ln>
              <a:noFill/>
            </a:ln>
          </p:spPr>
          <p:txBody>
            <a:bodyPr anchor="ctr"/>
            <a:lstStyle/>
            <a:p>
              <a:pPr algn="ctr"/>
            </a:p>
          </p:txBody>
        </p:sp>
        <p:sp>
          <p:nvSpPr>
            <p:cNvPr id="102" name="Oval 87"/>
            <p:cNvSpPr/>
            <p:nvPr/>
          </p:nvSpPr>
          <p:spPr bwMode="auto">
            <a:xfrm>
              <a:off x="3003176" y="3931997"/>
              <a:ext cx="46035" cy="46287"/>
            </a:xfrm>
            <a:prstGeom prst="ellipse">
              <a:avLst/>
            </a:prstGeom>
            <a:grpFill/>
            <a:ln>
              <a:noFill/>
            </a:ln>
          </p:spPr>
          <p:txBody>
            <a:bodyPr anchor="ctr"/>
            <a:lstStyle/>
            <a:p>
              <a:pPr algn="ctr"/>
            </a:p>
          </p:txBody>
        </p:sp>
        <p:sp>
          <p:nvSpPr>
            <p:cNvPr id="103" name="Oval 88"/>
            <p:cNvSpPr/>
            <p:nvPr/>
          </p:nvSpPr>
          <p:spPr bwMode="auto">
            <a:xfrm>
              <a:off x="3003176" y="4071068"/>
              <a:ext cx="46035" cy="46287"/>
            </a:xfrm>
            <a:prstGeom prst="ellipse">
              <a:avLst/>
            </a:prstGeom>
            <a:grpFill/>
            <a:ln>
              <a:noFill/>
            </a:ln>
          </p:spPr>
          <p:txBody>
            <a:bodyPr anchor="ctr"/>
            <a:lstStyle/>
            <a:p>
              <a:pPr algn="ctr"/>
            </a:p>
          </p:txBody>
        </p:sp>
        <p:sp>
          <p:nvSpPr>
            <p:cNvPr id="104" name="Oval 89"/>
            <p:cNvSpPr/>
            <p:nvPr/>
          </p:nvSpPr>
          <p:spPr bwMode="auto">
            <a:xfrm>
              <a:off x="3003176" y="4212737"/>
              <a:ext cx="46035" cy="46287"/>
            </a:xfrm>
            <a:prstGeom prst="ellipse">
              <a:avLst/>
            </a:prstGeom>
            <a:grpFill/>
            <a:ln>
              <a:noFill/>
            </a:ln>
          </p:spPr>
          <p:txBody>
            <a:bodyPr anchor="ctr"/>
            <a:lstStyle/>
            <a:p>
              <a:pPr algn="ctr"/>
            </a:p>
          </p:txBody>
        </p:sp>
        <p:sp>
          <p:nvSpPr>
            <p:cNvPr id="105" name="Oval 90"/>
            <p:cNvSpPr/>
            <p:nvPr/>
          </p:nvSpPr>
          <p:spPr bwMode="auto">
            <a:xfrm>
              <a:off x="3003176" y="4350510"/>
              <a:ext cx="46035" cy="46287"/>
            </a:xfrm>
            <a:prstGeom prst="ellipse">
              <a:avLst/>
            </a:prstGeom>
            <a:grpFill/>
            <a:ln>
              <a:noFill/>
            </a:ln>
          </p:spPr>
          <p:txBody>
            <a:bodyPr anchor="ctr"/>
            <a:lstStyle/>
            <a:p>
              <a:pPr algn="ctr"/>
            </a:p>
          </p:txBody>
        </p:sp>
        <p:sp>
          <p:nvSpPr>
            <p:cNvPr id="106" name="Oval 91"/>
            <p:cNvSpPr/>
            <p:nvPr/>
          </p:nvSpPr>
          <p:spPr bwMode="auto">
            <a:xfrm>
              <a:off x="3003176" y="4489581"/>
              <a:ext cx="46035" cy="46287"/>
            </a:xfrm>
            <a:prstGeom prst="ellipse">
              <a:avLst/>
            </a:prstGeom>
            <a:grpFill/>
            <a:ln>
              <a:noFill/>
            </a:ln>
          </p:spPr>
          <p:txBody>
            <a:bodyPr anchor="ctr"/>
            <a:lstStyle/>
            <a:p>
              <a:pPr algn="ctr"/>
            </a:p>
          </p:txBody>
        </p:sp>
        <p:sp>
          <p:nvSpPr>
            <p:cNvPr id="107" name="Oval 92"/>
            <p:cNvSpPr/>
            <p:nvPr/>
          </p:nvSpPr>
          <p:spPr bwMode="auto">
            <a:xfrm>
              <a:off x="3003176" y="4629952"/>
              <a:ext cx="46035" cy="46287"/>
            </a:xfrm>
            <a:prstGeom prst="ellipse">
              <a:avLst/>
            </a:prstGeom>
            <a:grpFill/>
            <a:ln>
              <a:noFill/>
            </a:ln>
          </p:spPr>
          <p:txBody>
            <a:bodyPr anchor="ctr"/>
            <a:lstStyle/>
            <a:p>
              <a:pPr algn="ctr"/>
            </a:p>
          </p:txBody>
        </p:sp>
        <p:sp>
          <p:nvSpPr>
            <p:cNvPr id="108" name="Oval 93"/>
            <p:cNvSpPr/>
            <p:nvPr/>
          </p:nvSpPr>
          <p:spPr bwMode="auto">
            <a:xfrm>
              <a:off x="3003176" y="4769022"/>
              <a:ext cx="46035" cy="46287"/>
            </a:xfrm>
            <a:prstGeom prst="ellipse">
              <a:avLst/>
            </a:prstGeom>
            <a:grpFill/>
            <a:ln>
              <a:noFill/>
            </a:ln>
          </p:spPr>
          <p:txBody>
            <a:bodyPr anchor="ctr"/>
            <a:lstStyle/>
            <a:p>
              <a:pPr algn="ctr"/>
            </a:p>
          </p:txBody>
        </p:sp>
        <p:sp>
          <p:nvSpPr>
            <p:cNvPr id="109" name="Oval 94"/>
            <p:cNvSpPr/>
            <p:nvPr/>
          </p:nvSpPr>
          <p:spPr bwMode="auto">
            <a:xfrm>
              <a:off x="3003176" y="4910692"/>
              <a:ext cx="46035" cy="46287"/>
            </a:xfrm>
            <a:prstGeom prst="ellipse">
              <a:avLst/>
            </a:prstGeom>
            <a:grpFill/>
            <a:ln>
              <a:noFill/>
            </a:ln>
          </p:spPr>
          <p:txBody>
            <a:bodyPr anchor="ctr"/>
            <a:lstStyle/>
            <a:p>
              <a:pPr algn="ctr"/>
            </a:p>
          </p:txBody>
        </p:sp>
        <p:sp>
          <p:nvSpPr>
            <p:cNvPr id="110" name="Oval 95"/>
            <p:cNvSpPr/>
            <p:nvPr/>
          </p:nvSpPr>
          <p:spPr bwMode="auto">
            <a:xfrm>
              <a:off x="3003176" y="5048465"/>
              <a:ext cx="46035" cy="46287"/>
            </a:xfrm>
            <a:prstGeom prst="ellipse">
              <a:avLst/>
            </a:prstGeom>
            <a:grpFill/>
            <a:ln>
              <a:noFill/>
            </a:ln>
          </p:spPr>
          <p:txBody>
            <a:bodyPr anchor="ctr"/>
            <a:lstStyle/>
            <a:p>
              <a:pPr algn="ctr"/>
            </a:p>
          </p:txBody>
        </p:sp>
        <p:sp>
          <p:nvSpPr>
            <p:cNvPr id="111" name="Oval 96"/>
            <p:cNvSpPr/>
            <p:nvPr/>
          </p:nvSpPr>
          <p:spPr bwMode="auto">
            <a:xfrm>
              <a:off x="3003176" y="5187536"/>
              <a:ext cx="46035" cy="46287"/>
            </a:xfrm>
            <a:prstGeom prst="ellipse">
              <a:avLst/>
            </a:prstGeom>
            <a:grpFill/>
            <a:ln>
              <a:noFill/>
            </a:ln>
          </p:spPr>
          <p:txBody>
            <a:bodyPr anchor="ctr"/>
            <a:lstStyle/>
            <a:p>
              <a:pPr algn="ctr"/>
            </a:p>
          </p:txBody>
        </p:sp>
        <p:sp>
          <p:nvSpPr>
            <p:cNvPr id="112" name="Oval 97"/>
            <p:cNvSpPr/>
            <p:nvPr/>
          </p:nvSpPr>
          <p:spPr bwMode="auto">
            <a:xfrm>
              <a:off x="3003176" y="5327907"/>
              <a:ext cx="46035" cy="46287"/>
            </a:xfrm>
            <a:prstGeom prst="ellipse">
              <a:avLst/>
            </a:prstGeom>
            <a:grpFill/>
            <a:ln>
              <a:noFill/>
            </a:ln>
          </p:spPr>
          <p:txBody>
            <a:bodyPr anchor="ctr"/>
            <a:lstStyle/>
            <a:p>
              <a:pPr algn="ctr"/>
            </a:p>
          </p:txBody>
        </p:sp>
        <p:sp>
          <p:nvSpPr>
            <p:cNvPr id="113" name="Oval 98"/>
            <p:cNvSpPr/>
            <p:nvPr/>
          </p:nvSpPr>
          <p:spPr bwMode="auto">
            <a:xfrm>
              <a:off x="3003176" y="5466978"/>
              <a:ext cx="46035" cy="46287"/>
            </a:xfrm>
            <a:prstGeom prst="ellipse">
              <a:avLst/>
            </a:prstGeom>
            <a:grpFill/>
            <a:ln>
              <a:noFill/>
            </a:ln>
          </p:spPr>
          <p:txBody>
            <a:bodyPr anchor="ctr"/>
            <a:lstStyle/>
            <a:p>
              <a:pPr algn="ctr"/>
            </a:p>
          </p:txBody>
        </p:sp>
      </p:grpSp>
      <p:grpSp>
        <p:nvGrpSpPr>
          <p:cNvPr id="21" name="Group 20"/>
          <p:cNvGrpSpPr/>
          <p:nvPr/>
        </p:nvGrpSpPr>
        <p:grpSpPr>
          <a:xfrm>
            <a:off x="6049368" y="4573371"/>
            <a:ext cx="43200" cy="639381"/>
            <a:chOff x="6041485" y="4802816"/>
            <a:chExt cx="50494" cy="747345"/>
          </a:xfrm>
          <a:solidFill>
            <a:schemeClr val="bg1">
              <a:lumMod val="85000"/>
            </a:schemeClr>
          </a:solidFill>
        </p:grpSpPr>
        <p:sp>
          <p:nvSpPr>
            <p:cNvPr id="94" name="Oval 79"/>
            <p:cNvSpPr/>
            <p:nvPr/>
          </p:nvSpPr>
          <p:spPr bwMode="auto">
            <a:xfrm>
              <a:off x="6041485" y="4802816"/>
              <a:ext cx="50494" cy="49390"/>
            </a:xfrm>
            <a:prstGeom prst="ellipse">
              <a:avLst/>
            </a:prstGeom>
            <a:grpFill/>
            <a:ln>
              <a:noFill/>
            </a:ln>
          </p:spPr>
          <p:txBody>
            <a:bodyPr anchor="ctr"/>
            <a:lstStyle/>
            <a:p>
              <a:pPr algn="ctr"/>
            </a:p>
          </p:txBody>
        </p:sp>
        <p:sp>
          <p:nvSpPr>
            <p:cNvPr id="95" name="Oval 80"/>
            <p:cNvSpPr/>
            <p:nvPr/>
          </p:nvSpPr>
          <p:spPr bwMode="auto">
            <a:xfrm>
              <a:off x="6041485" y="4940587"/>
              <a:ext cx="50494" cy="49390"/>
            </a:xfrm>
            <a:prstGeom prst="ellipse">
              <a:avLst/>
            </a:prstGeom>
            <a:grpFill/>
            <a:ln>
              <a:noFill/>
            </a:ln>
          </p:spPr>
          <p:txBody>
            <a:bodyPr anchor="ctr"/>
            <a:lstStyle/>
            <a:p>
              <a:pPr algn="ctr"/>
            </a:p>
          </p:txBody>
        </p:sp>
        <p:sp>
          <p:nvSpPr>
            <p:cNvPr id="96" name="Oval 81"/>
            <p:cNvSpPr/>
            <p:nvPr/>
          </p:nvSpPr>
          <p:spPr bwMode="auto">
            <a:xfrm>
              <a:off x="6041485" y="5082258"/>
              <a:ext cx="50494" cy="46791"/>
            </a:xfrm>
            <a:prstGeom prst="ellipse">
              <a:avLst/>
            </a:prstGeom>
            <a:grpFill/>
            <a:ln>
              <a:noFill/>
            </a:ln>
          </p:spPr>
          <p:txBody>
            <a:bodyPr anchor="ctr"/>
            <a:lstStyle/>
            <a:p>
              <a:pPr algn="ctr"/>
            </a:p>
          </p:txBody>
        </p:sp>
        <p:sp>
          <p:nvSpPr>
            <p:cNvPr id="97" name="Oval 82"/>
            <p:cNvSpPr/>
            <p:nvPr/>
          </p:nvSpPr>
          <p:spPr bwMode="auto">
            <a:xfrm>
              <a:off x="6041485" y="5221329"/>
              <a:ext cx="50494" cy="49390"/>
            </a:xfrm>
            <a:prstGeom prst="ellipse">
              <a:avLst/>
            </a:prstGeom>
            <a:grpFill/>
            <a:ln>
              <a:noFill/>
            </a:ln>
          </p:spPr>
          <p:txBody>
            <a:bodyPr anchor="ctr"/>
            <a:lstStyle/>
            <a:p>
              <a:pPr algn="ctr"/>
            </a:p>
          </p:txBody>
        </p:sp>
        <p:sp>
          <p:nvSpPr>
            <p:cNvPr id="98" name="Oval 83"/>
            <p:cNvSpPr/>
            <p:nvPr/>
          </p:nvSpPr>
          <p:spPr bwMode="auto">
            <a:xfrm>
              <a:off x="6041485" y="5359100"/>
              <a:ext cx="50494" cy="49390"/>
            </a:xfrm>
            <a:prstGeom prst="ellipse">
              <a:avLst/>
            </a:prstGeom>
            <a:grpFill/>
            <a:ln>
              <a:noFill/>
            </a:ln>
          </p:spPr>
          <p:txBody>
            <a:bodyPr anchor="ctr"/>
            <a:lstStyle/>
            <a:p>
              <a:pPr algn="ctr"/>
            </a:p>
          </p:txBody>
        </p:sp>
        <p:sp>
          <p:nvSpPr>
            <p:cNvPr id="99" name="Oval 84"/>
            <p:cNvSpPr/>
            <p:nvPr/>
          </p:nvSpPr>
          <p:spPr bwMode="auto">
            <a:xfrm>
              <a:off x="6041485" y="5500771"/>
              <a:ext cx="50494" cy="49390"/>
            </a:xfrm>
            <a:prstGeom prst="ellipse">
              <a:avLst/>
            </a:prstGeom>
            <a:grpFill/>
            <a:ln>
              <a:noFill/>
            </a:ln>
          </p:spPr>
          <p:txBody>
            <a:bodyPr anchor="ctr"/>
            <a:lstStyle/>
            <a:p>
              <a:pPr algn="ctr"/>
            </a:p>
          </p:txBody>
        </p:sp>
      </p:grpSp>
      <p:grpSp>
        <p:nvGrpSpPr>
          <p:cNvPr id="23" name="Group 22"/>
          <p:cNvGrpSpPr/>
          <p:nvPr/>
        </p:nvGrpSpPr>
        <p:grpSpPr>
          <a:xfrm>
            <a:off x="7367720" y="3618193"/>
            <a:ext cx="43200" cy="1594559"/>
            <a:chOff x="7582445" y="3652555"/>
            <a:chExt cx="44824" cy="1863813"/>
          </a:xfrm>
          <a:solidFill>
            <a:schemeClr val="bg1">
              <a:lumMod val="85000"/>
            </a:schemeClr>
          </a:solidFill>
        </p:grpSpPr>
        <p:sp>
          <p:nvSpPr>
            <p:cNvPr id="75" name="Oval 60"/>
            <p:cNvSpPr/>
            <p:nvPr/>
          </p:nvSpPr>
          <p:spPr bwMode="auto">
            <a:xfrm>
              <a:off x="7582445" y="3652555"/>
              <a:ext cx="44824" cy="49390"/>
            </a:xfrm>
            <a:prstGeom prst="ellipse">
              <a:avLst/>
            </a:prstGeom>
            <a:grpFill/>
            <a:ln>
              <a:noFill/>
            </a:ln>
          </p:spPr>
          <p:txBody>
            <a:bodyPr anchor="ctr"/>
            <a:lstStyle/>
            <a:p>
              <a:pPr algn="ctr"/>
            </a:p>
          </p:txBody>
        </p:sp>
        <p:sp>
          <p:nvSpPr>
            <p:cNvPr id="76" name="Oval 61"/>
            <p:cNvSpPr/>
            <p:nvPr/>
          </p:nvSpPr>
          <p:spPr bwMode="auto">
            <a:xfrm>
              <a:off x="7582445" y="3791626"/>
              <a:ext cx="44824" cy="48090"/>
            </a:xfrm>
            <a:prstGeom prst="ellipse">
              <a:avLst/>
            </a:prstGeom>
            <a:grpFill/>
            <a:ln>
              <a:noFill/>
            </a:ln>
          </p:spPr>
          <p:txBody>
            <a:bodyPr anchor="ctr"/>
            <a:lstStyle/>
            <a:p>
              <a:pPr algn="ctr"/>
            </a:p>
          </p:txBody>
        </p:sp>
        <p:sp>
          <p:nvSpPr>
            <p:cNvPr id="77" name="Oval 62"/>
            <p:cNvSpPr/>
            <p:nvPr/>
          </p:nvSpPr>
          <p:spPr bwMode="auto">
            <a:xfrm>
              <a:off x="7582445" y="3931997"/>
              <a:ext cx="44824" cy="46790"/>
            </a:xfrm>
            <a:prstGeom prst="ellipse">
              <a:avLst/>
            </a:prstGeom>
            <a:grpFill/>
            <a:ln>
              <a:noFill/>
            </a:ln>
          </p:spPr>
          <p:txBody>
            <a:bodyPr anchor="ctr"/>
            <a:lstStyle/>
            <a:p>
              <a:pPr algn="ctr"/>
            </a:p>
          </p:txBody>
        </p:sp>
        <p:sp>
          <p:nvSpPr>
            <p:cNvPr id="78" name="Oval 63"/>
            <p:cNvSpPr/>
            <p:nvPr/>
          </p:nvSpPr>
          <p:spPr bwMode="auto">
            <a:xfrm>
              <a:off x="7582445" y="4071068"/>
              <a:ext cx="44824" cy="49390"/>
            </a:xfrm>
            <a:prstGeom prst="ellipse">
              <a:avLst/>
            </a:prstGeom>
            <a:grpFill/>
            <a:ln>
              <a:noFill/>
            </a:ln>
          </p:spPr>
          <p:txBody>
            <a:bodyPr anchor="ctr"/>
            <a:lstStyle/>
            <a:p>
              <a:pPr algn="ctr"/>
            </a:p>
          </p:txBody>
        </p:sp>
        <p:sp>
          <p:nvSpPr>
            <p:cNvPr id="79" name="Oval 64"/>
            <p:cNvSpPr/>
            <p:nvPr/>
          </p:nvSpPr>
          <p:spPr bwMode="auto">
            <a:xfrm>
              <a:off x="7582445" y="4212738"/>
              <a:ext cx="44824" cy="45491"/>
            </a:xfrm>
            <a:prstGeom prst="ellipse">
              <a:avLst/>
            </a:prstGeom>
            <a:grpFill/>
            <a:ln>
              <a:noFill/>
            </a:ln>
          </p:spPr>
          <p:txBody>
            <a:bodyPr anchor="ctr"/>
            <a:lstStyle/>
            <a:p>
              <a:pPr algn="ctr"/>
            </a:p>
          </p:txBody>
        </p:sp>
        <p:sp>
          <p:nvSpPr>
            <p:cNvPr id="80" name="Oval 65"/>
            <p:cNvSpPr/>
            <p:nvPr/>
          </p:nvSpPr>
          <p:spPr bwMode="auto">
            <a:xfrm>
              <a:off x="7582445" y="4350510"/>
              <a:ext cx="44824" cy="49390"/>
            </a:xfrm>
            <a:prstGeom prst="ellipse">
              <a:avLst/>
            </a:prstGeom>
            <a:grpFill/>
            <a:ln>
              <a:noFill/>
            </a:ln>
          </p:spPr>
          <p:txBody>
            <a:bodyPr anchor="ctr"/>
            <a:lstStyle/>
            <a:p>
              <a:pPr algn="ctr"/>
            </a:p>
          </p:txBody>
        </p:sp>
        <p:sp>
          <p:nvSpPr>
            <p:cNvPr id="81" name="Oval 66"/>
            <p:cNvSpPr/>
            <p:nvPr/>
          </p:nvSpPr>
          <p:spPr bwMode="auto">
            <a:xfrm>
              <a:off x="7582445" y="4489581"/>
              <a:ext cx="44824" cy="48090"/>
            </a:xfrm>
            <a:prstGeom prst="ellipse">
              <a:avLst/>
            </a:prstGeom>
            <a:grpFill/>
            <a:ln>
              <a:noFill/>
            </a:ln>
          </p:spPr>
          <p:txBody>
            <a:bodyPr anchor="ctr"/>
            <a:lstStyle/>
            <a:p>
              <a:pPr algn="ctr"/>
            </a:p>
          </p:txBody>
        </p:sp>
        <p:sp>
          <p:nvSpPr>
            <p:cNvPr id="82" name="Oval 67"/>
            <p:cNvSpPr/>
            <p:nvPr/>
          </p:nvSpPr>
          <p:spPr bwMode="auto">
            <a:xfrm>
              <a:off x="7582445" y="4629952"/>
              <a:ext cx="44824" cy="49390"/>
            </a:xfrm>
            <a:prstGeom prst="ellipse">
              <a:avLst/>
            </a:prstGeom>
            <a:grpFill/>
            <a:ln>
              <a:noFill/>
            </a:ln>
          </p:spPr>
          <p:txBody>
            <a:bodyPr anchor="ctr"/>
            <a:lstStyle/>
            <a:p>
              <a:pPr algn="ctr"/>
            </a:p>
          </p:txBody>
        </p:sp>
        <p:sp>
          <p:nvSpPr>
            <p:cNvPr id="83" name="Oval 68"/>
            <p:cNvSpPr/>
            <p:nvPr/>
          </p:nvSpPr>
          <p:spPr bwMode="auto">
            <a:xfrm>
              <a:off x="7582445" y="4769023"/>
              <a:ext cx="44824" cy="49390"/>
            </a:xfrm>
            <a:prstGeom prst="ellipse">
              <a:avLst/>
            </a:prstGeom>
            <a:grpFill/>
            <a:ln>
              <a:noFill/>
            </a:ln>
          </p:spPr>
          <p:txBody>
            <a:bodyPr anchor="ctr"/>
            <a:lstStyle/>
            <a:p>
              <a:pPr algn="ctr"/>
            </a:p>
          </p:txBody>
        </p:sp>
        <p:sp>
          <p:nvSpPr>
            <p:cNvPr id="84" name="Oval 69"/>
            <p:cNvSpPr/>
            <p:nvPr/>
          </p:nvSpPr>
          <p:spPr bwMode="auto">
            <a:xfrm>
              <a:off x="7582445" y="4910693"/>
              <a:ext cx="44824" cy="45491"/>
            </a:xfrm>
            <a:prstGeom prst="ellipse">
              <a:avLst/>
            </a:prstGeom>
            <a:grpFill/>
            <a:ln>
              <a:noFill/>
            </a:ln>
          </p:spPr>
          <p:txBody>
            <a:bodyPr anchor="ctr"/>
            <a:lstStyle/>
            <a:p>
              <a:pPr algn="ctr"/>
            </a:p>
          </p:txBody>
        </p:sp>
        <p:sp>
          <p:nvSpPr>
            <p:cNvPr id="85" name="Oval 70"/>
            <p:cNvSpPr/>
            <p:nvPr/>
          </p:nvSpPr>
          <p:spPr bwMode="auto">
            <a:xfrm>
              <a:off x="7582445" y="5048465"/>
              <a:ext cx="44824" cy="49390"/>
            </a:xfrm>
            <a:prstGeom prst="ellipse">
              <a:avLst/>
            </a:prstGeom>
            <a:grpFill/>
            <a:ln>
              <a:noFill/>
            </a:ln>
          </p:spPr>
          <p:txBody>
            <a:bodyPr anchor="ctr"/>
            <a:lstStyle/>
            <a:p>
              <a:pPr algn="ctr"/>
            </a:p>
          </p:txBody>
        </p:sp>
        <p:sp>
          <p:nvSpPr>
            <p:cNvPr id="86" name="Oval 71"/>
            <p:cNvSpPr/>
            <p:nvPr/>
          </p:nvSpPr>
          <p:spPr bwMode="auto">
            <a:xfrm>
              <a:off x="7582445" y="5187536"/>
              <a:ext cx="44824" cy="49390"/>
            </a:xfrm>
            <a:prstGeom prst="ellipse">
              <a:avLst/>
            </a:prstGeom>
            <a:grpFill/>
            <a:ln>
              <a:noFill/>
            </a:ln>
          </p:spPr>
          <p:txBody>
            <a:bodyPr anchor="ctr"/>
            <a:lstStyle/>
            <a:p>
              <a:pPr algn="ctr"/>
            </a:p>
          </p:txBody>
        </p:sp>
        <p:sp>
          <p:nvSpPr>
            <p:cNvPr id="87" name="Oval 72"/>
            <p:cNvSpPr/>
            <p:nvPr/>
          </p:nvSpPr>
          <p:spPr bwMode="auto">
            <a:xfrm>
              <a:off x="7582445" y="5327907"/>
              <a:ext cx="44824" cy="49390"/>
            </a:xfrm>
            <a:prstGeom prst="ellipse">
              <a:avLst/>
            </a:prstGeom>
            <a:grpFill/>
            <a:ln>
              <a:noFill/>
            </a:ln>
          </p:spPr>
          <p:txBody>
            <a:bodyPr anchor="ctr"/>
            <a:lstStyle/>
            <a:p>
              <a:pPr algn="ctr"/>
            </a:p>
          </p:txBody>
        </p:sp>
        <p:sp>
          <p:nvSpPr>
            <p:cNvPr id="88" name="Oval 73"/>
            <p:cNvSpPr/>
            <p:nvPr/>
          </p:nvSpPr>
          <p:spPr bwMode="auto">
            <a:xfrm>
              <a:off x="7582445" y="5466978"/>
              <a:ext cx="44824" cy="49390"/>
            </a:xfrm>
            <a:prstGeom prst="ellipse">
              <a:avLst/>
            </a:prstGeom>
            <a:grpFill/>
            <a:ln>
              <a:noFill/>
            </a:ln>
          </p:spPr>
          <p:txBody>
            <a:bodyPr anchor="ctr"/>
            <a:lstStyle/>
            <a:p>
              <a:pPr algn="ctr"/>
            </a:p>
          </p:txBody>
        </p:sp>
      </p:grpSp>
      <p:sp>
        <p:nvSpPr>
          <p:cNvPr id="71" name="Freeform: Shape 11"/>
          <p:cNvSpPr/>
          <p:nvPr/>
        </p:nvSpPr>
        <p:spPr bwMode="auto">
          <a:xfrm rot="2700000">
            <a:off x="9680398" y="3537376"/>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72" name="Group 23"/>
          <p:cNvGrpSpPr/>
          <p:nvPr/>
        </p:nvGrpSpPr>
        <p:grpSpPr>
          <a:xfrm>
            <a:off x="9918076" y="3789171"/>
            <a:ext cx="436993" cy="355570"/>
            <a:chOff x="10074275" y="4479132"/>
            <a:chExt cx="464344" cy="377825"/>
          </a:xfrm>
          <a:solidFill>
            <a:schemeClr val="bg1"/>
          </a:solidFill>
        </p:grpSpPr>
        <p:sp>
          <p:nvSpPr>
            <p:cNvPr id="73" name="Freeform: Shape 58"/>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a:lstStyle/>
            <a:p>
              <a:pPr algn="ctr"/>
            </a:p>
          </p:txBody>
        </p:sp>
        <p:sp>
          <p:nvSpPr>
            <p:cNvPr id="74" name="Freeform: Shape 59"/>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a:lstStyle/>
            <a:p>
              <a:pPr algn="ctr"/>
            </a:p>
          </p:txBody>
        </p:sp>
      </p:grpSp>
      <p:sp>
        <p:nvSpPr>
          <p:cNvPr id="60" name="Freeform: Shape 10"/>
          <p:cNvSpPr/>
          <p:nvPr/>
        </p:nvSpPr>
        <p:spPr bwMode="auto">
          <a:xfrm rot="2700000">
            <a:off x="8007571" y="4071125"/>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61" name="Group 24"/>
          <p:cNvGrpSpPr/>
          <p:nvPr/>
        </p:nvGrpSpPr>
        <p:grpSpPr>
          <a:xfrm>
            <a:off x="8240162" y="4309909"/>
            <a:ext cx="436994" cy="437741"/>
            <a:chOff x="9145588" y="4435475"/>
            <a:chExt cx="464344" cy="465138"/>
          </a:xfrm>
          <a:solidFill>
            <a:schemeClr val="bg1"/>
          </a:solidFill>
        </p:grpSpPr>
        <p:sp>
          <p:nvSpPr>
            <p:cNvPr id="62" name="Freeform: Shape 49"/>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a:lstStyle/>
            <a:p>
              <a:pPr algn="ctr"/>
            </a:p>
          </p:txBody>
        </p:sp>
        <p:sp>
          <p:nvSpPr>
            <p:cNvPr id="63" name="Freeform: Shape 50"/>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a:lstStyle/>
            <a:p>
              <a:pPr algn="ctr"/>
            </a:p>
          </p:txBody>
        </p:sp>
        <p:sp>
          <p:nvSpPr>
            <p:cNvPr id="64" name="Freeform: Shape 51"/>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a:lstStyle/>
            <a:p>
              <a:pPr algn="ctr"/>
            </a:p>
          </p:txBody>
        </p:sp>
        <p:sp>
          <p:nvSpPr>
            <p:cNvPr id="65" name="Freeform: Shape 52"/>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a:lstStyle/>
            <a:p>
              <a:pPr algn="ctr"/>
            </a:p>
          </p:txBody>
        </p:sp>
        <p:sp>
          <p:nvSpPr>
            <p:cNvPr id="66" name="Freeform: Shape 53"/>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a:lstStyle/>
            <a:p>
              <a:pPr algn="ctr"/>
            </a:p>
          </p:txBody>
        </p:sp>
        <p:sp>
          <p:nvSpPr>
            <p:cNvPr id="67" name="Freeform: Shape 54"/>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a:lstStyle/>
            <a:p>
              <a:pPr algn="ctr"/>
            </a:p>
          </p:txBody>
        </p:sp>
        <p:sp>
          <p:nvSpPr>
            <p:cNvPr id="68" name="Freeform: Shape 55"/>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a:lstStyle/>
            <a:p>
              <a:pPr algn="ctr"/>
            </a:p>
          </p:txBody>
        </p:sp>
        <p:sp>
          <p:nvSpPr>
            <p:cNvPr id="69" name="Freeform: Shape 56"/>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a:lstStyle/>
            <a:p>
              <a:pPr algn="ctr"/>
            </a:p>
          </p:txBody>
        </p:sp>
        <p:sp>
          <p:nvSpPr>
            <p:cNvPr id="70" name="Freeform: Shape 57"/>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a:lstStyle/>
            <a:p>
              <a:pPr algn="ctr"/>
            </a:p>
          </p:txBody>
        </p:sp>
      </p:grpSp>
      <p:sp>
        <p:nvSpPr>
          <p:cNvPr id="52" name="Freeform: Shape 9"/>
          <p:cNvSpPr/>
          <p:nvPr/>
        </p:nvSpPr>
        <p:spPr bwMode="auto">
          <a:xfrm rot="2700000">
            <a:off x="5607159" y="3537376"/>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53" name="Group 25"/>
          <p:cNvGrpSpPr/>
          <p:nvPr/>
        </p:nvGrpSpPr>
        <p:grpSpPr>
          <a:xfrm>
            <a:off x="5867741" y="3748086"/>
            <a:ext cx="436995" cy="437741"/>
            <a:chOff x="7287419" y="3505994"/>
            <a:chExt cx="464344" cy="465138"/>
          </a:xfrm>
          <a:solidFill>
            <a:schemeClr val="bg1"/>
          </a:solidFill>
        </p:grpSpPr>
        <p:sp>
          <p:nvSpPr>
            <p:cNvPr id="54" name="Freeform: Shape 43"/>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a:lstStyle/>
            <a:p>
              <a:pPr algn="ctr"/>
            </a:p>
          </p:txBody>
        </p:sp>
        <p:sp>
          <p:nvSpPr>
            <p:cNvPr id="55" name="Freeform: Shape 44"/>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a:lstStyle/>
            <a:p>
              <a:pPr algn="ctr"/>
            </a:p>
          </p:txBody>
        </p:sp>
        <p:sp>
          <p:nvSpPr>
            <p:cNvPr id="56" name="Freeform: Shape 45"/>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a:lstStyle/>
            <a:p>
              <a:pPr algn="ctr"/>
            </a:p>
          </p:txBody>
        </p:sp>
        <p:sp>
          <p:nvSpPr>
            <p:cNvPr id="57" name="Freeform: Shape 46"/>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a:lstStyle/>
            <a:p>
              <a:pPr algn="ctr"/>
            </a:p>
          </p:txBody>
        </p:sp>
        <p:sp>
          <p:nvSpPr>
            <p:cNvPr id="58" name="Freeform: Shape 47"/>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a:lstStyle/>
            <a:p>
              <a:pPr algn="ctr"/>
            </a:p>
          </p:txBody>
        </p:sp>
        <p:sp>
          <p:nvSpPr>
            <p:cNvPr id="59" name="Freeform: Shape 48"/>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a:lstStyle/>
            <a:p>
              <a:pPr algn="ctr"/>
            </a:p>
          </p:txBody>
        </p:sp>
      </p:grpSp>
      <p:sp>
        <p:nvSpPr>
          <p:cNvPr id="46" name="Freeform: Shape 8"/>
          <p:cNvSpPr/>
          <p:nvPr/>
        </p:nvSpPr>
        <p:spPr bwMode="auto">
          <a:xfrm rot="2700000">
            <a:off x="6924483" y="2497676"/>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tx1">
                  <a:lumMod val="75000"/>
                  <a:lumOff val="25000"/>
                </a:schemeClr>
              </a:solidFill>
            </a:endParaRPr>
          </a:p>
        </p:txBody>
      </p:sp>
      <p:grpSp>
        <p:nvGrpSpPr>
          <p:cNvPr id="47" name="Group 26"/>
          <p:cNvGrpSpPr/>
          <p:nvPr/>
        </p:nvGrpSpPr>
        <p:grpSpPr>
          <a:xfrm>
            <a:off x="7189445" y="2683023"/>
            <a:ext cx="382463" cy="436994"/>
            <a:chOff x="9174163" y="2577307"/>
            <a:chExt cx="406400" cy="464344"/>
          </a:xfrm>
          <a:solidFill>
            <a:schemeClr val="bg1"/>
          </a:solidFill>
        </p:grpSpPr>
        <p:sp>
          <p:nvSpPr>
            <p:cNvPr id="48" name="Freeform: Shape 39"/>
            <p:cNvSpPr/>
            <p:nvPr/>
          </p:nvSpPr>
          <p:spPr bwMode="auto">
            <a:xfrm>
              <a:off x="9174163" y="257730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anchor="ctr"/>
            <a:lstStyle/>
            <a:p>
              <a:pPr algn="ctr"/>
              <a:endParaRPr>
                <a:solidFill>
                  <a:schemeClr val="tx1">
                    <a:lumMod val="75000"/>
                    <a:lumOff val="25000"/>
                  </a:schemeClr>
                </a:solidFill>
              </a:endParaRPr>
            </a:p>
          </p:txBody>
        </p:sp>
        <p:sp>
          <p:nvSpPr>
            <p:cNvPr id="49" name="Freeform: Shape 40"/>
            <p:cNvSpPr/>
            <p:nvPr/>
          </p:nvSpPr>
          <p:spPr bwMode="auto">
            <a:xfrm>
              <a:off x="9493250" y="294005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a:lstStyle/>
            <a:p>
              <a:pPr algn="ctr"/>
              <a:endParaRPr>
                <a:solidFill>
                  <a:schemeClr val="tx1">
                    <a:lumMod val="75000"/>
                    <a:lumOff val="25000"/>
                  </a:schemeClr>
                </a:solidFill>
              </a:endParaRPr>
            </a:p>
          </p:txBody>
        </p:sp>
        <p:sp>
          <p:nvSpPr>
            <p:cNvPr id="50" name="Freeform: Shape 41"/>
            <p:cNvSpPr/>
            <p:nvPr/>
          </p:nvSpPr>
          <p:spPr bwMode="auto">
            <a:xfrm>
              <a:off x="9493250" y="285273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a:lstStyle/>
            <a:p>
              <a:pPr algn="ctr"/>
              <a:endParaRPr>
                <a:solidFill>
                  <a:schemeClr val="tx1">
                    <a:lumMod val="75000"/>
                    <a:lumOff val="25000"/>
                  </a:schemeClr>
                </a:solidFill>
              </a:endParaRPr>
            </a:p>
          </p:txBody>
        </p:sp>
        <p:sp>
          <p:nvSpPr>
            <p:cNvPr id="51" name="Freeform: Shape 42"/>
            <p:cNvSpPr/>
            <p:nvPr/>
          </p:nvSpPr>
          <p:spPr bwMode="auto">
            <a:xfrm>
              <a:off x="9493250" y="276542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a:lstStyle/>
            <a:p>
              <a:pPr algn="ctr"/>
              <a:endParaRPr>
                <a:solidFill>
                  <a:schemeClr val="tx1">
                    <a:lumMod val="75000"/>
                    <a:lumOff val="25000"/>
                  </a:schemeClr>
                </a:solidFill>
              </a:endParaRPr>
            </a:p>
          </p:txBody>
        </p:sp>
      </p:grpSp>
      <p:sp>
        <p:nvSpPr>
          <p:cNvPr id="41" name="Freeform: Shape 5"/>
          <p:cNvSpPr/>
          <p:nvPr/>
        </p:nvSpPr>
        <p:spPr bwMode="auto">
          <a:xfrm rot="2700000">
            <a:off x="1863510" y="4073348"/>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42" name="Group 27"/>
          <p:cNvGrpSpPr/>
          <p:nvPr/>
        </p:nvGrpSpPr>
        <p:grpSpPr>
          <a:xfrm>
            <a:off x="2115025" y="4310056"/>
            <a:ext cx="409355" cy="436994"/>
            <a:chOff x="9159875" y="1647825"/>
            <a:chExt cx="434975" cy="464344"/>
          </a:xfrm>
          <a:solidFill>
            <a:schemeClr val="bg1"/>
          </a:solidFill>
        </p:grpSpPr>
        <p:sp>
          <p:nvSpPr>
            <p:cNvPr id="43" name="Freeform: Shape 36"/>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anchor="ctr"/>
            <a:lstStyle/>
            <a:p>
              <a:pPr algn="ctr"/>
            </a:p>
          </p:txBody>
        </p:sp>
        <p:sp>
          <p:nvSpPr>
            <p:cNvPr id="44" name="Freeform: Shape 37"/>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anchor="ctr"/>
            <a:lstStyle/>
            <a:p>
              <a:pPr algn="ctr"/>
            </a:p>
          </p:txBody>
        </p:sp>
        <p:sp>
          <p:nvSpPr>
            <p:cNvPr id="45" name="Freeform: Shape 38"/>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anchor="ctr"/>
            <a:lstStyle/>
            <a:p>
              <a:pPr algn="ctr"/>
            </a:p>
          </p:txBody>
        </p:sp>
      </p:grpSp>
      <p:sp>
        <p:nvSpPr>
          <p:cNvPr id="37" name="Freeform: Shape 6"/>
          <p:cNvSpPr/>
          <p:nvPr/>
        </p:nvSpPr>
        <p:spPr bwMode="auto">
          <a:xfrm rot="2700000">
            <a:off x="4075289" y="4073348"/>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38" name="Group 28"/>
          <p:cNvGrpSpPr/>
          <p:nvPr/>
        </p:nvGrpSpPr>
        <p:grpSpPr>
          <a:xfrm>
            <a:off x="4331966" y="4309909"/>
            <a:ext cx="436994" cy="436994"/>
            <a:chOff x="8216107" y="1647825"/>
            <a:chExt cx="464344" cy="464344"/>
          </a:xfrm>
          <a:solidFill>
            <a:schemeClr val="bg1"/>
          </a:solidFill>
        </p:grpSpPr>
        <p:sp>
          <p:nvSpPr>
            <p:cNvPr id="39" name="Freeform: Shape 34"/>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anchor="ctr"/>
            <a:lstStyle/>
            <a:p>
              <a:pPr algn="ctr"/>
            </a:p>
          </p:txBody>
        </p:sp>
        <p:sp>
          <p:nvSpPr>
            <p:cNvPr id="40" name="Freeform: Shape 35"/>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anchor="ctr"/>
            <a:lstStyle/>
            <a:p>
              <a:pPr algn="ctr"/>
            </a:p>
          </p:txBody>
        </p:sp>
      </p:grpSp>
      <p:sp>
        <p:nvSpPr>
          <p:cNvPr id="32" name="Freeform: Shape 7"/>
          <p:cNvSpPr/>
          <p:nvPr/>
        </p:nvSpPr>
        <p:spPr bwMode="auto">
          <a:xfrm rot="2700000">
            <a:off x="3009821" y="2526587"/>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tx1">
                  <a:lumMod val="75000"/>
                  <a:lumOff val="25000"/>
                </a:schemeClr>
              </a:solidFill>
            </a:endParaRPr>
          </a:p>
        </p:txBody>
      </p:sp>
      <p:grpSp>
        <p:nvGrpSpPr>
          <p:cNvPr id="33" name="Group 29"/>
          <p:cNvGrpSpPr/>
          <p:nvPr/>
        </p:nvGrpSpPr>
        <p:grpSpPr>
          <a:xfrm>
            <a:off x="3247528" y="2715660"/>
            <a:ext cx="436995" cy="436995"/>
            <a:chOff x="4439444" y="1652588"/>
            <a:chExt cx="464344" cy="464344"/>
          </a:xfrm>
          <a:solidFill>
            <a:schemeClr val="bg1"/>
          </a:solidFill>
        </p:grpSpPr>
        <p:sp>
          <p:nvSpPr>
            <p:cNvPr id="34" name="Freeform: Shape 31"/>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a:lstStyle/>
            <a:p>
              <a:pPr algn="ctr"/>
              <a:endParaRPr>
                <a:solidFill>
                  <a:schemeClr val="tx1">
                    <a:lumMod val="75000"/>
                    <a:lumOff val="25000"/>
                  </a:schemeClr>
                </a:solidFill>
              </a:endParaRPr>
            </a:p>
          </p:txBody>
        </p:sp>
        <p:sp>
          <p:nvSpPr>
            <p:cNvPr id="35" name="Freeform: Shape 32"/>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a:lstStyle/>
            <a:p>
              <a:pPr algn="ctr"/>
              <a:endParaRPr>
                <a:solidFill>
                  <a:schemeClr val="tx1">
                    <a:lumMod val="75000"/>
                    <a:lumOff val="25000"/>
                  </a:schemeClr>
                </a:solidFill>
              </a:endParaRPr>
            </a:p>
          </p:txBody>
        </p:sp>
        <p:sp>
          <p:nvSpPr>
            <p:cNvPr id="36" name="Freeform: Shape 33"/>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a:lstStyle/>
            <a:p>
              <a:pPr algn="ctr"/>
              <a:endParaRPr>
                <a:solidFill>
                  <a:schemeClr val="tx1">
                    <a:lumMod val="75000"/>
                    <a:lumOff val="25000"/>
                  </a:schemeClr>
                </a:solidFill>
              </a:endParaRPr>
            </a:p>
          </p:txBody>
        </p:sp>
      </p:grpSp>
      <p:sp>
        <p:nvSpPr>
          <p:cNvPr id="124" name="矩形 123"/>
          <p:cNvSpPr/>
          <p:nvPr/>
        </p:nvSpPr>
        <p:spPr>
          <a:xfrm>
            <a:off x="1368875"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sp>
        <p:nvSpPr>
          <p:cNvPr id="125" name="矩形 124"/>
          <p:cNvSpPr/>
          <p:nvPr/>
        </p:nvSpPr>
        <p:spPr>
          <a:xfrm>
            <a:off x="2701779" y="1965370"/>
            <a:ext cx="1515390"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sp>
        <p:nvSpPr>
          <p:cNvPr id="126" name="矩形 125"/>
          <p:cNvSpPr/>
          <p:nvPr/>
        </p:nvSpPr>
        <p:spPr>
          <a:xfrm>
            <a:off x="3807277"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sp>
        <p:nvSpPr>
          <p:cNvPr id="127" name="矩形 126"/>
          <p:cNvSpPr/>
          <p:nvPr/>
        </p:nvSpPr>
        <p:spPr>
          <a:xfrm>
            <a:off x="7700590" y="3460108"/>
            <a:ext cx="1515390"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sp>
        <p:nvSpPr>
          <p:cNvPr id="128" name="矩形 127"/>
          <p:cNvSpPr/>
          <p:nvPr/>
        </p:nvSpPr>
        <p:spPr>
          <a:xfrm>
            <a:off x="5246373" y="2917189"/>
            <a:ext cx="1515390"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sp>
        <p:nvSpPr>
          <p:cNvPr id="129" name="矩形 128"/>
          <p:cNvSpPr/>
          <p:nvPr/>
        </p:nvSpPr>
        <p:spPr>
          <a:xfrm>
            <a:off x="6610025" y="1965370"/>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sp>
        <p:nvSpPr>
          <p:cNvPr id="130" name="矩形 129"/>
          <p:cNvSpPr/>
          <p:nvPr/>
        </p:nvSpPr>
        <p:spPr>
          <a:xfrm>
            <a:off x="9215980" y="2917189"/>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latin typeface="+mn-ea"/>
              </a:rPr>
              <a:t>标题文字添加</a:t>
            </a:r>
            <a:endParaRPr lang="zh-CN" altLang="en-US" sz="1400" b="1" dirty="0">
              <a:solidFill>
                <a:schemeClr val="tx1">
                  <a:lumMod val="75000"/>
                  <a:lumOff val="25000"/>
                </a:schemeClr>
              </a:solidFill>
              <a:latin typeface="+mn-ea"/>
            </a:endParaRPr>
          </a:p>
        </p:txBody>
      </p:sp>
      <p:grpSp>
        <p:nvGrpSpPr>
          <p:cNvPr id="131" name="Group 20"/>
          <p:cNvGrpSpPr/>
          <p:nvPr/>
        </p:nvGrpSpPr>
        <p:grpSpPr>
          <a:xfrm>
            <a:off x="10126202" y="4573371"/>
            <a:ext cx="43200" cy="639381"/>
            <a:chOff x="6041485" y="4802816"/>
            <a:chExt cx="50494" cy="747345"/>
          </a:xfrm>
          <a:solidFill>
            <a:schemeClr val="bg1">
              <a:lumMod val="85000"/>
            </a:schemeClr>
          </a:solidFill>
        </p:grpSpPr>
        <p:sp>
          <p:nvSpPr>
            <p:cNvPr id="132" name="Oval 79"/>
            <p:cNvSpPr/>
            <p:nvPr/>
          </p:nvSpPr>
          <p:spPr bwMode="auto">
            <a:xfrm>
              <a:off x="6041485" y="4802816"/>
              <a:ext cx="50494" cy="49390"/>
            </a:xfrm>
            <a:prstGeom prst="ellipse">
              <a:avLst/>
            </a:prstGeom>
            <a:grpFill/>
            <a:ln>
              <a:noFill/>
            </a:ln>
          </p:spPr>
          <p:txBody>
            <a:bodyPr anchor="ctr"/>
            <a:lstStyle/>
            <a:p>
              <a:pPr algn="ctr"/>
            </a:p>
          </p:txBody>
        </p:sp>
        <p:sp>
          <p:nvSpPr>
            <p:cNvPr id="133" name="Oval 80"/>
            <p:cNvSpPr/>
            <p:nvPr/>
          </p:nvSpPr>
          <p:spPr bwMode="auto">
            <a:xfrm>
              <a:off x="6041485" y="4940587"/>
              <a:ext cx="50494" cy="49390"/>
            </a:xfrm>
            <a:prstGeom prst="ellipse">
              <a:avLst/>
            </a:prstGeom>
            <a:grpFill/>
            <a:ln>
              <a:noFill/>
            </a:ln>
          </p:spPr>
          <p:txBody>
            <a:bodyPr anchor="ctr"/>
            <a:lstStyle/>
            <a:p>
              <a:pPr algn="ctr"/>
            </a:p>
          </p:txBody>
        </p:sp>
        <p:sp>
          <p:nvSpPr>
            <p:cNvPr id="134" name="Oval 81"/>
            <p:cNvSpPr/>
            <p:nvPr/>
          </p:nvSpPr>
          <p:spPr bwMode="auto">
            <a:xfrm>
              <a:off x="6041485" y="5082258"/>
              <a:ext cx="50494" cy="46791"/>
            </a:xfrm>
            <a:prstGeom prst="ellipse">
              <a:avLst/>
            </a:prstGeom>
            <a:grpFill/>
            <a:ln>
              <a:noFill/>
            </a:ln>
          </p:spPr>
          <p:txBody>
            <a:bodyPr anchor="ctr"/>
            <a:lstStyle/>
            <a:p>
              <a:pPr algn="ctr"/>
            </a:p>
          </p:txBody>
        </p:sp>
        <p:sp>
          <p:nvSpPr>
            <p:cNvPr id="135" name="Oval 82"/>
            <p:cNvSpPr/>
            <p:nvPr/>
          </p:nvSpPr>
          <p:spPr bwMode="auto">
            <a:xfrm>
              <a:off x="6041485" y="5221329"/>
              <a:ext cx="50494" cy="49390"/>
            </a:xfrm>
            <a:prstGeom prst="ellipse">
              <a:avLst/>
            </a:prstGeom>
            <a:grpFill/>
            <a:ln>
              <a:noFill/>
            </a:ln>
          </p:spPr>
          <p:txBody>
            <a:bodyPr anchor="ctr"/>
            <a:lstStyle/>
            <a:p>
              <a:pPr algn="ctr"/>
            </a:p>
          </p:txBody>
        </p:sp>
        <p:sp>
          <p:nvSpPr>
            <p:cNvPr id="136" name="Oval 83"/>
            <p:cNvSpPr/>
            <p:nvPr/>
          </p:nvSpPr>
          <p:spPr bwMode="auto">
            <a:xfrm>
              <a:off x="6041485" y="5359100"/>
              <a:ext cx="50494" cy="49390"/>
            </a:xfrm>
            <a:prstGeom prst="ellipse">
              <a:avLst/>
            </a:prstGeom>
            <a:grpFill/>
            <a:ln>
              <a:noFill/>
            </a:ln>
          </p:spPr>
          <p:txBody>
            <a:bodyPr anchor="ctr"/>
            <a:lstStyle/>
            <a:p>
              <a:pPr algn="ctr"/>
            </a:p>
          </p:txBody>
        </p:sp>
        <p:sp>
          <p:nvSpPr>
            <p:cNvPr id="137" name="Oval 84"/>
            <p:cNvSpPr/>
            <p:nvPr/>
          </p:nvSpPr>
          <p:spPr bwMode="auto">
            <a:xfrm>
              <a:off x="6041485" y="5500771"/>
              <a:ext cx="50494" cy="49390"/>
            </a:xfrm>
            <a:prstGeom prst="ellipse">
              <a:avLst/>
            </a:prstGeom>
            <a:grpFill/>
            <a:ln>
              <a:noFill/>
            </a:ln>
          </p:spPr>
          <p:txBody>
            <a:bodyPr anchor="ctr"/>
            <a:lstStyle/>
            <a:p>
              <a:pPr algn="ctr"/>
            </a:p>
          </p:txBody>
        </p:sp>
      </p:grpSp>
      <p:sp>
        <p:nvSpPr>
          <p:cNvPr id="115" name="文本框 114"/>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116" name="矩形 115"/>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1000"/>
                                        <p:tgtEl>
                                          <p:spTgt spid="131"/>
                                        </p:tgtEl>
                                      </p:cBhvr>
                                    </p:animEffect>
                                    <p:anim calcmode="lin" valueType="num">
                                      <p:cBhvr>
                                        <p:cTn id="98" dur="1000" fill="hold"/>
                                        <p:tgtEl>
                                          <p:spTgt spid="131"/>
                                        </p:tgtEl>
                                        <p:attrNameLst>
                                          <p:attrName>ppt_x</p:attrName>
                                        </p:attrNameLst>
                                      </p:cBhvr>
                                      <p:tavLst>
                                        <p:tav tm="0">
                                          <p:val>
                                            <p:strVal val="#ppt_x"/>
                                          </p:val>
                                        </p:tav>
                                        <p:tav tm="100000">
                                          <p:val>
                                            <p:strVal val="#ppt_x"/>
                                          </p:val>
                                        </p:tav>
                                      </p:tavLst>
                                    </p:anim>
                                    <p:anim calcmode="lin" valueType="num">
                                      <p:cBhvr>
                                        <p:cTn id="99" dur="1000" fill="hold"/>
                                        <p:tgtEl>
                                          <p:spTgt spid="131"/>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53" presetClass="entr" presetSubtype="16"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 calcmode="lin" valueType="num">
                                      <p:cBhvr>
                                        <p:cTn id="103" dur="500" fill="hold"/>
                                        <p:tgtEl>
                                          <p:spTgt spid="125"/>
                                        </p:tgtEl>
                                        <p:attrNameLst>
                                          <p:attrName>ppt_w</p:attrName>
                                        </p:attrNameLst>
                                      </p:cBhvr>
                                      <p:tavLst>
                                        <p:tav tm="0">
                                          <p:val>
                                            <p:fltVal val="0"/>
                                          </p:val>
                                        </p:tav>
                                        <p:tav tm="100000">
                                          <p:val>
                                            <p:strVal val="#ppt_w"/>
                                          </p:val>
                                        </p:tav>
                                      </p:tavLst>
                                    </p:anim>
                                    <p:anim calcmode="lin" valueType="num">
                                      <p:cBhvr>
                                        <p:cTn id="104" dur="500" fill="hold"/>
                                        <p:tgtEl>
                                          <p:spTgt spid="125"/>
                                        </p:tgtEl>
                                        <p:attrNameLst>
                                          <p:attrName>ppt_h</p:attrName>
                                        </p:attrNameLst>
                                      </p:cBhvr>
                                      <p:tavLst>
                                        <p:tav tm="0">
                                          <p:val>
                                            <p:fltVal val="0"/>
                                          </p:val>
                                        </p:tav>
                                        <p:tav tm="100000">
                                          <p:val>
                                            <p:strVal val="#ppt_h"/>
                                          </p:val>
                                        </p:tav>
                                      </p:tavLst>
                                    </p:anim>
                                    <p:animEffect transition="in" filter="fade">
                                      <p:cBhvr>
                                        <p:cTn id="105" dur="500"/>
                                        <p:tgtEl>
                                          <p:spTgt spid="12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26"/>
                                        </p:tgtEl>
                                        <p:attrNameLst>
                                          <p:attrName>style.visibility</p:attrName>
                                        </p:attrNameLst>
                                      </p:cBhvr>
                                      <p:to>
                                        <p:strVal val="visible"/>
                                      </p:to>
                                    </p:set>
                                    <p:anim calcmode="lin" valueType="num">
                                      <p:cBhvr>
                                        <p:cTn id="113" dur="500" fill="hold"/>
                                        <p:tgtEl>
                                          <p:spTgt spid="126"/>
                                        </p:tgtEl>
                                        <p:attrNameLst>
                                          <p:attrName>ppt_w</p:attrName>
                                        </p:attrNameLst>
                                      </p:cBhvr>
                                      <p:tavLst>
                                        <p:tav tm="0">
                                          <p:val>
                                            <p:fltVal val="0"/>
                                          </p:val>
                                        </p:tav>
                                        <p:tav tm="100000">
                                          <p:val>
                                            <p:strVal val="#ppt_w"/>
                                          </p:val>
                                        </p:tav>
                                      </p:tavLst>
                                    </p:anim>
                                    <p:anim calcmode="lin" valueType="num">
                                      <p:cBhvr>
                                        <p:cTn id="114" dur="500" fill="hold"/>
                                        <p:tgtEl>
                                          <p:spTgt spid="126"/>
                                        </p:tgtEl>
                                        <p:attrNameLst>
                                          <p:attrName>ppt_h</p:attrName>
                                        </p:attrNameLst>
                                      </p:cBhvr>
                                      <p:tavLst>
                                        <p:tav tm="0">
                                          <p:val>
                                            <p:fltVal val="0"/>
                                          </p:val>
                                        </p:tav>
                                        <p:tav tm="100000">
                                          <p:val>
                                            <p:strVal val="#ppt_h"/>
                                          </p:val>
                                        </p:tav>
                                      </p:tavLst>
                                    </p:anim>
                                    <p:animEffect transition="in" filter="fade">
                                      <p:cBhvr>
                                        <p:cTn id="115" dur="500"/>
                                        <p:tgtEl>
                                          <p:spTgt spid="12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p:cTn id="123" dur="500" fill="hold"/>
                                        <p:tgtEl>
                                          <p:spTgt spid="129"/>
                                        </p:tgtEl>
                                        <p:attrNameLst>
                                          <p:attrName>ppt_w</p:attrName>
                                        </p:attrNameLst>
                                      </p:cBhvr>
                                      <p:tavLst>
                                        <p:tav tm="0">
                                          <p:val>
                                            <p:fltVal val="0"/>
                                          </p:val>
                                        </p:tav>
                                        <p:tav tm="100000">
                                          <p:val>
                                            <p:strVal val="#ppt_w"/>
                                          </p:val>
                                        </p:tav>
                                      </p:tavLst>
                                    </p:anim>
                                    <p:anim calcmode="lin" valueType="num">
                                      <p:cBhvr>
                                        <p:cTn id="124" dur="500" fill="hold"/>
                                        <p:tgtEl>
                                          <p:spTgt spid="129"/>
                                        </p:tgtEl>
                                        <p:attrNameLst>
                                          <p:attrName>ppt_h</p:attrName>
                                        </p:attrNameLst>
                                      </p:cBhvr>
                                      <p:tavLst>
                                        <p:tav tm="0">
                                          <p:val>
                                            <p:fltVal val="0"/>
                                          </p:val>
                                        </p:tav>
                                        <p:tav tm="100000">
                                          <p:val>
                                            <p:strVal val="#ppt_h"/>
                                          </p:val>
                                        </p:tav>
                                      </p:tavLst>
                                    </p:anim>
                                    <p:animEffect transition="in" filter="fade">
                                      <p:cBhvr>
                                        <p:cTn id="125" dur="500"/>
                                        <p:tgtEl>
                                          <p:spTgt spid="12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7"/>
                                        </p:tgtEl>
                                        <p:attrNameLst>
                                          <p:attrName>style.visibility</p:attrName>
                                        </p:attrNameLst>
                                      </p:cBhvr>
                                      <p:to>
                                        <p:strVal val="visible"/>
                                      </p:to>
                                    </p:set>
                                    <p:anim calcmode="lin" valueType="num">
                                      <p:cBhvr>
                                        <p:cTn id="128" dur="500" fill="hold"/>
                                        <p:tgtEl>
                                          <p:spTgt spid="127"/>
                                        </p:tgtEl>
                                        <p:attrNameLst>
                                          <p:attrName>ppt_w</p:attrName>
                                        </p:attrNameLst>
                                      </p:cBhvr>
                                      <p:tavLst>
                                        <p:tav tm="0">
                                          <p:val>
                                            <p:fltVal val="0"/>
                                          </p:val>
                                        </p:tav>
                                        <p:tav tm="100000">
                                          <p:val>
                                            <p:strVal val="#ppt_w"/>
                                          </p:val>
                                        </p:tav>
                                      </p:tavLst>
                                    </p:anim>
                                    <p:anim calcmode="lin" valueType="num">
                                      <p:cBhvr>
                                        <p:cTn id="129" dur="500" fill="hold"/>
                                        <p:tgtEl>
                                          <p:spTgt spid="127"/>
                                        </p:tgtEl>
                                        <p:attrNameLst>
                                          <p:attrName>ppt_h</p:attrName>
                                        </p:attrNameLst>
                                      </p:cBhvr>
                                      <p:tavLst>
                                        <p:tav tm="0">
                                          <p:val>
                                            <p:fltVal val="0"/>
                                          </p:val>
                                        </p:tav>
                                        <p:tav tm="100000">
                                          <p:val>
                                            <p:strVal val="#ppt_h"/>
                                          </p:val>
                                        </p:tav>
                                      </p:tavLst>
                                    </p:anim>
                                    <p:animEffect transition="in" filter="fade">
                                      <p:cBhvr>
                                        <p:cTn id="130" dur="500"/>
                                        <p:tgtEl>
                                          <p:spTgt spid="127"/>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30"/>
                                        </p:tgtEl>
                                        <p:attrNameLst>
                                          <p:attrName>style.visibility</p:attrName>
                                        </p:attrNameLst>
                                      </p:cBhvr>
                                      <p:to>
                                        <p:strVal val="visible"/>
                                      </p:to>
                                    </p:set>
                                    <p:anim calcmode="lin" valueType="num">
                                      <p:cBhvr>
                                        <p:cTn id="133" dur="500" fill="hold"/>
                                        <p:tgtEl>
                                          <p:spTgt spid="130"/>
                                        </p:tgtEl>
                                        <p:attrNameLst>
                                          <p:attrName>ppt_w</p:attrName>
                                        </p:attrNameLst>
                                      </p:cBhvr>
                                      <p:tavLst>
                                        <p:tav tm="0">
                                          <p:val>
                                            <p:fltVal val="0"/>
                                          </p:val>
                                        </p:tav>
                                        <p:tav tm="100000">
                                          <p:val>
                                            <p:strVal val="#ppt_w"/>
                                          </p:val>
                                        </p:tav>
                                      </p:tavLst>
                                    </p:anim>
                                    <p:anim calcmode="lin" valueType="num">
                                      <p:cBhvr>
                                        <p:cTn id="134" dur="500" fill="hold"/>
                                        <p:tgtEl>
                                          <p:spTgt spid="130"/>
                                        </p:tgtEl>
                                        <p:attrNameLst>
                                          <p:attrName>ppt_h</p:attrName>
                                        </p:attrNameLst>
                                      </p:cBhvr>
                                      <p:tavLst>
                                        <p:tav tm="0">
                                          <p:val>
                                            <p:fltVal val="0"/>
                                          </p:val>
                                        </p:tav>
                                        <p:tav tm="100000">
                                          <p:val>
                                            <p:strVal val="#ppt_h"/>
                                          </p:val>
                                        </p:tav>
                                      </p:tavLst>
                                    </p:anim>
                                    <p:animEffect transition="in" filter="fade">
                                      <p:cBhvr>
                                        <p:cTn id="13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71" grpId="0" animBg="1"/>
      <p:bldP spid="60" grpId="0" animBg="1"/>
      <p:bldP spid="52" grpId="0" animBg="1"/>
      <p:bldP spid="46" grpId="0" animBg="1"/>
      <p:bldP spid="41" grpId="0" animBg="1"/>
      <p:bldP spid="37" grpId="0" animBg="1"/>
      <p:bldP spid="32" grpId="0" animBg="1"/>
      <p:bldP spid="124" grpId="0"/>
      <p:bldP spid="125" grpId="0"/>
      <p:bldP spid="126" grpId="0"/>
      <p:bldP spid="127" grpId="0"/>
      <p:bldP spid="128" grpId="0"/>
      <p:bldP spid="129"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dirty="0">
                <a:solidFill>
                  <a:schemeClr val="accent1"/>
                </a:solidFill>
                <a:latin typeface="+mn-ea"/>
                <a:cs typeface="经典综艺体简" panose="02010609000101010101" pitchFamily="49" charset="-122"/>
              </a:rPr>
              <a:t>增强员工执行力</a:t>
            </a:r>
            <a:endParaRPr lang="zh-CN" altLang="en-US" sz="3600" b="1" dirty="0">
              <a:solidFill>
                <a:schemeClr val="accent1"/>
              </a:solidFill>
              <a:latin typeface="+mn-ea"/>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noProof="0" dirty="0">
                <a:solidFill>
                  <a:schemeClr val="accent1"/>
                </a:solidFill>
                <a:latin typeface="Century Gothic" panose="020B0502020202020204" pitchFamily="34" charset="0"/>
                <a:ea typeface="微软雅黑" panose="020B0503020204020204" pitchFamily="34" charset="-122"/>
                <a:cs typeface="经典综艺体简" panose="02010609000101010101" pitchFamily="49" charset="-122"/>
              </a:rPr>
              <a:t>PART 03</a:t>
            </a:r>
            <a:endParaRPr kumimoji="0" lang="zh-CN" altLang="en-US" sz="6000" i="1" u="none" strike="noStrike" kern="1200" cap="none" spc="0" normalizeH="0" baseline="0" noProof="0" dirty="0">
              <a:ln>
                <a:noFill/>
              </a:ln>
              <a:solidFill>
                <a:schemeClr val="accent1"/>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grpSp>
        <p:nvGrpSpPr>
          <p:cNvPr id="9" name="组合 8"/>
          <p:cNvGrpSpPr/>
          <p:nvPr/>
        </p:nvGrpSpPr>
        <p:grpSpPr>
          <a:xfrm>
            <a:off x="1598611" y="2040345"/>
            <a:ext cx="4160083" cy="3020548"/>
            <a:chOff x="6296884" y="2213048"/>
            <a:chExt cx="2309318" cy="1676747"/>
          </a:xfrm>
        </p:grpSpPr>
        <p:pic>
          <p:nvPicPr>
            <p:cNvPr id="10" name="PA_图片 1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6298010" y="2213048"/>
              <a:ext cx="2307067" cy="1538815"/>
            </a:xfrm>
            <a:prstGeom prst="rect">
              <a:avLst/>
            </a:prstGeom>
          </p:spPr>
        </p:pic>
        <p:cxnSp>
          <p:nvCxnSpPr>
            <p:cNvPr id="11" name="PA_直接连接符 24"/>
            <p:cNvCxnSpPr/>
            <p:nvPr>
              <p:custDataLst>
                <p:tags r:id="rId3"/>
              </p:custDataLst>
            </p:nvPr>
          </p:nvCxnSpPr>
          <p:spPr>
            <a:xfrm>
              <a:off x="6296884" y="3889795"/>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5363812" y="2539329"/>
            <a:ext cx="667869" cy="2858842"/>
            <a:chOff x="5680691" y="2084648"/>
            <a:chExt cx="830618" cy="3555494"/>
          </a:xfrm>
        </p:grpSpPr>
        <p:sp>
          <p:nvSpPr>
            <p:cNvPr id="20" name="椭圆 19"/>
            <p:cNvSpPr/>
            <p:nvPr/>
          </p:nvSpPr>
          <p:spPr>
            <a:xfrm>
              <a:off x="5680691" y="2084648"/>
              <a:ext cx="830618" cy="830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80691" y="3447086"/>
              <a:ext cx="830618" cy="830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680691" y="4809524"/>
              <a:ext cx="830618" cy="830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24"/>
          <p:cNvSpPr/>
          <p:nvPr/>
        </p:nvSpPr>
        <p:spPr>
          <a:xfrm>
            <a:off x="5527159" y="2697260"/>
            <a:ext cx="341176" cy="35200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25"/>
          <p:cNvSpPr/>
          <p:nvPr/>
        </p:nvSpPr>
        <p:spPr>
          <a:xfrm>
            <a:off x="5521743" y="3795236"/>
            <a:ext cx="352008" cy="347028"/>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26"/>
          <p:cNvSpPr/>
          <p:nvPr/>
        </p:nvSpPr>
        <p:spPr>
          <a:xfrm>
            <a:off x="5521743" y="4930625"/>
            <a:ext cx="352008" cy="267225"/>
          </a:xfrm>
          <a:custGeom>
            <a:avLst/>
            <a:gdLst>
              <a:gd name="connsiteX0" fmla="*/ 494863 w 607639"/>
              <a:gd name="connsiteY0" fmla="*/ 351698 h 461286"/>
              <a:gd name="connsiteX1" fmla="*/ 531370 w 607639"/>
              <a:gd name="connsiteY1" fmla="*/ 351698 h 461286"/>
              <a:gd name="connsiteX2" fmla="*/ 539472 w 607639"/>
              <a:gd name="connsiteY2" fmla="*/ 359779 h 461286"/>
              <a:gd name="connsiteX3" fmla="*/ 539472 w 607639"/>
              <a:gd name="connsiteY3" fmla="*/ 396188 h 461286"/>
              <a:gd name="connsiteX4" fmla="*/ 531370 w 607639"/>
              <a:gd name="connsiteY4" fmla="*/ 404269 h 461286"/>
              <a:gd name="connsiteX5" fmla="*/ 494863 w 607639"/>
              <a:gd name="connsiteY5" fmla="*/ 404269 h 461286"/>
              <a:gd name="connsiteX6" fmla="*/ 486760 w 607639"/>
              <a:gd name="connsiteY6" fmla="*/ 396188 h 461286"/>
              <a:gd name="connsiteX7" fmla="*/ 486760 w 607639"/>
              <a:gd name="connsiteY7" fmla="*/ 359779 h 461286"/>
              <a:gd name="connsiteX8" fmla="*/ 494863 w 607639"/>
              <a:gd name="connsiteY8" fmla="*/ 351698 h 461286"/>
              <a:gd name="connsiteX9" fmla="*/ 401222 w 607639"/>
              <a:gd name="connsiteY9" fmla="*/ 351698 h 461286"/>
              <a:gd name="connsiteX10" fmla="*/ 437729 w 607639"/>
              <a:gd name="connsiteY10" fmla="*/ 351698 h 461286"/>
              <a:gd name="connsiteX11" fmla="*/ 445832 w 607639"/>
              <a:gd name="connsiteY11" fmla="*/ 359779 h 461286"/>
              <a:gd name="connsiteX12" fmla="*/ 445832 w 607639"/>
              <a:gd name="connsiteY12" fmla="*/ 396188 h 461286"/>
              <a:gd name="connsiteX13" fmla="*/ 437729 w 607639"/>
              <a:gd name="connsiteY13" fmla="*/ 404269 h 461286"/>
              <a:gd name="connsiteX14" fmla="*/ 401222 w 607639"/>
              <a:gd name="connsiteY14" fmla="*/ 404269 h 461286"/>
              <a:gd name="connsiteX15" fmla="*/ 393120 w 607639"/>
              <a:gd name="connsiteY15" fmla="*/ 396188 h 461286"/>
              <a:gd name="connsiteX16" fmla="*/ 393120 w 607639"/>
              <a:gd name="connsiteY16" fmla="*/ 359779 h 461286"/>
              <a:gd name="connsiteX17" fmla="*/ 401222 w 607639"/>
              <a:gd name="connsiteY17" fmla="*/ 351698 h 461286"/>
              <a:gd name="connsiteX18" fmla="*/ 307585 w 607639"/>
              <a:gd name="connsiteY18" fmla="*/ 351698 h 461286"/>
              <a:gd name="connsiteX19" fmla="*/ 344016 w 607639"/>
              <a:gd name="connsiteY19" fmla="*/ 351698 h 461286"/>
              <a:gd name="connsiteX20" fmla="*/ 352122 w 607639"/>
              <a:gd name="connsiteY20" fmla="*/ 359779 h 461286"/>
              <a:gd name="connsiteX21" fmla="*/ 352122 w 607639"/>
              <a:gd name="connsiteY21" fmla="*/ 396188 h 461286"/>
              <a:gd name="connsiteX22" fmla="*/ 344016 w 607639"/>
              <a:gd name="connsiteY22" fmla="*/ 404269 h 461286"/>
              <a:gd name="connsiteX23" fmla="*/ 307585 w 607639"/>
              <a:gd name="connsiteY23" fmla="*/ 404269 h 461286"/>
              <a:gd name="connsiteX24" fmla="*/ 299480 w 607639"/>
              <a:gd name="connsiteY24" fmla="*/ 396188 h 461286"/>
              <a:gd name="connsiteX25" fmla="*/ 299480 w 607639"/>
              <a:gd name="connsiteY25" fmla="*/ 359779 h 461286"/>
              <a:gd name="connsiteX26" fmla="*/ 307585 w 607639"/>
              <a:gd name="connsiteY26" fmla="*/ 351698 h 461286"/>
              <a:gd name="connsiteX27" fmla="*/ 494863 w 607639"/>
              <a:gd name="connsiteY27" fmla="*/ 258622 h 461286"/>
              <a:gd name="connsiteX28" fmla="*/ 531370 w 607639"/>
              <a:gd name="connsiteY28" fmla="*/ 258622 h 461286"/>
              <a:gd name="connsiteX29" fmla="*/ 539472 w 607639"/>
              <a:gd name="connsiteY29" fmla="*/ 266714 h 461286"/>
              <a:gd name="connsiteX30" fmla="*/ 539472 w 607639"/>
              <a:gd name="connsiteY30" fmla="*/ 303172 h 461286"/>
              <a:gd name="connsiteX31" fmla="*/ 531370 w 607639"/>
              <a:gd name="connsiteY31" fmla="*/ 311264 h 461286"/>
              <a:gd name="connsiteX32" fmla="*/ 494863 w 607639"/>
              <a:gd name="connsiteY32" fmla="*/ 311264 h 461286"/>
              <a:gd name="connsiteX33" fmla="*/ 486760 w 607639"/>
              <a:gd name="connsiteY33" fmla="*/ 303172 h 461286"/>
              <a:gd name="connsiteX34" fmla="*/ 486760 w 607639"/>
              <a:gd name="connsiteY34" fmla="*/ 266714 h 461286"/>
              <a:gd name="connsiteX35" fmla="*/ 494863 w 607639"/>
              <a:gd name="connsiteY35" fmla="*/ 258622 h 461286"/>
              <a:gd name="connsiteX36" fmla="*/ 401222 w 607639"/>
              <a:gd name="connsiteY36" fmla="*/ 258622 h 461286"/>
              <a:gd name="connsiteX37" fmla="*/ 437729 w 607639"/>
              <a:gd name="connsiteY37" fmla="*/ 258622 h 461286"/>
              <a:gd name="connsiteX38" fmla="*/ 445832 w 607639"/>
              <a:gd name="connsiteY38" fmla="*/ 266714 h 461286"/>
              <a:gd name="connsiteX39" fmla="*/ 445832 w 607639"/>
              <a:gd name="connsiteY39" fmla="*/ 303172 h 461286"/>
              <a:gd name="connsiteX40" fmla="*/ 437729 w 607639"/>
              <a:gd name="connsiteY40" fmla="*/ 311264 h 461286"/>
              <a:gd name="connsiteX41" fmla="*/ 401222 w 607639"/>
              <a:gd name="connsiteY41" fmla="*/ 311264 h 461286"/>
              <a:gd name="connsiteX42" fmla="*/ 393120 w 607639"/>
              <a:gd name="connsiteY42" fmla="*/ 303172 h 461286"/>
              <a:gd name="connsiteX43" fmla="*/ 393120 w 607639"/>
              <a:gd name="connsiteY43" fmla="*/ 266714 h 461286"/>
              <a:gd name="connsiteX44" fmla="*/ 401222 w 607639"/>
              <a:gd name="connsiteY44" fmla="*/ 258622 h 461286"/>
              <a:gd name="connsiteX45" fmla="*/ 307585 w 607639"/>
              <a:gd name="connsiteY45" fmla="*/ 258622 h 461286"/>
              <a:gd name="connsiteX46" fmla="*/ 344016 w 607639"/>
              <a:gd name="connsiteY46" fmla="*/ 258622 h 461286"/>
              <a:gd name="connsiteX47" fmla="*/ 352122 w 607639"/>
              <a:gd name="connsiteY47" fmla="*/ 266714 h 461286"/>
              <a:gd name="connsiteX48" fmla="*/ 352122 w 607639"/>
              <a:gd name="connsiteY48" fmla="*/ 303172 h 461286"/>
              <a:gd name="connsiteX49" fmla="*/ 344016 w 607639"/>
              <a:gd name="connsiteY49" fmla="*/ 311264 h 461286"/>
              <a:gd name="connsiteX50" fmla="*/ 307585 w 607639"/>
              <a:gd name="connsiteY50" fmla="*/ 311264 h 461286"/>
              <a:gd name="connsiteX51" fmla="*/ 299480 w 607639"/>
              <a:gd name="connsiteY51" fmla="*/ 303172 h 461286"/>
              <a:gd name="connsiteX52" fmla="*/ 299480 w 607639"/>
              <a:gd name="connsiteY52" fmla="*/ 266714 h 461286"/>
              <a:gd name="connsiteX53" fmla="*/ 307585 w 607639"/>
              <a:gd name="connsiteY53" fmla="*/ 258622 h 461286"/>
              <a:gd name="connsiteX54" fmla="*/ 337075 w 607639"/>
              <a:gd name="connsiteY54" fmla="*/ 110941 h 461286"/>
              <a:gd name="connsiteX55" fmla="*/ 337075 w 607639"/>
              <a:gd name="connsiteY55" fmla="*/ 158055 h 461286"/>
              <a:gd name="connsiteX56" fmla="*/ 501878 w 607639"/>
              <a:gd name="connsiteY56" fmla="*/ 158055 h 461286"/>
              <a:gd name="connsiteX57" fmla="*/ 501878 w 607639"/>
              <a:gd name="connsiteY57" fmla="*/ 110941 h 461286"/>
              <a:gd name="connsiteX58" fmla="*/ 316787 w 607639"/>
              <a:gd name="connsiteY58" fmla="*/ 70495 h 461286"/>
              <a:gd name="connsiteX59" fmla="*/ 522077 w 607639"/>
              <a:gd name="connsiteY59" fmla="*/ 70495 h 461286"/>
              <a:gd name="connsiteX60" fmla="*/ 542366 w 607639"/>
              <a:gd name="connsiteY60" fmla="*/ 90674 h 461286"/>
              <a:gd name="connsiteX61" fmla="*/ 542366 w 607639"/>
              <a:gd name="connsiteY61" fmla="*/ 178233 h 461286"/>
              <a:gd name="connsiteX62" fmla="*/ 522077 w 607639"/>
              <a:gd name="connsiteY62" fmla="*/ 198501 h 461286"/>
              <a:gd name="connsiteX63" fmla="*/ 316787 w 607639"/>
              <a:gd name="connsiteY63" fmla="*/ 198501 h 461286"/>
              <a:gd name="connsiteX64" fmla="*/ 296587 w 607639"/>
              <a:gd name="connsiteY64" fmla="*/ 178233 h 461286"/>
              <a:gd name="connsiteX65" fmla="*/ 296587 w 607639"/>
              <a:gd name="connsiteY65" fmla="*/ 90674 h 461286"/>
              <a:gd name="connsiteX66" fmla="*/ 316787 w 607639"/>
              <a:gd name="connsiteY66" fmla="*/ 70495 h 461286"/>
              <a:gd name="connsiteX67" fmla="*/ 92114 w 607639"/>
              <a:gd name="connsiteY67" fmla="*/ 42205 h 461286"/>
              <a:gd name="connsiteX68" fmla="*/ 40494 w 607639"/>
              <a:gd name="connsiteY68" fmla="*/ 93756 h 461286"/>
              <a:gd name="connsiteX69" fmla="*/ 40494 w 607639"/>
              <a:gd name="connsiteY69" fmla="*/ 367511 h 461286"/>
              <a:gd name="connsiteX70" fmla="*/ 92114 w 607639"/>
              <a:gd name="connsiteY70" fmla="*/ 419062 h 461286"/>
              <a:gd name="connsiteX71" fmla="*/ 143733 w 607639"/>
              <a:gd name="connsiteY71" fmla="*/ 367511 h 461286"/>
              <a:gd name="connsiteX72" fmla="*/ 143733 w 607639"/>
              <a:gd name="connsiteY72" fmla="*/ 93756 h 461286"/>
              <a:gd name="connsiteX73" fmla="*/ 92114 w 607639"/>
              <a:gd name="connsiteY73" fmla="*/ 42205 h 461286"/>
              <a:gd name="connsiteX74" fmla="*/ 271812 w 607639"/>
              <a:gd name="connsiteY74" fmla="*/ 40529 h 461286"/>
              <a:gd name="connsiteX75" fmla="*/ 271812 w 607639"/>
              <a:gd name="connsiteY75" fmla="*/ 420846 h 461286"/>
              <a:gd name="connsiteX76" fmla="*/ 567052 w 607639"/>
              <a:gd name="connsiteY76" fmla="*/ 420846 h 461286"/>
              <a:gd name="connsiteX77" fmla="*/ 567052 w 607639"/>
              <a:gd name="connsiteY77" fmla="*/ 40529 h 461286"/>
              <a:gd name="connsiteX78" fmla="*/ 92114 w 607639"/>
              <a:gd name="connsiteY78" fmla="*/ 1764 h 461286"/>
              <a:gd name="connsiteX79" fmla="*/ 184317 w 607639"/>
              <a:gd name="connsiteY79" fmla="*/ 93756 h 461286"/>
              <a:gd name="connsiteX80" fmla="*/ 184317 w 607639"/>
              <a:gd name="connsiteY80" fmla="*/ 367511 h 461286"/>
              <a:gd name="connsiteX81" fmla="*/ 92114 w 607639"/>
              <a:gd name="connsiteY81" fmla="*/ 459592 h 461286"/>
              <a:gd name="connsiteX82" fmla="*/ 0 w 607639"/>
              <a:gd name="connsiteY82" fmla="*/ 367511 h 461286"/>
              <a:gd name="connsiteX83" fmla="*/ 0 w 607639"/>
              <a:gd name="connsiteY83" fmla="*/ 93756 h 461286"/>
              <a:gd name="connsiteX84" fmla="*/ 92114 w 607639"/>
              <a:gd name="connsiteY84" fmla="*/ 1764 h 461286"/>
              <a:gd name="connsiteX85" fmla="*/ 251608 w 607639"/>
              <a:gd name="connsiteY85" fmla="*/ 0 h 461286"/>
              <a:gd name="connsiteX86" fmla="*/ 587345 w 607639"/>
              <a:gd name="connsiteY86" fmla="*/ 0 h 461286"/>
              <a:gd name="connsiteX87" fmla="*/ 607639 w 607639"/>
              <a:gd name="connsiteY87" fmla="*/ 20265 h 461286"/>
              <a:gd name="connsiteX88" fmla="*/ 607639 w 607639"/>
              <a:gd name="connsiteY88" fmla="*/ 441110 h 461286"/>
              <a:gd name="connsiteX89" fmla="*/ 587345 w 607639"/>
              <a:gd name="connsiteY89" fmla="*/ 461286 h 461286"/>
              <a:gd name="connsiteX90" fmla="*/ 251608 w 607639"/>
              <a:gd name="connsiteY90" fmla="*/ 461286 h 461286"/>
              <a:gd name="connsiteX91" fmla="*/ 231314 w 607639"/>
              <a:gd name="connsiteY91" fmla="*/ 441110 h 461286"/>
              <a:gd name="connsiteX92" fmla="*/ 231314 w 607639"/>
              <a:gd name="connsiteY92" fmla="*/ 20265 h 461286"/>
              <a:gd name="connsiteX93" fmla="*/ 251608 w 607639"/>
              <a:gd name="connsiteY93" fmla="*/ 0 h 46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639" h="461286">
                <a:moveTo>
                  <a:pt x="494863" y="351698"/>
                </a:moveTo>
                <a:lnTo>
                  <a:pt x="531370" y="351698"/>
                </a:lnTo>
                <a:cubicBezTo>
                  <a:pt x="535822" y="351698"/>
                  <a:pt x="539472" y="355339"/>
                  <a:pt x="539472" y="359779"/>
                </a:cubicBezTo>
                <a:lnTo>
                  <a:pt x="539472" y="396188"/>
                </a:lnTo>
                <a:cubicBezTo>
                  <a:pt x="539472" y="400628"/>
                  <a:pt x="535822" y="404269"/>
                  <a:pt x="531370" y="404269"/>
                </a:cubicBezTo>
                <a:lnTo>
                  <a:pt x="494863" y="404269"/>
                </a:lnTo>
                <a:cubicBezTo>
                  <a:pt x="490411" y="404269"/>
                  <a:pt x="486760" y="400628"/>
                  <a:pt x="486760" y="396188"/>
                </a:cubicBezTo>
                <a:lnTo>
                  <a:pt x="486760" y="359779"/>
                </a:lnTo>
                <a:cubicBezTo>
                  <a:pt x="486760" y="355339"/>
                  <a:pt x="490411" y="351698"/>
                  <a:pt x="494863" y="351698"/>
                </a:cubicBezTo>
                <a:close/>
                <a:moveTo>
                  <a:pt x="401222" y="351698"/>
                </a:moveTo>
                <a:lnTo>
                  <a:pt x="437729" y="351698"/>
                </a:lnTo>
                <a:cubicBezTo>
                  <a:pt x="442181" y="351698"/>
                  <a:pt x="445832" y="355339"/>
                  <a:pt x="445832" y="359779"/>
                </a:cubicBezTo>
                <a:lnTo>
                  <a:pt x="445832" y="396188"/>
                </a:lnTo>
                <a:cubicBezTo>
                  <a:pt x="445832" y="400628"/>
                  <a:pt x="442181" y="404269"/>
                  <a:pt x="437729" y="404269"/>
                </a:cubicBezTo>
                <a:lnTo>
                  <a:pt x="401222" y="404269"/>
                </a:lnTo>
                <a:cubicBezTo>
                  <a:pt x="396770" y="404269"/>
                  <a:pt x="393120" y="400628"/>
                  <a:pt x="393120" y="396188"/>
                </a:cubicBezTo>
                <a:lnTo>
                  <a:pt x="393120" y="359779"/>
                </a:lnTo>
                <a:cubicBezTo>
                  <a:pt x="393120" y="355339"/>
                  <a:pt x="396770" y="351698"/>
                  <a:pt x="401222" y="351698"/>
                </a:cubicBezTo>
                <a:close/>
                <a:moveTo>
                  <a:pt x="307585" y="351698"/>
                </a:moveTo>
                <a:lnTo>
                  <a:pt x="344016" y="351698"/>
                </a:lnTo>
                <a:cubicBezTo>
                  <a:pt x="348559" y="351698"/>
                  <a:pt x="352122" y="355339"/>
                  <a:pt x="352122" y="359779"/>
                </a:cubicBezTo>
                <a:lnTo>
                  <a:pt x="352122" y="396188"/>
                </a:lnTo>
                <a:cubicBezTo>
                  <a:pt x="352122" y="400628"/>
                  <a:pt x="348559" y="404269"/>
                  <a:pt x="344016" y="404269"/>
                </a:cubicBezTo>
                <a:lnTo>
                  <a:pt x="307585" y="404269"/>
                </a:lnTo>
                <a:cubicBezTo>
                  <a:pt x="303043" y="404269"/>
                  <a:pt x="299480" y="400628"/>
                  <a:pt x="299480" y="396188"/>
                </a:cubicBezTo>
                <a:lnTo>
                  <a:pt x="299480" y="359779"/>
                </a:lnTo>
                <a:cubicBezTo>
                  <a:pt x="299480" y="355339"/>
                  <a:pt x="303043" y="351698"/>
                  <a:pt x="307585" y="351698"/>
                </a:cubicBezTo>
                <a:close/>
                <a:moveTo>
                  <a:pt x="494863" y="258622"/>
                </a:moveTo>
                <a:lnTo>
                  <a:pt x="531370" y="258622"/>
                </a:lnTo>
                <a:cubicBezTo>
                  <a:pt x="535822" y="258622"/>
                  <a:pt x="539472" y="262268"/>
                  <a:pt x="539472" y="266714"/>
                </a:cubicBezTo>
                <a:lnTo>
                  <a:pt x="539472" y="303172"/>
                </a:lnTo>
                <a:cubicBezTo>
                  <a:pt x="539472" y="307618"/>
                  <a:pt x="535822" y="311264"/>
                  <a:pt x="531370" y="311264"/>
                </a:cubicBezTo>
                <a:lnTo>
                  <a:pt x="494863" y="311264"/>
                </a:lnTo>
                <a:cubicBezTo>
                  <a:pt x="490411" y="311264"/>
                  <a:pt x="486760" y="307618"/>
                  <a:pt x="486760" y="303172"/>
                </a:cubicBezTo>
                <a:lnTo>
                  <a:pt x="486760" y="266714"/>
                </a:lnTo>
                <a:cubicBezTo>
                  <a:pt x="486760" y="262268"/>
                  <a:pt x="490411" y="258622"/>
                  <a:pt x="494863" y="258622"/>
                </a:cubicBezTo>
                <a:close/>
                <a:moveTo>
                  <a:pt x="401222" y="258622"/>
                </a:moveTo>
                <a:lnTo>
                  <a:pt x="437729" y="258622"/>
                </a:lnTo>
                <a:cubicBezTo>
                  <a:pt x="442181" y="258622"/>
                  <a:pt x="445832" y="262268"/>
                  <a:pt x="445832" y="266714"/>
                </a:cubicBezTo>
                <a:lnTo>
                  <a:pt x="445832" y="303172"/>
                </a:lnTo>
                <a:cubicBezTo>
                  <a:pt x="445832" y="307618"/>
                  <a:pt x="442181" y="311264"/>
                  <a:pt x="437729" y="311264"/>
                </a:cubicBezTo>
                <a:lnTo>
                  <a:pt x="401222" y="311264"/>
                </a:lnTo>
                <a:cubicBezTo>
                  <a:pt x="396770" y="311264"/>
                  <a:pt x="393120" y="307618"/>
                  <a:pt x="393120" y="303172"/>
                </a:cubicBezTo>
                <a:lnTo>
                  <a:pt x="393120" y="266714"/>
                </a:lnTo>
                <a:cubicBezTo>
                  <a:pt x="393120" y="262268"/>
                  <a:pt x="396770" y="258622"/>
                  <a:pt x="401222" y="258622"/>
                </a:cubicBezTo>
                <a:close/>
                <a:moveTo>
                  <a:pt x="307585" y="258622"/>
                </a:moveTo>
                <a:lnTo>
                  <a:pt x="344016" y="258622"/>
                </a:lnTo>
                <a:cubicBezTo>
                  <a:pt x="348559" y="258622"/>
                  <a:pt x="352122" y="262268"/>
                  <a:pt x="352122" y="266714"/>
                </a:cubicBezTo>
                <a:lnTo>
                  <a:pt x="352122" y="303172"/>
                </a:lnTo>
                <a:cubicBezTo>
                  <a:pt x="352122" y="307618"/>
                  <a:pt x="348559" y="311264"/>
                  <a:pt x="344016" y="311264"/>
                </a:cubicBezTo>
                <a:lnTo>
                  <a:pt x="307585" y="311264"/>
                </a:lnTo>
                <a:cubicBezTo>
                  <a:pt x="303043" y="311264"/>
                  <a:pt x="299480" y="307618"/>
                  <a:pt x="299480" y="303172"/>
                </a:cubicBezTo>
                <a:lnTo>
                  <a:pt x="299480" y="266714"/>
                </a:lnTo>
                <a:cubicBezTo>
                  <a:pt x="299480" y="262268"/>
                  <a:pt x="303043" y="258622"/>
                  <a:pt x="307585" y="258622"/>
                </a:cubicBezTo>
                <a:close/>
                <a:moveTo>
                  <a:pt x="337075" y="110941"/>
                </a:moveTo>
                <a:lnTo>
                  <a:pt x="337075" y="158055"/>
                </a:lnTo>
                <a:lnTo>
                  <a:pt x="501878" y="158055"/>
                </a:lnTo>
                <a:lnTo>
                  <a:pt x="501878" y="110941"/>
                </a:lnTo>
                <a:close/>
                <a:moveTo>
                  <a:pt x="316787" y="70495"/>
                </a:moveTo>
                <a:lnTo>
                  <a:pt x="522077" y="70495"/>
                </a:lnTo>
                <a:cubicBezTo>
                  <a:pt x="533290" y="70495"/>
                  <a:pt x="542366" y="79473"/>
                  <a:pt x="542366" y="90674"/>
                </a:cubicBezTo>
                <a:lnTo>
                  <a:pt x="542366" y="178233"/>
                </a:lnTo>
                <a:cubicBezTo>
                  <a:pt x="542366" y="189434"/>
                  <a:pt x="533290" y="198501"/>
                  <a:pt x="522077" y="198501"/>
                </a:cubicBezTo>
                <a:lnTo>
                  <a:pt x="316787" y="198501"/>
                </a:lnTo>
                <a:cubicBezTo>
                  <a:pt x="305663" y="198501"/>
                  <a:pt x="296587" y="189434"/>
                  <a:pt x="296587" y="178233"/>
                </a:cubicBezTo>
                <a:lnTo>
                  <a:pt x="296587" y="90674"/>
                </a:lnTo>
                <a:cubicBezTo>
                  <a:pt x="296587" y="79473"/>
                  <a:pt x="305663" y="70495"/>
                  <a:pt x="316787" y="70495"/>
                </a:cubicBezTo>
                <a:close/>
                <a:moveTo>
                  <a:pt x="92114" y="42205"/>
                </a:moveTo>
                <a:cubicBezTo>
                  <a:pt x="63634" y="42205"/>
                  <a:pt x="40494" y="65403"/>
                  <a:pt x="40494" y="93756"/>
                </a:cubicBezTo>
                <a:lnTo>
                  <a:pt x="40494" y="367511"/>
                </a:lnTo>
                <a:cubicBezTo>
                  <a:pt x="40494" y="395953"/>
                  <a:pt x="63634" y="419062"/>
                  <a:pt x="92114" y="419062"/>
                </a:cubicBezTo>
                <a:cubicBezTo>
                  <a:pt x="120593" y="419062"/>
                  <a:pt x="143733" y="395953"/>
                  <a:pt x="143733" y="367511"/>
                </a:cubicBezTo>
                <a:lnTo>
                  <a:pt x="143733" y="93756"/>
                </a:lnTo>
                <a:cubicBezTo>
                  <a:pt x="143733" y="65403"/>
                  <a:pt x="120593" y="42205"/>
                  <a:pt x="92114" y="42205"/>
                </a:cubicBezTo>
                <a:close/>
                <a:moveTo>
                  <a:pt x="271812" y="40529"/>
                </a:moveTo>
                <a:lnTo>
                  <a:pt x="271812" y="420846"/>
                </a:lnTo>
                <a:lnTo>
                  <a:pt x="567052" y="420846"/>
                </a:lnTo>
                <a:lnTo>
                  <a:pt x="567052" y="40529"/>
                </a:lnTo>
                <a:close/>
                <a:moveTo>
                  <a:pt x="92114" y="1764"/>
                </a:moveTo>
                <a:cubicBezTo>
                  <a:pt x="142932" y="1764"/>
                  <a:pt x="184317" y="43094"/>
                  <a:pt x="184317" y="93756"/>
                </a:cubicBezTo>
                <a:lnTo>
                  <a:pt x="184317" y="367511"/>
                </a:lnTo>
                <a:cubicBezTo>
                  <a:pt x="184317" y="418262"/>
                  <a:pt x="142932" y="459592"/>
                  <a:pt x="92114" y="459592"/>
                </a:cubicBezTo>
                <a:cubicBezTo>
                  <a:pt x="41295" y="459592"/>
                  <a:pt x="0" y="418262"/>
                  <a:pt x="0" y="367511"/>
                </a:cubicBezTo>
                <a:lnTo>
                  <a:pt x="0" y="93756"/>
                </a:lnTo>
                <a:cubicBezTo>
                  <a:pt x="0" y="43094"/>
                  <a:pt x="41295" y="1764"/>
                  <a:pt x="92114" y="1764"/>
                </a:cubicBezTo>
                <a:close/>
                <a:moveTo>
                  <a:pt x="251608" y="0"/>
                </a:moveTo>
                <a:lnTo>
                  <a:pt x="587345" y="0"/>
                </a:lnTo>
                <a:cubicBezTo>
                  <a:pt x="598560" y="0"/>
                  <a:pt x="607639" y="9066"/>
                  <a:pt x="607639" y="20265"/>
                </a:cubicBezTo>
                <a:lnTo>
                  <a:pt x="607639" y="441110"/>
                </a:lnTo>
                <a:cubicBezTo>
                  <a:pt x="607639" y="452309"/>
                  <a:pt x="598560" y="461286"/>
                  <a:pt x="587345" y="461286"/>
                </a:cubicBezTo>
                <a:lnTo>
                  <a:pt x="251608" y="461286"/>
                </a:lnTo>
                <a:cubicBezTo>
                  <a:pt x="240393" y="461286"/>
                  <a:pt x="231314" y="452309"/>
                  <a:pt x="231314" y="441110"/>
                </a:cubicBezTo>
                <a:lnTo>
                  <a:pt x="231314" y="20265"/>
                </a:lnTo>
                <a:cubicBezTo>
                  <a:pt x="231314" y="9066"/>
                  <a:pt x="240393" y="0"/>
                  <a:pt x="251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弧形 27"/>
          <p:cNvSpPr/>
          <p:nvPr/>
        </p:nvSpPr>
        <p:spPr>
          <a:xfrm>
            <a:off x="1397646" y="2365840"/>
            <a:ext cx="3212454" cy="3204300"/>
          </a:xfrm>
          <a:prstGeom prst="arc">
            <a:avLst>
              <a:gd name="adj1" fmla="val 16200000"/>
              <a:gd name="adj2" fmla="val 5433816"/>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 name="组合 29"/>
          <p:cNvGrpSpPr/>
          <p:nvPr/>
        </p:nvGrpSpPr>
        <p:grpSpPr>
          <a:xfrm>
            <a:off x="6564262" y="2508311"/>
            <a:ext cx="4224337" cy="707590"/>
            <a:chOff x="5354322" y="1967781"/>
            <a:chExt cx="4224337" cy="707590"/>
          </a:xfrm>
        </p:grpSpPr>
        <p:sp>
          <p:nvSpPr>
            <p:cNvPr id="31" name="矩形 30"/>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用户可以在投影仪或者计算机上可以将演示文稿</a:t>
              </a:r>
              <a:endParaRPr lang="zh-CN" altLang="en-US" sz="1400" dirty="0">
                <a:solidFill>
                  <a:schemeClr val="tx1">
                    <a:lumMod val="65000"/>
                    <a:lumOff val="35000"/>
                  </a:schemeClr>
                </a:solidFill>
              </a:endParaRPr>
            </a:p>
          </p:txBody>
        </p:sp>
        <p:sp>
          <p:nvSpPr>
            <p:cNvPr id="32" name="矩形 31"/>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33" name="组合 32"/>
          <p:cNvGrpSpPr/>
          <p:nvPr/>
        </p:nvGrpSpPr>
        <p:grpSpPr>
          <a:xfrm>
            <a:off x="6564262" y="3603038"/>
            <a:ext cx="4224337" cy="707590"/>
            <a:chOff x="5354322" y="1967781"/>
            <a:chExt cx="4224337" cy="707590"/>
          </a:xfrm>
        </p:grpSpPr>
        <p:sp>
          <p:nvSpPr>
            <p:cNvPr id="34" name="矩形 33"/>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用户可以在投影仪或者计算机上可以将演示文稿</a:t>
              </a:r>
              <a:endParaRPr lang="zh-CN" altLang="en-US" sz="1400" dirty="0">
                <a:solidFill>
                  <a:schemeClr val="tx1">
                    <a:lumMod val="65000"/>
                    <a:lumOff val="35000"/>
                  </a:schemeClr>
                </a:solidFill>
              </a:endParaRPr>
            </a:p>
          </p:txBody>
        </p:sp>
        <p:sp>
          <p:nvSpPr>
            <p:cNvPr id="35" name="矩形 34"/>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grpSp>
        <p:nvGrpSpPr>
          <p:cNvPr id="36" name="组合 35"/>
          <p:cNvGrpSpPr/>
          <p:nvPr/>
        </p:nvGrpSpPr>
        <p:grpSpPr>
          <a:xfrm>
            <a:off x="6564262" y="4699284"/>
            <a:ext cx="4224337" cy="707590"/>
            <a:chOff x="5354322" y="1967781"/>
            <a:chExt cx="4224337" cy="707590"/>
          </a:xfrm>
        </p:grpSpPr>
        <p:sp>
          <p:nvSpPr>
            <p:cNvPr id="37" name="矩形 36"/>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65000"/>
                      <a:lumOff val="35000"/>
                    </a:schemeClr>
                  </a:solidFill>
                </a:rPr>
                <a:t>用户可以在投影仪或者计算机上可以将演示文稿</a:t>
              </a:r>
              <a:endParaRPr lang="zh-CN" altLang="en-US" sz="1400" dirty="0">
                <a:solidFill>
                  <a:schemeClr val="tx1">
                    <a:lumMod val="65000"/>
                    <a:lumOff val="35000"/>
                  </a:schemeClr>
                </a:solidFill>
              </a:endParaRPr>
            </a:p>
          </p:txBody>
        </p:sp>
        <p:sp>
          <p:nvSpPr>
            <p:cNvPr id="38" name="矩形 37"/>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65000"/>
                      <a:lumOff val="35000"/>
                    </a:schemeClr>
                  </a:solidFill>
                </a:rPr>
                <a:t>标题文字添加</a:t>
              </a:r>
              <a:endParaRPr lang="zh-CN" altLang="en-US" sz="2000" b="1" dirty="0">
                <a:solidFill>
                  <a:schemeClr val="tx1">
                    <a:lumMod val="65000"/>
                    <a:lumOff val="35000"/>
                  </a:schemeClr>
                </a:solidFill>
              </a:endParaRPr>
            </a:p>
          </p:txBody>
        </p:sp>
      </p:grpSp>
      <p:pic>
        <p:nvPicPr>
          <p:cNvPr id="46" name="图片占位符 45"/>
          <p:cNvPicPr>
            <a:picLocks noGrp="1" noChangeAspect="1"/>
          </p:cNvPicPr>
          <p:nvPr>
            <p:ph type="pic" sz="quarter" idx="4294967295"/>
          </p:nvPr>
        </p:nvPicPr>
        <p:blipFill>
          <a:blip r:embed="rId1">
            <a:extLst>
              <a:ext uri="{28A0092B-C50C-407E-A947-70E740481C1C}">
                <a14:useLocalDpi xmlns:a14="http://schemas.microsoft.com/office/drawing/2010/main" val="0"/>
              </a:ext>
            </a:extLst>
          </a:blip>
          <a:stretch>
            <a:fillRect/>
          </a:stretch>
        </p:blipFill>
        <p:spPr>
          <a:xfrm>
            <a:off x="1520839" y="2516253"/>
            <a:ext cx="2903474" cy="2903474"/>
          </a:xfrm>
          <a:prstGeom prst="ellipse">
            <a:avLst/>
          </a:prstGeom>
        </p:spPr>
      </p:pic>
      <p:sp>
        <p:nvSpPr>
          <p:cNvPr id="24" name="文本框 23"/>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5" name="矩形 24"/>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ppt_x</p:attrName>
                                        </p:attrNameLst>
                                      </p:cBhvr>
                                      <p:tavLst>
                                        <p:tav tm="0">
                                          <p:val>
                                            <p:strVal val="#ppt_x-#ppt_w*1.125000"/>
                                          </p:val>
                                        </p:tav>
                                        <p:tav tm="100000">
                                          <p:val>
                                            <p:strVal val="#ppt_x"/>
                                          </p:val>
                                        </p:tav>
                                      </p:tavLst>
                                    </p:anim>
                                    <p:animEffect transition="in" filter="wipe(right)">
                                      <p:cBhvr>
                                        <p:cTn id="40" dur="500"/>
                                        <p:tgtEl>
                                          <p:spTgt spid="30"/>
                                        </p:tgtEl>
                                      </p:cBhvr>
                                    </p:animEffect>
                                  </p:childTnLst>
                                </p:cTn>
                              </p:par>
                            </p:childTnLst>
                          </p:cTn>
                        </p:par>
                        <p:par>
                          <p:cTn id="41" fill="hold">
                            <p:stCondLst>
                              <p:cond delay="2500"/>
                            </p:stCondLst>
                            <p:childTnLst>
                              <p:par>
                                <p:cTn id="42" presetID="1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p:tgtEl>
                                          <p:spTgt spid="33"/>
                                        </p:tgtEl>
                                        <p:attrNameLst>
                                          <p:attrName>ppt_x</p:attrName>
                                        </p:attrNameLst>
                                      </p:cBhvr>
                                      <p:tavLst>
                                        <p:tav tm="0">
                                          <p:val>
                                            <p:strVal val="#ppt_x-#ppt_w*1.125000"/>
                                          </p:val>
                                        </p:tav>
                                        <p:tav tm="100000">
                                          <p:val>
                                            <p:strVal val="#ppt_x"/>
                                          </p:val>
                                        </p:tav>
                                      </p:tavLst>
                                    </p:anim>
                                    <p:animEffect transition="in" filter="wipe(right)">
                                      <p:cBhvr>
                                        <p:cTn id="45" dur="500"/>
                                        <p:tgtEl>
                                          <p:spTgt spid="33"/>
                                        </p:tgtEl>
                                      </p:cBhvr>
                                    </p:animEffect>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p:tgtEl>
                                          <p:spTgt spid="36"/>
                                        </p:tgtEl>
                                        <p:attrNameLst>
                                          <p:attrName>ppt_x</p:attrName>
                                        </p:attrNameLst>
                                      </p:cBhvr>
                                      <p:tavLst>
                                        <p:tav tm="0">
                                          <p:val>
                                            <p:strVal val="#ppt_x-#ppt_w*1.125000"/>
                                          </p:val>
                                        </p:tav>
                                        <p:tav tm="100000">
                                          <p:val>
                                            <p:strVal val="#ppt_x"/>
                                          </p:val>
                                        </p:tav>
                                      </p:tavLst>
                                    </p:anim>
                                    <p:animEffect transition="in" filter="wipe(righ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ff733d52-0ec8-4580-a8c8-72d04ea13762" descr="4AcAAB+LCAAAAAAABADNVU1vozAQ/S/e3RuNCNp+cWNbZcWh20qJtocqBxe7wRU2kTFVqij/vWODAQdoy6WquCTDm5n35os9+qletxSFaMmxVNcMbyTmsaIceSgmKBRllnnoDxOEic1fmZfbAoUP+8at++aeqfQqz3L5H2cl1QEEUwxn1d+w5+Rg7yQDBq/GNoYFWC/W7dMTS+gqpZxazIoJFQmyTDEBhD/zQYBkm1QJWhS14fbxmSaq4xaealRZpBDzx2LxOzg/iyIdzKTxDwcPLWmSC/I1JE/82fx0iGbg0Ly+0I9Lc6zcttI3TDBe8hpmMt/gXcc09ysjIySjXVgsFJUvTUPn2mZ+L5WEBItccqwg4d4//GrLcHYxM7xiQegOIlmyyOl/TVKP3uCE6RfNgJlxa53uMAwtBW4Dqvt+LdpDkdhkVp0tYRMWerOl/wCrCaEYmm8saO0qsGQgLhWqr+3gjZJa0Z2aJkN7dAUMVX5MgaFjUrYKagYO9w9pR+S5LBQHj2nkW7+uhHouguPJPLkcmM3gHIzvCjzukUN2mk67q1PHrKsOVr+gKkoSyFuvcHWAjL13lypqwZjCK5CSc920wC7YUUMt5/40fkul03r5nrj1gLzms6SX9+MPkkENXara/bM3yoV/ppjao8VNOUF1LqcilY41PG+3Ov/g4AcAAA=="/>
          <p:cNvGrpSpPr>
            <a:grpSpLocks noChangeAspect="1"/>
          </p:cNvGrpSpPr>
          <p:nvPr/>
        </p:nvGrpSpPr>
        <p:grpSpPr>
          <a:xfrm>
            <a:off x="2171790" y="1640114"/>
            <a:ext cx="7848420" cy="3026228"/>
            <a:chOff x="2722492" y="2128228"/>
            <a:chExt cx="6747016" cy="2601544"/>
          </a:xfrm>
        </p:grpSpPr>
        <p:sp>
          <p:nvSpPr>
            <p:cNvPr id="3" name="RelativeShape"/>
            <p:cNvSpPr/>
            <p:nvPr/>
          </p:nvSpPr>
          <p:spPr>
            <a:xfrm>
              <a:off x="3073183" y="3188255"/>
              <a:ext cx="3669066" cy="347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4" name="ValueText"/>
            <p:cNvSpPr txBox="1"/>
            <p:nvPr/>
          </p:nvSpPr>
          <p:spPr>
            <a:xfrm>
              <a:off x="2732384" y="2518742"/>
              <a:ext cx="744483" cy="558362"/>
            </a:xfrm>
            <a:prstGeom prst="rect">
              <a:avLst/>
            </a:prstGeom>
          </p:spPr>
          <p:txBody>
            <a:bodyPr wrap="none" lIns="0" tIns="0" rIns="0" bIns="0">
              <a:prstTxWarp prst="textPlain">
                <a:avLst/>
              </a:prstTxWarp>
              <a:normAutofit/>
            </a:bodyPr>
            <a:lstStyle/>
            <a:p>
              <a:r>
                <a:rPr lang="en-US" sz="2000">
                  <a:solidFill>
                    <a:schemeClr val="accent1">
                      <a:lumMod val="100000"/>
                    </a:schemeClr>
                  </a:solidFill>
                  <a:latin typeface="Century Gothic" panose="020B0502020202020204" pitchFamily="34" charset="0"/>
                </a:rPr>
                <a:t>68%</a:t>
              </a:r>
              <a:endParaRPr lang="en-US" sz="2000">
                <a:solidFill>
                  <a:schemeClr val="accent1">
                    <a:lumMod val="100000"/>
                  </a:schemeClr>
                </a:solidFill>
                <a:latin typeface="Century Gothic" panose="020B0502020202020204" pitchFamily="34" charset="0"/>
              </a:endParaRPr>
            </a:p>
          </p:txBody>
        </p:sp>
        <p:sp>
          <p:nvSpPr>
            <p:cNvPr id="5" name="IconShape"/>
            <p:cNvSpPr>
              <a:spLocks noChangeAspect="1"/>
            </p:cNvSpPr>
            <p:nvPr/>
          </p:nvSpPr>
          <p:spPr bwMode="auto">
            <a:xfrm>
              <a:off x="2732384"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6" name="IconShape"/>
            <p:cNvSpPr>
              <a:spLocks noChangeAspect="1"/>
            </p:cNvSpPr>
            <p:nvPr/>
          </p:nvSpPr>
          <p:spPr bwMode="auto">
            <a:xfrm>
              <a:off x="3184922"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7" name="IconShape"/>
            <p:cNvSpPr>
              <a:spLocks noChangeAspect="1"/>
            </p:cNvSpPr>
            <p:nvPr/>
          </p:nvSpPr>
          <p:spPr bwMode="auto">
            <a:xfrm>
              <a:off x="3637458"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8" name="IconShape"/>
            <p:cNvSpPr>
              <a:spLocks noChangeAspect="1"/>
            </p:cNvSpPr>
            <p:nvPr/>
          </p:nvSpPr>
          <p:spPr bwMode="auto">
            <a:xfrm>
              <a:off x="4089994"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Century Gothic" panose="020B0502020202020204" pitchFamily="34" charset="0"/>
              </a:endParaRPr>
            </a:p>
          </p:txBody>
        </p:sp>
        <p:sp>
          <p:nvSpPr>
            <p:cNvPr id="9" name="IconShape"/>
            <p:cNvSpPr>
              <a:spLocks noChangeAspect="1"/>
            </p:cNvSpPr>
            <p:nvPr/>
          </p:nvSpPr>
          <p:spPr bwMode="auto">
            <a:xfrm>
              <a:off x="4542530"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Century Gothic" panose="020B0502020202020204" pitchFamily="34" charset="0"/>
              </a:endParaRPr>
            </a:p>
          </p:txBody>
        </p:sp>
        <p:sp>
          <p:nvSpPr>
            <p:cNvPr id="10" name="IconShape"/>
            <p:cNvSpPr>
              <a:spLocks noChangeAspect="1"/>
            </p:cNvSpPr>
            <p:nvPr/>
          </p:nvSpPr>
          <p:spPr bwMode="auto">
            <a:xfrm>
              <a:off x="4995067"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gradFill flip="none" rotWithShape="1">
              <a:gsLst>
                <a:gs pos="0">
                  <a:schemeClr val="accent1">
                    <a:lumMod val="100000"/>
                  </a:schemeClr>
                </a:gs>
                <a:gs pos="100000">
                  <a:schemeClr val="lt1">
                    <a:lumMod val="85000"/>
                  </a:schemeClr>
                </a:gs>
                <a:gs pos="44000">
                  <a:schemeClr val="accent1">
                    <a:lumMod val="100000"/>
                  </a:schemeClr>
                </a:gs>
                <a:gs pos="44100">
                  <a:schemeClr val="lt1">
                    <a:lumMod val="85000"/>
                  </a:schemeClr>
                </a:gs>
              </a:gsLst>
              <a:lin ang="0" scaled="1"/>
              <a:tileRect/>
            </a:gradFill>
            <a:ln>
              <a:noFill/>
            </a:ln>
          </p:spPr>
          <p:txBody>
            <a:bodyPr anchor="ctr"/>
            <a:lstStyle/>
            <a:p>
              <a:pPr algn="ctr"/>
              <a:endParaRPr sz="2000">
                <a:latin typeface="Century Gothic" panose="020B0502020202020204" pitchFamily="34" charset="0"/>
              </a:endParaRPr>
            </a:p>
          </p:txBody>
        </p:sp>
        <p:sp>
          <p:nvSpPr>
            <p:cNvPr id="11" name="IconShape"/>
            <p:cNvSpPr>
              <a:spLocks noChangeAspect="1"/>
            </p:cNvSpPr>
            <p:nvPr/>
          </p:nvSpPr>
          <p:spPr bwMode="auto">
            <a:xfrm>
              <a:off x="5447603"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Century Gothic" panose="020B0502020202020204" pitchFamily="34" charset="0"/>
              </a:endParaRPr>
            </a:p>
          </p:txBody>
        </p:sp>
        <p:sp>
          <p:nvSpPr>
            <p:cNvPr id="12" name="IconShape"/>
            <p:cNvSpPr>
              <a:spLocks noChangeAspect="1"/>
            </p:cNvSpPr>
            <p:nvPr/>
          </p:nvSpPr>
          <p:spPr bwMode="auto">
            <a:xfrm>
              <a:off x="5900139"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Century Gothic" panose="020B0502020202020204" pitchFamily="34" charset="0"/>
              </a:endParaRPr>
            </a:p>
          </p:txBody>
        </p:sp>
        <p:cxnSp>
          <p:nvCxnSpPr>
            <p:cNvPr id="13" name="直接连接符 12"/>
            <p:cNvCxnSpPr/>
            <p:nvPr/>
          </p:nvCxnSpPr>
          <p:spPr>
            <a:xfrm>
              <a:off x="3799382" y="2791010"/>
              <a:ext cx="30685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ustomText"/>
            <p:cNvSpPr txBox="1"/>
            <p:nvPr/>
          </p:nvSpPr>
          <p:spPr>
            <a:xfrm>
              <a:off x="2738838" y="3260947"/>
              <a:ext cx="3520095" cy="336106"/>
            </a:xfrm>
            <a:prstGeom prst="rect">
              <a:avLst/>
            </a:prstGeom>
            <a:noFill/>
          </p:spPr>
          <p:txBody>
            <a:bodyPr wrap="square" lIns="0" tIns="0" rIns="0" bIns="0" anchor="ctr">
              <a:normAutofit/>
            </a:bodyPr>
            <a:lstStyle/>
            <a:p>
              <a:r>
                <a:rPr lang="en-US" altLang="zh-CN" dirty="0">
                  <a:solidFill>
                    <a:schemeClr val="tx1">
                      <a:lumMod val="65000"/>
                      <a:lumOff val="35000"/>
                    </a:schemeClr>
                  </a:solidFill>
                  <a:latin typeface="Century Gothic" panose="020B0502020202020204" pitchFamily="34" charset="0"/>
                </a:rPr>
                <a:t>Supporting text here</a:t>
              </a:r>
              <a:endParaRPr lang="en-US" altLang="zh-CN" dirty="0">
                <a:solidFill>
                  <a:schemeClr val="tx1">
                    <a:lumMod val="65000"/>
                    <a:lumOff val="35000"/>
                  </a:schemeClr>
                </a:solidFill>
                <a:latin typeface="Century Gothic" panose="020B0502020202020204" pitchFamily="34" charset="0"/>
              </a:endParaRPr>
            </a:p>
          </p:txBody>
        </p:sp>
        <p:cxnSp>
          <p:nvCxnSpPr>
            <p:cNvPr id="15" name="直接连接符 14"/>
            <p:cNvCxnSpPr/>
            <p:nvPr/>
          </p:nvCxnSpPr>
          <p:spPr>
            <a:xfrm>
              <a:off x="2722492" y="3678716"/>
              <a:ext cx="35527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722492" y="4561719"/>
              <a:ext cx="43488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BackShape"/>
            <p:cNvSpPr/>
            <p:nvPr/>
          </p:nvSpPr>
          <p:spPr>
            <a:xfrm>
              <a:off x="6867966" y="2128228"/>
              <a:ext cx="2601542" cy="2601544"/>
            </a:xfrm>
            <a:prstGeom prst="donut">
              <a:avLst>
                <a:gd name="adj" fmla="val 16093"/>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18" name="ValueShape"/>
            <p:cNvSpPr/>
            <p:nvPr/>
          </p:nvSpPr>
          <p:spPr>
            <a:xfrm>
              <a:off x="6867966" y="2128228"/>
              <a:ext cx="2601542" cy="2601544"/>
            </a:xfrm>
            <a:prstGeom prst="blockArc">
              <a:avLst>
                <a:gd name="adj1" fmla="val 16200000"/>
                <a:gd name="adj2" fmla="val 9288000"/>
                <a:gd name="adj3" fmla="val 16085"/>
              </a:avLst>
            </a:prstGeom>
            <a:solidFill>
              <a:schemeClr val="accent1">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19" name="Text"/>
            <p:cNvSpPr txBox="1"/>
            <p:nvPr/>
          </p:nvSpPr>
          <p:spPr>
            <a:xfrm>
              <a:off x="7523626" y="3170957"/>
              <a:ext cx="1290221" cy="516085"/>
            </a:xfrm>
            <a:prstGeom prst="rect">
              <a:avLst/>
            </a:prstGeom>
          </p:spPr>
          <p:txBody>
            <a:bodyPr wrap="square" lIns="0" tIns="0" rIns="0" bIns="0" anchor="ctr" anchorCtr="1">
              <a:noAutofit/>
            </a:bodyPr>
            <a:lstStyle/>
            <a:p>
              <a:pPr algn="ctr"/>
              <a:r>
                <a:rPr lang="en-US" altLang="zh-CN" sz="2800" dirty="0">
                  <a:solidFill>
                    <a:schemeClr val="tx1">
                      <a:lumMod val="65000"/>
                      <a:lumOff val="35000"/>
                    </a:schemeClr>
                  </a:solidFill>
                  <a:latin typeface="Century Gothic" panose="020B0502020202020204" pitchFamily="34" charset="0"/>
                </a:rPr>
                <a:t>Text here</a:t>
              </a:r>
              <a:endParaRPr lang="en-US" altLang="zh-CN" sz="2800" dirty="0">
                <a:solidFill>
                  <a:schemeClr val="tx1">
                    <a:lumMod val="65000"/>
                    <a:lumOff val="35000"/>
                  </a:schemeClr>
                </a:solidFill>
                <a:latin typeface="Century Gothic" panose="020B0502020202020204" pitchFamily="34" charset="0"/>
              </a:endParaRPr>
            </a:p>
          </p:txBody>
        </p:sp>
      </p:grpSp>
      <p:grpSp>
        <p:nvGrpSpPr>
          <p:cNvPr id="28" name="组合 27"/>
          <p:cNvGrpSpPr/>
          <p:nvPr/>
        </p:nvGrpSpPr>
        <p:grpSpPr>
          <a:xfrm>
            <a:off x="1272765" y="4884036"/>
            <a:ext cx="9669116" cy="1117703"/>
            <a:chOff x="5354322" y="1967781"/>
            <a:chExt cx="9669116" cy="1117703"/>
          </a:xfrm>
        </p:grpSpPr>
        <p:sp>
          <p:nvSpPr>
            <p:cNvPr id="29" name="矩形 28"/>
            <p:cNvSpPr/>
            <p:nvPr/>
          </p:nvSpPr>
          <p:spPr>
            <a:xfrm>
              <a:off x="5354322" y="2346820"/>
              <a:ext cx="9669116" cy="738664"/>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用户可以在投影仪或者计算机上进行演示也可以将演示文稿打印出来制作成胶片以便应用到更广泛的领域中胶片以便应用到更广泛的领域中</a:t>
              </a:r>
              <a:endParaRPr lang="zh-CN" altLang="en-US" sz="1400" dirty="0">
                <a:solidFill>
                  <a:schemeClr val="tx1">
                    <a:lumMod val="65000"/>
                    <a:lumOff val="35000"/>
                  </a:schemeClr>
                </a:solidFill>
              </a:endParaRPr>
            </a:p>
          </p:txBody>
        </p:sp>
        <p:sp>
          <p:nvSpPr>
            <p:cNvPr id="30" name="矩形 29"/>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标题文字添加</a:t>
              </a:r>
              <a:endParaRPr lang="zh-CN" altLang="en-US" sz="2000" b="1" dirty="0">
                <a:solidFill>
                  <a:schemeClr val="tx1">
                    <a:lumMod val="75000"/>
                    <a:lumOff val="25000"/>
                  </a:schemeClr>
                </a:solidFill>
              </a:endParaRPr>
            </a:p>
          </p:txBody>
        </p:sp>
      </p:grpSp>
      <p:sp>
        <p:nvSpPr>
          <p:cNvPr id="23" name="文本框 22"/>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4" name="矩形 2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28799" y="1988602"/>
            <a:ext cx="2322286" cy="2322286"/>
            <a:chOff x="1770743" y="2351459"/>
            <a:chExt cx="2322286" cy="2322286"/>
          </a:xfrm>
        </p:grpSpPr>
        <p:sp>
          <p:nvSpPr>
            <p:cNvPr id="8" name="椭圆 7"/>
            <p:cNvSpPr/>
            <p:nvPr/>
          </p:nvSpPr>
          <p:spPr>
            <a:xfrm>
              <a:off x="1770743" y="2351459"/>
              <a:ext cx="2322286" cy="2322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饼形 8"/>
            <p:cNvSpPr/>
            <p:nvPr/>
          </p:nvSpPr>
          <p:spPr>
            <a:xfrm>
              <a:off x="1770743" y="2351459"/>
              <a:ext cx="2322286" cy="2322286"/>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942113" y="1988602"/>
            <a:ext cx="2322286" cy="2322286"/>
            <a:chOff x="1770743" y="2351459"/>
            <a:chExt cx="2322286" cy="2322286"/>
          </a:xfrm>
        </p:grpSpPr>
        <p:sp>
          <p:nvSpPr>
            <p:cNvPr id="13" name="椭圆 12"/>
            <p:cNvSpPr/>
            <p:nvPr/>
          </p:nvSpPr>
          <p:spPr>
            <a:xfrm>
              <a:off x="1770743" y="2351459"/>
              <a:ext cx="2322286" cy="2322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饼形 13"/>
            <p:cNvSpPr/>
            <p:nvPr/>
          </p:nvSpPr>
          <p:spPr>
            <a:xfrm>
              <a:off x="1770743" y="2351459"/>
              <a:ext cx="2322286" cy="2322286"/>
            </a:xfrm>
            <a:prstGeom prst="pie">
              <a:avLst>
                <a:gd name="adj1" fmla="val 3846780"/>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055427" y="1988602"/>
            <a:ext cx="2322286" cy="2322286"/>
            <a:chOff x="1770743" y="2351459"/>
            <a:chExt cx="2322286" cy="2322286"/>
          </a:xfrm>
        </p:grpSpPr>
        <p:sp>
          <p:nvSpPr>
            <p:cNvPr id="17" name="椭圆 16"/>
            <p:cNvSpPr/>
            <p:nvPr/>
          </p:nvSpPr>
          <p:spPr>
            <a:xfrm>
              <a:off x="1770743" y="2351459"/>
              <a:ext cx="2322286" cy="2322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饼形 17"/>
            <p:cNvSpPr/>
            <p:nvPr/>
          </p:nvSpPr>
          <p:spPr>
            <a:xfrm>
              <a:off x="1770743" y="2351459"/>
              <a:ext cx="2322286" cy="2322286"/>
            </a:xfrm>
            <a:prstGeom prst="pie">
              <a:avLst>
                <a:gd name="adj1" fmla="val 18513025"/>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806714" y="4532375"/>
            <a:ext cx="2366456" cy="1333757"/>
            <a:chOff x="7727480" y="3392005"/>
            <a:chExt cx="2366456" cy="1333757"/>
          </a:xfrm>
        </p:grpSpPr>
        <p:sp>
          <p:nvSpPr>
            <p:cNvPr id="21" name="矩形 20"/>
            <p:cNvSpPr/>
            <p:nvPr/>
          </p:nvSpPr>
          <p:spPr>
            <a:xfrm>
              <a:off x="7727480" y="3747033"/>
              <a:ext cx="2366456" cy="97872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2" name="矩形 21"/>
            <p:cNvSpPr/>
            <p:nvPr/>
          </p:nvSpPr>
          <p:spPr>
            <a:xfrm>
              <a:off x="7885432" y="33920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mn-ea"/>
                </a:rPr>
                <a:t>标题文字添加</a:t>
              </a:r>
              <a:endParaRPr lang="zh-CN" altLang="en-US" b="1" dirty="0">
                <a:solidFill>
                  <a:schemeClr val="tx1">
                    <a:lumMod val="75000"/>
                    <a:lumOff val="25000"/>
                  </a:schemeClr>
                </a:solidFill>
                <a:latin typeface="+mn-ea"/>
              </a:endParaRPr>
            </a:p>
          </p:txBody>
        </p:sp>
      </p:grpSp>
      <p:grpSp>
        <p:nvGrpSpPr>
          <p:cNvPr id="23" name="组合 22"/>
          <p:cNvGrpSpPr/>
          <p:nvPr/>
        </p:nvGrpSpPr>
        <p:grpSpPr>
          <a:xfrm>
            <a:off x="4920028" y="4532375"/>
            <a:ext cx="2366456" cy="1333757"/>
            <a:chOff x="7727480" y="3392005"/>
            <a:chExt cx="2366456" cy="1333757"/>
          </a:xfrm>
        </p:grpSpPr>
        <p:sp>
          <p:nvSpPr>
            <p:cNvPr id="24" name="矩形 23"/>
            <p:cNvSpPr/>
            <p:nvPr/>
          </p:nvSpPr>
          <p:spPr>
            <a:xfrm>
              <a:off x="7727480" y="3747033"/>
              <a:ext cx="2366456" cy="97872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5" name="矩形 24"/>
            <p:cNvSpPr/>
            <p:nvPr/>
          </p:nvSpPr>
          <p:spPr>
            <a:xfrm>
              <a:off x="7885432" y="33920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mn-ea"/>
                </a:rPr>
                <a:t>标题文字添加</a:t>
              </a:r>
              <a:endParaRPr lang="zh-CN" altLang="en-US" b="1" dirty="0">
                <a:solidFill>
                  <a:schemeClr val="tx1">
                    <a:lumMod val="75000"/>
                    <a:lumOff val="25000"/>
                  </a:schemeClr>
                </a:solidFill>
                <a:latin typeface="+mn-ea"/>
              </a:endParaRPr>
            </a:p>
          </p:txBody>
        </p:sp>
      </p:grpSp>
      <p:grpSp>
        <p:nvGrpSpPr>
          <p:cNvPr id="26" name="组合 25"/>
          <p:cNvGrpSpPr/>
          <p:nvPr/>
        </p:nvGrpSpPr>
        <p:grpSpPr>
          <a:xfrm>
            <a:off x="8033342" y="4532375"/>
            <a:ext cx="2366456" cy="1314521"/>
            <a:chOff x="7727480" y="3392005"/>
            <a:chExt cx="2366456" cy="1314521"/>
          </a:xfrm>
        </p:grpSpPr>
        <p:sp>
          <p:nvSpPr>
            <p:cNvPr id="27" name="矩形 26"/>
            <p:cNvSpPr/>
            <p:nvPr/>
          </p:nvSpPr>
          <p:spPr>
            <a:xfrm>
              <a:off x="7727480" y="3747033"/>
              <a:ext cx="2366456" cy="95949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8" name="矩形 27"/>
            <p:cNvSpPr/>
            <p:nvPr/>
          </p:nvSpPr>
          <p:spPr>
            <a:xfrm>
              <a:off x="7885432" y="33920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mn-ea"/>
                </a:rPr>
                <a:t>标题文字添加</a:t>
              </a:r>
              <a:endParaRPr lang="zh-CN" altLang="en-US" b="1" dirty="0">
                <a:solidFill>
                  <a:schemeClr val="tx1">
                    <a:lumMod val="75000"/>
                    <a:lumOff val="25000"/>
                  </a:schemeClr>
                </a:solidFill>
                <a:latin typeface="+mn-ea"/>
              </a:endParaRPr>
            </a:p>
          </p:txBody>
        </p:sp>
      </p:grpSp>
      <p:sp>
        <p:nvSpPr>
          <p:cNvPr id="29" name="矩形 28"/>
          <p:cNvSpPr/>
          <p:nvPr/>
        </p:nvSpPr>
        <p:spPr>
          <a:xfrm>
            <a:off x="2191511" y="2808113"/>
            <a:ext cx="1596862" cy="62651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solidFill>
                  <a:schemeClr val="tx1">
                    <a:lumMod val="75000"/>
                    <a:lumOff val="25000"/>
                  </a:schemeClr>
                </a:solidFill>
                <a:latin typeface="Century Gothic" panose="020B0502020202020204" pitchFamily="34" charset="0"/>
              </a:rPr>
              <a:t>75%</a:t>
            </a:r>
            <a:endParaRPr lang="zh-CN" altLang="en-US" sz="3200" dirty="0">
              <a:solidFill>
                <a:schemeClr val="tx1">
                  <a:lumMod val="75000"/>
                  <a:lumOff val="25000"/>
                </a:schemeClr>
              </a:solidFill>
              <a:latin typeface="Century Gothic" panose="020B0502020202020204" pitchFamily="34" charset="0"/>
            </a:endParaRPr>
          </a:p>
        </p:txBody>
      </p:sp>
      <p:sp>
        <p:nvSpPr>
          <p:cNvPr id="30" name="矩形 29"/>
          <p:cNvSpPr/>
          <p:nvPr/>
        </p:nvSpPr>
        <p:spPr>
          <a:xfrm>
            <a:off x="5304825" y="2808113"/>
            <a:ext cx="1596862" cy="62651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solidFill>
                  <a:schemeClr val="tx1">
                    <a:lumMod val="75000"/>
                    <a:lumOff val="25000"/>
                  </a:schemeClr>
                </a:solidFill>
                <a:latin typeface="Century Gothic" panose="020B0502020202020204" pitchFamily="34" charset="0"/>
              </a:rPr>
              <a:t>63%</a:t>
            </a:r>
            <a:endParaRPr lang="zh-CN" altLang="en-US" sz="3200" dirty="0">
              <a:solidFill>
                <a:schemeClr val="tx1">
                  <a:lumMod val="75000"/>
                  <a:lumOff val="25000"/>
                </a:schemeClr>
              </a:solidFill>
              <a:latin typeface="Century Gothic" panose="020B0502020202020204" pitchFamily="34" charset="0"/>
            </a:endParaRPr>
          </a:p>
        </p:txBody>
      </p:sp>
      <p:sp>
        <p:nvSpPr>
          <p:cNvPr id="31" name="矩形 30"/>
          <p:cNvSpPr/>
          <p:nvPr/>
        </p:nvSpPr>
        <p:spPr>
          <a:xfrm>
            <a:off x="8418139" y="2808113"/>
            <a:ext cx="1596862" cy="62651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dirty="0">
                <a:solidFill>
                  <a:schemeClr val="tx1">
                    <a:lumMod val="75000"/>
                    <a:lumOff val="25000"/>
                  </a:schemeClr>
                </a:solidFill>
                <a:latin typeface="Century Gothic" panose="020B0502020202020204" pitchFamily="34" charset="0"/>
              </a:rPr>
              <a:t>80%</a:t>
            </a:r>
            <a:endParaRPr lang="zh-CN" altLang="en-US" sz="3200" dirty="0">
              <a:solidFill>
                <a:schemeClr val="tx1">
                  <a:lumMod val="75000"/>
                  <a:lumOff val="25000"/>
                </a:schemeClr>
              </a:solidFill>
              <a:latin typeface="Century Gothic" panose="020B0502020202020204" pitchFamily="34" charset="0"/>
            </a:endParaRPr>
          </a:p>
        </p:txBody>
      </p:sp>
      <p:sp>
        <p:nvSpPr>
          <p:cNvPr id="32" name="文本框 31"/>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33" name="矩形 32"/>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2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98045" y="2887291"/>
            <a:ext cx="5395910" cy="3023344"/>
            <a:chOff x="3442158" y="2277691"/>
            <a:chExt cx="5395910" cy="3023344"/>
          </a:xfrm>
        </p:grpSpPr>
        <p:grpSp>
          <p:nvGrpSpPr>
            <p:cNvPr id="4" name="Group 2"/>
            <p:cNvGrpSpPr>
              <a:grpSpLocks noChangeAspect="1"/>
            </p:cNvGrpSpPr>
            <p:nvPr/>
          </p:nvGrpSpPr>
          <p:grpSpPr bwMode="auto">
            <a:xfrm rot="5400000">
              <a:off x="4628441" y="1091408"/>
              <a:ext cx="3023344" cy="5395910"/>
              <a:chOff x="2689" y="825"/>
              <a:chExt cx="2311" cy="3300"/>
            </a:xfrm>
          </p:grpSpPr>
          <p:sp>
            <p:nvSpPr>
              <p:cNvPr id="9" name="Freeform: Shape 7"/>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Freeform: Shape 8"/>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Freeform: Shape 9"/>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Freeform: Shape 10"/>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Freeform: Shape 11"/>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Freeform: Shape 12"/>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Freeform: Shape 13"/>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Freeform: Shape 14"/>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Freeform: Shape 15"/>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Freeform: Shape 16"/>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Freeform: Shape 17"/>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Freeform: Shape 18"/>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Freeform: Shape 19"/>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Freeform: Shape 20"/>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Freeform: Shape 21"/>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Freeform: Shape 22"/>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Freeform: Shape 23"/>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Freeform: Shape 24"/>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Freeform: Shape 25"/>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Freeform: Shape 26"/>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Freeform: Shape 27"/>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Freeform: Shape 28"/>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Freeform: Shape 29"/>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Freeform: Shape 30"/>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Freeform: Shape 31"/>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Freeform: Shape 32"/>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Freeform: Shape 33"/>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Freeform: Shape 34"/>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Freeform: Shape 35"/>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Freeform: Shape 36"/>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Freeform: Shape 37"/>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Freeform: Shape 38"/>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Freeform: Shape 39"/>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Freeform: Shape 40"/>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Freeform: Shape 41"/>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Freeform: Shape 42"/>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Freeform: Shape 43"/>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Freeform: Shape 44"/>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Freeform: Shape 45"/>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Freeform: Shape 46"/>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 name="矩形 4"/>
            <p:cNvSpPr/>
            <p:nvPr/>
          </p:nvSpPr>
          <p:spPr>
            <a:xfrm>
              <a:off x="4173814" y="267296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6" name="矩形 5"/>
            <p:cNvSpPr/>
            <p:nvPr/>
          </p:nvSpPr>
          <p:spPr>
            <a:xfrm>
              <a:off x="4173814" y="384990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7" name="矩形 6"/>
            <p:cNvSpPr/>
            <p:nvPr/>
          </p:nvSpPr>
          <p:spPr>
            <a:xfrm>
              <a:off x="5579047" y="327764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8" name="矩形 7"/>
            <p:cNvSpPr/>
            <p:nvPr/>
          </p:nvSpPr>
          <p:spPr>
            <a:xfrm>
              <a:off x="5579047" y="449675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52" name="文本框 51"/>
          <p:cNvSpPr txBox="1"/>
          <p:nvPr/>
        </p:nvSpPr>
        <p:spPr>
          <a:xfrm>
            <a:off x="8851068" y="3389020"/>
            <a:ext cx="2182558"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53" name="文本框 52"/>
          <p:cNvSpPr txBox="1"/>
          <p:nvPr/>
        </p:nvSpPr>
        <p:spPr>
          <a:xfrm>
            <a:off x="8851068" y="5319569"/>
            <a:ext cx="2182558"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54" name="文本框 53"/>
          <p:cNvSpPr txBox="1"/>
          <p:nvPr/>
        </p:nvSpPr>
        <p:spPr>
          <a:xfrm>
            <a:off x="1180678" y="2680756"/>
            <a:ext cx="2182558"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55" name="文本框 54"/>
          <p:cNvSpPr txBox="1"/>
          <p:nvPr/>
        </p:nvSpPr>
        <p:spPr>
          <a:xfrm>
            <a:off x="1180678" y="4612225"/>
            <a:ext cx="2182558"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nvGrpSpPr>
          <p:cNvPr id="58" name="组合 57"/>
          <p:cNvGrpSpPr/>
          <p:nvPr/>
        </p:nvGrpSpPr>
        <p:grpSpPr>
          <a:xfrm>
            <a:off x="1104900" y="1693000"/>
            <a:ext cx="9982200" cy="669200"/>
            <a:chOff x="1104900" y="1693000"/>
            <a:chExt cx="9982200" cy="669200"/>
          </a:xfrm>
        </p:grpSpPr>
        <p:cxnSp>
          <p:nvCxnSpPr>
            <p:cNvPr id="59" name="直接连接符 58"/>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1104900" y="1693000"/>
              <a:ext cx="9982200" cy="457369"/>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1000" dirty="0">
                  <a:solidFill>
                    <a:schemeClr val="tx1">
                      <a:lumMod val="65000"/>
                      <a:lumOff val="35000"/>
                    </a:schemeClr>
                  </a:solidFill>
                  <a:latin typeface="Century Gothic" panose="020B0502020202020204" pitchFamily="34" charset="0"/>
                </a:rPr>
                <a:t>The user can demonstrate on a projector or computer, </a:t>
              </a:r>
              <a:r>
                <a:rPr lang="en-US" altLang="zh-CN" sz="1000" dirty="0" err="1">
                  <a:solidFill>
                    <a:schemeClr val="tx1">
                      <a:lumMod val="65000"/>
                      <a:lumOff val="35000"/>
                    </a:schemeClr>
                  </a:solidFill>
                  <a:latin typeface="Century Gothic" panose="020B0502020202020204" pitchFamily="34" charset="0"/>
                </a:rPr>
                <a:t>orThe</a:t>
              </a:r>
              <a:r>
                <a:rPr lang="en-US" altLang="zh-CN" sz="1000" dirty="0">
                  <a:solidFill>
                    <a:schemeClr val="tx1">
                      <a:lumMod val="65000"/>
                      <a:lumOff val="35000"/>
                    </a:schemeClr>
                  </a:solidFill>
                  <a:latin typeface="Century Gothic" panose="020B0502020202020204" pitchFamily="34" charset="0"/>
                </a:rPr>
                <a:t> user can demonstrate on a projector or computer, or print the presentation and make it into a film </a:t>
              </a:r>
              <a:r>
                <a:rPr lang="en-US" altLang="zh-CN" sz="1000" dirty="0" err="1">
                  <a:solidFill>
                    <a:schemeClr val="tx1">
                      <a:lumMod val="65000"/>
                      <a:lumOff val="35000"/>
                    </a:schemeClr>
                  </a:solidFill>
                  <a:latin typeface="Century Gothic" panose="020B0502020202020204" pitchFamily="34" charset="0"/>
                </a:rPr>
                <a:t>printThe</a:t>
              </a:r>
              <a:r>
                <a:rPr lang="en-US" altLang="zh-CN" sz="1000" dirty="0">
                  <a:solidFill>
                    <a:schemeClr val="tx1">
                      <a:lumMod val="65000"/>
                      <a:lumOff val="35000"/>
                    </a:schemeClr>
                  </a:solidFill>
                  <a:latin typeface="Century Gothic" panose="020B0502020202020204" pitchFamily="34" charset="0"/>
                </a:rPr>
                <a:t> user can demonstrate on a projector or computer, or print the presentation and make it into a film </a:t>
              </a:r>
              <a:r>
                <a:rPr lang="en-US" altLang="zh-CN" sz="1000" dirty="0" err="1">
                  <a:solidFill>
                    <a:schemeClr val="tx1">
                      <a:lumMod val="65000"/>
                      <a:lumOff val="35000"/>
                    </a:schemeClr>
                  </a:solidFill>
                  <a:latin typeface="Century Gothic" panose="020B0502020202020204" pitchFamily="34" charset="0"/>
                </a:rPr>
                <a:t>theThe</a:t>
              </a:r>
              <a:r>
                <a:rPr lang="en-US" altLang="zh-CN" sz="1000" dirty="0">
                  <a:solidFill>
                    <a:schemeClr val="tx1">
                      <a:lumMod val="65000"/>
                      <a:lumOff val="35000"/>
                    </a:schemeClr>
                  </a:solidFill>
                  <a:latin typeface="Century Gothic" panose="020B0502020202020204" pitchFamily="34" charset="0"/>
                </a:rPr>
                <a:t> user</a:t>
              </a:r>
              <a:endParaRPr lang="en-US" altLang="zh-CN" sz="1000" dirty="0">
                <a:solidFill>
                  <a:schemeClr val="tx1">
                    <a:lumMod val="65000"/>
                    <a:lumOff val="35000"/>
                  </a:schemeClr>
                </a:solidFill>
                <a:latin typeface="Century Gothic" panose="020B0502020202020204" pitchFamily="34" charset="0"/>
              </a:endParaRPr>
            </a:p>
          </p:txBody>
        </p:sp>
      </p:grpSp>
      <p:sp>
        <p:nvSpPr>
          <p:cNvPr id="56" name="文本框 55"/>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57" name="矩形 56"/>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0-#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0-#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1+#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874713" y="2213047"/>
            <a:ext cx="2309318" cy="1676164"/>
            <a:chOff x="874713" y="2213047"/>
            <a:chExt cx="2309318" cy="1676164"/>
          </a:xfrm>
        </p:grpSpPr>
        <p:pic>
          <p:nvPicPr>
            <p:cNvPr id="2" name="PA_图片 8"/>
            <p:cNvPicPr/>
            <p:nvPr>
              <p:custDataLst>
                <p:tags r:id="rId1"/>
              </p:custDataLst>
            </p:nvPr>
          </p:nvPicPr>
          <p:blipFill rotWithShape="1">
            <a:blip r:embed="rId2" cstate="print">
              <a:extLst>
                <a:ext uri="{28A0092B-C50C-407E-A947-70E740481C1C}">
                  <a14:useLocalDpi xmlns:a14="http://schemas.microsoft.com/office/drawing/2010/main" val="0"/>
                </a:ext>
              </a:extLst>
            </a:blip>
            <a:srcRect l="2947" r="5328" b="-673"/>
            <a:stretch>
              <a:fillRect/>
            </a:stretch>
          </p:blipFill>
          <p:spPr>
            <a:xfrm>
              <a:off x="875839" y="2213047"/>
              <a:ext cx="2307067" cy="1549509"/>
            </a:xfrm>
            <a:prstGeom prst="rect">
              <a:avLst/>
            </a:prstGeom>
          </p:spPr>
        </p:pic>
        <p:cxnSp>
          <p:nvCxnSpPr>
            <p:cNvPr id="6" name="直接连接符 5"/>
            <p:cNvCxnSpPr/>
            <p:nvPr/>
          </p:nvCxnSpPr>
          <p:spPr>
            <a:xfrm>
              <a:off x="874713" y="388921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6296884" y="2213048"/>
            <a:ext cx="2309318" cy="1676747"/>
            <a:chOff x="6296884" y="2213048"/>
            <a:chExt cx="2309318" cy="1676747"/>
          </a:xfrm>
        </p:grpSpPr>
        <p:pic>
          <p:nvPicPr>
            <p:cNvPr id="4" name="PA_图片 12"/>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6298010" y="2213048"/>
              <a:ext cx="2307067" cy="1538815"/>
            </a:xfrm>
            <a:prstGeom prst="rect">
              <a:avLst/>
            </a:prstGeom>
          </p:spPr>
        </p:pic>
        <p:cxnSp>
          <p:nvCxnSpPr>
            <p:cNvPr id="7" name="PA_直接连接符 24"/>
            <p:cNvCxnSpPr/>
            <p:nvPr>
              <p:custDataLst>
                <p:tags r:id="rId5"/>
              </p:custDataLst>
            </p:nvPr>
          </p:nvCxnSpPr>
          <p:spPr>
            <a:xfrm>
              <a:off x="6296884" y="3889795"/>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007970" y="2213047"/>
            <a:ext cx="2309318" cy="1677334"/>
            <a:chOff x="9007970" y="2213047"/>
            <a:chExt cx="2309318" cy="1677334"/>
          </a:xfrm>
        </p:grpSpPr>
        <p:pic>
          <p:nvPicPr>
            <p:cNvPr id="5" name="PA_图片 1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9009095" y="2213047"/>
              <a:ext cx="2307067" cy="1538238"/>
            </a:xfrm>
            <a:prstGeom prst="rect">
              <a:avLst/>
            </a:prstGeom>
          </p:spPr>
        </p:pic>
        <p:cxnSp>
          <p:nvCxnSpPr>
            <p:cNvPr id="8" name="PA_直接连接符 25"/>
            <p:cNvCxnSpPr/>
            <p:nvPr>
              <p:custDataLst>
                <p:tags r:id="rId8"/>
              </p:custDataLst>
            </p:nvPr>
          </p:nvCxnSpPr>
          <p:spPr>
            <a:xfrm>
              <a:off x="9007970" y="389038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585799" y="2213047"/>
            <a:ext cx="2309318" cy="1677916"/>
            <a:chOff x="3585799" y="2213047"/>
            <a:chExt cx="2309318" cy="1677916"/>
          </a:xfrm>
        </p:grpSpPr>
        <p:pic>
          <p:nvPicPr>
            <p:cNvPr id="3" name="PA_图片 9"/>
            <p:cNvPicPr>
              <a:picLocks noChangeAspect="1"/>
            </p:cNvPicPr>
            <p:nvPr>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3586924" y="2213047"/>
              <a:ext cx="2307067" cy="1539584"/>
            </a:xfrm>
            <a:prstGeom prst="rect">
              <a:avLst/>
            </a:prstGeom>
          </p:spPr>
        </p:pic>
        <p:cxnSp>
          <p:nvCxnSpPr>
            <p:cNvPr id="9" name="PA_直接连接符 26"/>
            <p:cNvCxnSpPr/>
            <p:nvPr>
              <p:custDataLst>
                <p:tags r:id="rId11"/>
              </p:custDataLst>
            </p:nvPr>
          </p:nvCxnSpPr>
          <p:spPr>
            <a:xfrm>
              <a:off x="3585799" y="3890963"/>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875838" y="4848079"/>
            <a:ext cx="2307068" cy="761442"/>
            <a:chOff x="2257034" y="3689289"/>
            <a:chExt cx="2307068" cy="761442"/>
          </a:xfrm>
        </p:grpSpPr>
        <p:sp>
          <p:nvSpPr>
            <p:cNvPr id="12" name="矩形 11"/>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dirty="0">
                  <a:solidFill>
                    <a:schemeClr val="bg1">
                      <a:lumMod val="50000"/>
                    </a:schemeClr>
                  </a:solidFill>
                  <a:latin typeface="Century Gothic" panose="020B0502020202020204" pitchFamily="34" charset="0"/>
                </a:rPr>
                <a:t>The print the presentation and make it into be used</a:t>
              </a:r>
              <a:endParaRPr lang="en-US" altLang="zh-CN" sz="1000" dirty="0">
                <a:solidFill>
                  <a:schemeClr val="bg1">
                    <a:lumMod val="50000"/>
                  </a:schemeClr>
                </a:solidFill>
                <a:latin typeface="Century Gothic" panose="020B0502020202020204" pitchFamily="34" charset="0"/>
              </a:endParaRPr>
            </a:p>
          </p:txBody>
        </p:sp>
        <p:sp>
          <p:nvSpPr>
            <p:cNvPr id="13" name="文本框 12"/>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ea typeface="+mj-ea"/>
                </a:rPr>
                <a:t>员工执行力概述</a:t>
              </a:r>
              <a:endParaRPr lang="zh-CN" altLang="en-US" sz="2000" b="1" dirty="0">
                <a:solidFill>
                  <a:schemeClr val="tx1">
                    <a:lumMod val="75000"/>
                    <a:lumOff val="25000"/>
                  </a:schemeClr>
                </a:solidFill>
                <a:latin typeface="Century Gothic" panose="020B0502020202020204" pitchFamily="34" charset="0"/>
                <a:ea typeface="+mj-ea"/>
              </a:endParaRPr>
            </a:p>
          </p:txBody>
        </p:sp>
      </p:grpSp>
      <p:grpSp>
        <p:nvGrpSpPr>
          <p:cNvPr id="14" name="组合 13"/>
          <p:cNvGrpSpPr/>
          <p:nvPr/>
        </p:nvGrpSpPr>
        <p:grpSpPr>
          <a:xfrm>
            <a:off x="3586923" y="4848079"/>
            <a:ext cx="2307068" cy="761442"/>
            <a:chOff x="2257034" y="3689289"/>
            <a:chExt cx="2307068" cy="761442"/>
          </a:xfrm>
        </p:grpSpPr>
        <p:sp>
          <p:nvSpPr>
            <p:cNvPr id="15" name="矩形 14"/>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dirty="0">
                  <a:solidFill>
                    <a:schemeClr val="bg1">
                      <a:lumMod val="50000"/>
                    </a:schemeClr>
                  </a:solidFill>
                  <a:latin typeface="Century Gothic" panose="020B0502020202020204" pitchFamily="34" charset="0"/>
                </a:rPr>
                <a:t>The print the presentation and make it into be used</a:t>
              </a:r>
              <a:endParaRPr lang="en-US" altLang="zh-CN" sz="1000" dirty="0">
                <a:solidFill>
                  <a:schemeClr val="bg1">
                    <a:lumMod val="50000"/>
                  </a:schemeClr>
                </a:solidFill>
                <a:latin typeface="Century Gothic" panose="020B0502020202020204" pitchFamily="34" charset="0"/>
              </a:endParaRPr>
            </a:p>
          </p:txBody>
        </p:sp>
        <p:sp>
          <p:nvSpPr>
            <p:cNvPr id="16" name="文本框 15"/>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ea typeface="+mj-ea"/>
                </a:rPr>
                <a:t>提高员工执行力</a:t>
              </a:r>
              <a:endParaRPr lang="zh-CN" altLang="en-US" sz="2000" b="1" dirty="0">
                <a:solidFill>
                  <a:schemeClr val="tx1">
                    <a:lumMod val="75000"/>
                    <a:lumOff val="25000"/>
                  </a:schemeClr>
                </a:solidFill>
                <a:latin typeface="Century Gothic" panose="020B0502020202020204" pitchFamily="34" charset="0"/>
                <a:ea typeface="+mj-ea"/>
              </a:endParaRPr>
            </a:p>
          </p:txBody>
        </p:sp>
      </p:grpSp>
      <p:grpSp>
        <p:nvGrpSpPr>
          <p:cNvPr id="17" name="组合 16"/>
          <p:cNvGrpSpPr/>
          <p:nvPr/>
        </p:nvGrpSpPr>
        <p:grpSpPr>
          <a:xfrm>
            <a:off x="6298008" y="4848079"/>
            <a:ext cx="2307068" cy="761442"/>
            <a:chOff x="2257034" y="3689289"/>
            <a:chExt cx="2307068" cy="761442"/>
          </a:xfrm>
        </p:grpSpPr>
        <p:sp>
          <p:nvSpPr>
            <p:cNvPr id="18" name="矩形 17"/>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dirty="0">
                  <a:solidFill>
                    <a:schemeClr val="bg1">
                      <a:lumMod val="50000"/>
                    </a:schemeClr>
                  </a:solidFill>
                  <a:latin typeface="Century Gothic" panose="020B0502020202020204" pitchFamily="34" charset="0"/>
                </a:rPr>
                <a:t>The print the presentation and make it into be used</a:t>
              </a:r>
              <a:endParaRPr lang="en-US" altLang="zh-CN" sz="1000" dirty="0">
                <a:solidFill>
                  <a:schemeClr val="bg1">
                    <a:lumMod val="50000"/>
                  </a:schemeClr>
                </a:solidFill>
                <a:latin typeface="Century Gothic" panose="020B0502020202020204" pitchFamily="34" charset="0"/>
              </a:endParaRPr>
            </a:p>
          </p:txBody>
        </p:sp>
        <p:sp>
          <p:nvSpPr>
            <p:cNvPr id="19" name="文本框 18"/>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ea typeface="+mj-ea"/>
                </a:rPr>
                <a:t>增强员工执行力</a:t>
              </a:r>
              <a:endParaRPr lang="zh-CN" altLang="en-US" sz="2000" b="1" dirty="0">
                <a:solidFill>
                  <a:schemeClr val="tx1">
                    <a:lumMod val="75000"/>
                    <a:lumOff val="25000"/>
                  </a:schemeClr>
                </a:solidFill>
                <a:latin typeface="Century Gothic" panose="020B0502020202020204" pitchFamily="34" charset="0"/>
                <a:ea typeface="+mj-ea"/>
              </a:endParaRPr>
            </a:p>
          </p:txBody>
        </p:sp>
      </p:grpSp>
      <p:grpSp>
        <p:nvGrpSpPr>
          <p:cNvPr id="20" name="组合 19"/>
          <p:cNvGrpSpPr/>
          <p:nvPr/>
        </p:nvGrpSpPr>
        <p:grpSpPr>
          <a:xfrm>
            <a:off x="9009093" y="4848079"/>
            <a:ext cx="2307068" cy="761442"/>
            <a:chOff x="2257034" y="3689289"/>
            <a:chExt cx="2307068" cy="761442"/>
          </a:xfrm>
        </p:grpSpPr>
        <p:sp>
          <p:nvSpPr>
            <p:cNvPr id="21" name="矩形 20"/>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dirty="0">
                  <a:solidFill>
                    <a:schemeClr val="bg1">
                      <a:lumMod val="50000"/>
                    </a:schemeClr>
                  </a:solidFill>
                  <a:latin typeface="Century Gothic" panose="020B0502020202020204" pitchFamily="34" charset="0"/>
                </a:rPr>
                <a:t>The print the presentation and make it into be used</a:t>
              </a:r>
              <a:endParaRPr lang="en-US" altLang="zh-CN" sz="1000" dirty="0">
                <a:solidFill>
                  <a:schemeClr val="bg1">
                    <a:lumMod val="50000"/>
                  </a:schemeClr>
                </a:solidFill>
                <a:latin typeface="Century Gothic" panose="020B0502020202020204" pitchFamily="34" charset="0"/>
              </a:endParaRPr>
            </a:p>
          </p:txBody>
        </p:sp>
        <p:sp>
          <p:nvSpPr>
            <p:cNvPr id="22" name="文本框 21"/>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ea typeface="+mj-ea"/>
                </a:rPr>
                <a:t>维持员工执行力</a:t>
              </a:r>
              <a:endParaRPr lang="zh-CN" altLang="en-US" sz="2000" b="1" dirty="0">
                <a:solidFill>
                  <a:schemeClr val="tx1">
                    <a:lumMod val="75000"/>
                    <a:lumOff val="25000"/>
                  </a:schemeClr>
                </a:solidFill>
                <a:latin typeface="Century Gothic" panose="020B0502020202020204" pitchFamily="34" charset="0"/>
                <a:ea typeface="+mj-ea"/>
              </a:endParaRPr>
            </a:p>
          </p:txBody>
        </p:sp>
      </p:grpSp>
      <p:sp>
        <p:nvSpPr>
          <p:cNvPr id="25" name="文本框 24"/>
          <p:cNvSpPr txBox="1"/>
          <p:nvPr/>
        </p:nvSpPr>
        <p:spPr>
          <a:xfrm>
            <a:off x="1592393"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accent2"/>
                </a:solidFill>
                <a:latin typeface="Century Gothic" panose="020B0502020202020204" pitchFamily="34" charset="0"/>
                <a:ea typeface="+mj-ea"/>
              </a:rPr>
              <a:t>01</a:t>
            </a:r>
            <a:endParaRPr lang="zh-CN" altLang="en-US" sz="4800" dirty="0">
              <a:solidFill>
                <a:schemeClr val="accent2"/>
              </a:solidFill>
              <a:latin typeface="Century Gothic" panose="020B0502020202020204" pitchFamily="34" charset="0"/>
              <a:ea typeface="+mj-ea"/>
            </a:endParaRPr>
          </a:p>
        </p:txBody>
      </p:sp>
      <p:sp>
        <p:nvSpPr>
          <p:cNvPr id="28" name="文本框 27"/>
          <p:cNvSpPr txBox="1"/>
          <p:nvPr/>
        </p:nvSpPr>
        <p:spPr>
          <a:xfrm>
            <a:off x="4303478"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accent2"/>
                </a:solidFill>
                <a:latin typeface="Century Gothic" panose="020B0502020202020204" pitchFamily="34" charset="0"/>
                <a:ea typeface="+mj-ea"/>
              </a:rPr>
              <a:t>02</a:t>
            </a:r>
            <a:endParaRPr lang="zh-CN" altLang="en-US" sz="4800" dirty="0">
              <a:solidFill>
                <a:schemeClr val="accent2"/>
              </a:solidFill>
              <a:latin typeface="Century Gothic" panose="020B0502020202020204" pitchFamily="34" charset="0"/>
              <a:ea typeface="+mj-ea"/>
            </a:endParaRPr>
          </a:p>
        </p:txBody>
      </p:sp>
      <p:sp>
        <p:nvSpPr>
          <p:cNvPr id="31" name="文本框 30"/>
          <p:cNvSpPr txBox="1"/>
          <p:nvPr/>
        </p:nvSpPr>
        <p:spPr>
          <a:xfrm>
            <a:off x="7014563"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accent2"/>
                </a:solidFill>
                <a:latin typeface="Century Gothic" panose="020B0502020202020204" pitchFamily="34" charset="0"/>
                <a:ea typeface="+mj-ea"/>
              </a:rPr>
              <a:t>03</a:t>
            </a:r>
            <a:endParaRPr lang="zh-CN" altLang="en-US" sz="4800" dirty="0">
              <a:solidFill>
                <a:schemeClr val="accent2"/>
              </a:solidFill>
              <a:latin typeface="Century Gothic" panose="020B0502020202020204" pitchFamily="34" charset="0"/>
              <a:ea typeface="+mj-ea"/>
            </a:endParaRPr>
          </a:p>
        </p:txBody>
      </p:sp>
      <p:sp>
        <p:nvSpPr>
          <p:cNvPr id="34" name="文本框 33"/>
          <p:cNvSpPr txBox="1"/>
          <p:nvPr/>
        </p:nvSpPr>
        <p:spPr>
          <a:xfrm>
            <a:off x="9725648"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dirty="0">
                <a:solidFill>
                  <a:schemeClr val="accent2"/>
                </a:solidFill>
                <a:latin typeface="Century Gothic" panose="020B0502020202020204" pitchFamily="34" charset="0"/>
                <a:ea typeface="+mj-ea"/>
              </a:rPr>
              <a:t>04</a:t>
            </a:r>
            <a:endParaRPr lang="zh-CN" altLang="en-US" sz="4800" dirty="0">
              <a:solidFill>
                <a:schemeClr val="accent2"/>
              </a:solidFill>
              <a:latin typeface="Century Gothic" panose="020B0502020202020204" pitchFamily="34" charset="0"/>
              <a:ea typeface="+mj-ea"/>
            </a:endParaRPr>
          </a:p>
        </p:txBody>
      </p:sp>
      <p:sp>
        <p:nvSpPr>
          <p:cNvPr id="35" name="文本框 34"/>
          <p:cNvSpPr txBox="1"/>
          <p:nvPr/>
        </p:nvSpPr>
        <p:spPr>
          <a:xfrm>
            <a:off x="4449558" y="722242"/>
            <a:ext cx="3292889" cy="830997"/>
          </a:xfrm>
          <a:prstGeom prst="rect">
            <a:avLst/>
          </a:prstGeom>
          <a:noFill/>
        </p:spPr>
        <p:txBody>
          <a:bodyPr wrap="none" rtlCol="0">
            <a:spAutoFit/>
            <a:scene3d>
              <a:camera prst="orthographicFront"/>
              <a:lightRig rig="threePt" dir="t"/>
            </a:scene3d>
            <a:sp3d contourW="12700"/>
          </a:bodyPr>
          <a:lstStyle/>
          <a:p>
            <a:pPr algn="ctr"/>
            <a:r>
              <a:rPr lang="en-US" altLang="zh-CN" sz="4800" b="1" dirty="0">
                <a:solidFill>
                  <a:schemeClr val="accent1"/>
                </a:solidFill>
                <a:latin typeface="Century Gothic" panose="020B0502020202020204" pitchFamily="34" charset="0"/>
                <a:ea typeface="+mj-ea"/>
              </a:rPr>
              <a:t>CONTENTS</a:t>
            </a:r>
            <a:endParaRPr lang="zh-CN" altLang="en-US" sz="4800" b="1" dirty="0">
              <a:solidFill>
                <a:schemeClr val="accent1"/>
              </a:solidFill>
              <a:latin typeface="Century Gothic" panose="020B0502020202020204" pitchFamily="34" charset="0"/>
              <a:ea typeface="+mj-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dirty="0">
                <a:solidFill>
                  <a:srgbClr val="4B5050"/>
                </a:solidFill>
                <a:latin typeface="微软雅黑" panose="020B0503020204020204" pitchFamily="34" charset="-122"/>
                <a:cs typeface="经典综艺体简" panose="02010609000101010101" pitchFamily="49" charset="-122"/>
              </a:rPr>
              <a:t>维持员工执行力</a:t>
            </a:r>
            <a:endParaRPr lang="zh-CN" altLang="en-US" sz="3600" b="1" dirty="0">
              <a:solidFill>
                <a:srgbClr val="4B5050"/>
              </a:solidFill>
              <a:latin typeface="微软雅黑" panose="020B0503020204020204" pitchFamily="34" charset="-122"/>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1" u="none" strike="noStrike" kern="1200" cap="none" spc="0" normalizeH="0" baseline="0" noProof="0" dirty="0">
                <a:ln>
                  <a:noFill/>
                </a:ln>
                <a:solidFill>
                  <a:srgbClr val="4B5050"/>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rPr>
              <a:t>PART 04</a:t>
            </a:r>
            <a:endParaRPr kumimoji="0" lang="zh-CN" altLang="en-US" sz="6000" b="0" i="1" u="none" strike="noStrike" kern="1200" cap="none" spc="0" normalizeH="0" baseline="0" noProof="0" dirty="0">
              <a:ln>
                <a:noFill/>
              </a:ln>
              <a:solidFill>
                <a:srgbClr val="4B5050"/>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grpSp>
        <p:nvGrpSpPr>
          <p:cNvPr id="9" name="组合 8"/>
          <p:cNvGrpSpPr/>
          <p:nvPr/>
        </p:nvGrpSpPr>
        <p:grpSpPr>
          <a:xfrm>
            <a:off x="1598611" y="2040345"/>
            <a:ext cx="4160083" cy="3021606"/>
            <a:chOff x="9007970" y="2213047"/>
            <a:chExt cx="2309318" cy="1677334"/>
          </a:xfrm>
        </p:grpSpPr>
        <p:pic>
          <p:nvPicPr>
            <p:cNvPr id="10" name="PA_图片 1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9009095" y="2213047"/>
              <a:ext cx="2307067" cy="1538238"/>
            </a:xfrm>
            <a:prstGeom prst="rect">
              <a:avLst/>
            </a:prstGeom>
          </p:spPr>
        </p:pic>
        <p:cxnSp>
          <p:nvCxnSpPr>
            <p:cNvPr id="11" name="PA_直接连接符 25"/>
            <p:cNvCxnSpPr/>
            <p:nvPr>
              <p:custDataLst>
                <p:tags r:id="rId3"/>
              </p:custDataLst>
            </p:nvPr>
          </p:nvCxnSpPr>
          <p:spPr>
            <a:xfrm>
              <a:off x="9007970" y="389038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035686" y="2017485"/>
            <a:ext cx="2032232" cy="2032230"/>
            <a:chOff x="1862597" y="2201413"/>
            <a:chExt cx="2171700" cy="2171700"/>
          </a:xfrm>
        </p:grpSpPr>
        <p:sp>
          <p:nvSpPr>
            <p:cNvPr id="9" name="椭圆 8"/>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饼形 6"/>
            <p:cNvSpPr/>
            <p:nvPr/>
          </p:nvSpPr>
          <p:spPr>
            <a:xfrm>
              <a:off x="1862597" y="2201413"/>
              <a:ext cx="2171700" cy="2171700"/>
            </a:xfrm>
            <a:prstGeom prst="pie">
              <a:avLst>
                <a:gd name="adj1" fmla="val 707215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696982" y="4338469"/>
            <a:ext cx="2709640" cy="1314846"/>
            <a:chOff x="8330118" y="3433235"/>
            <a:chExt cx="2050553" cy="1314846"/>
          </a:xfrm>
        </p:grpSpPr>
        <p:sp>
          <p:nvSpPr>
            <p:cNvPr id="20" name="矩形 19"/>
            <p:cNvSpPr/>
            <p:nvPr/>
          </p:nvSpPr>
          <p:spPr>
            <a:xfrm>
              <a:off x="8330119" y="3790575"/>
              <a:ext cx="2050552" cy="957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1" name="矩形 20"/>
            <p:cNvSpPr/>
            <p:nvPr/>
          </p:nvSpPr>
          <p:spPr>
            <a:xfrm>
              <a:off x="8330118" y="343323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mn-ea"/>
                </a:rPr>
                <a:t>标题文字添加</a:t>
              </a:r>
              <a:endParaRPr lang="zh-CN" altLang="en-US" b="1" dirty="0">
                <a:solidFill>
                  <a:schemeClr val="tx1">
                    <a:lumMod val="75000"/>
                    <a:lumOff val="25000"/>
                  </a:schemeClr>
                </a:solidFill>
                <a:latin typeface="+mn-ea"/>
              </a:endParaRPr>
            </a:p>
          </p:txBody>
        </p:sp>
      </p:grpSp>
      <p:grpSp>
        <p:nvGrpSpPr>
          <p:cNvPr id="11" name="组合 10"/>
          <p:cNvGrpSpPr/>
          <p:nvPr/>
        </p:nvGrpSpPr>
        <p:grpSpPr>
          <a:xfrm>
            <a:off x="5085472" y="2017485"/>
            <a:ext cx="2032232" cy="2032230"/>
            <a:chOff x="1862597" y="2201413"/>
            <a:chExt cx="2171700" cy="2171700"/>
          </a:xfrm>
        </p:grpSpPr>
        <p:sp>
          <p:nvSpPr>
            <p:cNvPr id="12" name="椭圆 11"/>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饼形 12"/>
            <p:cNvSpPr/>
            <p:nvPr/>
          </p:nvSpPr>
          <p:spPr>
            <a:xfrm>
              <a:off x="1862597" y="2201413"/>
              <a:ext cx="2171700" cy="2171700"/>
            </a:xfrm>
            <a:prstGeom prst="pie">
              <a:avLst>
                <a:gd name="adj1" fmla="val 3774557"/>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747843" y="4338469"/>
            <a:ext cx="2709640" cy="1314846"/>
            <a:chOff x="8330118" y="3433235"/>
            <a:chExt cx="2050553" cy="1314846"/>
          </a:xfrm>
        </p:grpSpPr>
        <p:sp>
          <p:nvSpPr>
            <p:cNvPr id="23" name="矩形 22"/>
            <p:cNvSpPr/>
            <p:nvPr/>
          </p:nvSpPr>
          <p:spPr>
            <a:xfrm>
              <a:off x="8330119" y="3790575"/>
              <a:ext cx="2050552" cy="957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4" name="矩形 23"/>
            <p:cNvSpPr/>
            <p:nvPr/>
          </p:nvSpPr>
          <p:spPr>
            <a:xfrm>
              <a:off x="8330118" y="343323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mn-ea"/>
                </a:rPr>
                <a:t>标题文字添加</a:t>
              </a:r>
              <a:endParaRPr lang="zh-CN" altLang="en-US" b="1" dirty="0">
                <a:solidFill>
                  <a:schemeClr val="tx1">
                    <a:lumMod val="75000"/>
                    <a:lumOff val="25000"/>
                  </a:schemeClr>
                </a:solidFill>
                <a:latin typeface="+mn-ea"/>
              </a:endParaRPr>
            </a:p>
          </p:txBody>
        </p:sp>
      </p:grpSp>
      <p:grpSp>
        <p:nvGrpSpPr>
          <p:cNvPr id="15" name="组合 14"/>
          <p:cNvGrpSpPr/>
          <p:nvPr/>
        </p:nvGrpSpPr>
        <p:grpSpPr>
          <a:xfrm>
            <a:off x="8137409" y="2017485"/>
            <a:ext cx="2032232" cy="2032230"/>
            <a:chOff x="1862597" y="2201413"/>
            <a:chExt cx="2171700" cy="2171700"/>
          </a:xfrm>
        </p:grpSpPr>
        <p:sp>
          <p:nvSpPr>
            <p:cNvPr id="16" name="椭圆 15"/>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饼形 16"/>
            <p:cNvSpPr/>
            <p:nvPr/>
          </p:nvSpPr>
          <p:spPr>
            <a:xfrm>
              <a:off x="1862597" y="2201413"/>
              <a:ext cx="2171700" cy="21717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798704" y="4338469"/>
            <a:ext cx="2709640" cy="1314846"/>
            <a:chOff x="8330118" y="3433235"/>
            <a:chExt cx="2050553" cy="1314846"/>
          </a:xfrm>
        </p:grpSpPr>
        <p:sp>
          <p:nvSpPr>
            <p:cNvPr id="26" name="矩形 25"/>
            <p:cNvSpPr/>
            <p:nvPr/>
          </p:nvSpPr>
          <p:spPr>
            <a:xfrm>
              <a:off x="8330119" y="3790575"/>
              <a:ext cx="2050552" cy="957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7" name="矩形 26"/>
            <p:cNvSpPr/>
            <p:nvPr/>
          </p:nvSpPr>
          <p:spPr>
            <a:xfrm>
              <a:off x="8330118" y="343323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mn-ea"/>
                </a:rPr>
                <a:t>标题文字添加</a:t>
              </a:r>
              <a:endParaRPr lang="zh-CN" altLang="en-US" b="1" dirty="0">
                <a:solidFill>
                  <a:schemeClr val="tx1">
                    <a:lumMod val="75000"/>
                    <a:lumOff val="25000"/>
                  </a:schemeClr>
                </a:solidFill>
                <a:latin typeface="+mn-ea"/>
              </a:endParaRPr>
            </a:p>
          </p:txBody>
        </p:sp>
      </p:grpSp>
      <p:sp>
        <p:nvSpPr>
          <p:cNvPr id="31" name="文本框 30"/>
          <p:cNvSpPr txBox="1"/>
          <p:nvPr/>
        </p:nvSpPr>
        <p:spPr>
          <a:xfrm>
            <a:off x="2326960" y="2689438"/>
            <a:ext cx="1449683"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accent3"/>
                </a:solidFill>
                <a:latin typeface="Impact" panose="020B0806030902050204" pitchFamily="34" charset="0"/>
              </a:rPr>
              <a:t>40%</a:t>
            </a:r>
            <a:endParaRPr lang="zh-CN" altLang="en-US" sz="4000" dirty="0">
              <a:solidFill>
                <a:schemeClr val="accent1"/>
              </a:solidFill>
              <a:latin typeface="Impact" panose="020B0806030902050204" pitchFamily="34" charset="0"/>
            </a:endParaRPr>
          </a:p>
        </p:txBody>
      </p:sp>
      <p:sp>
        <p:nvSpPr>
          <p:cNvPr id="32" name="文本框 31"/>
          <p:cNvSpPr txBox="1"/>
          <p:nvPr/>
        </p:nvSpPr>
        <p:spPr>
          <a:xfrm>
            <a:off x="5371158" y="2689438"/>
            <a:ext cx="1449683"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accent3"/>
                </a:solidFill>
                <a:latin typeface="Impact" panose="020B0806030902050204" pitchFamily="34" charset="0"/>
              </a:rPr>
              <a:t>62%</a:t>
            </a:r>
            <a:endParaRPr lang="zh-CN" altLang="en-US" sz="4000" dirty="0">
              <a:solidFill>
                <a:schemeClr val="accent1"/>
              </a:solidFill>
              <a:latin typeface="Impact" panose="020B0806030902050204" pitchFamily="34" charset="0"/>
            </a:endParaRPr>
          </a:p>
        </p:txBody>
      </p:sp>
      <p:sp>
        <p:nvSpPr>
          <p:cNvPr id="33" name="文本框 32"/>
          <p:cNvSpPr txBox="1"/>
          <p:nvPr/>
        </p:nvSpPr>
        <p:spPr>
          <a:xfrm>
            <a:off x="8428683" y="2689438"/>
            <a:ext cx="1449683" cy="707886"/>
          </a:xfrm>
          <a:prstGeom prst="rect">
            <a:avLst/>
          </a:prstGeom>
          <a:noFill/>
        </p:spPr>
        <p:txBody>
          <a:bodyPr wrap="square" rtlCol="0">
            <a:spAutoFit/>
            <a:scene3d>
              <a:camera prst="orthographicFront"/>
              <a:lightRig rig="threePt" dir="t"/>
            </a:scene3d>
            <a:sp3d contourW="12700"/>
          </a:bodyPr>
          <a:lstStyle/>
          <a:p>
            <a:pPr algn="ctr"/>
            <a:r>
              <a:rPr lang="en-US" altLang="zh-CN" sz="4000" dirty="0">
                <a:solidFill>
                  <a:schemeClr val="accent3"/>
                </a:solidFill>
                <a:latin typeface="Impact" panose="020B0806030902050204" pitchFamily="34" charset="0"/>
              </a:rPr>
              <a:t>75%</a:t>
            </a:r>
            <a:endParaRPr lang="zh-CN" altLang="en-US" sz="4000" dirty="0">
              <a:solidFill>
                <a:schemeClr val="accent1"/>
              </a:solidFill>
              <a:latin typeface="Impact" panose="020B0806030902050204" pitchFamily="34" charset="0"/>
            </a:endParaRPr>
          </a:p>
        </p:txBody>
      </p:sp>
      <p:sp>
        <p:nvSpPr>
          <p:cNvPr id="28" name="文本框 27"/>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9" name="矩形 28"/>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55712" y="1899074"/>
            <a:ext cx="8743988" cy="4019680"/>
            <a:chOff x="823124" y="1312200"/>
            <a:chExt cx="10209164" cy="4693234"/>
          </a:xfrm>
        </p:grpSpPr>
        <p:grpSp>
          <p:nvGrpSpPr>
            <p:cNvPr id="14" name="Group 82"/>
            <p:cNvGrpSpPr/>
            <p:nvPr/>
          </p:nvGrpSpPr>
          <p:grpSpPr>
            <a:xfrm>
              <a:off x="3919000" y="1819922"/>
              <a:ext cx="4354000" cy="3600426"/>
              <a:chOff x="1584453" y="2176969"/>
              <a:chExt cx="2535113" cy="2096347"/>
            </a:xfrm>
          </p:grpSpPr>
          <p:grpSp>
            <p:nvGrpSpPr>
              <p:cNvPr id="15" name="Group 1"/>
              <p:cNvGrpSpPr/>
              <p:nvPr/>
            </p:nvGrpSpPr>
            <p:grpSpPr>
              <a:xfrm rot="16200000">
                <a:off x="3433681" y="3037373"/>
                <a:ext cx="996232" cy="375538"/>
                <a:chOff x="5127480" y="5295120"/>
                <a:chExt cx="1938631" cy="594824"/>
              </a:xfrm>
            </p:grpSpPr>
            <p:sp>
              <p:nvSpPr>
                <p:cNvPr id="34" name="Oval 5"/>
                <p:cNvSpPr>
                  <a:spLocks noChangeArrowheads="1"/>
                </p:cNvSpPr>
                <p:nvPr/>
              </p:nvSpPr>
              <p:spPr bwMode="auto">
                <a:xfrm>
                  <a:off x="5127480" y="5295120"/>
                  <a:ext cx="1938631" cy="594824"/>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35" name="Freeform 6"/>
                <p:cNvSpPr/>
                <p:nvPr/>
              </p:nvSpPr>
              <p:spPr bwMode="auto">
                <a:xfrm>
                  <a:off x="5127480" y="5591805"/>
                  <a:ext cx="1938631" cy="298139"/>
                </a:xfrm>
                <a:custGeom>
                  <a:avLst/>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ahLst/>
                  <a:cxnLst>
                    <a:cxn ang="0">
                      <a:pos x="T0" y="T1"/>
                    </a:cxn>
                    <a:cxn ang="0">
                      <a:pos x="T2" y="T3"/>
                    </a:cxn>
                    <a:cxn ang="0">
                      <a:pos x="T4" y="T5"/>
                    </a:cxn>
                    <a:cxn ang="0">
                      <a:pos x="T6" y="T7"/>
                    </a:cxn>
                    <a:cxn ang="0">
                      <a:pos x="T8" y="T9"/>
                    </a:cxn>
                    <a:cxn ang="0">
                      <a:pos x="T10" y="T11"/>
                    </a:cxn>
                    <a:cxn ang="0">
                      <a:pos x="T12" y="T13"/>
                    </a:cxn>
                  </a:cxnLst>
                  <a:rect l="0" t="0" r="r" b="b"/>
                  <a:pathLst>
                    <a:path w="868"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6" name="Group 4"/>
              <p:cNvGrpSpPr/>
              <p:nvPr/>
            </p:nvGrpSpPr>
            <p:grpSpPr>
              <a:xfrm rot="16200000">
                <a:off x="2797324" y="2961709"/>
                <a:ext cx="1666615" cy="526121"/>
                <a:chOff x="4475937" y="4698842"/>
                <a:chExt cx="3243170" cy="833335"/>
              </a:xfrm>
            </p:grpSpPr>
            <p:sp>
              <p:nvSpPr>
                <p:cNvPr id="32" name="Oval 7"/>
                <p:cNvSpPr>
                  <a:spLocks noChangeArrowheads="1"/>
                </p:cNvSpPr>
                <p:nvPr/>
              </p:nvSpPr>
              <p:spPr bwMode="auto">
                <a:xfrm>
                  <a:off x="4475937" y="4698842"/>
                  <a:ext cx="3243170" cy="833335"/>
                </a:xfrm>
                <a:prstGeom prst="ellipse">
                  <a:avLst/>
                </a:prstGeom>
                <a:solidFill>
                  <a:schemeClr val="accent5">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33" name="Freeform 8"/>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7" name="Group 7"/>
              <p:cNvGrpSpPr/>
              <p:nvPr/>
            </p:nvGrpSpPr>
            <p:grpSpPr>
              <a:xfrm rot="16200000">
                <a:off x="2274768" y="2916718"/>
                <a:ext cx="1979011" cy="616103"/>
                <a:chOff x="4171981" y="4047299"/>
                <a:chExt cx="3851083" cy="975860"/>
              </a:xfrm>
            </p:grpSpPr>
            <p:sp>
              <p:nvSpPr>
                <p:cNvPr id="30" name="Oval 9"/>
                <p:cNvSpPr>
                  <a:spLocks noChangeArrowheads="1"/>
                </p:cNvSpPr>
                <p:nvPr/>
              </p:nvSpPr>
              <p:spPr bwMode="auto">
                <a:xfrm>
                  <a:off x="4171981" y="4047299"/>
                  <a:ext cx="3851083" cy="975860"/>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31" name="Freeform 10"/>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8" name="Group 10"/>
              <p:cNvGrpSpPr/>
              <p:nvPr/>
            </p:nvGrpSpPr>
            <p:grpSpPr>
              <a:xfrm rot="16200000">
                <a:off x="1804754" y="2875773"/>
                <a:ext cx="2096347" cy="698740"/>
                <a:chOff x="4057088" y="3330311"/>
                <a:chExt cx="4079414" cy="1106751"/>
              </a:xfrm>
            </p:grpSpPr>
            <p:sp>
              <p:nvSpPr>
                <p:cNvPr id="28" name="Oval 11"/>
                <p:cNvSpPr>
                  <a:spLocks noChangeArrowheads="1"/>
                </p:cNvSpPr>
                <p:nvPr/>
              </p:nvSpPr>
              <p:spPr bwMode="auto">
                <a:xfrm>
                  <a:off x="4057088" y="3330311"/>
                  <a:ext cx="4079414" cy="1106751"/>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ndParaRPr>
                </a:p>
              </p:txBody>
            </p:sp>
            <p:sp>
              <p:nvSpPr>
                <p:cNvPr id="29" name="Freeform 12"/>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9" name="Group 13"/>
              <p:cNvGrpSpPr/>
              <p:nvPr/>
            </p:nvGrpSpPr>
            <p:grpSpPr>
              <a:xfrm rot="16200000">
                <a:off x="1480079" y="2916256"/>
                <a:ext cx="1979013" cy="617021"/>
                <a:chOff x="4171981" y="2787843"/>
                <a:chExt cx="3851085" cy="977315"/>
              </a:xfrm>
            </p:grpSpPr>
            <p:sp>
              <p:nvSpPr>
                <p:cNvPr id="26" name="Oval 13"/>
                <p:cNvSpPr>
                  <a:spLocks noChangeArrowheads="1"/>
                </p:cNvSpPr>
                <p:nvPr/>
              </p:nvSpPr>
              <p:spPr bwMode="auto">
                <a:xfrm>
                  <a:off x="4171981" y="2787843"/>
                  <a:ext cx="3851083" cy="977314"/>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27" name="Freeform 14"/>
                <p:cNvSpPr/>
                <p:nvPr/>
              </p:nvSpPr>
              <p:spPr bwMode="auto">
                <a:xfrm>
                  <a:off x="4171983"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20" name="Group 16"/>
              <p:cNvGrpSpPr/>
              <p:nvPr/>
            </p:nvGrpSpPr>
            <p:grpSpPr>
              <a:xfrm rot="16200000">
                <a:off x="1269920" y="2961250"/>
                <a:ext cx="1666615" cy="527039"/>
                <a:chOff x="4475937" y="2278826"/>
                <a:chExt cx="3243170" cy="834790"/>
              </a:xfrm>
            </p:grpSpPr>
            <p:sp>
              <p:nvSpPr>
                <p:cNvPr id="24" name="Oval 15"/>
                <p:cNvSpPr>
                  <a:spLocks noChangeArrowheads="1"/>
                </p:cNvSpPr>
                <p:nvPr/>
              </p:nvSpPr>
              <p:spPr bwMode="auto">
                <a:xfrm>
                  <a:off x="4475937" y="2278826"/>
                  <a:ext cx="3243170" cy="834789"/>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25" name="Freeform 16"/>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21" name="Group 19"/>
              <p:cNvGrpSpPr/>
              <p:nvPr/>
            </p:nvGrpSpPr>
            <p:grpSpPr>
              <a:xfrm rot="16200000">
                <a:off x="1268597" y="3042883"/>
                <a:ext cx="996232" cy="364520"/>
                <a:chOff x="5127480" y="1874520"/>
                <a:chExt cx="1938631" cy="577372"/>
              </a:xfrm>
            </p:grpSpPr>
            <p:sp>
              <p:nvSpPr>
                <p:cNvPr id="22" name="Oval 17"/>
                <p:cNvSpPr>
                  <a:spLocks noChangeArrowheads="1"/>
                </p:cNvSpPr>
                <p:nvPr/>
              </p:nvSpPr>
              <p:spPr bwMode="auto">
                <a:xfrm>
                  <a:off x="5127480" y="1874520"/>
                  <a:ext cx="1938631" cy="577372"/>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23" name="Freeform 18"/>
                <p:cNvSpPr/>
                <p:nvPr/>
              </p:nvSpPr>
              <p:spPr bwMode="auto">
                <a:xfrm>
                  <a:off x="5127480" y="2162479"/>
                  <a:ext cx="1938631" cy="289413"/>
                </a:xfrm>
                <a:custGeom>
                  <a:avLst/>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ahLst/>
                  <a:cxnLst>
                    <a:cxn ang="0">
                      <a:pos x="T0" y="T1"/>
                    </a:cxn>
                    <a:cxn ang="0">
                      <a:pos x="T2" y="T3"/>
                    </a:cxn>
                    <a:cxn ang="0">
                      <a:pos x="T4" y="T5"/>
                    </a:cxn>
                    <a:cxn ang="0">
                      <a:pos x="T6" y="T7"/>
                    </a:cxn>
                    <a:cxn ang="0">
                      <a:pos x="T8" y="T9"/>
                    </a:cxn>
                    <a:cxn ang="0">
                      <a:pos x="T10" y="T11"/>
                    </a:cxn>
                    <a:cxn ang="0">
                      <a:pos x="T12" y="T13"/>
                    </a:cxn>
                  </a:cxnLst>
                  <a:rect l="0" t="0" r="r" b="b"/>
                  <a:pathLst>
                    <a:path w="868"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sp>
          <p:nvSpPr>
            <p:cNvPr id="6" name="任意多边形: 形状 5"/>
            <p:cNvSpPr/>
            <p:nvPr/>
          </p:nvSpPr>
          <p:spPr>
            <a:xfrm>
              <a:off x="2778711" y="3613212"/>
              <a:ext cx="1384916" cy="919135"/>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7" name="任意多边形: 形状 6"/>
            <p:cNvSpPr/>
            <p:nvPr/>
          </p:nvSpPr>
          <p:spPr>
            <a:xfrm>
              <a:off x="3471169" y="2493546"/>
              <a:ext cx="1322773" cy="1119665"/>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6" name="任意多边形: 形状 35"/>
            <p:cNvSpPr/>
            <p:nvPr/>
          </p:nvSpPr>
          <p:spPr>
            <a:xfrm>
              <a:off x="3605827" y="3613211"/>
              <a:ext cx="2033641" cy="2014659"/>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7" name="任意多边形: 形状 36"/>
            <p:cNvSpPr/>
            <p:nvPr/>
          </p:nvSpPr>
          <p:spPr>
            <a:xfrm>
              <a:off x="4622525" y="1611106"/>
              <a:ext cx="1609582" cy="2002105"/>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8" name="任意多边形: 形状 37"/>
            <p:cNvSpPr/>
            <p:nvPr/>
          </p:nvSpPr>
          <p:spPr>
            <a:xfrm flipH="1">
              <a:off x="8024029" y="3609975"/>
              <a:ext cx="1183469" cy="850292"/>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9" name="任意多边形: 形状 38"/>
            <p:cNvSpPr/>
            <p:nvPr/>
          </p:nvSpPr>
          <p:spPr>
            <a:xfrm flipH="1">
              <a:off x="7485400" y="1935332"/>
              <a:ext cx="1130366" cy="1677879"/>
            </a:xfrm>
            <a:custGeom>
              <a:avLst/>
              <a:gdLst>
                <a:gd name="connsiteX0" fmla="*/ 1322773 w 1322773"/>
                <a:gd name="connsiteY0" fmla="*/ 1695635 h 1695635"/>
                <a:gd name="connsiteX1" fmla="*/ 870012 w 1322773"/>
                <a:gd name="connsiteY1" fmla="*/ 0 h 1695635"/>
                <a:gd name="connsiteX2" fmla="*/ 0 w 1322773"/>
                <a:gd name="connsiteY2" fmla="*/ 0 h 1695635"/>
              </a:gdLst>
              <a:ah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40" name="任意多边形: 形状 39"/>
            <p:cNvSpPr/>
            <p:nvPr/>
          </p:nvSpPr>
          <p:spPr>
            <a:xfrm flipH="1">
              <a:off x="6762862" y="3613211"/>
              <a:ext cx="1737832" cy="2014659"/>
            </a:xfrm>
            <a:custGeom>
              <a:avLst/>
              <a:gdLst>
                <a:gd name="connsiteX0" fmla="*/ 1384916 w 1384916"/>
                <a:gd name="connsiteY0" fmla="*/ 0 h 1402671"/>
                <a:gd name="connsiteX1" fmla="*/ 781235 w 1384916"/>
                <a:gd name="connsiteY1" fmla="*/ 1402671 h 1402671"/>
                <a:gd name="connsiteX2" fmla="*/ 0 w 1384916"/>
                <a:gd name="connsiteY2" fmla="*/ 1402671 h 1402671"/>
              </a:gdLst>
              <a:ah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41" name="矩形 40"/>
            <p:cNvSpPr/>
            <p:nvPr/>
          </p:nvSpPr>
          <p:spPr>
            <a:xfrm>
              <a:off x="1096637" y="2167378"/>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2" name="矩形 41"/>
            <p:cNvSpPr/>
            <p:nvPr/>
          </p:nvSpPr>
          <p:spPr>
            <a:xfrm>
              <a:off x="823124" y="3991381"/>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3" name="矩形 42"/>
            <p:cNvSpPr/>
            <p:nvPr/>
          </p:nvSpPr>
          <p:spPr>
            <a:xfrm>
              <a:off x="2231972" y="1312200"/>
              <a:ext cx="2365177" cy="700730"/>
            </a:xfrm>
            <a:prstGeom prst="rect">
              <a:avLst/>
            </a:prstGeom>
          </p:spPr>
          <p:txBody>
            <a:bodyPr wrap="square">
              <a:spAutoFit/>
              <a:scene3d>
                <a:camera prst="orthographicFront"/>
                <a:lightRig rig="threePt" dir="t"/>
              </a:scene3d>
              <a:sp3d contourW="12700"/>
            </a:bodyPr>
            <a:lstStyle/>
            <a:p>
              <a:pPr algn="ctr"/>
              <a:r>
                <a:rPr lang="en-US" altLang="zh-CN" sz="1100" dirty="0">
                  <a:solidFill>
                    <a:schemeClr val="bg1">
                      <a:lumMod val="50000"/>
                    </a:schemeClr>
                  </a:solidFill>
                </a:rPr>
                <a:t>When selecting a typeface for body text, your primary concern should be readability. </a:t>
              </a:r>
              <a:endParaRPr lang="en-US" altLang="zh-CN" sz="1100" dirty="0">
                <a:solidFill>
                  <a:schemeClr val="bg1">
                    <a:lumMod val="50000"/>
                  </a:schemeClr>
                </a:solidFill>
              </a:endParaRPr>
            </a:p>
          </p:txBody>
        </p:sp>
        <p:sp>
          <p:nvSpPr>
            <p:cNvPr id="44" name="矩形 43"/>
            <p:cNvSpPr/>
            <p:nvPr/>
          </p:nvSpPr>
          <p:spPr>
            <a:xfrm>
              <a:off x="8667111" y="1626414"/>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5" name="矩形 44"/>
            <p:cNvSpPr/>
            <p:nvPr/>
          </p:nvSpPr>
          <p:spPr>
            <a:xfrm>
              <a:off x="8539521" y="3730137"/>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6" name="矩形 45"/>
            <p:cNvSpPr/>
            <p:nvPr/>
          </p:nvSpPr>
          <p:spPr>
            <a:xfrm>
              <a:off x="8589327" y="5304704"/>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7" name="矩形 46"/>
            <p:cNvSpPr/>
            <p:nvPr/>
          </p:nvSpPr>
          <p:spPr>
            <a:xfrm>
              <a:off x="1111339" y="5293700"/>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grpSp>
      <p:sp>
        <p:nvSpPr>
          <p:cNvPr id="48" name="文本框 47"/>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49" name="矩形 48"/>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占位符 24"/>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t="40" b="40"/>
          <a:stretch>
            <a:fillRect/>
          </a:stretch>
        </p:blipFill>
        <p:spPr/>
      </p:pic>
      <p:pic>
        <p:nvPicPr>
          <p:cNvPr id="27" name="图片占位符 2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46" b="246"/>
          <a:stretch>
            <a:fillRect/>
          </a:stretch>
        </p:blipFill>
        <p:spPr/>
      </p:pic>
      <p:pic>
        <p:nvPicPr>
          <p:cNvPr id="33" name="图片占位符 3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501" r="15501"/>
          <a:stretch>
            <a:fillRect/>
          </a:stretch>
        </p:blipFill>
        <p:spPr/>
      </p:pic>
      <p:grpSp>
        <p:nvGrpSpPr>
          <p:cNvPr id="15" name="组合 14"/>
          <p:cNvGrpSpPr/>
          <p:nvPr/>
        </p:nvGrpSpPr>
        <p:grpSpPr>
          <a:xfrm>
            <a:off x="1408757" y="4530579"/>
            <a:ext cx="2771358" cy="1192329"/>
            <a:chOff x="2024889" y="3689289"/>
            <a:chExt cx="2771358" cy="1192329"/>
          </a:xfrm>
        </p:grpSpPr>
        <p:sp>
          <p:nvSpPr>
            <p:cNvPr id="16" name="矩形 15"/>
            <p:cNvSpPr/>
            <p:nvPr/>
          </p:nvSpPr>
          <p:spPr>
            <a:xfrm>
              <a:off x="2024889" y="4050621"/>
              <a:ext cx="2771358" cy="830997"/>
            </a:xfrm>
            <a:prstGeom prst="rect">
              <a:avLst/>
            </a:prstGeom>
          </p:spPr>
          <p:txBody>
            <a:bodyPr wrap="square">
              <a:spAutoFit/>
              <a:scene3d>
                <a:camera prst="orthographicFront"/>
                <a:lightRig rig="threePt" dir="t"/>
              </a:scene3d>
              <a:sp3d contourW="12700"/>
            </a:bodyPr>
            <a:lstStyle/>
            <a:p>
              <a:pPr algn="ct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17" name="文本框 16"/>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ea typeface="+mj-ea"/>
                </a:rPr>
                <a:t>标题文字添加</a:t>
              </a:r>
              <a:endParaRPr lang="zh-CN" altLang="en-US" sz="2000" b="1" dirty="0">
                <a:solidFill>
                  <a:schemeClr val="tx1">
                    <a:lumMod val="75000"/>
                    <a:lumOff val="25000"/>
                  </a:schemeClr>
                </a:solidFill>
                <a:latin typeface="Century Gothic" panose="020B0502020202020204" pitchFamily="34" charset="0"/>
                <a:ea typeface="+mj-ea"/>
              </a:endParaRPr>
            </a:p>
          </p:txBody>
        </p:sp>
      </p:grpSp>
      <p:grpSp>
        <p:nvGrpSpPr>
          <p:cNvPr id="18" name="组合 17"/>
          <p:cNvGrpSpPr/>
          <p:nvPr/>
        </p:nvGrpSpPr>
        <p:grpSpPr>
          <a:xfrm>
            <a:off x="4732618" y="4530579"/>
            <a:ext cx="2771358" cy="1192329"/>
            <a:chOff x="2024889" y="3689289"/>
            <a:chExt cx="2771358" cy="1192329"/>
          </a:xfrm>
        </p:grpSpPr>
        <p:sp>
          <p:nvSpPr>
            <p:cNvPr id="19" name="矩形 18"/>
            <p:cNvSpPr/>
            <p:nvPr/>
          </p:nvSpPr>
          <p:spPr>
            <a:xfrm>
              <a:off x="2024889" y="4050621"/>
              <a:ext cx="2771358" cy="830997"/>
            </a:xfrm>
            <a:prstGeom prst="rect">
              <a:avLst/>
            </a:prstGeom>
          </p:spPr>
          <p:txBody>
            <a:bodyPr wrap="square">
              <a:spAutoFit/>
              <a:scene3d>
                <a:camera prst="orthographicFront"/>
                <a:lightRig rig="threePt" dir="t"/>
              </a:scene3d>
              <a:sp3d contourW="12700"/>
            </a:bodyPr>
            <a:lstStyle/>
            <a:p>
              <a:pPr algn="ct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0" name="文本框 19"/>
            <p:cNvSpPr txBox="1"/>
            <p:nvPr/>
          </p:nvSpPr>
          <p:spPr>
            <a:xfrm>
              <a:off x="2548792"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rPr>
                <a:t>标题文字添加</a:t>
              </a:r>
              <a:endParaRPr lang="zh-CN" altLang="en-US" sz="2000" b="1" dirty="0">
                <a:solidFill>
                  <a:schemeClr val="tx1">
                    <a:lumMod val="75000"/>
                    <a:lumOff val="25000"/>
                  </a:schemeClr>
                </a:solidFill>
                <a:latin typeface="Century Gothic" panose="020B0502020202020204" pitchFamily="34" charset="0"/>
              </a:endParaRPr>
            </a:p>
          </p:txBody>
        </p:sp>
      </p:grpSp>
      <p:grpSp>
        <p:nvGrpSpPr>
          <p:cNvPr id="21" name="组合 20"/>
          <p:cNvGrpSpPr/>
          <p:nvPr/>
        </p:nvGrpSpPr>
        <p:grpSpPr>
          <a:xfrm>
            <a:off x="8005590" y="4530579"/>
            <a:ext cx="2771358" cy="1192329"/>
            <a:chOff x="2024889" y="3689289"/>
            <a:chExt cx="2771358" cy="1192329"/>
          </a:xfrm>
        </p:grpSpPr>
        <p:sp>
          <p:nvSpPr>
            <p:cNvPr id="22" name="矩形 21"/>
            <p:cNvSpPr/>
            <p:nvPr/>
          </p:nvSpPr>
          <p:spPr>
            <a:xfrm>
              <a:off x="2024889" y="4050621"/>
              <a:ext cx="2771358" cy="830997"/>
            </a:xfrm>
            <a:prstGeom prst="rect">
              <a:avLst/>
            </a:prstGeom>
          </p:spPr>
          <p:txBody>
            <a:bodyPr wrap="square">
              <a:spAutoFit/>
              <a:scene3d>
                <a:camera prst="orthographicFront"/>
                <a:lightRig rig="threePt" dir="t"/>
              </a:scene3d>
              <a:sp3d contourW="12700"/>
            </a:bodyPr>
            <a:lstStyle/>
            <a:p>
              <a:pPr algn="ct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23" name="文本框 22"/>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75000"/>
                      <a:lumOff val="25000"/>
                    </a:schemeClr>
                  </a:solidFill>
                  <a:latin typeface="Century Gothic" panose="020B0502020202020204" pitchFamily="34" charset="0"/>
                </a:rPr>
                <a:t>标题文字添加</a:t>
              </a:r>
              <a:endParaRPr lang="zh-CN" altLang="en-US" sz="2000" b="1" dirty="0">
                <a:solidFill>
                  <a:schemeClr val="tx1">
                    <a:lumMod val="75000"/>
                    <a:lumOff val="25000"/>
                  </a:schemeClr>
                </a:solidFill>
                <a:latin typeface="Century Gothic" panose="020B0502020202020204" pitchFamily="34" charset="0"/>
              </a:endParaRPr>
            </a:p>
          </p:txBody>
        </p:sp>
      </p:grpSp>
      <p:sp>
        <p:nvSpPr>
          <p:cNvPr id="14" name="文本框 13"/>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4" name="矩形 2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par>
                          <p:cTn id="28" fill="hold">
                            <p:stCondLst>
                              <p:cond delay="1500"/>
                            </p:stCondLst>
                            <p:childTnLst>
                              <p:par>
                                <p:cTn id="29" presetID="14" presetClass="entr" presetSubtype="1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ŝḷiḓé"/>
          <p:cNvSpPr/>
          <p:nvPr/>
        </p:nvSpPr>
        <p:spPr>
          <a:xfrm flipH="1">
            <a:off x="5143501" y="1721922"/>
            <a:ext cx="1490832" cy="1490983"/>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8" name="ísļiḓê"/>
          <p:cNvSpPr/>
          <p:nvPr/>
        </p:nvSpPr>
        <p:spPr>
          <a:xfrm flipH="1">
            <a:off x="5557667" y="2578714"/>
            <a:ext cx="1490832" cy="1490983"/>
          </a:xfrm>
          <a:prstGeom prst="leftCircularArrow">
            <a:avLst>
              <a:gd name="adj1" fmla="val 10980"/>
              <a:gd name="adj2" fmla="val 1142322"/>
              <a:gd name="adj3" fmla="val 6300000"/>
              <a:gd name="adj4" fmla="val 18900000"/>
              <a:gd name="adj5" fmla="val 12500"/>
            </a:avLst>
          </a:prstGeom>
          <a:solidFill>
            <a:schemeClr val="accent2">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9" name="îśļiḑe"/>
          <p:cNvSpPr/>
          <p:nvPr/>
        </p:nvSpPr>
        <p:spPr>
          <a:xfrm flipH="1">
            <a:off x="5143501" y="3438668"/>
            <a:ext cx="1490832" cy="1490983"/>
          </a:xfrm>
          <a:prstGeom prst="circularArrow">
            <a:avLst>
              <a:gd name="adj1" fmla="val 10980"/>
              <a:gd name="adj2" fmla="val 1142322"/>
              <a:gd name="adj3" fmla="val 4500000"/>
              <a:gd name="adj4" fmla="val 13500000"/>
              <a:gd name="adj5" fmla="val 12500"/>
            </a:avLst>
          </a:prstGeom>
          <a:solidFill>
            <a:schemeClr val="accent3">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0" name="íṧlïḋê"/>
          <p:cNvSpPr/>
          <p:nvPr/>
        </p:nvSpPr>
        <p:spPr>
          <a:xfrm flipH="1">
            <a:off x="5661419" y="4394305"/>
            <a:ext cx="1280812" cy="1281431"/>
          </a:xfrm>
          <a:prstGeom prst="blockArc">
            <a:avLst>
              <a:gd name="adj1" fmla="val 0"/>
              <a:gd name="adj2" fmla="val 18900000"/>
              <a:gd name="adj3" fmla="val 12740"/>
            </a:avLst>
          </a:prstGeom>
          <a:solidFill>
            <a:schemeClr val="accent4">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49" name="椭圆 41"/>
          <p:cNvSpPr/>
          <p:nvPr/>
        </p:nvSpPr>
        <p:spPr>
          <a:xfrm>
            <a:off x="5739191" y="2266910"/>
            <a:ext cx="299452" cy="299000"/>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42"/>
          <p:cNvSpPr/>
          <p:nvPr/>
        </p:nvSpPr>
        <p:spPr>
          <a:xfrm>
            <a:off x="5739191" y="3982198"/>
            <a:ext cx="299452" cy="299000"/>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43"/>
          <p:cNvSpPr/>
          <p:nvPr/>
        </p:nvSpPr>
        <p:spPr>
          <a:xfrm>
            <a:off x="6170205" y="3126032"/>
            <a:ext cx="299452" cy="293613"/>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44"/>
          <p:cNvSpPr/>
          <p:nvPr/>
        </p:nvSpPr>
        <p:spPr>
          <a:xfrm>
            <a:off x="6170205" y="4885520"/>
            <a:ext cx="299452" cy="299000"/>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6" name="直接连接符 65"/>
          <p:cNvCxnSpPr/>
          <p:nvPr/>
        </p:nvCxnSpPr>
        <p:spPr>
          <a:xfrm>
            <a:off x="4191000" y="2616464"/>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191000" y="4641627"/>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048499" y="2850927"/>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048499" y="4866247"/>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184563" y="2259700"/>
            <a:ext cx="2784999" cy="957185"/>
            <a:chOff x="1541719" y="2349127"/>
            <a:chExt cx="2784999" cy="957185"/>
          </a:xfrm>
        </p:grpSpPr>
        <p:sp>
          <p:nvSpPr>
            <p:cNvPr id="71" name="文本框 70"/>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72" name="文本框 71"/>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73" name="组合 72"/>
          <p:cNvGrpSpPr/>
          <p:nvPr/>
        </p:nvGrpSpPr>
        <p:grpSpPr>
          <a:xfrm>
            <a:off x="8184563" y="4315509"/>
            <a:ext cx="2784999" cy="957185"/>
            <a:chOff x="1541719" y="2349127"/>
            <a:chExt cx="2784999" cy="957185"/>
          </a:xfrm>
        </p:grpSpPr>
        <p:sp>
          <p:nvSpPr>
            <p:cNvPr id="74" name="文本框 73"/>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75" name="文本框 74"/>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76" name="组合 75"/>
          <p:cNvGrpSpPr/>
          <p:nvPr/>
        </p:nvGrpSpPr>
        <p:grpSpPr>
          <a:xfrm>
            <a:off x="1237126" y="2259700"/>
            <a:ext cx="2784999" cy="957185"/>
            <a:chOff x="1541719" y="2349127"/>
            <a:chExt cx="2784999" cy="957185"/>
          </a:xfrm>
        </p:grpSpPr>
        <p:sp>
          <p:nvSpPr>
            <p:cNvPr id="77" name="文本框 76"/>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78" name="文本框 77"/>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79" name="组合 78"/>
          <p:cNvGrpSpPr/>
          <p:nvPr/>
        </p:nvGrpSpPr>
        <p:grpSpPr>
          <a:xfrm>
            <a:off x="1237126" y="4315509"/>
            <a:ext cx="2784999" cy="957185"/>
            <a:chOff x="1541719" y="2349127"/>
            <a:chExt cx="2784999" cy="957185"/>
          </a:xfrm>
        </p:grpSpPr>
        <p:sp>
          <p:nvSpPr>
            <p:cNvPr id="80" name="文本框 79"/>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81" name="文本框 80"/>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sp>
        <p:nvSpPr>
          <p:cNvPr id="26" name="文本框 25"/>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7" name="矩形 26"/>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8" fill="hold" nodeType="afterEffect" p14:presetBounceEnd="49000">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14:bounceEnd="49000">
                                          <p:cBhvr additive="base">
                                            <p:cTn id="56" dur="1000" fill="hold"/>
                                            <p:tgtEl>
                                              <p:spTgt spid="76"/>
                                            </p:tgtEl>
                                            <p:attrNameLst>
                                              <p:attrName>ppt_x</p:attrName>
                                            </p:attrNameLst>
                                          </p:cBhvr>
                                          <p:tavLst>
                                            <p:tav tm="0">
                                              <p:val>
                                                <p:strVal val="0-#ppt_w/2"/>
                                              </p:val>
                                            </p:tav>
                                            <p:tav tm="100000">
                                              <p:val>
                                                <p:strVal val="#ppt_x"/>
                                              </p:val>
                                            </p:tav>
                                          </p:tavLst>
                                        </p:anim>
                                        <p:anim calcmode="lin" valueType="num" p14:bounceEnd="49000">
                                          <p:cBhvr additive="base">
                                            <p:cTn id="57" dur="1000" fill="hold"/>
                                            <p:tgtEl>
                                              <p:spTgt spid="76"/>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14:presetBounceEnd="49000">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14:bounceEnd="49000">
                                          <p:cBhvr additive="base">
                                            <p:cTn id="60" dur="1000" fill="hold"/>
                                            <p:tgtEl>
                                              <p:spTgt spid="79"/>
                                            </p:tgtEl>
                                            <p:attrNameLst>
                                              <p:attrName>ppt_x</p:attrName>
                                            </p:attrNameLst>
                                          </p:cBhvr>
                                          <p:tavLst>
                                            <p:tav tm="0">
                                              <p:val>
                                                <p:strVal val="0-#ppt_w/2"/>
                                              </p:val>
                                            </p:tav>
                                            <p:tav tm="100000">
                                              <p:val>
                                                <p:strVal val="#ppt_x"/>
                                              </p:val>
                                            </p:tav>
                                          </p:tavLst>
                                        </p:anim>
                                        <p:anim calcmode="lin" valueType="num" p14:bounceEnd="49000">
                                          <p:cBhvr additive="base">
                                            <p:cTn id="61" dur="1000" fill="hold"/>
                                            <p:tgtEl>
                                              <p:spTgt spid="79"/>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49000">
                                      <p:stCondLst>
                                        <p:cond delay="0"/>
                                      </p:stCondLst>
                                      <p:childTnLst>
                                        <p:set>
                                          <p:cBhvr>
                                            <p:cTn id="63" dur="1" fill="hold">
                                              <p:stCondLst>
                                                <p:cond delay="0"/>
                                              </p:stCondLst>
                                            </p:cTn>
                                            <p:tgtEl>
                                              <p:spTgt spid="70"/>
                                            </p:tgtEl>
                                            <p:attrNameLst>
                                              <p:attrName>style.visibility</p:attrName>
                                            </p:attrNameLst>
                                          </p:cBhvr>
                                          <p:to>
                                            <p:strVal val="visible"/>
                                          </p:to>
                                        </p:set>
                                        <p:anim calcmode="lin" valueType="num" p14:bounceEnd="49000">
                                          <p:cBhvr additive="base">
                                            <p:cTn id="64" dur="1000" fill="hold"/>
                                            <p:tgtEl>
                                              <p:spTgt spid="70"/>
                                            </p:tgtEl>
                                            <p:attrNameLst>
                                              <p:attrName>ppt_x</p:attrName>
                                            </p:attrNameLst>
                                          </p:cBhvr>
                                          <p:tavLst>
                                            <p:tav tm="0">
                                              <p:val>
                                                <p:strVal val="1+#ppt_w/2"/>
                                              </p:val>
                                            </p:tav>
                                            <p:tav tm="100000">
                                              <p:val>
                                                <p:strVal val="#ppt_x"/>
                                              </p:val>
                                            </p:tav>
                                          </p:tavLst>
                                        </p:anim>
                                        <p:anim calcmode="lin" valueType="num" p14:bounceEnd="49000">
                                          <p:cBhvr additive="base">
                                            <p:cTn id="65" dur="1000" fill="hold"/>
                                            <p:tgtEl>
                                              <p:spTgt spid="70"/>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49000">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14:bounceEnd="49000">
                                          <p:cBhvr additive="base">
                                            <p:cTn id="68" dur="1000" fill="hold"/>
                                            <p:tgtEl>
                                              <p:spTgt spid="73"/>
                                            </p:tgtEl>
                                            <p:attrNameLst>
                                              <p:attrName>ppt_x</p:attrName>
                                            </p:attrNameLst>
                                          </p:cBhvr>
                                          <p:tavLst>
                                            <p:tav tm="0">
                                              <p:val>
                                                <p:strVal val="1+#ppt_w/2"/>
                                              </p:val>
                                            </p:tav>
                                            <p:tav tm="100000">
                                              <p:val>
                                                <p:strVal val="#ppt_x"/>
                                              </p:val>
                                            </p:tav>
                                          </p:tavLst>
                                        </p:anim>
                                        <p:anim calcmode="lin" valueType="num" p14:bounceEnd="49000">
                                          <p:cBhvr additive="base">
                                            <p:cTn id="69"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9" grpId="0" animBg="1"/>
          <p:bldP spid="52" grpId="0" animBg="1"/>
          <p:bldP spid="51" grpId="0" animBg="1"/>
          <p:bldP spid="5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000" fill="hold"/>
                                            <p:tgtEl>
                                              <p:spTgt spid="76"/>
                                            </p:tgtEl>
                                            <p:attrNameLst>
                                              <p:attrName>ppt_x</p:attrName>
                                            </p:attrNameLst>
                                          </p:cBhvr>
                                          <p:tavLst>
                                            <p:tav tm="0">
                                              <p:val>
                                                <p:strVal val="0-#ppt_w/2"/>
                                              </p:val>
                                            </p:tav>
                                            <p:tav tm="100000">
                                              <p:val>
                                                <p:strVal val="#ppt_x"/>
                                              </p:val>
                                            </p:tav>
                                          </p:tavLst>
                                        </p:anim>
                                        <p:anim calcmode="lin" valueType="num">
                                          <p:cBhvr additive="base">
                                            <p:cTn id="57" dur="1000" fill="hold"/>
                                            <p:tgtEl>
                                              <p:spTgt spid="76"/>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1000" fill="hold"/>
                                            <p:tgtEl>
                                              <p:spTgt spid="79"/>
                                            </p:tgtEl>
                                            <p:attrNameLst>
                                              <p:attrName>ppt_x</p:attrName>
                                            </p:attrNameLst>
                                          </p:cBhvr>
                                          <p:tavLst>
                                            <p:tav tm="0">
                                              <p:val>
                                                <p:strVal val="0-#ppt_w/2"/>
                                              </p:val>
                                            </p:tav>
                                            <p:tav tm="100000">
                                              <p:val>
                                                <p:strVal val="#ppt_x"/>
                                              </p:val>
                                            </p:tav>
                                          </p:tavLst>
                                        </p:anim>
                                        <p:anim calcmode="lin" valueType="num">
                                          <p:cBhvr additive="base">
                                            <p:cTn id="61" dur="1000" fill="hold"/>
                                            <p:tgtEl>
                                              <p:spTgt spid="79"/>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 calcmode="lin" valueType="num">
                                          <p:cBhvr additive="base">
                                            <p:cTn id="64" dur="1000" fill="hold"/>
                                            <p:tgtEl>
                                              <p:spTgt spid="70"/>
                                            </p:tgtEl>
                                            <p:attrNameLst>
                                              <p:attrName>ppt_x</p:attrName>
                                            </p:attrNameLst>
                                          </p:cBhvr>
                                          <p:tavLst>
                                            <p:tav tm="0">
                                              <p:val>
                                                <p:strVal val="1+#ppt_w/2"/>
                                              </p:val>
                                            </p:tav>
                                            <p:tav tm="100000">
                                              <p:val>
                                                <p:strVal val="#ppt_x"/>
                                              </p:val>
                                            </p:tav>
                                          </p:tavLst>
                                        </p:anim>
                                        <p:anim calcmode="lin" valueType="num">
                                          <p:cBhvr additive="base">
                                            <p:cTn id="65" dur="1000" fill="hold"/>
                                            <p:tgtEl>
                                              <p:spTgt spid="70"/>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additive="base">
                                            <p:cTn id="68" dur="1000" fill="hold"/>
                                            <p:tgtEl>
                                              <p:spTgt spid="73"/>
                                            </p:tgtEl>
                                            <p:attrNameLst>
                                              <p:attrName>ppt_x</p:attrName>
                                            </p:attrNameLst>
                                          </p:cBhvr>
                                          <p:tavLst>
                                            <p:tav tm="0">
                                              <p:val>
                                                <p:strVal val="1+#ppt_w/2"/>
                                              </p:val>
                                            </p:tav>
                                            <p:tav tm="100000">
                                              <p:val>
                                                <p:strVal val="#ppt_x"/>
                                              </p:val>
                                            </p:tav>
                                          </p:tavLst>
                                        </p:anim>
                                        <p:anim calcmode="lin" valueType="num">
                                          <p:cBhvr additive="base">
                                            <p:cTn id="69"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9" grpId="0" animBg="1"/>
          <p:bldP spid="52" grpId="0" animBg="1"/>
          <p:bldP spid="51" grpId="0" animBg="1"/>
          <p:bldP spid="50"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7468" b="3012"/>
          <a:stretch>
            <a:fillRect/>
          </a:stretch>
        </p:blipFill>
        <p:spPr bwMode="auto">
          <a:xfrm>
            <a:off x="0" y="0"/>
            <a:ext cx="9378302" cy="6858000"/>
          </a:xfrm>
          <a:custGeom>
            <a:avLst/>
            <a:gdLst>
              <a:gd name="connsiteX0" fmla="*/ 0 w 9378302"/>
              <a:gd name="connsiteY0" fmla="*/ 0 h 6858000"/>
              <a:gd name="connsiteX1" fmla="*/ 9378302 w 9378302"/>
              <a:gd name="connsiteY1" fmla="*/ 0 h 6858000"/>
              <a:gd name="connsiteX2" fmla="*/ 9378302 w 9378302"/>
              <a:gd name="connsiteY2" fmla="*/ 6858000 h 6858000"/>
              <a:gd name="connsiteX3" fmla="*/ 0 w 93783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78302" h="6858000">
                <a:moveTo>
                  <a:pt x="0" y="0"/>
                </a:moveTo>
                <a:lnTo>
                  <a:pt x="9378302" y="0"/>
                </a:lnTo>
                <a:lnTo>
                  <a:pt x="93783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 name="任意多边形 19"/>
          <p:cNvSpPr/>
          <p:nvPr/>
        </p:nvSpPr>
        <p:spPr>
          <a:xfrm rot="1710917">
            <a:off x="-873152" y="-901918"/>
            <a:ext cx="2334646" cy="5565565"/>
          </a:xfrm>
          <a:custGeom>
            <a:avLst/>
            <a:gdLst>
              <a:gd name="connsiteX0" fmla="*/ 0 w 2334646"/>
              <a:gd name="connsiteY0" fmla="*/ 1268416 h 5565565"/>
              <a:gd name="connsiteX1" fmla="*/ 2334646 w 2334646"/>
              <a:gd name="connsiteY1" fmla="*/ 0 h 5565565"/>
              <a:gd name="connsiteX2" fmla="*/ 2334646 w 2334646"/>
              <a:gd name="connsiteY2" fmla="*/ 5565565 h 5565565"/>
            </a:gdLst>
            <a:ahLst/>
            <a:cxnLst>
              <a:cxn ang="0">
                <a:pos x="connsiteX0" y="connsiteY0"/>
              </a:cxn>
              <a:cxn ang="0">
                <a:pos x="connsiteX1" y="connsiteY1"/>
              </a:cxn>
              <a:cxn ang="0">
                <a:pos x="connsiteX2" y="connsiteY2"/>
              </a:cxn>
            </a:cxnLst>
            <a:rect l="l" t="t" r="r" b="b"/>
            <a:pathLst>
              <a:path w="2334646" h="5565565">
                <a:moveTo>
                  <a:pt x="0" y="1268416"/>
                </a:moveTo>
                <a:lnTo>
                  <a:pt x="2334646" y="0"/>
                </a:lnTo>
                <a:lnTo>
                  <a:pt x="2334646" y="55655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7" name="任意多边形 26"/>
          <p:cNvSpPr/>
          <p:nvPr/>
        </p:nvSpPr>
        <p:spPr>
          <a:xfrm>
            <a:off x="4593203" y="0"/>
            <a:ext cx="7598796" cy="6858000"/>
          </a:xfrm>
          <a:custGeom>
            <a:avLst/>
            <a:gdLst>
              <a:gd name="connsiteX0" fmla="*/ 3806320 w 7598796"/>
              <a:gd name="connsiteY0" fmla="*/ 0 h 6858000"/>
              <a:gd name="connsiteX1" fmla="*/ 4521377 w 7598796"/>
              <a:gd name="connsiteY1" fmla="*/ 0 h 6858000"/>
              <a:gd name="connsiteX2" fmla="*/ 4532035 w 7598796"/>
              <a:gd name="connsiteY2" fmla="*/ 0 h 6858000"/>
              <a:gd name="connsiteX3" fmla="*/ 5247092 w 7598796"/>
              <a:gd name="connsiteY3" fmla="*/ 0 h 6858000"/>
              <a:gd name="connsiteX4" fmla="*/ 6158024 w 7598796"/>
              <a:gd name="connsiteY4" fmla="*/ 0 h 6858000"/>
              <a:gd name="connsiteX5" fmla="*/ 6873081 w 7598796"/>
              <a:gd name="connsiteY5" fmla="*/ 0 h 6858000"/>
              <a:gd name="connsiteX6" fmla="*/ 6883739 w 7598796"/>
              <a:gd name="connsiteY6" fmla="*/ 0 h 6858000"/>
              <a:gd name="connsiteX7" fmla="*/ 7598796 w 7598796"/>
              <a:gd name="connsiteY7" fmla="*/ 0 h 6858000"/>
              <a:gd name="connsiteX8" fmla="*/ 7598796 w 7598796"/>
              <a:gd name="connsiteY8" fmla="*/ 6858000 h 6858000"/>
              <a:gd name="connsiteX9" fmla="*/ 6883739 w 7598796"/>
              <a:gd name="connsiteY9" fmla="*/ 6858000 h 6858000"/>
              <a:gd name="connsiteX10" fmla="*/ 6873081 w 7598796"/>
              <a:gd name="connsiteY10" fmla="*/ 6858000 h 6858000"/>
              <a:gd name="connsiteX11" fmla="*/ 6158024 w 7598796"/>
              <a:gd name="connsiteY11" fmla="*/ 6858000 h 6858000"/>
              <a:gd name="connsiteX12" fmla="*/ 1440772 w 7598796"/>
              <a:gd name="connsiteY12" fmla="*/ 6858000 h 6858000"/>
              <a:gd name="connsiteX13" fmla="*/ 725715 w 7598796"/>
              <a:gd name="connsiteY13" fmla="*/ 6858000 h 6858000"/>
              <a:gd name="connsiteX14" fmla="*/ 715057 w 7598796"/>
              <a:gd name="connsiteY14" fmla="*/ 6858000 h 6858000"/>
              <a:gd name="connsiteX15" fmla="*/ 0 w 7598796"/>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8796" h="6858000">
                <a:moveTo>
                  <a:pt x="3806320" y="0"/>
                </a:moveTo>
                <a:lnTo>
                  <a:pt x="4521377" y="0"/>
                </a:lnTo>
                <a:lnTo>
                  <a:pt x="4532035" y="0"/>
                </a:lnTo>
                <a:lnTo>
                  <a:pt x="5247092" y="0"/>
                </a:lnTo>
                <a:lnTo>
                  <a:pt x="6158024" y="0"/>
                </a:lnTo>
                <a:lnTo>
                  <a:pt x="6873081" y="0"/>
                </a:lnTo>
                <a:lnTo>
                  <a:pt x="6883739" y="0"/>
                </a:lnTo>
                <a:lnTo>
                  <a:pt x="7598796" y="0"/>
                </a:lnTo>
                <a:lnTo>
                  <a:pt x="7598796" y="6858000"/>
                </a:lnTo>
                <a:lnTo>
                  <a:pt x="6883739" y="6858000"/>
                </a:lnTo>
                <a:lnTo>
                  <a:pt x="6873081" y="6858000"/>
                </a:lnTo>
                <a:lnTo>
                  <a:pt x="6158024" y="6858000"/>
                </a:lnTo>
                <a:lnTo>
                  <a:pt x="1440772" y="6858000"/>
                </a:lnTo>
                <a:lnTo>
                  <a:pt x="725715" y="6858000"/>
                </a:lnTo>
                <a:lnTo>
                  <a:pt x="715057" y="6858000"/>
                </a:lnTo>
                <a:lnTo>
                  <a:pt x="0" y="6858000"/>
                </a:lnTo>
                <a:close/>
              </a:path>
            </a:pathLst>
          </a:cu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等腰三角形 16"/>
          <p:cNvSpPr/>
          <p:nvPr/>
        </p:nvSpPr>
        <p:spPr>
          <a:xfrm>
            <a:off x="4582547" y="4586514"/>
            <a:ext cx="2764744" cy="2271486"/>
          </a:xfrm>
          <a:prstGeom prst="triangle">
            <a:avLst>
              <a:gd name="adj" fmla="val 45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p:cNvSpPr txBox="1"/>
          <p:nvPr/>
        </p:nvSpPr>
        <p:spPr>
          <a:xfrm>
            <a:off x="6328228" y="3431455"/>
            <a:ext cx="5337402" cy="923330"/>
          </a:xfrm>
          <a:prstGeom prst="rect">
            <a:avLst/>
          </a:prstGeom>
          <a:noFill/>
        </p:spPr>
        <p:txBody>
          <a:bodyPr wrap="square" rtlCol="0">
            <a:spAutoFit/>
            <a:scene3d>
              <a:camera prst="orthographicFront"/>
              <a:lightRig rig="threePt" dir="t"/>
            </a:scene3d>
            <a:sp3d contourW="12700"/>
          </a:bodyPr>
          <a:lstStyle/>
          <a:p>
            <a:pPr algn="r"/>
            <a:r>
              <a:rPr lang="zh-CN" altLang="en-US" sz="5400" b="1" dirty="0">
                <a:solidFill>
                  <a:schemeClr val="tx1">
                    <a:lumMod val="75000"/>
                    <a:lumOff val="25000"/>
                  </a:schemeClr>
                </a:solidFill>
                <a:latin typeface="Century Gothic" panose="020B0502020202020204" pitchFamily="34" charset="0"/>
                <a:ea typeface="+mj-ea"/>
              </a:rPr>
              <a:t>感谢您的观看</a:t>
            </a:r>
            <a:endParaRPr lang="zh-CN" altLang="en-US" sz="5400" b="1" dirty="0">
              <a:solidFill>
                <a:schemeClr val="tx1">
                  <a:lumMod val="75000"/>
                  <a:lumOff val="25000"/>
                </a:schemeClr>
              </a:solidFill>
              <a:latin typeface="Century Gothic" panose="020B0502020202020204" pitchFamily="34" charset="0"/>
              <a:ea typeface="+mj-ea"/>
            </a:endParaRPr>
          </a:p>
        </p:txBody>
      </p:sp>
      <p:sp>
        <p:nvSpPr>
          <p:cNvPr id="30" name="文本框 29"/>
          <p:cNvSpPr txBox="1"/>
          <p:nvPr/>
        </p:nvSpPr>
        <p:spPr>
          <a:xfrm>
            <a:off x="8713515" y="2058182"/>
            <a:ext cx="2952115" cy="1568450"/>
          </a:xfrm>
          <a:prstGeom prst="rect">
            <a:avLst/>
          </a:prstGeom>
          <a:noFill/>
        </p:spPr>
        <p:txBody>
          <a:bodyPr wrap="none" rtlCol="0">
            <a:spAutoFit/>
            <a:scene3d>
              <a:camera prst="orthographicFront"/>
              <a:lightRig rig="threePt" dir="t"/>
            </a:scene3d>
            <a:sp3d contourW="12700"/>
          </a:bodyPr>
          <a:lstStyle/>
          <a:p>
            <a:pPr algn="r"/>
            <a:r>
              <a:rPr lang="en-US" altLang="zh-CN" sz="9600" dirty="0">
                <a:solidFill>
                  <a:schemeClr val="accent2"/>
                </a:solidFill>
                <a:latin typeface="Century Gothic" panose="020B0502020202020204" pitchFamily="34" charset="0"/>
                <a:ea typeface="+mj-ea"/>
              </a:rPr>
              <a:t>202X</a:t>
            </a:r>
            <a:endParaRPr lang="zh-CN" altLang="en-US" sz="9600" dirty="0">
              <a:solidFill>
                <a:schemeClr val="accent2"/>
              </a:solidFill>
              <a:latin typeface="Century Gothic" panose="020B0502020202020204" pitchFamily="34" charset="0"/>
              <a:ea typeface="+mj-ea"/>
            </a:endParaRPr>
          </a:p>
        </p:txBody>
      </p:sp>
      <p:sp>
        <p:nvSpPr>
          <p:cNvPr id="33" name="文本框 32"/>
          <p:cNvSpPr txBox="1"/>
          <p:nvPr/>
        </p:nvSpPr>
        <p:spPr>
          <a:xfrm>
            <a:off x="6882876" y="4354785"/>
            <a:ext cx="4782754" cy="84311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endParaRPr>
          </a:p>
        </p:txBody>
      </p:sp>
      <p:sp>
        <p:nvSpPr>
          <p:cNvPr id="34" name="Freeform: Shape 60"/>
          <p:cNvSpPr/>
          <p:nvPr/>
        </p:nvSpPr>
        <p:spPr bwMode="auto">
          <a:xfrm>
            <a:off x="9892211" y="5479347"/>
            <a:ext cx="387076" cy="38707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2"/>
          </a:solidFill>
          <a:ln>
            <a:noFill/>
          </a:ln>
        </p:spPr>
        <p:txBody>
          <a:bodyPr anchor="ctr"/>
          <a:lstStyle/>
          <a:p>
            <a:pPr algn="ctr"/>
          </a:p>
        </p:txBody>
      </p:sp>
      <p:sp>
        <p:nvSpPr>
          <p:cNvPr id="35" name="Freeform: Shape 61"/>
          <p:cNvSpPr/>
          <p:nvPr/>
        </p:nvSpPr>
        <p:spPr bwMode="auto">
          <a:xfrm>
            <a:off x="11184853" y="5472688"/>
            <a:ext cx="400395" cy="400395"/>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2"/>
          </a:solidFill>
          <a:ln>
            <a:noFill/>
          </a:ln>
        </p:spPr>
        <p:txBody>
          <a:bodyPr anchor="ctr"/>
          <a:lstStyle/>
          <a:p>
            <a:pPr algn="ctr"/>
          </a:p>
        </p:txBody>
      </p:sp>
      <p:sp>
        <p:nvSpPr>
          <p:cNvPr id="37" name="Freeform: Shape 62"/>
          <p:cNvSpPr/>
          <p:nvPr/>
        </p:nvSpPr>
        <p:spPr bwMode="auto">
          <a:xfrm>
            <a:off x="10531873" y="5472688"/>
            <a:ext cx="400395" cy="400395"/>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solidFill>
          <a:ln>
            <a:noFill/>
          </a:ln>
        </p:spPr>
        <p:txBody>
          <a:bodyPr anchor="ctr"/>
          <a:lstStyle/>
          <a:p>
            <a:pPr algn="ct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1+#ppt_w/2"/>
                                          </p:val>
                                        </p:tav>
                                        <p:tav tm="100000">
                                          <p:val>
                                            <p:strVal val="#ppt_x"/>
                                          </p:val>
                                        </p:tav>
                                      </p:tavLst>
                                    </p:anim>
                                    <p:anim calcmode="lin" valueType="num">
                                      <p:cBhvr additive="base">
                                        <p:cTn id="21" dur="500" fill="hold"/>
                                        <p:tgtEl>
                                          <p:spTgt spid="3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3" grpId="0"/>
      <p:bldP spid="30" grpId="0"/>
      <p:bldP spid="33" grpId="0"/>
      <p:bldP spid="34" grpId="0" animBg="1"/>
      <p:bldP spid="35"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8612" y="2040345"/>
            <a:ext cx="4154487" cy="3015436"/>
            <a:chOff x="874713" y="2213047"/>
            <a:chExt cx="2309318" cy="1676164"/>
          </a:xfrm>
        </p:grpSpPr>
        <p:pic>
          <p:nvPicPr>
            <p:cNvPr id="3" name="PA_图片 8"/>
            <p:cNvPicPr/>
            <p:nvPr>
              <p:custDataLst>
                <p:tags r:id="rId1"/>
              </p:custDataLst>
            </p:nvPr>
          </p:nvPicPr>
          <p:blipFill rotWithShape="1">
            <a:blip r:embed="rId2" cstate="print">
              <a:extLst>
                <a:ext uri="{28A0092B-C50C-407E-A947-70E740481C1C}">
                  <a14:useLocalDpi xmlns:a14="http://schemas.microsoft.com/office/drawing/2010/main" val="0"/>
                </a:ext>
              </a:extLst>
            </a:blip>
            <a:srcRect l="2947" r="5328" b="-673"/>
            <a:stretch>
              <a:fillRect/>
            </a:stretch>
          </p:blipFill>
          <p:spPr>
            <a:xfrm>
              <a:off x="875839" y="2213047"/>
              <a:ext cx="2307067" cy="1549509"/>
            </a:xfrm>
            <a:prstGeom prst="rect">
              <a:avLst/>
            </a:prstGeom>
          </p:spPr>
        </p:pic>
        <p:cxnSp>
          <p:nvCxnSpPr>
            <p:cNvPr id="4" name="直接连接符 3"/>
            <p:cNvCxnSpPr/>
            <p:nvPr/>
          </p:nvCxnSpPr>
          <p:spPr>
            <a:xfrm>
              <a:off x="874713" y="388921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dirty="0">
                <a:solidFill>
                  <a:schemeClr val="accent1"/>
                </a:solidFill>
                <a:latin typeface="+mn-ea"/>
                <a:cs typeface="经典综艺体简" panose="02010609000101010101" pitchFamily="49" charset="-122"/>
              </a:rPr>
              <a:t>员工执行力概述</a:t>
            </a:r>
            <a:endParaRPr lang="zh-CN" altLang="en-US" sz="3600" b="1" dirty="0">
              <a:solidFill>
                <a:schemeClr val="accent1"/>
              </a:solidFill>
              <a:latin typeface="+mn-ea"/>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noProof="0" dirty="0">
                <a:solidFill>
                  <a:schemeClr val="accent1"/>
                </a:solidFill>
                <a:latin typeface="Century Gothic" panose="020B0502020202020204" pitchFamily="34" charset="0"/>
                <a:ea typeface="微软雅黑" panose="020B0503020204020204" pitchFamily="34" charset="-122"/>
                <a:cs typeface="经典综艺体简" panose="02010609000101010101" pitchFamily="49" charset="-122"/>
              </a:rPr>
              <a:t>PART 01</a:t>
            </a:r>
            <a:endParaRPr kumimoji="0" lang="zh-CN" altLang="en-US" sz="6000" i="1" u="none" strike="noStrike" kern="1200" cap="none" spc="0" normalizeH="0" baseline="0" noProof="0" dirty="0">
              <a:ln>
                <a:noFill/>
              </a:ln>
              <a:solidFill>
                <a:schemeClr val="accent1"/>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p:cNvSpPr txBox="1"/>
          <p:nvPr/>
        </p:nvSpPr>
        <p:spPr>
          <a:xfrm>
            <a:off x="1445506" y="1703544"/>
            <a:ext cx="493618" cy="410561"/>
          </a:xfrm>
          <a:prstGeom prst="rect">
            <a:avLst/>
          </a:prstGeom>
          <a:noFill/>
        </p:spPr>
        <p:txBody>
          <a:bodyPr wrap="none" lIns="117208" tIns="58604" rIns="117208" bIns="58604">
            <a:prstTxWarp prst="textPlain">
              <a:avLst/>
            </a:prstTxWarp>
            <a:normAutofit fontScale="47500" lnSpcReduction="20000"/>
          </a:bodyPr>
          <a:lstStyle/>
          <a:p>
            <a:r>
              <a:rPr lang="en-US" sz="4800" dirty="0">
                <a:solidFill>
                  <a:schemeClr val="bg1">
                    <a:lumMod val="65000"/>
                  </a:schemeClr>
                </a:solidFill>
              </a:rPr>
              <a:t>“</a:t>
            </a:r>
            <a:endParaRPr lang="en-US" sz="4800" dirty="0">
              <a:solidFill>
                <a:schemeClr val="bg1">
                  <a:lumMod val="65000"/>
                </a:schemeClr>
              </a:solidFill>
            </a:endParaRPr>
          </a:p>
        </p:txBody>
      </p:sp>
      <p:grpSp>
        <p:nvGrpSpPr>
          <p:cNvPr id="44" name="组合 43"/>
          <p:cNvGrpSpPr/>
          <p:nvPr/>
        </p:nvGrpSpPr>
        <p:grpSpPr>
          <a:xfrm>
            <a:off x="2081857" y="1838773"/>
            <a:ext cx="8860601" cy="1306731"/>
            <a:chOff x="874712" y="3325188"/>
            <a:chExt cx="8860601" cy="1306731"/>
          </a:xfrm>
        </p:grpSpPr>
        <p:sp>
          <p:nvSpPr>
            <p:cNvPr id="45" name="矩形 44"/>
            <p:cNvSpPr/>
            <p:nvPr/>
          </p:nvSpPr>
          <p:spPr>
            <a:xfrm>
              <a:off x="874712" y="3677812"/>
              <a:ext cx="8860601" cy="954107"/>
            </a:xfrm>
            <a:prstGeom prst="rect">
              <a:avLst/>
            </a:prstGeom>
          </p:spPr>
          <p:txBody>
            <a:bodyPr wrap="square">
              <a:spAutoFit/>
              <a:scene3d>
                <a:camera prst="orthographicFront"/>
                <a:lightRig rig="threePt" dir="t"/>
              </a:scene3d>
              <a:sp3d contourW="12700"/>
            </a:bodyPr>
            <a:lstStyle/>
            <a:p>
              <a:pPr algn="just"/>
              <a:r>
                <a:rPr lang="en-US" altLang="zh-CN" sz="1400" dirty="0">
                  <a:solidFill>
                    <a:schemeClr val="bg1">
                      <a:lumMod val="50000"/>
                    </a:schemeClr>
                  </a:solidFill>
                  <a:latin typeface="Century Gothic" panose="020B0502020202020204" pitchFamily="34" charset="0"/>
                </a:rPr>
                <a:t>The user can demonstrate on a projector or computer, or print the presentation and make it into a film to be </a:t>
              </a:r>
              <a:r>
                <a:rPr lang="en-US" altLang="zh-CN" sz="1400" dirty="0" err="1">
                  <a:solidFill>
                    <a:schemeClr val="bg1">
                      <a:lumMod val="50000"/>
                    </a:schemeClr>
                  </a:solidFill>
                  <a:latin typeface="Century Gothic" panose="020B0502020202020204" pitchFamily="34" charset="0"/>
                </a:rPr>
                <a:t>usedThe</a:t>
              </a:r>
              <a:r>
                <a:rPr lang="en-US" altLang="zh-CN" sz="1400" dirty="0">
                  <a:solidFill>
                    <a:schemeClr val="bg1">
                      <a:lumMod val="50000"/>
                    </a:schemeClr>
                  </a:solidFill>
                  <a:latin typeface="Century Gothic" panose="020B0502020202020204" pitchFamily="34" charset="0"/>
                </a:rPr>
                <a:t> user can demonstrate on a projector or computer, or print the presentation and make it into a film to be </a:t>
              </a:r>
              <a:r>
                <a:rPr lang="en-US" altLang="zh-CN" sz="1400" dirty="0" err="1">
                  <a:solidFill>
                    <a:schemeClr val="bg1">
                      <a:lumMod val="50000"/>
                    </a:schemeClr>
                  </a:solidFill>
                  <a:latin typeface="Century Gothic" panose="020B0502020202020204" pitchFamily="34" charset="0"/>
                </a:rPr>
                <a:t>usedThe</a:t>
              </a:r>
              <a:r>
                <a:rPr lang="en-US" altLang="zh-CN" sz="1400" dirty="0">
                  <a:solidFill>
                    <a:schemeClr val="bg1">
                      <a:lumMod val="50000"/>
                    </a:schemeClr>
                  </a:solidFill>
                  <a:latin typeface="Century Gothic" panose="020B0502020202020204" pitchFamily="34" charset="0"/>
                </a:rPr>
                <a:t> user can demonstrate on a projector or computer, or print the presentation</a:t>
              </a:r>
              <a:endParaRPr lang="en-US" altLang="zh-CN" sz="1400" dirty="0">
                <a:solidFill>
                  <a:schemeClr val="bg1">
                    <a:lumMod val="50000"/>
                  </a:schemeClr>
                </a:solidFill>
                <a:latin typeface="Century Gothic" panose="020B0502020202020204" pitchFamily="34" charset="0"/>
              </a:endParaRPr>
            </a:p>
          </p:txBody>
        </p:sp>
        <p:sp>
          <p:nvSpPr>
            <p:cNvPr id="46" name="矩形 45"/>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endParaRPr lang="zh-CN" altLang="en-US" b="1" dirty="0">
                <a:solidFill>
                  <a:schemeClr val="tx1">
                    <a:lumMod val="75000"/>
                    <a:lumOff val="25000"/>
                  </a:schemeClr>
                </a:solidFill>
              </a:endParaRPr>
            </a:p>
          </p:txBody>
        </p:sp>
      </p:grpSp>
      <p:grpSp>
        <p:nvGrpSpPr>
          <p:cNvPr id="51" name="组合 50"/>
          <p:cNvGrpSpPr/>
          <p:nvPr/>
        </p:nvGrpSpPr>
        <p:grpSpPr>
          <a:xfrm>
            <a:off x="1012651" y="3338997"/>
            <a:ext cx="10279237" cy="2160240"/>
            <a:chOff x="1012651" y="3338997"/>
            <a:chExt cx="10279237" cy="2160240"/>
          </a:xfrm>
        </p:grpSpPr>
        <p:sp>
          <p:nvSpPr>
            <p:cNvPr id="4" name="任意多边形: 形状 9"/>
            <p:cNvSpPr/>
            <p:nvPr/>
          </p:nvSpPr>
          <p:spPr>
            <a:xfrm>
              <a:off x="5859506" y="3726141"/>
              <a:ext cx="504056" cy="1385955"/>
            </a:xfrm>
            <a:custGeom>
              <a:avLst/>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 name="任意多边形: 形状 8"/>
            <p:cNvSpPr/>
            <p:nvPr/>
          </p:nvSpPr>
          <p:spPr>
            <a:xfrm>
              <a:off x="4059306" y="3338997"/>
              <a:ext cx="1908212" cy="2160240"/>
            </a:xfrm>
            <a:custGeom>
              <a:avLst/>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solidFill>
                  <a:schemeClr val="tx1">
                    <a:lumMod val="65000"/>
                    <a:lumOff val="35000"/>
                  </a:schemeClr>
                </a:solidFill>
              </a:endParaRPr>
            </a:p>
          </p:txBody>
        </p:sp>
        <p:sp>
          <p:nvSpPr>
            <p:cNvPr id="6" name="任意多边形: 形状 7"/>
            <p:cNvSpPr/>
            <p:nvPr/>
          </p:nvSpPr>
          <p:spPr>
            <a:xfrm>
              <a:off x="6255550" y="3338997"/>
              <a:ext cx="1908212" cy="2160240"/>
            </a:xfrm>
            <a:custGeom>
              <a:avLst/>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2"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dirty="0">
                <a:solidFill>
                  <a:schemeClr val="tx1">
                    <a:lumMod val="65000"/>
                    <a:lumOff val="35000"/>
                  </a:schemeClr>
                </a:solidFill>
              </a:endParaRPr>
            </a:p>
          </p:txBody>
        </p:sp>
        <p:cxnSp>
          <p:nvCxnSpPr>
            <p:cNvPr id="10" name="直接连接符 9"/>
            <p:cNvCxnSpPr/>
            <p:nvPr/>
          </p:nvCxnSpPr>
          <p:spPr>
            <a:xfrm flipH="1">
              <a:off x="12470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698967" y="4090300"/>
              <a:ext cx="657634" cy="657634"/>
            </a:xfrm>
            <a:prstGeom prst="ellipse">
              <a:avLst/>
            </a:prstGeom>
            <a:solidFill>
              <a:schemeClr val="bg1"/>
            </a:solidFill>
            <a:ln w="95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lumMod val="65000"/>
                      <a:lumOff val="35000"/>
                    </a:schemeClr>
                  </a:solidFill>
                </a:rPr>
                <a:t>01</a:t>
              </a:r>
              <a:endParaRPr dirty="0">
                <a:solidFill>
                  <a:schemeClr val="tx1">
                    <a:lumMod val="65000"/>
                    <a:lumOff val="35000"/>
                  </a:schemeClr>
                </a:solidFill>
              </a:endParaRPr>
            </a:p>
          </p:txBody>
        </p:sp>
        <p:sp>
          <p:nvSpPr>
            <p:cNvPr id="18" name="椭圆 17"/>
            <p:cNvSpPr/>
            <p:nvPr/>
          </p:nvSpPr>
          <p:spPr>
            <a:xfrm>
              <a:off x="7819690" y="4090300"/>
              <a:ext cx="657634" cy="657634"/>
            </a:xfrm>
            <a:prstGeom prst="ellipse">
              <a:avLst/>
            </a:prstGeom>
            <a:solidFill>
              <a:schemeClr val="bg1"/>
            </a:solidFill>
            <a:ln w="9525"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tx1">
                      <a:lumMod val="65000"/>
                      <a:lumOff val="35000"/>
                    </a:schemeClr>
                  </a:solidFill>
                </a:rPr>
                <a:t>02</a:t>
              </a:r>
              <a:endParaRPr dirty="0">
                <a:solidFill>
                  <a:schemeClr val="tx1">
                    <a:lumMod val="65000"/>
                    <a:lumOff val="35000"/>
                  </a:schemeClr>
                </a:solidFill>
              </a:endParaRPr>
            </a:p>
          </p:txBody>
        </p:sp>
        <p:cxnSp>
          <p:nvCxnSpPr>
            <p:cNvPr id="28" name="直接连接符 27"/>
            <p:cNvCxnSpPr/>
            <p:nvPr/>
          </p:nvCxnSpPr>
          <p:spPr>
            <a:xfrm flipH="1">
              <a:off x="85622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642125" y="3695391"/>
              <a:ext cx="2649763" cy="1373630"/>
              <a:chOff x="874712" y="3261688"/>
              <a:chExt cx="2649763" cy="1373630"/>
            </a:xfrm>
          </p:grpSpPr>
          <p:sp>
            <p:nvSpPr>
              <p:cNvPr id="36" name="矩形 35"/>
              <p:cNvSpPr/>
              <p:nvPr/>
            </p:nvSpPr>
            <p:spPr>
              <a:xfrm>
                <a:off x="874712" y="3677812"/>
                <a:ext cx="2649763" cy="95750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37" name="矩形 36"/>
              <p:cNvSpPr/>
              <p:nvPr/>
            </p:nvSpPr>
            <p:spPr>
              <a:xfrm>
                <a:off x="874713" y="32616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方案二</a:t>
                </a:r>
                <a:endParaRPr lang="zh-CN" altLang="en-US" b="1" dirty="0">
                  <a:solidFill>
                    <a:schemeClr val="tx1">
                      <a:lumMod val="65000"/>
                      <a:lumOff val="35000"/>
                    </a:schemeClr>
                  </a:solidFill>
                </a:endParaRPr>
              </a:p>
            </p:txBody>
          </p:sp>
        </p:grpSp>
        <p:grpSp>
          <p:nvGrpSpPr>
            <p:cNvPr id="38" name="组合 37"/>
            <p:cNvGrpSpPr/>
            <p:nvPr/>
          </p:nvGrpSpPr>
          <p:grpSpPr>
            <a:xfrm>
              <a:off x="1012651" y="3695391"/>
              <a:ext cx="2649763" cy="1373630"/>
              <a:chOff x="874712" y="3261688"/>
              <a:chExt cx="2649763" cy="1373630"/>
            </a:xfrm>
          </p:grpSpPr>
          <p:sp>
            <p:nvSpPr>
              <p:cNvPr id="39" name="矩形 38"/>
              <p:cNvSpPr/>
              <p:nvPr/>
            </p:nvSpPr>
            <p:spPr>
              <a:xfrm>
                <a:off x="874712" y="3677812"/>
                <a:ext cx="2649763" cy="957506"/>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40" name="矩形 39"/>
              <p:cNvSpPr/>
              <p:nvPr/>
            </p:nvSpPr>
            <p:spPr>
              <a:xfrm>
                <a:off x="1282501" y="32616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方案一</a:t>
                </a:r>
                <a:endParaRPr lang="zh-CN" altLang="en-US" b="1" dirty="0">
                  <a:solidFill>
                    <a:schemeClr val="tx1">
                      <a:lumMod val="65000"/>
                      <a:lumOff val="35000"/>
                    </a:schemeClr>
                  </a:solidFill>
                </a:endParaRPr>
              </a:p>
            </p:txBody>
          </p:sp>
        </p:grpSp>
        <p:sp>
          <p:nvSpPr>
            <p:cNvPr id="49" name="椭圆 46"/>
            <p:cNvSpPr/>
            <p:nvPr/>
          </p:nvSpPr>
          <p:spPr>
            <a:xfrm>
              <a:off x="4726779" y="4060829"/>
              <a:ext cx="691879" cy="71588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47"/>
            <p:cNvSpPr/>
            <p:nvPr/>
          </p:nvSpPr>
          <p:spPr>
            <a:xfrm>
              <a:off x="6848314" y="4060829"/>
              <a:ext cx="715888" cy="71588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sp>
        <p:nvSpPr>
          <p:cNvPr id="22" name="文本框 21"/>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3" name="矩形 22"/>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1+#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95457a2-dd1d-4bd9-aba6-6d4b549889c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 y="1905000"/>
            <a:ext cx="12192000" cy="2895810"/>
            <a:chOff x="-8284" y="3"/>
            <a:chExt cx="12211295" cy="3309194"/>
          </a:xfrm>
        </p:grpSpPr>
        <p:sp>
          <p:nvSpPr>
            <p:cNvPr id="4" name="ïṡļïḓè"/>
            <p:cNvSpPr/>
            <p:nvPr/>
          </p:nvSpPr>
          <p:spPr>
            <a:xfrm>
              <a:off x="0" y="3"/>
              <a:ext cx="12203008" cy="3303487"/>
            </a:xfrm>
            <a:prstGeom prst="rect">
              <a:avLst/>
            </a:prstGeom>
            <a:blipFill>
              <a:blip r:embed="rId2"/>
              <a:srcRect/>
              <a:stretch>
                <a:fillRect t="-90665" b="-8987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íŝļiḍê"/>
            <p:cNvSpPr/>
            <p:nvPr/>
          </p:nvSpPr>
          <p:spPr>
            <a:xfrm>
              <a:off x="-8284" y="4"/>
              <a:ext cx="12211295" cy="3309193"/>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21" name="椭圆 20"/>
          <p:cNvSpPr/>
          <p:nvPr/>
        </p:nvSpPr>
        <p:spPr>
          <a:xfrm>
            <a:off x="1860550" y="3276600"/>
            <a:ext cx="1981200" cy="1981200"/>
          </a:xfrm>
          <a:prstGeom prst="ellipse">
            <a:avLst/>
          </a:prstGeom>
          <a:blipFill>
            <a:blip r:embed="rId3"/>
            <a:srcRect/>
            <a:stretch>
              <a:fillRect l="-25456" r="-25132"/>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105400" y="3276600"/>
            <a:ext cx="1981200" cy="1981200"/>
          </a:xfrm>
          <a:prstGeom prst="ellipse">
            <a:avLst/>
          </a:prstGeom>
          <a:blipFill>
            <a:blip r:embed="rId4"/>
            <a:srcRect/>
            <a:stretch>
              <a:fillRect l="-25456" r="-25132"/>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350249" y="3276600"/>
            <a:ext cx="1981200" cy="1981200"/>
          </a:xfrm>
          <a:prstGeom prst="ellipse">
            <a:avLst/>
          </a:prstGeom>
          <a:blipFill>
            <a:blip r:embed="rId5"/>
            <a:srcRect/>
            <a:stretch>
              <a:fillRect l="-24837" r="-24521"/>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663700" y="5347951"/>
            <a:ext cx="2374900"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35" name="文本框 34"/>
          <p:cNvSpPr txBox="1"/>
          <p:nvPr/>
        </p:nvSpPr>
        <p:spPr>
          <a:xfrm>
            <a:off x="4921249" y="5347951"/>
            <a:ext cx="2374900"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36" name="文本框 35"/>
          <p:cNvSpPr txBox="1"/>
          <p:nvPr/>
        </p:nvSpPr>
        <p:spPr>
          <a:xfrm>
            <a:off x="8153399" y="5347951"/>
            <a:ext cx="2374900"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11" name="文本框 10"/>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12" name="矩形 11"/>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组合 123"/>
          <p:cNvGrpSpPr/>
          <p:nvPr/>
        </p:nvGrpSpPr>
        <p:grpSpPr>
          <a:xfrm>
            <a:off x="6091498" y="1785403"/>
            <a:ext cx="846331" cy="846330"/>
            <a:chOff x="6091498" y="1785403"/>
            <a:chExt cx="846331" cy="846330"/>
          </a:xfrm>
        </p:grpSpPr>
        <p:sp>
          <p:nvSpPr>
            <p:cNvPr id="125" name="椭圆 124"/>
            <p:cNvSpPr/>
            <p:nvPr/>
          </p:nvSpPr>
          <p:spPr>
            <a:xfrm>
              <a:off x="6091498" y="1785403"/>
              <a:ext cx="846331" cy="8463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9"/>
            <p:cNvSpPr/>
            <p:nvPr/>
          </p:nvSpPr>
          <p:spPr>
            <a:xfrm>
              <a:off x="6285354" y="1998061"/>
              <a:ext cx="458617" cy="42101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7" name="组合 126"/>
          <p:cNvGrpSpPr/>
          <p:nvPr/>
        </p:nvGrpSpPr>
        <p:grpSpPr>
          <a:xfrm>
            <a:off x="6091498" y="3406063"/>
            <a:ext cx="846331" cy="846330"/>
            <a:chOff x="6091498" y="3406063"/>
            <a:chExt cx="846331" cy="846330"/>
          </a:xfrm>
        </p:grpSpPr>
        <p:sp>
          <p:nvSpPr>
            <p:cNvPr id="128" name="椭圆 127"/>
            <p:cNvSpPr/>
            <p:nvPr/>
          </p:nvSpPr>
          <p:spPr>
            <a:xfrm>
              <a:off x="6091498" y="3406063"/>
              <a:ext cx="846331" cy="8463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4"/>
            <p:cNvSpPr/>
            <p:nvPr/>
          </p:nvSpPr>
          <p:spPr>
            <a:xfrm>
              <a:off x="6310233" y="3599919"/>
              <a:ext cx="408860" cy="458617"/>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0" name="组合 129"/>
          <p:cNvGrpSpPr/>
          <p:nvPr/>
        </p:nvGrpSpPr>
        <p:grpSpPr>
          <a:xfrm>
            <a:off x="6091498" y="5026723"/>
            <a:ext cx="846331" cy="846330"/>
            <a:chOff x="6091498" y="5026723"/>
            <a:chExt cx="846331" cy="846330"/>
          </a:xfrm>
        </p:grpSpPr>
        <p:sp>
          <p:nvSpPr>
            <p:cNvPr id="131" name="椭圆 130"/>
            <p:cNvSpPr/>
            <p:nvPr/>
          </p:nvSpPr>
          <p:spPr>
            <a:xfrm>
              <a:off x="6091498" y="5026723"/>
              <a:ext cx="846331" cy="8463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8"/>
            <p:cNvSpPr/>
            <p:nvPr/>
          </p:nvSpPr>
          <p:spPr>
            <a:xfrm>
              <a:off x="6285354" y="5220579"/>
              <a:ext cx="458617" cy="45861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33" name="椭圆 132"/>
          <p:cNvSpPr/>
          <p:nvPr/>
        </p:nvSpPr>
        <p:spPr>
          <a:xfrm>
            <a:off x="1155688" y="1947397"/>
            <a:ext cx="3683932" cy="3683932"/>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4" name="组合 133"/>
          <p:cNvGrpSpPr/>
          <p:nvPr/>
        </p:nvGrpSpPr>
        <p:grpSpPr>
          <a:xfrm>
            <a:off x="7122680" y="1770903"/>
            <a:ext cx="4194607" cy="831730"/>
            <a:chOff x="1274880" y="3325188"/>
            <a:chExt cx="4194607" cy="831730"/>
          </a:xfrm>
        </p:grpSpPr>
        <p:sp>
          <p:nvSpPr>
            <p:cNvPr id="135" name="矩形 134"/>
            <p:cNvSpPr/>
            <p:nvPr/>
          </p:nvSpPr>
          <p:spPr>
            <a:xfrm>
              <a:off x="1274880" y="3677812"/>
              <a:ext cx="4194607" cy="479106"/>
            </a:xfrm>
            <a:prstGeom prst="rect">
              <a:avLst/>
            </a:prstGeom>
          </p:spPr>
          <p:txBody>
            <a:bodyPr wrap="square">
              <a:spAutoFit/>
              <a:scene3d>
                <a:camera prst="orthographicFront"/>
                <a:lightRig rig="threePt" dir="t"/>
              </a:scene3d>
              <a:sp3d contourW="12700"/>
            </a:bodyPr>
            <a:lstStyle/>
            <a:p>
              <a:pPr>
                <a:lnSpc>
                  <a:spcPct val="120000"/>
                </a:lnSpc>
              </a:pPr>
              <a:r>
                <a:rPr lang="en-US" altLang="zh-CN" sz="11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100" dirty="0">
                <a:solidFill>
                  <a:schemeClr val="bg1">
                    <a:lumMod val="50000"/>
                  </a:schemeClr>
                </a:solidFill>
                <a:latin typeface="Century Gothic" panose="020B0502020202020204" pitchFamily="34" charset="0"/>
              </a:endParaRPr>
            </a:p>
          </p:txBody>
        </p:sp>
        <p:sp>
          <p:nvSpPr>
            <p:cNvPr id="136" name="矩形 135"/>
            <p:cNvSpPr/>
            <p:nvPr/>
          </p:nvSpPr>
          <p:spPr>
            <a:xfrm>
              <a:off x="1274881" y="3325188"/>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endParaRPr lang="zh-CN" altLang="en-US" b="1" dirty="0">
                <a:solidFill>
                  <a:schemeClr val="tx1">
                    <a:lumMod val="75000"/>
                    <a:lumOff val="25000"/>
                  </a:schemeClr>
                </a:solidFill>
              </a:endParaRPr>
            </a:p>
          </p:txBody>
        </p:sp>
      </p:grpSp>
      <p:grpSp>
        <p:nvGrpSpPr>
          <p:cNvPr id="137" name="组合 136"/>
          <p:cNvGrpSpPr/>
          <p:nvPr/>
        </p:nvGrpSpPr>
        <p:grpSpPr>
          <a:xfrm>
            <a:off x="7122680" y="3348216"/>
            <a:ext cx="4194607" cy="831730"/>
            <a:chOff x="1274880" y="3325188"/>
            <a:chExt cx="4194607" cy="831730"/>
          </a:xfrm>
        </p:grpSpPr>
        <p:sp>
          <p:nvSpPr>
            <p:cNvPr id="138" name="矩形 137"/>
            <p:cNvSpPr/>
            <p:nvPr/>
          </p:nvSpPr>
          <p:spPr>
            <a:xfrm>
              <a:off x="1274880" y="3677812"/>
              <a:ext cx="4194607" cy="479106"/>
            </a:xfrm>
            <a:prstGeom prst="rect">
              <a:avLst/>
            </a:prstGeom>
          </p:spPr>
          <p:txBody>
            <a:bodyPr wrap="square">
              <a:spAutoFit/>
              <a:scene3d>
                <a:camera prst="orthographicFront"/>
                <a:lightRig rig="threePt" dir="t"/>
              </a:scene3d>
              <a:sp3d contourW="12700"/>
            </a:bodyPr>
            <a:lstStyle/>
            <a:p>
              <a:pPr>
                <a:lnSpc>
                  <a:spcPct val="120000"/>
                </a:lnSpc>
              </a:pPr>
              <a:r>
                <a:rPr lang="en-US" altLang="zh-CN" sz="11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100" dirty="0">
                <a:solidFill>
                  <a:schemeClr val="bg1">
                    <a:lumMod val="50000"/>
                  </a:schemeClr>
                </a:solidFill>
                <a:latin typeface="Century Gothic" panose="020B0502020202020204" pitchFamily="34" charset="0"/>
              </a:endParaRPr>
            </a:p>
          </p:txBody>
        </p:sp>
        <p:sp>
          <p:nvSpPr>
            <p:cNvPr id="139" name="矩形 138"/>
            <p:cNvSpPr/>
            <p:nvPr/>
          </p:nvSpPr>
          <p:spPr>
            <a:xfrm>
              <a:off x="1274881" y="3325188"/>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endParaRPr lang="zh-CN" altLang="en-US" b="1" dirty="0">
                <a:solidFill>
                  <a:schemeClr val="tx1">
                    <a:lumMod val="75000"/>
                    <a:lumOff val="25000"/>
                  </a:schemeClr>
                </a:solidFill>
              </a:endParaRPr>
            </a:p>
          </p:txBody>
        </p:sp>
      </p:grpSp>
      <p:grpSp>
        <p:nvGrpSpPr>
          <p:cNvPr id="140" name="组合 139"/>
          <p:cNvGrpSpPr/>
          <p:nvPr/>
        </p:nvGrpSpPr>
        <p:grpSpPr>
          <a:xfrm>
            <a:off x="7122680" y="4963872"/>
            <a:ext cx="4194607" cy="831730"/>
            <a:chOff x="1274880" y="3325188"/>
            <a:chExt cx="4194607" cy="831730"/>
          </a:xfrm>
        </p:grpSpPr>
        <p:sp>
          <p:nvSpPr>
            <p:cNvPr id="141" name="矩形 140"/>
            <p:cNvSpPr/>
            <p:nvPr/>
          </p:nvSpPr>
          <p:spPr>
            <a:xfrm>
              <a:off x="1274880" y="3677812"/>
              <a:ext cx="4194607" cy="479106"/>
            </a:xfrm>
            <a:prstGeom prst="rect">
              <a:avLst/>
            </a:prstGeom>
          </p:spPr>
          <p:txBody>
            <a:bodyPr wrap="square">
              <a:spAutoFit/>
              <a:scene3d>
                <a:camera prst="orthographicFront"/>
                <a:lightRig rig="threePt" dir="t"/>
              </a:scene3d>
              <a:sp3d contourW="12700"/>
            </a:bodyPr>
            <a:lstStyle/>
            <a:p>
              <a:pPr>
                <a:lnSpc>
                  <a:spcPct val="120000"/>
                </a:lnSpc>
              </a:pPr>
              <a:r>
                <a:rPr lang="en-US" altLang="zh-CN" sz="11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100" dirty="0">
                <a:solidFill>
                  <a:schemeClr val="bg1">
                    <a:lumMod val="50000"/>
                  </a:schemeClr>
                </a:solidFill>
                <a:latin typeface="Century Gothic" panose="020B0502020202020204" pitchFamily="34" charset="0"/>
              </a:endParaRPr>
            </a:p>
          </p:txBody>
        </p:sp>
        <p:sp>
          <p:nvSpPr>
            <p:cNvPr id="142" name="矩形 141"/>
            <p:cNvSpPr/>
            <p:nvPr/>
          </p:nvSpPr>
          <p:spPr>
            <a:xfrm>
              <a:off x="1274881" y="3325188"/>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endParaRPr lang="zh-CN" altLang="en-US" b="1" dirty="0">
                <a:solidFill>
                  <a:schemeClr val="tx1">
                    <a:lumMod val="75000"/>
                    <a:lumOff val="25000"/>
                  </a:schemeClr>
                </a:solidFill>
              </a:endParaRPr>
            </a:p>
          </p:txBody>
        </p:sp>
      </p:grpSp>
      <p:pic>
        <p:nvPicPr>
          <p:cNvPr id="143" name="图片占位符 38"/>
          <p:cNvPicPr>
            <a:picLocks noChangeAspect="1"/>
          </p:cNvPicPr>
          <p:nvPr/>
        </p:nvPicPr>
        <p:blipFill rotWithShape="1">
          <a:blip r:embed="rId1" cstate="print">
            <a:extLst>
              <a:ext uri="{28A0092B-C50C-407E-A947-70E740481C1C}">
                <a14:useLocalDpi xmlns:a14="http://schemas.microsoft.com/office/drawing/2010/main" val="0"/>
              </a:ext>
            </a:extLst>
          </a:blip>
          <a:srcRect l="18099" r="18099"/>
          <a:stretch>
            <a:fillRect/>
          </a:stretch>
        </p:blipFill>
        <p:spPr>
          <a:xfrm>
            <a:off x="1321711" y="2113420"/>
            <a:ext cx="3351890" cy="3351886"/>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4" name="图片占位符 40"/>
          <p:cNvPicPr>
            <a:picLocks noChangeAspect="1"/>
          </p:cNvPicPr>
          <p:nvPr/>
        </p:nvPicPr>
        <p:blipFill rotWithShape="1">
          <a:blip r:embed="rId2" cstate="print">
            <a:extLst>
              <a:ext uri="{28A0092B-C50C-407E-A947-70E740481C1C}">
                <a14:useLocalDpi xmlns:a14="http://schemas.microsoft.com/office/drawing/2010/main" val="0"/>
              </a:ext>
            </a:extLst>
          </a:blip>
          <a:srcRect l="16633" r="16633"/>
          <a:stretch>
            <a:fillRect/>
          </a:stretch>
        </p:blipFill>
        <p:spPr>
          <a:xfrm>
            <a:off x="5253750" y="1784981"/>
            <a:ext cx="847176" cy="847174"/>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a:ln>
            <a:solidFill>
              <a:schemeClr val="bg1">
                <a:lumMod val="75000"/>
              </a:schemeClr>
            </a:solidFill>
          </a:ln>
        </p:spPr>
      </p:pic>
      <p:pic>
        <p:nvPicPr>
          <p:cNvPr id="145" name="图片占位符 42"/>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a:fillRect/>
          </a:stretch>
        </p:blipFill>
        <p:spPr>
          <a:xfrm>
            <a:off x="5254173" y="3406064"/>
            <a:ext cx="846330" cy="846328"/>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a:ln>
            <a:solidFill>
              <a:schemeClr val="bg1">
                <a:lumMod val="75000"/>
              </a:schemeClr>
            </a:solidFill>
          </a:ln>
        </p:spPr>
      </p:pic>
      <p:pic>
        <p:nvPicPr>
          <p:cNvPr id="146" name="图片占位符 44"/>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a:fillRect/>
          </a:stretch>
        </p:blipFill>
        <p:spPr>
          <a:xfrm>
            <a:off x="5254173" y="5026724"/>
            <a:ext cx="846330" cy="846328"/>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a:ln>
            <a:solidFill>
              <a:schemeClr val="bg1">
                <a:lumMod val="75000"/>
              </a:schemeClr>
            </a:solidFill>
          </a:ln>
        </p:spPr>
      </p:pic>
      <p:sp>
        <p:nvSpPr>
          <p:cNvPr id="25" name="文本框 24"/>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26" name="矩形 25"/>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p:cTn id="12" dur="500" fill="hold"/>
                                        <p:tgtEl>
                                          <p:spTgt spid="133"/>
                                        </p:tgtEl>
                                        <p:attrNameLst>
                                          <p:attrName>ppt_w</p:attrName>
                                        </p:attrNameLst>
                                      </p:cBhvr>
                                      <p:tavLst>
                                        <p:tav tm="0">
                                          <p:val>
                                            <p:fltVal val="0"/>
                                          </p:val>
                                        </p:tav>
                                        <p:tav tm="100000">
                                          <p:val>
                                            <p:strVal val="#ppt_w"/>
                                          </p:val>
                                        </p:tav>
                                      </p:tavLst>
                                    </p:anim>
                                    <p:anim calcmode="lin" valueType="num">
                                      <p:cBhvr>
                                        <p:cTn id="13" dur="500" fill="hold"/>
                                        <p:tgtEl>
                                          <p:spTgt spid="133"/>
                                        </p:tgtEl>
                                        <p:attrNameLst>
                                          <p:attrName>ppt_h</p:attrName>
                                        </p:attrNameLst>
                                      </p:cBhvr>
                                      <p:tavLst>
                                        <p:tav tm="0">
                                          <p:val>
                                            <p:fltVal val="0"/>
                                          </p:val>
                                        </p:tav>
                                        <p:tav tm="100000">
                                          <p:val>
                                            <p:strVal val="#ppt_h"/>
                                          </p:val>
                                        </p:tav>
                                      </p:tavLst>
                                    </p:anim>
                                    <p:animEffect transition="in" filter="fade">
                                      <p:cBhvr>
                                        <p:cTn id="14" dur="500"/>
                                        <p:tgtEl>
                                          <p:spTgt spid="133"/>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44"/>
                                        </p:tgtEl>
                                        <p:attrNameLst>
                                          <p:attrName>style.visibility</p:attrName>
                                        </p:attrNameLst>
                                      </p:cBhvr>
                                      <p:to>
                                        <p:strVal val="visible"/>
                                      </p:to>
                                    </p:set>
                                    <p:anim calcmode="lin" valueType="num">
                                      <p:cBhvr additive="base">
                                        <p:cTn id="18" dur="500" fill="hold"/>
                                        <p:tgtEl>
                                          <p:spTgt spid="144"/>
                                        </p:tgtEl>
                                        <p:attrNameLst>
                                          <p:attrName>ppt_x</p:attrName>
                                        </p:attrNameLst>
                                      </p:cBhvr>
                                      <p:tavLst>
                                        <p:tav tm="0">
                                          <p:val>
                                            <p:strVal val="0-#ppt_w/2"/>
                                          </p:val>
                                        </p:tav>
                                        <p:tav tm="100000">
                                          <p:val>
                                            <p:strVal val="#ppt_x"/>
                                          </p:val>
                                        </p:tav>
                                      </p:tavLst>
                                    </p:anim>
                                    <p:anim calcmode="lin" valueType="num">
                                      <p:cBhvr additive="base">
                                        <p:cTn id="19" dur="500" fill="hold"/>
                                        <p:tgtEl>
                                          <p:spTgt spid="14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 calcmode="lin" valueType="num">
                                      <p:cBhvr additive="base">
                                        <p:cTn id="22" dur="500" fill="hold"/>
                                        <p:tgtEl>
                                          <p:spTgt spid="124"/>
                                        </p:tgtEl>
                                        <p:attrNameLst>
                                          <p:attrName>ppt_x</p:attrName>
                                        </p:attrNameLst>
                                      </p:cBhvr>
                                      <p:tavLst>
                                        <p:tav tm="0">
                                          <p:val>
                                            <p:strVal val="1+#ppt_w/2"/>
                                          </p:val>
                                        </p:tav>
                                        <p:tav tm="100000">
                                          <p:val>
                                            <p:strVal val="#ppt_x"/>
                                          </p:val>
                                        </p:tav>
                                      </p:tavLst>
                                    </p:anim>
                                    <p:anim calcmode="lin" valueType="num">
                                      <p:cBhvr additive="base">
                                        <p:cTn id="23" dur="500" fill="hold"/>
                                        <p:tgtEl>
                                          <p:spTgt spid="12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left)">
                                      <p:cBhvr>
                                        <p:cTn id="27" dur="500"/>
                                        <p:tgtEl>
                                          <p:spTgt spid="134"/>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fill="hold"/>
                                        <p:tgtEl>
                                          <p:spTgt spid="145"/>
                                        </p:tgtEl>
                                        <p:attrNameLst>
                                          <p:attrName>ppt_x</p:attrName>
                                        </p:attrNameLst>
                                      </p:cBhvr>
                                      <p:tavLst>
                                        <p:tav tm="0">
                                          <p:val>
                                            <p:strVal val="0-#ppt_w/2"/>
                                          </p:val>
                                        </p:tav>
                                        <p:tav tm="100000">
                                          <p:val>
                                            <p:strVal val="#ppt_x"/>
                                          </p:val>
                                        </p:tav>
                                      </p:tavLst>
                                    </p:anim>
                                    <p:anim calcmode="lin" valueType="num">
                                      <p:cBhvr additive="base">
                                        <p:cTn id="32" dur="500" fill="hold"/>
                                        <p:tgtEl>
                                          <p:spTgt spid="14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500" fill="hold"/>
                                        <p:tgtEl>
                                          <p:spTgt spid="127"/>
                                        </p:tgtEl>
                                        <p:attrNameLst>
                                          <p:attrName>ppt_x</p:attrName>
                                        </p:attrNameLst>
                                      </p:cBhvr>
                                      <p:tavLst>
                                        <p:tav tm="0">
                                          <p:val>
                                            <p:strVal val="1+#ppt_w/2"/>
                                          </p:val>
                                        </p:tav>
                                        <p:tav tm="100000">
                                          <p:val>
                                            <p:strVal val="#ppt_x"/>
                                          </p:val>
                                        </p:tav>
                                      </p:tavLst>
                                    </p:anim>
                                    <p:anim calcmode="lin" valueType="num">
                                      <p:cBhvr additive="base">
                                        <p:cTn id="36" dur="500" fill="hold"/>
                                        <p:tgtEl>
                                          <p:spTgt spid="127"/>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wipe(left)">
                                      <p:cBhvr>
                                        <p:cTn id="40" dur="500"/>
                                        <p:tgtEl>
                                          <p:spTgt spid="137"/>
                                        </p:tgtEl>
                                      </p:cBhvr>
                                    </p:animEffect>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additive="base">
                                        <p:cTn id="44" dur="500" fill="hold"/>
                                        <p:tgtEl>
                                          <p:spTgt spid="146"/>
                                        </p:tgtEl>
                                        <p:attrNameLst>
                                          <p:attrName>ppt_x</p:attrName>
                                        </p:attrNameLst>
                                      </p:cBhvr>
                                      <p:tavLst>
                                        <p:tav tm="0">
                                          <p:val>
                                            <p:strVal val="0-#ppt_w/2"/>
                                          </p:val>
                                        </p:tav>
                                        <p:tav tm="100000">
                                          <p:val>
                                            <p:strVal val="#ppt_x"/>
                                          </p:val>
                                        </p:tav>
                                      </p:tavLst>
                                    </p:anim>
                                    <p:anim calcmode="lin" valueType="num">
                                      <p:cBhvr additive="base">
                                        <p:cTn id="45" dur="500" fill="hold"/>
                                        <p:tgtEl>
                                          <p:spTgt spid="14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30"/>
                                        </p:tgtEl>
                                        <p:attrNameLst>
                                          <p:attrName>style.visibility</p:attrName>
                                        </p:attrNameLst>
                                      </p:cBhvr>
                                      <p:to>
                                        <p:strVal val="visible"/>
                                      </p:to>
                                    </p:set>
                                    <p:anim calcmode="lin" valueType="num">
                                      <p:cBhvr additive="base">
                                        <p:cTn id="48" dur="500" fill="hold"/>
                                        <p:tgtEl>
                                          <p:spTgt spid="130"/>
                                        </p:tgtEl>
                                        <p:attrNameLst>
                                          <p:attrName>ppt_x</p:attrName>
                                        </p:attrNameLst>
                                      </p:cBhvr>
                                      <p:tavLst>
                                        <p:tav tm="0">
                                          <p:val>
                                            <p:strVal val="1+#ppt_w/2"/>
                                          </p:val>
                                        </p:tav>
                                        <p:tav tm="100000">
                                          <p:val>
                                            <p:strVal val="#ppt_x"/>
                                          </p:val>
                                        </p:tav>
                                      </p:tavLst>
                                    </p:anim>
                                    <p:anim calcmode="lin" valueType="num">
                                      <p:cBhvr additive="base">
                                        <p:cTn id="49" dur="500" fill="hold"/>
                                        <p:tgtEl>
                                          <p:spTgt spid="130"/>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wipe(left)">
                                      <p:cBhvr>
                                        <p:cTn id="5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15528" y="2294952"/>
            <a:ext cx="5581658" cy="2988821"/>
            <a:chOff x="3315530" y="2013310"/>
            <a:chExt cx="5581658" cy="2988821"/>
          </a:xfrm>
        </p:grpSpPr>
        <p:grpSp>
          <p:nvGrpSpPr>
            <p:cNvPr id="16" name="Group 25"/>
            <p:cNvGrpSpPr/>
            <p:nvPr/>
          </p:nvGrpSpPr>
          <p:grpSpPr>
            <a:xfrm flipH="1">
              <a:off x="4128963" y="2257607"/>
              <a:ext cx="1114990" cy="2373161"/>
              <a:chOff x="5181600" y="2106930"/>
              <a:chExt cx="791210" cy="1684020"/>
            </a:xfrm>
            <a:solidFill>
              <a:schemeClr val="tx1">
                <a:lumMod val="50000"/>
                <a:lumOff val="50000"/>
              </a:schemeClr>
            </a:solidFill>
          </p:grpSpPr>
          <p:sp>
            <p:nvSpPr>
              <p:cNvPr id="39" name="îṥļîḑé-Rectangle 26"/>
              <p:cNvSpPr/>
              <p:nvPr/>
            </p:nvSpPr>
            <p:spPr bwMode="auto">
              <a:xfrm>
                <a:off x="5181600" y="2915602"/>
                <a:ext cx="365760" cy="66675"/>
              </a:xfrm>
              <a:prstGeom prst="rect">
                <a:avLst/>
              </a:prstGeom>
              <a:solidFill>
                <a:schemeClr val="bg1">
                  <a:lumMod val="85000"/>
                </a:schemeClr>
              </a:solidFill>
              <a:ln w="19050">
                <a:noFill/>
                <a:round/>
              </a:ln>
            </p:spPr>
            <p:txBody>
              <a:bodyPr anchor="ctr"/>
              <a:lstStyle/>
              <a:p>
                <a:pPr algn="ctr"/>
              </a:p>
            </p:txBody>
          </p:sp>
          <p:sp>
            <p:nvSpPr>
              <p:cNvPr id="40" name="îṥļîḑé-Arrow: U-Turn 27"/>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ln>
            </p:spPr>
            <p:txBody>
              <a:bodyPr anchor="ctr"/>
              <a:lstStyle/>
              <a:p>
                <a:pPr algn="ctr"/>
              </a:p>
            </p:txBody>
          </p:sp>
        </p:grpSp>
        <p:sp>
          <p:nvSpPr>
            <p:cNvPr id="17" name="îṥļîḑé-Oval 28"/>
            <p:cNvSpPr/>
            <p:nvPr/>
          </p:nvSpPr>
          <p:spPr bwMode="auto">
            <a:xfrm flipH="1">
              <a:off x="3315530" y="2013310"/>
              <a:ext cx="818794" cy="818794"/>
            </a:xfrm>
            <a:prstGeom prst="ellipse">
              <a:avLst/>
            </a:prstGeom>
            <a:noFill/>
            <a:ln w="28575">
              <a:solidFill>
                <a:schemeClr val="accent2"/>
              </a:solidFill>
              <a:round/>
            </a:ln>
          </p:spPr>
          <p:txBody>
            <a:bodyPr anchor="ctr"/>
            <a:lstStyle/>
            <a:p>
              <a:pPr algn="ctr"/>
            </a:p>
          </p:txBody>
        </p:sp>
        <p:sp>
          <p:nvSpPr>
            <p:cNvPr id="18" name="îṥļîḑé-Oval 29"/>
            <p:cNvSpPr/>
            <p:nvPr/>
          </p:nvSpPr>
          <p:spPr bwMode="auto">
            <a:xfrm flipH="1">
              <a:off x="3315530" y="4183337"/>
              <a:ext cx="818794" cy="818794"/>
            </a:xfrm>
            <a:prstGeom prst="ellipse">
              <a:avLst/>
            </a:prstGeom>
            <a:noFill/>
            <a:ln w="28575">
              <a:solidFill>
                <a:schemeClr val="accent1"/>
              </a:solidFill>
              <a:round/>
            </a:ln>
          </p:spPr>
          <p:txBody>
            <a:bodyPr anchor="ctr"/>
            <a:lstStyle/>
            <a:p>
              <a:pPr algn="ctr"/>
            </a:p>
          </p:txBody>
        </p:sp>
        <p:grpSp>
          <p:nvGrpSpPr>
            <p:cNvPr id="19" name="Group 30"/>
            <p:cNvGrpSpPr/>
            <p:nvPr/>
          </p:nvGrpSpPr>
          <p:grpSpPr>
            <a:xfrm>
              <a:off x="6968765" y="2257607"/>
              <a:ext cx="1114990" cy="2373161"/>
              <a:chOff x="5181600" y="2106930"/>
              <a:chExt cx="791210" cy="1684020"/>
            </a:xfrm>
            <a:solidFill>
              <a:schemeClr val="tx1">
                <a:lumMod val="50000"/>
                <a:lumOff val="50000"/>
              </a:schemeClr>
            </a:solidFill>
          </p:grpSpPr>
          <p:sp>
            <p:nvSpPr>
              <p:cNvPr id="37" name="îṥļîḑé-Rectangle 31"/>
              <p:cNvSpPr/>
              <p:nvPr/>
            </p:nvSpPr>
            <p:spPr bwMode="auto">
              <a:xfrm>
                <a:off x="5181600" y="2915602"/>
                <a:ext cx="365760" cy="66675"/>
              </a:xfrm>
              <a:prstGeom prst="rect">
                <a:avLst/>
              </a:prstGeom>
              <a:solidFill>
                <a:schemeClr val="bg1">
                  <a:lumMod val="85000"/>
                </a:schemeClr>
              </a:solidFill>
              <a:ln w="19050">
                <a:noFill/>
                <a:round/>
              </a:ln>
            </p:spPr>
            <p:txBody>
              <a:bodyPr anchor="ctr"/>
              <a:lstStyle/>
              <a:p>
                <a:pPr algn="ctr"/>
              </a:p>
            </p:txBody>
          </p:sp>
          <p:sp>
            <p:nvSpPr>
              <p:cNvPr id="38" name="îṥļîḑé-Arrow: U-Turn 32"/>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ln>
            </p:spPr>
            <p:txBody>
              <a:bodyPr anchor="ctr"/>
              <a:lstStyle/>
              <a:p>
                <a:pPr algn="ctr"/>
              </a:p>
            </p:txBody>
          </p:sp>
        </p:grpSp>
        <p:grpSp>
          <p:nvGrpSpPr>
            <p:cNvPr id="20" name="Group 33"/>
            <p:cNvGrpSpPr/>
            <p:nvPr/>
          </p:nvGrpSpPr>
          <p:grpSpPr>
            <a:xfrm>
              <a:off x="5239772" y="2574248"/>
              <a:ext cx="1739875" cy="1739875"/>
              <a:chOff x="3954683" y="2331622"/>
              <a:chExt cx="1234634" cy="1234634"/>
            </a:xfrm>
          </p:grpSpPr>
          <p:grpSp>
            <p:nvGrpSpPr>
              <p:cNvPr id="31" name="Group 34"/>
              <p:cNvGrpSpPr/>
              <p:nvPr/>
            </p:nvGrpSpPr>
            <p:grpSpPr>
              <a:xfrm>
                <a:off x="3954683" y="2331622"/>
                <a:ext cx="1234634" cy="1234634"/>
                <a:chOff x="3954683" y="2331622"/>
                <a:chExt cx="1234634" cy="1234634"/>
              </a:xfrm>
            </p:grpSpPr>
            <p:sp>
              <p:nvSpPr>
                <p:cNvPr id="35" name="îṥļîḑé-Oval 38"/>
                <p:cNvSpPr/>
                <p:nvPr/>
              </p:nvSpPr>
              <p:spPr bwMode="auto">
                <a:xfrm>
                  <a:off x="3954683" y="2331622"/>
                  <a:ext cx="1234634" cy="1234634"/>
                </a:xfrm>
                <a:prstGeom prst="ellipse">
                  <a:avLst/>
                </a:prstGeom>
                <a:solidFill>
                  <a:schemeClr val="tx1">
                    <a:lumMod val="65000"/>
                    <a:lumOff val="35000"/>
                  </a:schemeClr>
                </a:solidFill>
                <a:ln w="19050">
                  <a:noFill/>
                  <a:round/>
                </a:ln>
              </p:spPr>
              <p:txBody>
                <a:bodyPr anchor="ctr"/>
                <a:lstStyle/>
                <a:p>
                  <a:pPr algn="ctr"/>
                </a:p>
              </p:txBody>
            </p:sp>
            <p:sp>
              <p:nvSpPr>
                <p:cNvPr id="36" name="îṥļîḑé-Oval 39"/>
                <p:cNvSpPr/>
                <p:nvPr/>
              </p:nvSpPr>
              <p:spPr bwMode="auto">
                <a:xfrm>
                  <a:off x="4088033" y="2464972"/>
                  <a:ext cx="967934" cy="967934"/>
                </a:xfrm>
                <a:prstGeom prst="ellipse">
                  <a:avLst/>
                </a:prstGeom>
                <a:solidFill>
                  <a:schemeClr val="bg1"/>
                </a:solidFill>
                <a:ln w="19050">
                  <a:noFill/>
                  <a:round/>
                </a:ln>
              </p:spPr>
              <p:txBody>
                <a:bodyPr anchor="ctr"/>
                <a:lstStyle/>
                <a:p>
                  <a:pPr algn="ctr"/>
                </a:p>
              </p:txBody>
            </p:sp>
          </p:grpSp>
          <p:grpSp>
            <p:nvGrpSpPr>
              <p:cNvPr id="32" name="Group 35"/>
              <p:cNvGrpSpPr/>
              <p:nvPr/>
            </p:nvGrpSpPr>
            <p:grpSpPr>
              <a:xfrm>
                <a:off x="4229985" y="2701992"/>
                <a:ext cx="595106" cy="493903"/>
                <a:chOff x="3763990" y="2135187"/>
                <a:chExt cx="233363" cy="193676"/>
              </a:xfrm>
              <a:solidFill>
                <a:schemeClr val="tx1">
                  <a:lumMod val="75000"/>
                  <a:lumOff val="25000"/>
                </a:schemeClr>
              </a:solidFill>
            </p:grpSpPr>
            <p:sp>
              <p:nvSpPr>
                <p:cNvPr id="33" name="îṥļîḑé-Freeform: Shape 36"/>
                <p:cNvSpPr/>
                <p:nvPr/>
              </p:nvSpPr>
              <p:spPr bwMode="auto">
                <a:xfrm>
                  <a:off x="3773515" y="2187575"/>
                  <a:ext cx="223838" cy="141288"/>
                </a:xfrm>
                <a:custGeom>
                  <a:avLst/>
                  <a:gdLst/>
                  <a:ahLst/>
                  <a:cxnLst>
                    <a:cxn ang="0">
                      <a:pos x="141" y="0"/>
                    </a:cxn>
                    <a:cxn ang="0">
                      <a:pos x="100" y="42"/>
                    </a:cxn>
                    <a:cxn ang="0">
                      <a:pos x="46" y="35"/>
                    </a:cxn>
                    <a:cxn ang="0">
                      <a:pos x="0" y="89"/>
                    </a:cxn>
                    <a:cxn ang="0">
                      <a:pos x="141" y="89"/>
                    </a:cxn>
                    <a:cxn ang="0">
                      <a:pos x="141" y="0"/>
                    </a:cxn>
                  </a:cxnLst>
                  <a:rect l="0" t="0" r="r" b="b"/>
                  <a:pathLst>
                    <a:path w="141" h="89">
                      <a:moveTo>
                        <a:pt x="141" y="0"/>
                      </a:moveTo>
                      <a:lnTo>
                        <a:pt x="100" y="42"/>
                      </a:lnTo>
                      <a:lnTo>
                        <a:pt x="46" y="35"/>
                      </a:lnTo>
                      <a:lnTo>
                        <a:pt x="0" y="89"/>
                      </a:lnTo>
                      <a:lnTo>
                        <a:pt x="141" y="89"/>
                      </a:lnTo>
                      <a:lnTo>
                        <a:pt x="141" y="0"/>
                      </a:lnTo>
                      <a:close/>
                    </a:path>
                  </a:pathLst>
                </a:custGeom>
                <a:solidFill>
                  <a:schemeClr val="tx1">
                    <a:lumMod val="65000"/>
                    <a:lumOff val="35000"/>
                  </a:schemeClr>
                </a:solidFill>
                <a:ln w="9525">
                  <a:noFill/>
                  <a:round/>
                </a:ln>
              </p:spPr>
              <p:txBody>
                <a:bodyPr anchor="ctr"/>
                <a:lstStyle/>
                <a:p>
                  <a:pPr algn="ctr"/>
                </a:p>
              </p:txBody>
            </p:sp>
            <p:sp>
              <p:nvSpPr>
                <p:cNvPr id="34" name="îṥļîḑé-Freeform: Shape 37"/>
                <p:cNvSpPr/>
                <p:nvPr/>
              </p:nvSpPr>
              <p:spPr bwMode="auto">
                <a:xfrm>
                  <a:off x="3763990" y="2135187"/>
                  <a:ext cx="233363" cy="193675"/>
                </a:xfrm>
                <a:custGeom>
                  <a:avLst/>
                  <a:gdLst/>
                  <a:ahLst/>
                  <a:cxnLst>
                    <a:cxn ang="0">
                      <a:pos x="147" y="0"/>
                    </a:cxn>
                    <a:cxn ang="0">
                      <a:pos x="118" y="1"/>
                    </a:cxn>
                    <a:cxn ang="0">
                      <a:pos x="127" y="10"/>
                    </a:cxn>
                    <a:cxn ang="0">
                      <a:pos x="97" y="49"/>
                    </a:cxn>
                    <a:cxn ang="0">
                      <a:pos x="43" y="38"/>
                    </a:cxn>
                    <a:cxn ang="0">
                      <a:pos x="0" y="122"/>
                    </a:cxn>
                    <a:cxn ang="0">
                      <a:pos x="50" y="59"/>
                    </a:cxn>
                    <a:cxn ang="0">
                      <a:pos x="103" y="66"/>
                    </a:cxn>
                    <a:cxn ang="0">
                      <a:pos x="140" y="22"/>
                    </a:cxn>
                    <a:cxn ang="0">
                      <a:pos x="147" y="29"/>
                    </a:cxn>
                    <a:cxn ang="0">
                      <a:pos x="147" y="0"/>
                    </a:cxn>
                  </a:cxnLst>
                  <a:rect l="0" t="0" r="r" b="b"/>
                  <a:pathLst>
                    <a:path w="147" h="122">
                      <a:moveTo>
                        <a:pt x="147" y="0"/>
                      </a:moveTo>
                      <a:lnTo>
                        <a:pt x="118" y="1"/>
                      </a:lnTo>
                      <a:lnTo>
                        <a:pt x="127" y="10"/>
                      </a:lnTo>
                      <a:lnTo>
                        <a:pt x="97" y="49"/>
                      </a:lnTo>
                      <a:lnTo>
                        <a:pt x="43" y="38"/>
                      </a:lnTo>
                      <a:lnTo>
                        <a:pt x="0" y="122"/>
                      </a:lnTo>
                      <a:lnTo>
                        <a:pt x="50" y="59"/>
                      </a:lnTo>
                      <a:lnTo>
                        <a:pt x="103" y="66"/>
                      </a:lnTo>
                      <a:lnTo>
                        <a:pt x="140" y="22"/>
                      </a:lnTo>
                      <a:lnTo>
                        <a:pt x="147" y="29"/>
                      </a:lnTo>
                      <a:lnTo>
                        <a:pt x="147" y="0"/>
                      </a:lnTo>
                      <a:close/>
                    </a:path>
                  </a:pathLst>
                </a:custGeom>
                <a:solidFill>
                  <a:schemeClr val="tx1">
                    <a:lumMod val="65000"/>
                    <a:lumOff val="35000"/>
                  </a:schemeClr>
                </a:solidFill>
                <a:ln w="9525">
                  <a:noFill/>
                  <a:round/>
                </a:ln>
              </p:spPr>
              <p:txBody>
                <a:bodyPr anchor="ctr"/>
                <a:lstStyle/>
                <a:p>
                  <a:pPr algn="ctr"/>
                </a:p>
              </p:txBody>
            </p:sp>
          </p:grpSp>
        </p:grpSp>
        <p:sp>
          <p:nvSpPr>
            <p:cNvPr id="21" name="îṥļîḑé-Oval 40"/>
            <p:cNvSpPr/>
            <p:nvPr/>
          </p:nvSpPr>
          <p:spPr bwMode="auto">
            <a:xfrm>
              <a:off x="8078394" y="2013310"/>
              <a:ext cx="818794" cy="818794"/>
            </a:xfrm>
            <a:prstGeom prst="ellipse">
              <a:avLst/>
            </a:prstGeom>
            <a:noFill/>
            <a:ln w="28575">
              <a:solidFill>
                <a:schemeClr val="accent3"/>
              </a:solidFill>
              <a:round/>
            </a:ln>
          </p:spPr>
          <p:txBody>
            <a:bodyPr anchor="ctr"/>
            <a:lstStyle/>
            <a:p>
              <a:pPr algn="ctr"/>
            </a:p>
          </p:txBody>
        </p:sp>
        <p:sp>
          <p:nvSpPr>
            <p:cNvPr id="22" name="îṥļîḑé-Oval 41"/>
            <p:cNvSpPr/>
            <p:nvPr/>
          </p:nvSpPr>
          <p:spPr bwMode="auto">
            <a:xfrm>
              <a:off x="8078394" y="4183337"/>
              <a:ext cx="818794" cy="818794"/>
            </a:xfrm>
            <a:prstGeom prst="ellipse">
              <a:avLst/>
            </a:prstGeom>
            <a:noFill/>
            <a:ln w="28575">
              <a:solidFill>
                <a:schemeClr val="accent4"/>
              </a:solidFill>
              <a:round/>
            </a:ln>
          </p:spPr>
          <p:txBody>
            <a:bodyPr anchor="ctr"/>
            <a:lstStyle/>
            <a:p>
              <a:pPr algn="ctr"/>
            </a:p>
          </p:txBody>
        </p:sp>
        <p:grpSp>
          <p:nvGrpSpPr>
            <p:cNvPr id="23" name="Group 54"/>
            <p:cNvGrpSpPr/>
            <p:nvPr/>
          </p:nvGrpSpPr>
          <p:grpSpPr>
            <a:xfrm>
              <a:off x="3574060" y="4376400"/>
              <a:ext cx="315362" cy="435391"/>
              <a:chOff x="5011738" y="2427288"/>
              <a:chExt cx="212725" cy="293688"/>
            </a:xfrm>
            <a:solidFill>
              <a:schemeClr val="accent1"/>
            </a:solidFill>
          </p:grpSpPr>
          <p:sp>
            <p:nvSpPr>
              <p:cNvPr id="29" name="îṥļîḑé-Freeform: Shape 55"/>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algn="ctr"/>
              </a:p>
            </p:txBody>
          </p:sp>
          <p:sp>
            <p:nvSpPr>
              <p:cNvPr id="30" name="îṥļîḑé-Freeform: Shape 56"/>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nchor="ctr"/>
              <a:lstStyle/>
              <a:p>
                <a:pPr algn="ctr"/>
              </a:p>
            </p:txBody>
          </p:sp>
        </p:grpSp>
        <p:sp>
          <p:nvSpPr>
            <p:cNvPr id="24" name="îṥļîḑé-Freeform: Shape 57"/>
            <p:cNvSpPr/>
            <p:nvPr/>
          </p:nvSpPr>
          <p:spPr bwMode="auto">
            <a:xfrm>
              <a:off x="8264782" y="4340872"/>
              <a:ext cx="451865" cy="513228"/>
            </a:xfrm>
            <a:custGeom>
              <a:avLst/>
              <a:gdLst/>
              <a:ahLst/>
              <a:cxnLst>
                <a:cxn ang="0">
                  <a:pos x="87" y="109"/>
                </a:cxn>
                <a:cxn ang="0">
                  <a:pos x="82" y="109"/>
                </a:cxn>
                <a:cxn ang="0">
                  <a:pos x="102" y="73"/>
                </a:cxn>
                <a:cxn ang="0">
                  <a:pos x="69" y="31"/>
                </a:cxn>
                <a:cxn ang="0">
                  <a:pos x="77" y="15"/>
                </a:cxn>
                <a:cxn ang="0">
                  <a:pos x="76" y="10"/>
                </a:cxn>
                <a:cxn ang="0">
                  <a:pos x="56" y="1"/>
                </a:cxn>
                <a:cxn ang="0">
                  <a:pos x="53" y="0"/>
                </a:cxn>
                <a:cxn ang="0">
                  <a:pos x="51" y="2"/>
                </a:cxn>
                <a:cxn ang="0">
                  <a:pos x="28" y="46"/>
                </a:cxn>
                <a:cxn ang="0">
                  <a:pos x="31" y="57"/>
                </a:cxn>
                <a:cxn ang="0">
                  <a:pos x="28" y="63"/>
                </a:cxn>
                <a:cxn ang="0">
                  <a:pos x="41" y="69"/>
                </a:cxn>
                <a:cxn ang="0">
                  <a:pos x="44" y="63"/>
                </a:cxn>
                <a:cxn ang="0">
                  <a:pos x="44" y="63"/>
                </a:cxn>
                <a:cxn ang="0">
                  <a:pos x="54" y="59"/>
                </a:cxn>
                <a:cxn ang="0">
                  <a:pos x="62" y="44"/>
                </a:cxn>
                <a:cxn ang="0">
                  <a:pos x="87" y="73"/>
                </a:cxn>
                <a:cxn ang="0">
                  <a:pos x="58" y="102"/>
                </a:cxn>
                <a:cxn ang="0">
                  <a:pos x="37" y="95"/>
                </a:cxn>
                <a:cxn ang="0">
                  <a:pos x="37" y="91"/>
                </a:cxn>
                <a:cxn ang="0">
                  <a:pos x="40" y="87"/>
                </a:cxn>
                <a:cxn ang="0">
                  <a:pos x="58" y="87"/>
                </a:cxn>
                <a:cxn ang="0">
                  <a:pos x="58" y="80"/>
                </a:cxn>
                <a:cxn ang="0">
                  <a:pos x="30" y="80"/>
                </a:cxn>
                <a:cxn ang="0">
                  <a:pos x="16" y="80"/>
                </a:cxn>
                <a:cxn ang="0">
                  <a:pos x="0" y="80"/>
                </a:cxn>
                <a:cxn ang="0">
                  <a:pos x="0" y="87"/>
                </a:cxn>
                <a:cxn ang="0">
                  <a:pos x="17" y="87"/>
                </a:cxn>
                <a:cxn ang="0">
                  <a:pos x="18" y="87"/>
                </a:cxn>
                <a:cxn ang="0">
                  <a:pos x="22" y="91"/>
                </a:cxn>
                <a:cxn ang="0">
                  <a:pos x="22" y="95"/>
                </a:cxn>
                <a:cxn ang="0">
                  <a:pos x="22" y="109"/>
                </a:cxn>
                <a:cxn ang="0">
                  <a:pos x="8" y="116"/>
                </a:cxn>
                <a:cxn ang="0">
                  <a:pos x="102" y="116"/>
                </a:cxn>
                <a:cxn ang="0">
                  <a:pos x="87" y="109"/>
                </a:cxn>
                <a:cxn ang="0">
                  <a:pos x="62" y="10"/>
                </a:cxn>
                <a:cxn ang="0">
                  <a:pos x="60" y="12"/>
                </a:cxn>
                <a:cxn ang="0">
                  <a:pos x="43" y="44"/>
                </a:cxn>
                <a:cxn ang="0">
                  <a:pos x="37" y="41"/>
                </a:cxn>
                <a:cxn ang="0">
                  <a:pos x="37" y="39"/>
                </a:cxn>
                <a:cxn ang="0">
                  <a:pos x="53" y="10"/>
                </a:cxn>
                <a:cxn ang="0">
                  <a:pos x="55" y="8"/>
                </a:cxn>
                <a:cxn ang="0">
                  <a:pos x="58" y="8"/>
                </a:cxn>
                <a:cxn ang="0">
                  <a:pos x="62" y="10"/>
                </a:cxn>
                <a:cxn ang="0">
                  <a:pos x="62" y="10"/>
                </a:cxn>
              </a:cxnLst>
              <a:rect l="0" t="0" r="r" b="b"/>
              <a:pathLst>
                <a:path w="102" h="116">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chemeClr val="accent4"/>
            </a:solidFill>
            <a:ln w="9525">
              <a:noFill/>
              <a:round/>
            </a:ln>
          </p:spPr>
          <p:txBody>
            <a:bodyPr anchor="ctr"/>
            <a:lstStyle/>
            <a:p>
              <a:pPr algn="ctr"/>
            </a:p>
          </p:txBody>
        </p:sp>
        <p:sp>
          <p:nvSpPr>
            <p:cNvPr id="25" name="îṥļîḑé-Freeform: Shape 58"/>
            <p:cNvSpPr/>
            <p:nvPr/>
          </p:nvSpPr>
          <p:spPr bwMode="auto">
            <a:xfrm>
              <a:off x="3527873" y="2228228"/>
              <a:ext cx="407150" cy="433037"/>
            </a:xfrm>
            <a:custGeom>
              <a:avLst/>
              <a:gdLst/>
              <a:ahLst/>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6">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accent2"/>
            </a:solidFill>
            <a:ln w="9525">
              <a:noFill/>
              <a:round/>
            </a:ln>
          </p:spPr>
          <p:txBody>
            <a:bodyPr anchor="ctr"/>
            <a:lstStyle/>
            <a:p>
              <a:pPr algn="ctr"/>
            </a:p>
          </p:txBody>
        </p:sp>
        <p:grpSp>
          <p:nvGrpSpPr>
            <p:cNvPr id="26" name="Group 59"/>
            <p:cNvGrpSpPr/>
            <p:nvPr/>
          </p:nvGrpSpPr>
          <p:grpSpPr>
            <a:xfrm>
              <a:off x="8252686" y="2184254"/>
              <a:ext cx="480106" cy="482713"/>
              <a:chOff x="4427538" y="2427288"/>
              <a:chExt cx="292101" cy="293688"/>
            </a:xfrm>
            <a:solidFill>
              <a:schemeClr val="accent3"/>
            </a:solidFill>
          </p:grpSpPr>
          <p:sp>
            <p:nvSpPr>
              <p:cNvPr id="27" name="îṥļîḑé-Freeform: Shape 60"/>
              <p:cNvSpPr/>
              <p:nvPr/>
            </p:nvSpPr>
            <p:spPr bwMode="auto">
              <a:xfrm>
                <a:off x="4427538" y="2519363"/>
                <a:ext cx="201613" cy="201613"/>
              </a:xfrm>
              <a:custGeom>
                <a:avLst/>
                <a:gdLst/>
                <a:ahLst/>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grpFill/>
              <a:ln w="9525">
                <a:noFill/>
                <a:round/>
              </a:ln>
            </p:spPr>
            <p:txBody>
              <a:bodyPr anchor="ctr"/>
              <a:lstStyle/>
              <a:p>
                <a:pPr algn="ctr"/>
              </a:p>
            </p:txBody>
          </p:sp>
          <p:sp>
            <p:nvSpPr>
              <p:cNvPr id="28" name="îṥļîḑé-Freeform: Shape 61"/>
              <p:cNvSpPr/>
              <p:nvPr/>
            </p:nvSpPr>
            <p:spPr bwMode="auto">
              <a:xfrm>
                <a:off x="4591051" y="2427288"/>
                <a:ext cx="128588" cy="128588"/>
              </a:xfrm>
              <a:custGeom>
                <a:avLst/>
                <a:gdLst/>
                <a:ahLst/>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grpFill/>
              <a:ln w="9525">
                <a:noFill/>
                <a:round/>
              </a:ln>
            </p:spPr>
            <p:txBody>
              <a:bodyPr anchor="ctr"/>
              <a:lstStyle/>
              <a:p>
                <a:pPr algn="ctr"/>
              </a:p>
            </p:txBody>
          </p:sp>
        </p:grpSp>
      </p:grpSp>
      <p:grpSp>
        <p:nvGrpSpPr>
          <p:cNvPr id="41" name="组合 40"/>
          <p:cNvGrpSpPr/>
          <p:nvPr/>
        </p:nvGrpSpPr>
        <p:grpSpPr>
          <a:xfrm>
            <a:off x="9053416" y="2110678"/>
            <a:ext cx="2322773" cy="1551794"/>
            <a:chOff x="874713" y="1063625"/>
            <a:chExt cx="2322773" cy="1551794"/>
          </a:xfrm>
        </p:grpSpPr>
        <p:sp>
          <p:nvSpPr>
            <p:cNvPr id="42" name="矩形 41"/>
            <p:cNvSpPr/>
            <p:nvPr/>
          </p:nvSpPr>
          <p:spPr>
            <a:xfrm>
              <a:off x="874713" y="1436314"/>
              <a:ext cx="2322773" cy="117910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43" name="矩形 42"/>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4" name="组合 43"/>
          <p:cNvGrpSpPr/>
          <p:nvPr/>
        </p:nvGrpSpPr>
        <p:grpSpPr>
          <a:xfrm>
            <a:off x="9053416" y="4309466"/>
            <a:ext cx="2322773" cy="1551794"/>
            <a:chOff x="874713" y="1063625"/>
            <a:chExt cx="2322773" cy="1551794"/>
          </a:xfrm>
        </p:grpSpPr>
        <p:sp>
          <p:nvSpPr>
            <p:cNvPr id="45" name="矩形 44"/>
            <p:cNvSpPr/>
            <p:nvPr/>
          </p:nvSpPr>
          <p:spPr>
            <a:xfrm>
              <a:off x="874713" y="1436314"/>
              <a:ext cx="2322773" cy="117910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46" name="矩形 45"/>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47" name="组合 46"/>
          <p:cNvGrpSpPr/>
          <p:nvPr/>
        </p:nvGrpSpPr>
        <p:grpSpPr>
          <a:xfrm>
            <a:off x="890541" y="2110678"/>
            <a:ext cx="2322773" cy="1551794"/>
            <a:chOff x="874713" y="1063625"/>
            <a:chExt cx="2322773" cy="1551794"/>
          </a:xfrm>
        </p:grpSpPr>
        <p:sp>
          <p:nvSpPr>
            <p:cNvPr id="48" name="矩形 47"/>
            <p:cNvSpPr/>
            <p:nvPr/>
          </p:nvSpPr>
          <p:spPr>
            <a:xfrm>
              <a:off x="874713" y="1436314"/>
              <a:ext cx="2322773" cy="1179105"/>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49" name="矩形 48"/>
            <p:cNvSpPr/>
            <p:nvPr/>
          </p:nvSpPr>
          <p:spPr>
            <a:xfrm>
              <a:off x="1113099" y="1063625"/>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50" name="组合 49"/>
          <p:cNvGrpSpPr/>
          <p:nvPr/>
        </p:nvGrpSpPr>
        <p:grpSpPr>
          <a:xfrm>
            <a:off x="890541" y="4309466"/>
            <a:ext cx="2322773" cy="1573018"/>
            <a:chOff x="874713" y="1063625"/>
            <a:chExt cx="2322773" cy="1573018"/>
          </a:xfrm>
        </p:grpSpPr>
        <p:sp>
          <p:nvSpPr>
            <p:cNvPr id="51" name="矩形 50"/>
            <p:cNvSpPr/>
            <p:nvPr/>
          </p:nvSpPr>
          <p:spPr>
            <a:xfrm>
              <a:off x="874713" y="1436314"/>
              <a:ext cx="2322773" cy="1200329"/>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200" dirty="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dirty="0">
                <a:solidFill>
                  <a:schemeClr val="bg1">
                    <a:lumMod val="50000"/>
                  </a:schemeClr>
                </a:solidFill>
                <a:latin typeface="Century Gothic" panose="020B0502020202020204" pitchFamily="34" charset="0"/>
              </a:endParaRPr>
            </a:p>
          </p:txBody>
        </p:sp>
        <p:sp>
          <p:nvSpPr>
            <p:cNvPr id="52" name="矩形 51"/>
            <p:cNvSpPr/>
            <p:nvPr/>
          </p:nvSpPr>
          <p:spPr>
            <a:xfrm>
              <a:off x="1113099" y="1063625"/>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53" name="文本框 52"/>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54" name="矩形 5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ustDataLst>
      <p:tags r:id="rId1"/>
    </p:custData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0-#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1+#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41067ae-78c3-4471-940d-7ac8c13a9a19"/>
          <p:cNvGrpSpPr>
            <a:grpSpLocks noChangeAspect="1"/>
          </p:cNvGrpSpPr>
          <p:nvPr/>
        </p:nvGrpSpPr>
        <p:grpSpPr>
          <a:xfrm>
            <a:off x="1397681" y="1767132"/>
            <a:ext cx="9396640" cy="4044462"/>
            <a:chOff x="1979612" y="2060848"/>
            <a:chExt cx="8261779" cy="3556000"/>
          </a:xfrm>
        </p:grpSpPr>
        <p:sp>
          <p:nvSpPr>
            <p:cNvPr id="4" name="Rectangle: Rounded Corners 60"/>
            <p:cNvSpPr/>
            <p:nvPr/>
          </p:nvSpPr>
          <p:spPr>
            <a:xfrm>
              <a:off x="7963857" y="2060848"/>
              <a:ext cx="2277534" cy="3556000"/>
            </a:xfrm>
            <a:prstGeom prst="roundRect">
              <a:avLst>
                <a:gd name="adj" fmla="val 500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5" name="Rectangle: Rounded Corners 53"/>
            <p:cNvSpPr/>
            <p:nvPr/>
          </p:nvSpPr>
          <p:spPr>
            <a:xfrm>
              <a:off x="4947707" y="2060848"/>
              <a:ext cx="2277534" cy="3556000"/>
            </a:xfrm>
            <a:prstGeom prst="roundRect">
              <a:avLst>
                <a:gd name="adj" fmla="val 500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6" name="Rectangle: Rounded Corners 41"/>
            <p:cNvSpPr/>
            <p:nvPr/>
          </p:nvSpPr>
          <p:spPr>
            <a:xfrm>
              <a:off x="1979612" y="2060848"/>
              <a:ext cx="2277534" cy="3556000"/>
            </a:xfrm>
            <a:prstGeom prst="roundRect">
              <a:avLst>
                <a:gd name="adj" fmla="val 500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7" name="Rectangle 15"/>
            <p:cNvSpPr/>
            <p:nvPr/>
          </p:nvSpPr>
          <p:spPr bwMode="auto">
            <a:xfrm>
              <a:off x="2269382" y="5024961"/>
              <a:ext cx="1707518" cy="3238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1">
                    <a:lumMod val="75000"/>
                    <a:lumOff val="25000"/>
                  </a:schemeClr>
                </a:solidFill>
              </a:endParaRPr>
            </a:p>
          </p:txBody>
        </p:sp>
        <p:sp>
          <p:nvSpPr>
            <p:cNvPr id="10" name="Freeform: Shape 48"/>
            <p:cNvSpPr/>
            <p:nvPr/>
          </p:nvSpPr>
          <p:spPr bwMode="auto">
            <a:xfrm>
              <a:off x="8800310" y="2301311"/>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19050">
              <a:solidFill>
                <a:schemeClr val="accent1"/>
              </a:solidFill>
            </a:ln>
          </p:spPr>
          <p:txBody>
            <a:bodyPr anchor="ctr"/>
            <a:lstStyle/>
            <a:p>
              <a:pPr algn="ctr"/>
              <a:endParaRPr>
                <a:solidFill>
                  <a:schemeClr val="tx1">
                    <a:lumMod val="75000"/>
                    <a:lumOff val="25000"/>
                  </a:schemeClr>
                </a:solidFill>
              </a:endParaRPr>
            </a:p>
          </p:txBody>
        </p:sp>
        <p:sp>
          <p:nvSpPr>
            <p:cNvPr id="11" name="Freeform: Shape 49"/>
            <p:cNvSpPr/>
            <p:nvPr/>
          </p:nvSpPr>
          <p:spPr bwMode="auto">
            <a:xfrm>
              <a:off x="2806539" y="2301311"/>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w="19050">
              <a:solidFill>
                <a:schemeClr val="accent1"/>
              </a:solidFill>
            </a:ln>
          </p:spPr>
          <p:txBody>
            <a:bodyPr anchor="ctr"/>
            <a:lstStyle/>
            <a:p>
              <a:pPr algn="ctr"/>
              <a:endParaRPr>
                <a:solidFill>
                  <a:schemeClr val="tx1">
                    <a:lumMod val="75000"/>
                    <a:lumOff val="25000"/>
                  </a:schemeClr>
                </a:solidFill>
              </a:endParaRPr>
            </a:p>
          </p:txBody>
        </p:sp>
        <p:sp>
          <p:nvSpPr>
            <p:cNvPr id="12" name="Freeform: Shape 50"/>
            <p:cNvSpPr/>
            <p:nvPr/>
          </p:nvSpPr>
          <p:spPr bwMode="auto">
            <a:xfrm>
              <a:off x="5784160" y="2301311"/>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19050">
              <a:solidFill>
                <a:schemeClr val="accent1"/>
              </a:solidFill>
            </a:ln>
          </p:spPr>
          <p:txBody>
            <a:bodyPr anchor="ctr"/>
            <a:lstStyle/>
            <a:p>
              <a:pPr algn="ctr"/>
              <a:endParaRPr>
                <a:solidFill>
                  <a:schemeClr val="tx1">
                    <a:lumMod val="75000"/>
                    <a:lumOff val="25000"/>
                  </a:schemeClr>
                </a:solidFill>
              </a:endParaRPr>
            </a:p>
          </p:txBody>
        </p:sp>
        <p:sp>
          <p:nvSpPr>
            <p:cNvPr id="13" name="Rectangle 54"/>
            <p:cNvSpPr/>
            <p:nvPr/>
          </p:nvSpPr>
          <p:spPr bwMode="auto">
            <a:xfrm>
              <a:off x="5247003" y="5024961"/>
              <a:ext cx="1707518" cy="3238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1">
                    <a:lumMod val="75000"/>
                    <a:lumOff val="25000"/>
                  </a:schemeClr>
                </a:solidFill>
              </a:endParaRPr>
            </a:p>
          </p:txBody>
        </p:sp>
        <p:sp>
          <p:nvSpPr>
            <p:cNvPr id="16" name="Rectangle 61"/>
            <p:cNvSpPr/>
            <p:nvPr/>
          </p:nvSpPr>
          <p:spPr bwMode="auto">
            <a:xfrm>
              <a:off x="8263153" y="5024961"/>
              <a:ext cx="1707518" cy="3238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1">
                    <a:lumMod val="75000"/>
                    <a:lumOff val="25000"/>
                  </a:schemeClr>
                </a:solidFill>
              </a:endParaRPr>
            </a:p>
          </p:txBody>
        </p:sp>
      </p:grpSp>
      <p:sp>
        <p:nvSpPr>
          <p:cNvPr id="20" name="矩形 19"/>
          <p:cNvSpPr/>
          <p:nvPr/>
        </p:nvSpPr>
        <p:spPr>
          <a:xfrm>
            <a:off x="4936204" y="3097427"/>
            <a:ext cx="2331583" cy="1643527"/>
          </a:xfrm>
          <a:prstGeom prst="rect">
            <a:avLst/>
          </a:prstGeom>
          <a:noFill/>
        </p:spPr>
        <p:txBody>
          <a:bodyPr wrap="square" rtlCol="0">
            <a:spAutoFit/>
            <a:scene3d>
              <a:camera prst="orthographicFront"/>
              <a:lightRig rig="threePt" dir="t"/>
            </a:scene3d>
            <a:sp3d contourW="12700"/>
          </a:bodyPr>
          <a:lstStyle/>
          <a:p>
            <a:pPr algn="ctr" defTabSz="914400">
              <a:lnSpc>
                <a:spcPct val="120000"/>
              </a:lnSpc>
            </a:pPr>
            <a:r>
              <a:rPr lang="en-US" altLang="zh-CN" sz="1400" dirty="0">
                <a:solidFill>
                  <a:schemeClr val="bg1">
                    <a:lumMod val="50000"/>
                  </a:schemeClr>
                </a:solidFill>
                <a:latin typeface="Century Gothic" panose="020B0502020202020204" pitchFamily="34" charset="0"/>
                <a:ea typeface="时尚中黑简体" panose="01010104010101010101" pitchFamily="2" charset="-122"/>
              </a:rPr>
              <a:t>The user can demonstrate on a projector or computer, or print the presentation and make it into a film to be used</a:t>
            </a:r>
            <a:endParaRPr lang="en-US" altLang="zh-CN" sz="1400" dirty="0">
              <a:solidFill>
                <a:schemeClr val="bg1">
                  <a:lumMod val="50000"/>
                </a:schemeClr>
              </a:solidFill>
              <a:latin typeface="Century Gothic" panose="020B0502020202020204" pitchFamily="34" charset="0"/>
              <a:ea typeface="时尚中黑简体" panose="01010104010101010101" pitchFamily="2" charset="-122"/>
            </a:endParaRPr>
          </a:p>
        </p:txBody>
      </p:sp>
      <p:sp>
        <p:nvSpPr>
          <p:cNvPr id="21" name="矩形 20"/>
          <p:cNvSpPr/>
          <p:nvPr/>
        </p:nvSpPr>
        <p:spPr>
          <a:xfrm>
            <a:off x="1870503" y="5124713"/>
            <a:ext cx="16552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6" name="矩形 25"/>
          <p:cNvSpPr/>
          <p:nvPr/>
        </p:nvSpPr>
        <p:spPr>
          <a:xfrm>
            <a:off x="8332111" y="3097427"/>
            <a:ext cx="2331583" cy="1643527"/>
          </a:xfrm>
          <a:prstGeom prst="rect">
            <a:avLst/>
          </a:prstGeom>
          <a:noFill/>
        </p:spPr>
        <p:txBody>
          <a:bodyPr wrap="square" rtlCol="0">
            <a:spAutoFit/>
            <a:scene3d>
              <a:camera prst="orthographicFront"/>
              <a:lightRig rig="threePt" dir="t"/>
            </a:scene3d>
            <a:sp3d contourW="12700"/>
          </a:bodyPr>
          <a:lstStyle/>
          <a:p>
            <a:pPr algn="ctr" defTabSz="914400">
              <a:lnSpc>
                <a:spcPct val="120000"/>
              </a:lnSpc>
            </a:pPr>
            <a:r>
              <a:rPr lang="en-US" altLang="zh-CN" sz="1400" dirty="0">
                <a:solidFill>
                  <a:schemeClr val="bg1">
                    <a:lumMod val="50000"/>
                  </a:schemeClr>
                </a:solidFill>
                <a:latin typeface="Century Gothic" panose="020B0502020202020204" pitchFamily="34" charset="0"/>
                <a:ea typeface="时尚中黑简体" panose="01010104010101010101" pitchFamily="2" charset="-122"/>
              </a:rPr>
              <a:t>The user can demonstrate on a projector or computer, or print the presentation and make it into a film to be used</a:t>
            </a:r>
            <a:endParaRPr lang="en-US" altLang="zh-CN" sz="1400" dirty="0">
              <a:solidFill>
                <a:schemeClr val="bg1">
                  <a:lumMod val="50000"/>
                </a:schemeClr>
              </a:solidFill>
              <a:latin typeface="Century Gothic" panose="020B0502020202020204" pitchFamily="34" charset="0"/>
              <a:ea typeface="时尚中黑简体" panose="01010104010101010101" pitchFamily="2" charset="-122"/>
            </a:endParaRPr>
          </a:p>
        </p:txBody>
      </p:sp>
      <p:sp>
        <p:nvSpPr>
          <p:cNvPr id="27" name="矩形 26"/>
          <p:cNvSpPr/>
          <p:nvPr/>
        </p:nvSpPr>
        <p:spPr>
          <a:xfrm>
            <a:off x="5276832" y="5124713"/>
            <a:ext cx="16552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8" name="矩形 27"/>
          <p:cNvSpPr/>
          <p:nvPr/>
        </p:nvSpPr>
        <p:spPr>
          <a:xfrm>
            <a:off x="8686800" y="5124713"/>
            <a:ext cx="16552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9" name="矩形 28"/>
          <p:cNvSpPr/>
          <p:nvPr/>
        </p:nvSpPr>
        <p:spPr>
          <a:xfrm>
            <a:off x="1521929" y="3097427"/>
            <a:ext cx="2331583" cy="1643527"/>
          </a:xfrm>
          <a:prstGeom prst="rect">
            <a:avLst/>
          </a:prstGeom>
          <a:noFill/>
        </p:spPr>
        <p:txBody>
          <a:bodyPr wrap="square" rtlCol="0">
            <a:spAutoFit/>
            <a:scene3d>
              <a:camera prst="orthographicFront"/>
              <a:lightRig rig="threePt" dir="t"/>
            </a:scene3d>
            <a:sp3d contourW="12700"/>
          </a:bodyPr>
          <a:lstStyle/>
          <a:p>
            <a:pPr algn="ctr" defTabSz="914400">
              <a:lnSpc>
                <a:spcPct val="120000"/>
              </a:lnSpc>
            </a:pPr>
            <a:r>
              <a:rPr lang="en-US" altLang="zh-CN" sz="1400" dirty="0">
                <a:solidFill>
                  <a:schemeClr val="bg1">
                    <a:lumMod val="50000"/>
                  </a:schemeClr>
                </a:solidFill>
                <a:latin typeface="Century Gothic" panose="020B0502020202020204" pitchFamily="34" charset="0"/>
                <a:ea typeface="时尚中黑简体" panose="01010104010101010101" pitchFamily="2" charset="-122"/>
              </a:rPr>
              <a:t>The user can demonstrate on a projector or computer, or print the presentation and make it into a film to be used</a:t>
            </a:r>
            <a:endParaRPr lang="en-US" altLang="zh-CN" sz="1400" dirty="0">
              <a:solidFill>
                <a:schemeClr val="bg1">
                  <a:lumMod val="50000"/>
                </a:schemeClr>
              </a:solidFill>
              <a:latin typeface="Century Gothic" panose="020B0502020202020204" pitchFamily="34" charset="0"/>
              <a:ea typeface="时尚中黑简体" panose="01010104010101010101" pitchFamily="2" charset="-122"/>
            </a:endParaRPr>
          </a:p>
        </p:txBody>
      </p:sp>
      <p:sp>
        <p:nvSpPr>
          <p:cNvPr id="18" name="文本框 17"/>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accent1"/>
                </a:solidFill>
                <a:latin typeface="Century Gothic" panose="020B0502020202020204" pitchFamily="34" charset="0"/>
                <a:ea typeface="+mj-ea"/>
              </a:rPr>
              <a:t>标题文字添加</a:t>
            </a:r>
            <a:endParaRPr lang="zh-CN" altLang="en-US" sz="3200" b="1" dirty="0">
              <a:solidFill>
                <a:schemeClr val="accent1"/>
              </a:solidFill>
              <a:latin typeface="Century Gothic" panose="020B0502020202020204" pitchFamily="34" charset="0"/>
              <a:ea typeface="+mj-ea"/>
            </a:endParaRPr>
          </a:p>
        </p:txBody>
      </p:sp>
      <p:sp>
        <p:nvSpPr>
          <p:cNvPr id="19" name="矩形 18"/>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dirty="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dirty="0">
                <a:solidFill>
                  <a:schemeClr val="accent1"/>
                </a:solidFill>
                <a:latin typeface="+mn-ea"/>
                <a:cs typeface="经典综艺体简" panose="02010609000101010101" pitchFamily="49" charset="-122"/>
              </a:rPr>
              <a:t>提高员工执行力</a:t>
            </a:r>
            <a:endParaRPr lang="zh-CN" altLang="en-US" sz="3600" b="1" dirty="0">
              <a:solidFill>
                <a:schemeClr val="accent1"/>
              </a:solidFill>
              <a:latin typeface="+mn-ea"/>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noProof="0" dirty="0">
                <a:solidFill>
                  <a:schemeClr val="accent1"/>
                </a:solidFill>
                <a:latin typeface="Century Gothic" panose="020B0502020202020204" pitchFamily="34" charset="0"/>
                <a:ea typeface="微软雅黑" panose="020B0503020204020204" pitchFamily="34" charset="-122"/>
                <a:cs typeface="经典综艺体简" panose="02010609000101010101" pitchFamily="49" charset="-122"/>
              </a:rPr>
              <a:t>PART 02</a:t>
            </a:r>
            <a:endParaRPr kumimoji="0" lang="zh-CN" altLang="en-US" sz="6000" i="1" u="none" strike="noStrike" kern="1200" cap="none" spc="0" normalizeH="0" baseline="0" noProof="0" dirty="0">
              <a:ln>
                <a:noFill/>
              </a:ln>
              <a:solidFill>
                <a:schemeClr val="accent1"/>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grpSp>
        <p:nvGrpSpPr>
          <p:cNvPr id="9" name="组合 8"/>
          <p:cNvGrpSpPr/>
          <p:nvPr/>
        </p:nvGrpSpPr>
        <p:grpSpPr>
          <a:xfrm>
            <a:off x="1598611" y="2040345"/>
            <a:ext cx="4160083" cy="3022654"/>
            <a:chOff x="3585799" y="2213047"/>
            <a:chExt cx="2309318" cy="1677916"/>
          </a:xfrm>
        </p:grpSpPr>
        <p:pic>
          <p:nvPicPr>
            <p:cNvPr id="10" name="PA_图片 9"/>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3586924" y="2213047"/>
              <a:ext cx="2307067" cy="1539584"/>
            </a:xfrm>
            <a:prstGeom prst="rect">
              <a:avLst/>
            </a:prstGeom>
          </p:spPr>
        </p:pic>
        <p:cxnSp>
          <p:nvCxnSpPr>
            <p:cNvPr id="11" name="PA_直接连接符 26"/>
            <p:cNvCxnSpPr/>
            <p:nvPr>
              <p:custDataLst>
                <p:tags r:id="rId3"/>
              </p:custDataLst>
            </p:nvPr>
          </p:nvCxnSpPr>
          <p:spPr>
            <a:xfrm>
              <a:off x="3585799" y="3890963"/>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ISLIDE.DIAGRAM" val="616caf30-964c-44d5-8778-60f66ba872f9"/>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PA" val="v3.2.0"/>
</p:tagLst>
</file>

<file path=ppt/tags/tag15.xml><?xml version="1.0" encoding="utf-8"?>
<p:tagLst xmlns:p="http://schemas.openxmlformats.org/presentationml/2006/main">
  <p:tag name="PA" val="v3.2.0"/>
</p:tagLst>
</file>

<file path=ppt/tags/tag16.xml><?xml version="1.0" encoding="utf-8"?>
<p:tagLst xmlns:p="http://schemas.openxmlformats.org/presentationml/2006/main">
  <p:tag name="PA" val="v3.2.0"/>
</p:tagLst>
</file>

<file path=ppt/tags/tag17.xml><?xml version="1.0" encoding="utf-8"?>
<p:tagLst xmlns:p="http://schemas.openxmlformats.org/presentationml/2006/main">
  <p:tag name="PA" val="v3.2.0"/>
</p:tagLst>
</file>

<file path=ppt/tags/tag18.xml><?xml version="1.0" encoding="utf-8"?>
<p:tagLst xmlns:p="http://schemas.openxmlformats.org/presentationml/2006/main">
  <p:tag name="ISPRING_PRESENTATION_TITLE" val="PowerPoint 演示文稿"/>
  <p:tag name="commondata" val="eyJoZGlkIjoiYTQ3YTc2YjBlNWRhYjQ0NTA0MDBkN2E0YWM4YTZjZGMifQ=="/>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ISLIDE.DIAGRAM" val="495457a2-dd1d-4bd9-aba6-6d4b549889c8"/>
</p:tagLst>
</file>

<file path=ppt/theme/theme1.xml><?xml version="1.0" encoding="utf-8"?>
<a:theme xmlns:a="http://schemas.openxmlformats.org/drawingml/2006/main" name="包图主题2">
  <a:themeElements>
    <a:clrScheme name="自定义 160">
      <a:dk1>
        <a:srgbClr val="000000"/>
      </a:dk1>
      <a:lt1>
        <a:srgbClr val="FFFFFF"/>
      </a:lt1>
      <a:dk2>
        <a:srgbClr val="778495"/>
      </a:dk2>
      <a:lt2>
        <a:srgbClr val="F0F0F0"/>
      </a:lt2>
      <a:accent1>
        <a:srgbClr val="4B5050"/>
      </a:accent1>
      <a:accent2>
        <a:srgbClr val="F5AA19"/>
      </a:accent2>
      <a:accent3>
        <a:srgbClr val="4B5050"/>
      </a:accent3>
      <a:accent4>
        <a:srgbClr val="F5AA19"/>
      </a:accent4>
      <a:accent5>
        <a:srgbClr val="4B5050"/>
      </a:accent5>
      <a:accent6>
        <a:srgbClr val="F5AA19"/>
      </a:accent6>
      <a:hlink>
        <a:srgbClr val="4B5050"/>
      </a:hlink>
      <a:folHlink>
        <a:srgbClr val="F5AA19"/>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10326</Words>
  <Application>WPS 演示</Application>
  <PresentationFormat>宽屏</PresentationFormat>
  <Paragraphs>422</Paragraphs>
  <Slides>26</Slides>
  <Notes>25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微软雅黑</vt:lpstr>
      <vt:lpstr>Century Gothic</vt:lpstr>
      <vt:lpstr>经典综艺体简</vt:lpstr>
      <vt:lpstr>时尚中黑简体</vt:lpstr>
      <vt:lpstr>黑体</vt:lpstr>
      <vt:lpstr>Arial Unicode MS</vt:lpstr>
      <vt:lpstr>等线</vt:lpstr>
      <vt:lpstr>Calibri</vt:lpstr>
      <vt:lpstr>Impact</vt:lpstr>
      <vt:lpstr>Roboto</vt:lpstr>
      <vt:lpstr>Times New Roman</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57</cp:revision>
  <dcterms:created xsi:type="dcterms:W3CDTF">2017-08-18T03:02:00Z</dcterms:created>
  <dcterms:modified xsi:type="dcterms:W3CDTF">2024-04-08T03:46:27Z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CAB0EFF1639048F89DEF9A8DAE8EEE7B_13</vt:lpwstr>
  </property>
</Properties>
</file>