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0.svg" ContentType="image/svg+xml"/>
  <Override PartName="/ppt/media/image22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6"/>
  </p:notesMasterIdLst>
  <p:sldIdLst>
    <p:sldId id="256" r:id="rId4"/>
    <p:sldId id="258" r:id="rId5"/>
    <p:sldId id="259" r:id="rId6"/>
    <p:sldId id="265" r:id="rId7"/>
    <p:sldId id="264" r:id="rId8"/>
    <p:sldId id="267" r:id="rId9"/>
    <p:sldId id="266" r:id="rId10"/>
    <p:sldId id="261" r:id="rId11"/>
    <p:sldId id="268" r:id="rId12"/>
    <p:sldId id="271" r:id="rId13"/>
    <p:sldId id="269" r:id="rId14"/>
    <p:sldId id="272" r:id="rId15"/>
    <p:sldId id="270" r:id="rId17"/>
    <p:sldId id="262" r:id="rId18"/>
    <p:sldId id="273" r:id="rId19"/>
    <p:sldId id="274" r:id="rId20"/>
    <p:sldId id="275" r:id="rId21"/>
    <p:sldId id="276" r:id="rId22"/>
    <p:sldId id="263" r:id="rId23"/>
    <p:sldId id="277" r:id="rId24"/>
    <p:sldId id="278" r:id="rId25"/>
    <p:sldId id="279" r:id="rId26"/>
    <p:sldId id="280" r:id="rId27"/>
    <p:sldId id="260" r:id="rId28"/>
    <p:sldId id="288" r:id="rId29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1ED"/>
    <a:srgbClr val="4D62FD"/>
    <a:srgbClr val="FFC000"/>
    <a:srgbClr val="E2AC00"/>
    <a:srgbClr val="F2B800"/>
    <a:srgbClr val="152EE9"/>
    <a:srgbClr val="465AEE"/>
    <a:srgbClr val="3F55FA"/>
    <a:srgbClr val="3048FC"/>
    <a:srgbClr val="112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3" Type="http://schemas.openxmlformats.org/officeDocument/2006/relationships/tags" Target="tags/tag1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AAF8E-89D6-443E-ABC5-00710D311A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5AD7A-AF3C-4119-B332-AFC69D0ADBF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5AD7A-AF3C-4119-B332-AFC69D0ADB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9"/>
          <p:cNvSpPr txBox="1"/>
          <p:nvPr userDrawn="1"/>
        </p:nvSpPr>
        <p:spPr>
          <a:xfrm>
            <a:off x="1597732" y="672147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9105-A85E-453E-8271-0CBBE378D8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8BC0-B264-4938-8F59-1E1D4F975C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2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954A9105-A85E-453E-8271-0CBBE378D81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5D8F8BC0-B264-4938-8F59-1E1D4F975C2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3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22.svg"/><Relationship Id="rId1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4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image" Target="../media/image26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8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image" Target="../media/image30.jpeg"/><Relationship Id="rId1" Type="http://schemas.openxmlformats.org/officeDocument/2006/relationships/image" Target="../media/image2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8.xml"/><Relationship Id="rId4" Type="http://schemas.openxmlformats.org/officeDocument/2006/relationships/image" Target="../media/image10.svg"/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表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_3"/>
          <p:cNvSpPr/>
          <p:nvPr/>
        </p:nvSpPr>
        <p:spPr>
          <a:xfrm>
            <a:off x="1238254" y="2032589"/>
            <a:ext cx="9212031" cy="140038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8500" b="1" dirty="0">
                <a:solidFill>
                  <a:srgbClr val="FFFFFF"/>
                </a:solidFill>
                <a:effectLst>
                  <a:glow>
                    <a:prstClr val="white"/>
                  </a:glow>
                </a:effectLst>
                <a:cs typeface="+mn-ea"/>
                <a:sym typeface="+mn-lt"/>
              </a:rPr>
              <a:t>销售运营复盘总结</a:t>
            </a:r>
            <a:endParaRPr lang="zh-CN" altLang="en-US" sz="8500" b="1" dirty="0">
              <a:solidFill>
                <a:srgbClr val="FFFFFF"/>
              </a:solidFill>
              <a:effectLst>
                <a:glow>
                  <a:prstClr val="white"/>
                </a:glow>
              </a:effectLst>
              <a:cs typeface="+mn-ea"/>
              <a:sym typeface="+mn-lt"/>
            </a:endParaRPr>
          </a:p>
        </p:txBody>
      </p:sp>
      <p:sp>
        <p:nvSpPr>
          <p:cNvPr id="22" name="TextBox 36"/>
          <p:cNvSpPr txBox="1"/>
          <p:nvPr/>
        </p:nvSpPr>
        <p:spPr>
          <a:xfrm>
            <a:off x="1276356" y="3295713"/>
            <a:ext cx="6677020" cy="753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  <a:defRPr/>
            </a:pPr>
            <a:r>
              <a:rPr lang="en-US" altLang="zh-CN" dirty="0">
                <a:solidFill>
                  <a:srgbClr val="FFFFFF"/>
                </a:solidFill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lang="en-US" altLang="zh-CN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1314455" y="4847254"/>
            <a:ext cx="1702905" cy="4680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营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45673" y="447674"/>
            <a:ext cx="670764" cy="180000"/>
            <a:chOff x="445673" y="447674"/>
            <a:chExt cx="670764" cy="180000"/>
          </a:xfrm>
        </p:grpSpPr>
        <p:sp>
          <p:nvSpPr>
            <p:cNvPr id="29" name="椭圆 28"/>
            <p:cNvSpPr/>
            <p:nvPr/>
          </p:nvSpPr>
          <p:spPr>
            <a:xfrm>
              <a:off x="445673" y="447674"/>
              <a:ext cx="180000" cy="180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691055" y="447674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936437" y="447674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10980057" y="1497680"/>
            <a:ext cx="430887" cy="38626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BUSINESS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工作成果展示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03927" y="1861478"/>
            <a:ext cx="5497404" cy="3463939"/>
            <a:chOff x="240446" y="2063499"/>
            <a:chExt cx="5497404" cy="3463939"/>
          </a:xfrm>
        </p:grpSpPr>
        <p:sp>
          <p:nvSpPr>
            <p:cNvPr id="54" name="矩形 53"/>
            <p:cNvSpPr/>
            <p:nvPr/>
          </p:nvSpPr>
          <p:spPr>
            <a:xfrm>
              <a:off x="240446" y="2063499"/>
              <a:ext cx="5497404" cy="346393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74700" dist="304800" dir="5400000" sx="90000" sy="90000" algn="t" rotWithShape="0">
                <a:prstClr val="black">
                  <a:alpha val="27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391710" y="2366908"/>
              <a:ext cx="5194876" cy="2857120"/>
              <a:chOff x="555744" y="2290545"/>
              <a:chExt cx="5194876" cy="2857120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555744" y="2290545"/>
                <a:ext cx="5194876" cy="1249316"/>
                <a:chOff x="5396027" y="1626009"/>
                <a:chExt cx="5194876" cy="1249316"/>
              </a:xfrm>
            </p:grpSpPr>
            <p:grpSp>
              <p:nvGrpSpPr>
                <p:cNvPr id="41" name="组合 40"/>
                <p:cNvGrpSpPr/>
                <p:nvPr/>
              </p:nvGrpSpPr>
              <p:grpSpPr>
                <a:xfrm>
                  <a:off x="5396027" y="1812221"/>
                  <a:ext cx="878632" cy="892568"/>
                  <a:chOff x="5572489" y="1888311"/>
                  <a:chExt cx="878632" cy="892568"/>
                </a:xfrm>
              </p:grpSpPr>
              <p:grpSp>
                <p:nvGrpSpPr>
                  <p:cNvPr id="43" name="组合 42"/>
                  <p:cNvGrpSpPr/>
                  <p:nvPr/>
                </p:nvGrpSpPr>
                <p:grpSpPr>
                  <a:xfrm>
                    <a:off x="5572489" y="1888311"/>
                    <a:ext cx="878632" cy="892568"/>
                    <a:chOff x="1827622" y="1343919"/>
                    <a:chExt cx="2304000" cy="2304000"/>
                  </a:xfrm>
                </p:grpSpPr>
                <p:sp>
                  <p:nvSpPr>
                    <p:cNvPr id="45" name="椭圆 44"/>
                    <p:cNvSpPr/>
                    <p:nvPr/>
                  </p:nvSpPr>
                  <p:spPr>
                    <a:xfrm>
                      <a:off x="1827622" y="1343919"/>
                      <a:ext cx="2304000" cy="2304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100000">
                          <a:srgbClr val="FFFFFF">
                            <a:lumMod val="85000"/>
                          </a:srgbClr>
                        </a:gs>
                        <a:gs pos="0">
                          <a:srgbClr val="FFFFFF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ln w="12700" cap="flat" cmpd="sng" algn="ctr">
                      <a:noFill/>
                      <a:prstDash val="solid"/>
                    </a:ln>
                    <a:effectLst>
                      <a:outerShdw blurRad="571500" dist="355600" dir="7800000" sx="88000" sy="88000" algn="tr" rotWithShape="0">
                        <a:prstClr val="black">
                          <a:alpha val="15000"/>
                        </a:prst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93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46" name="椭圆 45"/>
                    <p:cNvSpPr/>
                    <p:nvPr/>
                  </p:nvSpPr>
                  <p:spPr>
                    <a:xfrm>
                      <a:off x="1877479" y="1393777"/>
                      <a:ext cx="2204283" cy="2204284"/>
                    </a:xfrm>
                    <a:prstGeom prst="ellipse">
                      <a:avLst/>
                    </a:prstGeom>
                    <a:solidFill>
                      <a:srgbClr val="4D62FD"/>
                    </a:solidFill>
                    <a:ln w="12700" cap="flat" cmpd="sng" algn="ctr">
                      <a:noFill/>
                      <a:prstDash val="solid"/>
                    </a:ln>
                    <a:effectLst/>
                  </p:spPr>
                  <p:txBody>
                    <a:bodyPr lIns="0" r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07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44" name="Freeform 6"/>
                  <p:cNvSpPr>
                    <a:spLocks noEditPoints="1"/>
                  </p:cNvSpPr>
                  <p:nvPr/>
                </p:nvSpPr>
                <p:spPr bwMode="auto">
                  <a:xfrm>
                    <a:off x="5697404" y="2085929"/>
                    <a:ext cx="571401" cy="414359"/>
                  </a:xfrm>
                  <a:custGeom>
                    <a:avLst/>
                    <a:gdLst>
                      <a:gd name="T0" fmla="*/ 107 w 165"/>
                      <a:gd name="T1" fmla="*/ 104 h 104"/>
                      <a:gd name="T2" fmla="*/ 124 w 165"/>
                      <a:gd name="T3" fmla="*/ 104 h 104"/>
                      <a:gd name="T4" fmla="*/ 124 w 165"/>
                      <a:gd name="T5" fmla="*/ 45 h 104"/>
                      <a:gd name="T6" fmla="*/ 107 w 165"/>
                      <a:gd name="T7" fmla="*/ 61 h 104"/>
                      <a:gd name="T8" fmla="*/ 107 w 165"/>
                      <a:gd name="T9" fmla="*/ 104 h 104"/>
                      <a:gd name="T10" fmla="*/ 132 w 165"/>
                      <a:gd name="T11" fmla="*/ 104 h 104"/>
                      <a:gd name="T12" fmla="*/ 149 w 165"/>
                      <a:gd name="T13" fmla="*/ 104 h 104"/>
                      <a:gd name="T14" fmla="*/ 149 w 165"/>
                      <a:gd name="T15" fmla="*/ 22 h 104"/>
                      <a:gd name="T16" fmla="*/ 132 w 165"/>
                      <a:gd name="T17" fmla="*/ 38 h 104"/>
                      <a:gd name="T18" fmla="*/ 132 w 165"/>
                      <a:gd name="T19" fmla="*/ 104 h 104"/>
                      <a:gd name="T20" fmla="*/ 161 w 165"/>
                      <a:gd name="T21" fmla="*/ 0 h 104"/>
                      <a:gd name="T22" fmla="*/ 164 w 165"/>
                      <a:gd name="T23" fmla="*/ 4 h 104"/>
                      <a:gd name="T24" fmla="*/ 164 w 165"/>
                      <a:gd name="T25" fmla="*/ 5 h 104"/>
                      <a:gd name="T26" fmla="*/ 161 w 165"/>
                      <a:gd name="T27" fmla="*/ 15 h 104"/>
                      <a:gd name="T28" fmla="*/ 161 w 165"/>
                      <a:gd name="T29" fmla="*/ 16 h 104"/>
                      <a:gd name="T30" fmla="*/ 156 w 165"/>
                      <a:gd name="T31" fmla="*/ 17 h 104"/>
                      <a:gd name="T32" fmla="*/ 155 w 165"/>
                      <a:gd name="T33" fmla="*/ 17 h 104"/>
                      <a:gd name="T34" fmla="*/ 153 w 165"/>
                      <a:gd name="T35" fmla="*/ 14 h 104"/>
                      <a:gd name="T36" fmla="*/ 103 w 165"/>
                      <a:gd name="T37" fmla="*/ 61 h 104"/>
                      <a:gd name="T38" fmla="*/ 87 w 165"/>
                      <a:gd name="T39" fmla="*/ 44 h 104"/>
                      <a:gd name="T40" fmla="*/ 74 w 165"/>
                      <a:gd name="T41" fmla="*/ 30 h 104"/>
                      <a:gd name="T42" fmla="*/ 3 w 165"/>
                      <a:gd name="T43" fmla="*/ 96 h 104"/>
                      <a:gd name="T44" fmla="*/ 0 w 165"/>
                      <a:gd name="T45" fmla="*/ 93 h 104"/>
                      <a:gd name="T46" fmla="*/ 74 w 165"/>
                      <a:gd name="T47" fmla="*/ 24 h 104"/>
                      <a:gd name="T48" fmla="*/ 87 w 165"/>
                      <a:gd name="T49" fmla="*/ 37 h 104"/>
                      <a:gd name="T50" fmla="*/ 103 w 165"/>
                      <a:gd name="T51" fmla="*/ 55 h 104"/>
                      <a:gd name="T52" fmla="*/ 150 w 165"/>
                      <a:gd name="T53" fmla="*/ 11 h 104"/>
                      <a:gd name="T54" fmla="*/ 148 w 165"/>
                      <a:gd name="T55" fmla="*/ 9 h 104"/>
                      <a:gd name="T56" fmla="*/ 147 w 165"/>
                      <a:gd name="T57" fmla="*/ 8 h 104"/>
                      <a:gd name="T58" fmla="*/ 149 w 165"/>
                      <a:gd name="T59" fmla="*/ 3 h 104"/>
                      <a:gd name="T60" fmla="*/ 150 w 165"/>
                      <a:gd name="T61" fmla="*/ 3 h 104"/>
                      <a:gd name="T62" fmla="*/ 160 w 165"/>
                      <a:gd name="T63" fmla="*/ 1 h 104"/>
                      <a:gd name="T64" fmla="*/ 161 w 165"/>
                      <a:gd name="T65" fmla="*/ 0 h 104"/>
                      <a:gd name="T66" fmla="*/ 7 w 165"/>
                      <a:gd name="T67" fmla="*/ 104 h 104"/>
                      <a:gd name="T68" fmla="*/ 24 w 165"/>
                      <a:gd name="T69" fmla="*/ 104 h 104"/>
                      <a:gd name="T70" fmla="*/ 24 w 165"/>
                      <a:gd name="T71" fmla="*/ 81 h 104"/>
                      <a:gd name="T72" fmla="*/ 7 w 165"/>
                      <a:gd name="T73" fmla="*/ 97 h 104"/>
                      <a:gd name="T74" fmla="*/ 7 w 165"/>
                      <a:gd name="T75" fmla="*/ 104 h 104"/>
                      <a:gd name="T76" fmla="*/ 32 w 165"/>
                      <a:gd name="T77" fmla="*/ 104 h 104"/>
                      <a:gd name="T78" fmla="*/ 49 w 165"/>
                      <a:gd name="T79" fmla="*/ 104 h 104"/>
                      <a:gd name="T80" fmla="*/ 49 w 165"/>
                      <a:gd name="T81" fmla="*/ 58 h 104"/>
                      <a:gd name="T82" fmla="*/ 32 w 165"/>
                      <a:gd name="T83" fmla="*/ 74 h 104"/>
                      <a:gd name="T84" fmla="*/ 32 w 165"/>
                      <a:gd name="T85" fmla="*/ 104 h 104"/>
                      <a:gd name="T86" fmla="*/ 57 w 165"/>
                      <a:gd name="T87" fmla="*/ 50 h 104"/>
                      <a:gd name="T88" fmla="*/ 57 w 165"/>
                      <a:gd name="T89" fmla="*/ 104 h 104"/>
                      <a:gd name="T90" fmla="*/ 74 w 165"/>
                      <a:gd name="T91" fmla="*/ 104 h 104"/>
                      <a:gd name="T92" fmla="*/ 74 w 165"/>
                      <a:gd name="T93" fmla="*/ 34 h 104"/>
                      <a:gd name="T94" fmla="*/ 74 w 165"/>
                      <a:gd name="T95" fmla="*/ 34 h 104"/>
                      <a:gd name="T96" fmla="*/ 57 w 165"/>
                      <a:gd name="T97" fmla="*/ 50 h 104"/>
                      <a:gd name="T98" fmla="*/ 82 w 165"/>
                      <a:gd name="T99" fmla="*/ 43 h 104"/>
                      <a:gd name="T100" fmla="*/ 82 w 165"/>
                      <a:gd name="T101" fmla="*/ 104 h 104"/>
                      <a:gd name="T102" fmla="*/ 87 w 165"/>
                      <a:gd name="T103" fmla="*/ 104 h 104"/>
                      <a:gd name="T104" fmla="*/ 99 w 165"/>
                      <a:gd name="T105" fmla="*/ 104 h 104"/>
                      <a:gd name="T106" fmla="*/ 99 w 165"/>
                      <a:gd name="T107" fmla="*/ 61 h 104"/>
                      <a:gd name="T108" fmla="*/ 87 w 165"/>
                      <a:gd name="T109" fmla="*/ 48 h 104"/>
                      <a:gd name="T110" fmla="*/ 82 w 165"/>
                      <a:gd name="T111" fmla="*/ 43 h 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165" h="104">
                        <a:moveTo>
                          <a:pt x="107" y="104"/>
                        </a:moveTo>
                        <a:cubicBezTo>
                          <a:pt x="124" y="104"/>
                          <a:pt x="124" y="104"/>
                          <a:pt x="124" y="104"/>
                        </a:cubicBezTo>
                        <a:cubicBezTo>
                          <a:pt x="124" y="45"/>
                          <a:pt x="124" y="45"/>
                          <a:pt x="124" y="45"/>
                        </a:cubicBezTo>
                        <a:cubicBezTo>
                          <a:pt x="107" y="61"/>
                          <a:pt x="107" y="61"/>
                          <a:pt x="107" y="61"/>
                        </a:cubicBezTo>
                        <a:cubicBezTo>
                          <a:pt x="107" y="104"/>
                          <a:pt x="107" y="104"/>
                          <a:pt x="107" y="104"/>
                        </a:cubicBezTo>
                        <a:close/>
                        <a:moveTo>
                          <a:pt x="132" y="104"/>
                        </a:moveTo>
                        <a:cubicBezTo>
                          <a:pt x="149" y="104"/>
                          <a:pt x="149" y="104"/>
                          <a:pt x="149" y="104"/>
                        </a:cubicBezTo>
                        <a:cubicBezTo>
                          <a:pt x="149" y="22"/>
                          <a:pt x="149" y="22"/>
                          <a:pt x="149" y="22"/>
                        </a:cubicBezTo>
                        <a:cubicBezTo>
                          <a:pt x="132" y="38"/>
                          <a:pt x="132" y="38"/>
                          <a:pt x="132" y="38"/>
                        </a:cubicBezTo>
                        <a:cubicBezTo>
                          <a:pt x="132" y="104"/>
                          <a:pt x="132" y="104"/>
                          <a:pt x="132" y="104"/>
                        </a:cubicBezTo>
                        <a:close/>
                        <a:moveTo>
                          <a:pt x="161" y="0"/>
                        </a:moveTo>
                        <a:cubicBezTo>
                          <a:pt x="164" y="0"/>
                          <a:pt x="165" y="2"/>
                          <a:pt x="164" y="4"/>
                        </a:cubicBezTo>
                        <a:cubicBezTo>
                          <a:pt x="164" y="5"/>
                          <a:pt x="164" y="5"/>
                          <a:pt x="164" y="5"/>
                        </a:cubicBezTo>
                        <a:cubicBezTo>
                          <a:pt x="163" y="8"/>
                          <a:pt x="162" y="12"/>
                          <a:pt x="161" y="15"/>
                        </a:cubicBezTo>
                        <a:cubicBezTo>
                          <a:pt x="161" y="16"/>
                          <a:pt x="161" y="16"/>
                          <a:pt x="161" y="16"/>
                        </a:cubicBezTo>
                        <a:cubicBezTo>
                          <a:pt x="160" y="19"/>
                          <a:pt x="158" y="19"/>
                          <a:pt x="156" y="17"/>
                        </a:cubicBezTo>
                        <a:cubicBezTo>
                          <a:pt x="155" y="17"/>
                          <a:pt x="155" y="17"/>
                          <a:pt x="155" y="17"/>
                        </a:cubicBezTo>
                        <a:cubicBezTo>
                          <a:pt x="154" y="16"/>
                          <a:pt x="154" y="15"/>
                          <a:pt x="153" y="14"/>
                        </a:cubicBezTo>
                        <a:cubicBezTo>
                          <a:pt x="103" y="61"/>
                          <a:pt x="103" y="61"/>
                          <a:pt x="103" y="61"/>
                        </a:cubicBezTo>
                        <a:cubicBezTo>
                          <a:pt x="87" y="44"/>
                          <a:pt x="87" y="44"/>
                          <a:pt x="87" y="44"/>
                        </a:cubicBezTo>
                        <a:cubicBezTo>
                          <a:pt x="74" y="30"/>
                          <a:pt x="74" y="30"/>
                          <a:pt x="74" y="30"/>
                        </a:cubicBezTo>
                        <a:cubicBezTo>
                          <a:pt x="3" y="96"/>
                          <a:pt x="3" y="96"/>
                          <a:pt x="3" y="96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74" y="24"/>
                          <a:pt x="74" y="24"/>
                          <a:pt x="74" y="24"/>
                        </a:cubicBezTo>
                        <a:cubicBezTo>
                          <a:pt x="87" y="37"/>
                          <a:pt x="87" y="37"/>
                          <a:pt x="87" y="37"/>
                        </a:cubicBezTo>
                        <a:cubicBezTo>
                          <a:pt x="103" y="55"/>
                          <a:pt x="103" y="55"/>
                          <a:pt x="103" y="55"/>
                        </a:cubicBezTo>
                        <a:cubicBezTo>
                          <a:pt x="150" y="11"/>
                          <a:pt x="150" y="11"/>
                          <a:pt x="150" y="11"/>
                        </a:cubicBezTo>
                        <a:cubicBezTo>
                          <a:pt x="149" y="10"/>
                          <a:pt x="148" y="9"/>
                          <a:pt x="148" y="9"/>
                        </a:cubicBezTo>
                        <a:cubicBezTo>
                          <a:pt x="147" y="8"/>
                          <a:pt x="147" y="8"/>
                          <a:pt x="147" y="8"/>
                        </a:cubicBezTo>
                        <a:cubicBezTo>
                          <a:pt x="145" y="6"/>
                          <a:pt x="146" y="4"/>
                          <a:pt x="149" y="3"/>
                        </a:cubicBezTo>
                        <a:cubicBezTo>
                          <a:pt x="150" y="3"/>
                          <a:pt x="150" y="3"/>
                          <a:pt x="150" y="3"/>
                        </a:cubicBezTo>
                        <a:cubicBezTo>
                          <a:pt x="152" y="2"/>
                          <a:pt x="157" y="1"/>
                          <a:pt x="160" y="1"/>
                        </a:cubicBezTo>
                        <a:cubicBezTo>
                          <a:pt x="161" y="0"/>
                          <a:pt x="161" y="0"/>
                          <a:pt x="161" y="0"/>
                        </a:cubicBezTo>
                        <a:close/>
                        <a:moveTo>
                          <a:pt x="7" y="104"/>
                        </a:moveTo>
                        <a:cubicBezTo>
                          <a:pt x="24" y="104"/>
                          <a:pt x="24" y="104"/>
                          <a:pt x="24" y="104"/>
                        </a:cubicBezTo>
                        <a:cubicBezTo>
                          <a:pt x="24" y="81"/>
                          <a:pt x="24" y="81"/>
                          <a:pt x="24" y="81"/>
                        </a:cubicBezTo>
                        <a:cubicBezTo>
                          <a:pt x="7" y="97"/>
                          <a:pt x="7" y="97"/>
                          <a:pt x="7" y="97"/>
                        </a:cubicBezTo>
                        <a:cubicBezTo>
                          <a:pt x="7" y="104"/>
                          <a:pt x="7" y="104"/>
                          <a:pt x="7" y="104"/>
                        </a:cubicBezTo>
                        <a:close/>
                        <a:moveTo>
                          <a:pt x="32" y="104"/>
                        </a:moveTo>
                        <a:cubicBezTo>
                          <a:pt x="49" y="104"/>
                          <a:pt x="49" y="104"/>
                          <a:pt x="49" y="104"/>
                        </a:cubicBezTo>
                        <a:cubicBezTo>
                          <a:pt x="49" y="58"/>
                          <a:pt x="49" y="58"/>
                          <a:pt x="49" y="58"/>
                        </a:cubicBezTo>
                        <a:cubicBezTo>
                          <a:pt x="32" y="74"/>
                          <a:pt x="32" y="74"/>
                          <a:pt x="32" y="74"/>
                        </a:cubicBezTo>
                        <a:cubicBezTo>
                          <a:pt x="32" y="104"/>
                          <a:pt x="32" y="104"/>
                          <a:pt x="32" y="104"/>
                        </a:cubicBezTo>
                        <a:close/>
                        <a:moveTo>
                          <a:pt x="57" y="50"/>
                        </a:moveTo>
                        <a:cubicBezTo>
                          <a:pt x="57" y="104"/>
                          <a:pt x="57" y="104"/>
                          <a:pt x="57" y="104"/>
                        </a:cubicBezTo>
                        <a:cubicBezTo>
                          <a:pt x="74" y="104"/>
                          <a:pt x="74" y="104"/>
                          <a:pt x="74" y="104"/>
                        </a:cubicBezTo>
                        <a:cubicBezTo>
                          <a:pt x="74" y="34"/>
                          <a:pt x="74" y="34"/>
                          <a:pt x="74" y="34"/>
                        </a:cubicBezTo>
                        <a:cubicBezTo>
                          <a:pt x="74" y="34"/>
                          <a:pt x="74" y="34"/>
                          <a:pt x="74" y="34"/>
                        </a:cubicBezTo>
                        <a:cubicBezTo>
                          <a:pt x="57" y="50"/>
                          <a:pt x="57" y="50"/>
                          <a:pt x="57" y="50"/>
                        </a:cubicBezTo>
                        <a:close/>
                        <a:moveTo>
                          <a:pt x="82" y="43"/>
                        </a:moveTo>
                        <a:cubicBezTo>
                          <a:pt x="82" y="104"/>
                          <a:pt x="82" y="104"/>
                          <a:pt x="82" y="104"/>
                        </a:cubicBezTo>
                        <a:cubicBezTo>
                          <a:pt x="87" y="104"/>
                          <a:pt x="87" y="104"/>
                          <a:pt x="87" y="104"/>
                        </a:cubicBezTo>
                        <a:cubicBezTo>
                          <a:pt x="99" y="104"/>
                          <a:pt x="99" y="104"/>
                          <a:pt x="99" y="104"/>
                        </a:cubicBezTo>
                        <a:cubicBezTo>
                          <a:pt x="99" y="61"/>
                          <a:pt x="99" y="61"/>
                          <a:pt x="99" y="61"/>
                        </a:cubicBezTo>
                        <a:cubicBezTo>
                          <a:pt x="87" y="48"/>
                          <a:pt x="87" y="48"/>
                          <a:pt x="87" y="48"/>
                        </a:cubicBezTo>
                        <a:lnTo>
                          <a:pt x="82" y="4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vert="horz" wrap="square" lIns="90516" tIns="45259" rIns="90516" bIns="45259" numCol="1" anchor="t" anchorCtr="0" compatLnSpc="1"/>
                  <a:lstStyle/>
                  <a:p>
                    <a:pPr defTabSz="914400"/>
                    <a:endParaRPr lang="zh-CN" altLang="en-US" sz="193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2" name="矩形 41"/>
                <p:cNvSpPr/>
                <p:nvPr/>
              </p:nvSpPr>
              <p:spPr>
                <a:xfrm>
                  <a:off x="6384761" y="1626009"/>
                  <a:ext cx="4206142" cy="124931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  <a:defRPr/>
                  </a:pPr>
                  <a:r>
                    <a:rPr lang="zh-CN" alt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+mn-ea"/>
                      <a:sym typeface="+mn-lt"/>
                    </a:rPr>
                    <a:t>添加标题</a:t>
                  </a:r>
                  <a:endPara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  <a:p>
                  <a:pPr lvl="0">
                    <a:lnSpc>
                      <a:spcPct val="150000"/>
                    </a:lnSpc>
                    <a:defRPr/>
                  </a:pPr>
                  <a:r>
                    <a:rPr lang="zh-CN" altLang="en-US" sz="160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cs typeface="+mn-ea"/>
                      <a:sym typeface="+mn-lt"/>
                    </a:rPr>
                    <a:t>单击此处输入文本内容，可根据自己的需要适当地调整文字的颜色或大小等属性。</a:t>
                  </a:r>
                  <a:endParaRPr lang="zh-CN" altLang="en-US" sz="16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7" name="组合 46"/>
              <p:cNvGrpSpPr/>
              <p:nvPr/>
            </p:nvGrpSpPr>
            <p:grpSpPr>
              <a:xfrm>
                <a:off x="555744" y="3898349"/>
                <a:ext cx="5148070" cy="1249316"/>
                <a:chOff x="5442834" y="4286440"/>
                <a:chExt cx="5148070" cy="1249316"/>
              </a:xfrm>
            </p:grpSpPr>
            <p:grpSp>
              <p:nvGrpSpPr>
                <p:cNvPr id="48" name="组合 47"/>
                <p:cNvGrpSpPr/>
                <p:nvPr/>
              </p:nvGrpSpPr>
              <p:grpSpPr>
                <a:xfrm>
                  <a:off x="5442834" y="4472652"/>
                  <a:ext cx="878632" cy="892568"/>
                  <a:chOff x="5619296" y="4472652"/>
                  <a:chExt cx="878632" cy="892568"/>
                </a:xfrm>
              </p:grpSpPr>
              <p:grpSp>
                <p:nvGrpSpPr>
                  <p:cNvPr id="50" name="组合 49"/>
                  <p:cNvGrpSpPr/>
                  <p:nvPr/>
                </p:nvGrpSpPr>
                <p:grpSpPr>
                  <a:xfrm>
                    <a:off x="5619296" y="4472652"/>
                    <a:ext cx="878632" cy="892568"/>
                    <a:chOff x="1827622" y="1343919"/>
                    <a:chExt cx="2304000" cy="2304000"/>
                  </a:xfrm>
                </p:grpSpPr>
                <p:sp>
                  <p:nvSpPr>
                    <p:cNvPr id="52" name="椭圆 51"/>
                    <p:cNvSpPr/>
                    <p:nvPr/>
                  </p:nvSpPr>
                  <p:spPr>
                    <a:xfrm>
                      <a:off x="1827622" y="1343919"/>
                      <a:ext cx="2304000" cy="2304000"/>
                    </a:xfrm>
                    <a:prstGeom prst="ellipse">
                      <a:avLst/>
                    </a:prstGeom>
                    <a:gradFill flip="none" rotWithShape="1">
                      <a:gsLst>
                        <a:gs pos="100000">
                          <a:srgbClr val="FFFFFF">
                            <a:lumMod val="85000"/>
                          </a:srgbClr>
                        </a:gs>
                        <a:gs pos="0">
                          <a:srgbClr val="FFFFFF"/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ln w="12700" cap="flat" cmpd="sng" algn="ctr">
                      <a:noFill/>
                      <a:prstDash val="solid"/>
                    </a:ln>
                    <a:effectLst>
                      <a:outerShdw blurRad="571500" dist="355600" dir="7800000" sx="88000" sy="88000" algn="tr" rotWithShape="0">
                        <a:prstClr val="black">
                          <a:alpha val="15000"/>
                        </a:prst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93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53" name="椭圆 52"/>
                    <p:cNvSpPr/>
                    <p:nvPr/>
                  </p:nvSpPr>
                  <p:spPr>
                    <a:xfrm>
                      <a:off x="1877480" y="1393778"/>
                      <a:ext cx="2204283" cy="2204283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 w="12700" cap="flat" cmpd="sng" algn="ctr">
                      <a:noFill/>
                      <a:prstDash val="solid"/>
                    </a:ln>
                    <a:effectLst/>
                  </p:spPr>
                  <p:txBody>
                    <a:bodyPr lIns="0" r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07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51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5814123" y="4677161"/>
                    <a:ext cx="486013" cy="429939"/>
                  </a:xfrm>
                  <a:custGeom>
                    <a:avLst/>
                    <a:gdLst>
                      <a:gd name="T0" fmla="*/ 41 w 62"/>
                      <a:gd name="T1" fmla="*/ 31 h 54"/>
                      <a:gd name="T2" fmla="*/ 34 w 62"/>
                      <a:gd name="T3" fmla="*/ 23 h 54"/>
                      <a:gd name="T4" fmla="*/ 33 w 62"/>
                      <a:gd name="T5" fmla="*/ 17 h 54"/>
                      <a:gd name="T6" fmla="*/ 30 w 62"/>
                      <a:gd name="T7" fmla="*/ 20 h 54"/>
                      <a:gd name="T8" fmla="*/ 23 w 62"/>
                      <a:gd name="T9" fmla="*/ 13 h 54"/>
                      <a:gd name="T10" fmla="*/ 18 w 62"/>
                      <a:gd name="T11" fmla="*/ 17 h 54"/>
                      <a:gd name="T12" fmla="*/ 7 w 62"/>
                      <a:gd name="T13" fmla="*/ 17 h 54"/>
                      <a:gd name="T14" fmla="*/ 7 w 62"/>
                      <a:gd name="T15" fmla="*/ 23 h 54"/>
                      <a:gd name="T16" fmla="*/ 0 w 62"/>
                      <a:gd name="T17" fmla="*/ 31 h 54"/>
                      <a:gd name="T18" fmla="*/ 4 w 62"/>
                      <a:gd name="T19" fmla="*/ 36 h 54"/>
                      <a:gd name="T20" fmla="*/ 4 w 62"/>
                      <a:gd name="T21" fmla="*/ 46 h 54"/>
                      <a:gd name="T22" fmla="*/ 10 w 62"/>
                      <a:gd name="T23" fmla="*/ 47 h 54"/>
                      <a:gd name="T24" fmla="*/ 18 w 62"/>
                      <a:gd name="T25" fmla="*/ 54 h 54"/>
                      <a:gd name="T26" fmla="*/ 23 w 62"/>
                      <a:gd name="T27" fmla="*/ 50 h 54"/>
                      <a:gd name="T28" fmla="*/ 32 w 62"/>
                      <a:gd name="T29" fmla="*/ 48 h 54"/>
                      <a:gd name="T30" fmla="*/ 37 w 62"/>
                      <a:gd name="T31" fmla="*/ 46 h 54"/>
                      <a:gd name="T32" fmla="*/ 37 w 62"/>
                      <a:gd name="T33" fmla="*/ 36 h 54"/>
                      <a:gd name="T34" fmla="*/ 32 w 62"/>
                      <a:gd name="T35" fmla="*/ 38 h 54"/>
                      <a:gd name="T36" fmla="*/ 20 w 62"/>
                      <a:gd name="T37" fmla="*/ 46 h 54"/>
                      <a:gd name="T38" fmla="*/ 20 w 62"/>
                      <a:gd name="T39" fmla="*/ 21 h 54"/>
                      <a:gd name="T40" fmla="*/ 33 w 62"/>
                      <a:gd name="T41" fmla="*/ 33 h 54"/>
                      <a:gd name="T42" fmla="*/ 58 w 62"/>
                      <a:gd name="T43" fmla="*/ 35 h 54"/>
                      <a:gd name="T44" fmla="*/ 62 w 62"/>
                      <a:gd name="T45" fmla="*/ 38 h 54"/>
                      <a:gd name="T46" fmla="*/ 60 w 62"/>
                      <a:gd name="T47" fmla="*/ 41 h 54"/>
                      <a:gd name="T48" fmla="*/ 59 w 62"/>
                      <a:gd name="T49" fmla="*/ 46 h 54"/>
                      <a:gd name="T50" fmla="*/ 56 w 62"/>
                      <a:gd name="T51" fmla="*/ 47 h 54"/>
                      <a:gd name="T52" fmla="*/ 52 w 62"/>
                      <a:gd name="T53" fmla="*/ 50 h 54"/>
                      <a:gd name="T54" fmla="*/ 50 w 62"/>
                      <a:gd name="T55" fmla="*/ 48 h 54"/>
                      <a:gd name="T56" fmla="*/ 45 w 62"/>
                      <a:gd name="T57" fmla="*/ 48 h 54"/>
                      <a:gd name="T58" fmla="*/ 44 w 62"/>
                      <a:gd name="T59" fmla="*/ 45 h 54"/>
                      <a:gd name="T60" fmla="*/ 41 w 62"/>
                      <a:gd name="T61" fmla="*/ 41 h 54"/>
                      <a:gd name="T62" fmla="*/ 43 w 62"/>
                      <a:gd name="T63" fmla="*/ 39 h 54"/>
                      <a:gd name="T64" fmla="*/ 43 w 62"/>
                      <a:gd name="T65" fmla="*/ 33 h 54"/>
                      <a:gd name="T66" fmla="*/ 46 w 62"/>
                      <a:gd name="T67" fmla="*/ 33 h 54"/>
                      <a:gd name="T68" fmla="*/ 50 w 62"/>
                      <a:gd name="T69" fmla="*/ 29 h 54"/>
                      <a:gd name="T70" fmla="*/ 52 w 62"/>
                      <a:gd name="T71" fmla="*/ 31 h 54"/>
                      <a:gd name="T72" fmla="*/ 58 w 62"/>
                      <a:gd name="T73" fmla="*/ 31 h 54"/>
                      <a:gd name="T74" fmla="*/ 58 w 62"/>
                      <a:gd name="T75" fmla="*/ 35 h 54"/>
                      <a:gd name="T76" fmla="*/ 57 w 62"/>
                      <a:gd name="T77" fmla="*/ 40 h 54"/>
                      <a:gd name="T78" fmla="*/ 45 w 62"/>
                      <a:gd name="T79" fmla="*/ 40 h 54"/>
                      <a:gd name="T80" fmla="*/ 51 w 62"/>
                      <a:gd name="T81" fmla="*/ 46 h 54"/>
                      <a:gd name="T82" fmla="*/ 62 w 62"/>
                      <a:gd name="T83" fmla="*/ 12 h 54"/>
                      <a:gd name="T84" fmla="*/ 59 w 62"/>
                      <a:gd name="T85" fmla="*/ 15 h 54"/>
                      <a:gd name="T86" fmla="*/ 59 w 62"/>
                      <a:gd name="T87" fmla="*/ 22 h 54"/>
                      <a:gd name="T88" fmla="*/ 55 w 62"/>
                      <a:gd name="T89" fmla="*/ 23 h 54"/>
                      <a:gd name="T90" fmla="*/ 50 w 62"/>
                      <a:gd name="T91" fmla="*/ 28 h 54"/>
                      <a:gd name="T92" fmla="*/ 46 w 62"/>
                      <a:gd name="T93" fmla="*/ 25 h 54"/>
                      <a:gd name="T94" fmla="*/ 39 w 62"/>
                      <a:gd name="T95" fmla="*/ 25 h 54"/>
                      <a:gd name="T96" fmla="*/ 39 w 62"/>
                      <a:gd name="T97" fmla="*/ 20 h 54"/>
                      <a:gd name="T98" fmla="*/ 34 w 62"/>
                      <a:gd name="T99" fmla="*/ 15 h 54"/>
                      <a:gd name="T100" fmla="*/ 37 w 62"/>
                      <a:gd name="T101" fmla="*/ 12 h 54"/>
                      <a:gd name="T102" fmla="*/ 37 w 62"/>
                      <a:gd name="T103" fmla="*/ 5 h 54"/>
                      <a:gd name="T104" fmla="*/ 41 w 62"/>
                      <a:gd name="T105" fmla="*/ 5 h 54"/>
                      <a:gd name="T106" fmla="*/ 46 w 62"/>
                      <a:gd name="T107" fmla="*/ 0 h 54"/>
                      <a:gd name="T108" fmla="*/ 49 w 62"/>
                      <a:gd name="T109" fmla="*/ 3 h 54"/>
                      <a:gd name="T110" fmla="*/ 56 w 62"/>
                      <a:gd name="T111" fmla="*/ 3 h 54"/>
                      <a:gd name="T112" fmla="*/ 57 w 62"/>
                      <a:gd name="T113" fmla="*/ 7 h 54"/>
                      <a:gd name="T114" fmla="*/ 48 w 62"/>
                      <a:gd name="T115" fmla="*/ 22 h 54"/>
                      <a:gd name="T116" fmla="*/ 40 w 62"/>
                      <a:gd name="T117" fmla="*/ 14 h 54"/>
                      <a:gd name="T118" fmla="*/ 56 w 62"/>
                      <a:gd name="T119" fmla="*/ 14 h 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62" h="54">
                        <a:moveTo>
                          <a:pt x="41" y="36"/>
                        </a:moveTo>
                        <a:cubicBezTo>
                          <a:pt x="41" y="31"/>
                          <a:pt x="41" y="31"/>
                          <a:pt x="41" y="31"/>
                        </a:cubicBezTo>
                        <a:cubicBezTo>
                          <a:pt x="37" y="31"/>
                          <a:pt x="37" y="31"/>
                          <a:pt x="37" y="31"/>
                        </a:cubicBezTo>
                        <a:cubicBezTo>
                          <a:pt x="37" y="28"/>
                          <a:pt x="36" y="25"/>
                          <a:pt x="34" y="23"/>
                        </a:cubicBezTo>
                        <a:cubicBezTo>
                          <a:pt x="37" y="20"/>
                          <a:pt x="37" y="20"/>
                          <a:pt x="37" y="20"/>
                        </a:cubicBezTo>
                        <a:cubicBezTo>
                          <a:pt x="33" y="17"/>
                          <a:pt x="33" y="17"/>
                          <a:pt x="33" y="17"/>
                        </a:cubicBezTo>
                        <a:cubicBezTo>
                          <a:pt x="32" y="18"/>
                          <a:pt x="32" y="18"/>
                          <a:pt x="32" y="18"/>
                        </a:cubicBezTo>
                        <a:cubicBezTo>
                          <a:pt x="30" y="20"/>
                          <a:pt x="30" y="20"/>
                          <a:pt x="30" y="20"/>
                        </a:cubicBezTo>
                        <a:cubicBezTo>
                          <a:pt x="28" y="18"/>
                          <a:pt x="26" y="17"/>
                          <a:pt x="23" y="17"/>
                        </a:cubicBezTo>
                        <a:cubicBezTo>
                          <a:pt x="23" y="13"/>
                          <a:pt x="23" y="13"/>
                          <a:pt x="23" y="13"/>
                        </a:cubicBezTo>
                        <a:cubicBezTo>
                          <a:pt x="18" y="13"/>
                          <a:pt x="18" y="13"/>
                          <a:pt x="18" y="13"/>
                        </a:cubicBezTo>
                        <a:cubicBezTo>
                          <a:pt x="18" y="17"/>
                          <a:pt x="18" y="17"/>
                          <a:pt x="18" y="17"/>
                        </a:cubicBezTo>
                        <a:cubicBezTo>
                          <a:pt x="15" y="17"/>
                          <a:pt x="12" y="18"/>
                          <a:pt x="10" y="20"/>
                        </a:cubicBezTo>
                        <a:cubicBezTo>
                          <a:pt x="7" y="17"/>
                          <a:pt x="7" y="17"/>
                          <a:pt x="7" y="17"/>
                        </a:cubicBezTo>
                        <a:cubicBezTo>
                          <a:pt x="4" y="20"/>
                          <a:pt x="4" y="20"/>
                          <a:pt x="4" y="20"/>
                        </a:cubicBezTo>
                        <a:cubicBezTo>
                          <a:pt x="7" y="23"/>
                          <a:pt x="7" y="23"/>
                          <a:pt x="7" y="23"/>
                        </a:cubicBezTo>
                        <a:cubicBezTo>
                          <a:pt x="5" y="26"/>
                          <a:pt x="4" y="28"/>
                          <a:pt x="4" y="31"/>
                        </a:cubicBezTo>
                        <a:cubicBezTo>
                          <a:pt x="0" y="31"/>
                          <a:pt x="0" y="31"/>
                          <a:pt x="0" y="31"/>
                        </a:cubicBezTo>
                        <a:cubicBezTo>
                          <a:pt x="0" y="36"/>
                          <a:pt x="0" y="36"/>
                          <a:pt x="0" y="36"/>
                        </a:cubicBezTo>
                        <a:cubicBezTo>
                          <a:pt x="4" y="36"/>
                          <a:pt x="4" y="36"/>
                          <a:pt x="4" y="36"/>
                        </a:cubicBezTo>
                        <a:cubicBezTo>
                          <a:pt x="4" y="39"/>
                          <a:pt x="5" y="41"/>
                          <a:pt x="7" y="44"/>
                        </a:cubicBezTo>
                        <a:cubicBezTo>
                          <a:pt x="4" y="46"/>
                          <a:pt x="4" y="46"/>
                          <a:pt x="4" y="46"/>
                        </a:cubicBezTo>
                        <a:cubicBezTo>
                          <a:pt x="7" y="50"/>
                          <a:pt x="7" y="50"/>
                          <a:pt x="7" y="50"/>
                        </a:cubicBezTo>
                        <a:cubicBezTo>
                          <a:pt x="10" y="47"/>
                          <a:pt x="10" y="47"/>
                          <a:pt x="10" y="47"/>
                        </a:cubicBezTo>
                        <a:cubicBezTo>
                          <a:pt x="12" y="49"/>
                          <a:pt x="15" y="50"/>
                          <a:pt x="18" y="50"/>
                        </a:cubicBezTo>
                        <a:cubicBezTo>
                          <a:pt x="18" y="54"/>
                          <a:pt x="18" y="54"/>
                          <a:pt x="18" y="54"/>
                        </a:cubicBezTo>
                        <a:cubicBezTo>
                          <a:pt x="23" y="54"/>
                          <a:pt x="23" y="54"/>
                          <a:pt x="23" y="54"/>
                        </a:cubicBezTo>
                        <a:cubicBezTo>
                          <a:pt x="23" y="50"/>
                          <a:pt x="23" y="50"/>
                          <a:pt x="23" y="50"/>
                        </a:cubicBezTo>
                        <a:cubicBezTo>
                          <a:pt x="26" y="50"/>
                          <a:pt x="28" y="49"/>
                          <a:pt x="31" y="47"/>
                        </a:cubicBezTo>
                        <a:cubicBezTo>
                          <a:pt x="32" y="48"/>
                          <a:pt x="32" y="48"/>
                          <a:pt x="32" y="48"/>
                        </a:cubicBezTo>
                        <a:cubicBezTo>
                          <a:pt x="33" y="50"/>
                          <a:pt x="33" y="50"/>
                          <a:pt x="33" y="50"/>
                        </a:cubicBezTo>
                        <a:cubicBezTo>
                          <a:pt x="37" y="46"/>
                          <a:pt x="37" y="46"/>
                          <a:pt x="37" y="46"/>
                        </a:cubicBezTo>
                        <a:cubicBezTo>
                          <a:pt x="34" y="43"/>
                          <a:pt x="34" y="43"/>
                          <a:pt x="34" y="43"/>
                        </a:cubicBezTo>
                        <a:cubicBezTo>
                          <a:pt x="36" y="41"/>
                          <a:pt x="37" y="39"/>
                          <a:pt x="37" y="36"/>
                        </a:cubicBezTo>
                        <a:cubicBezTo>
                          <a:pt x="41" y="36"/>
                          <a:pt x="41" y="36"/>
                          <a:pt x="41" y="36"/>
                        </a:cubicBezTo>
                        <a:close/>
                        <a:moveTo>
                          <a:pt x="32" y="38"/>
                        </a:moveTo>
                        <a:cubicBezTo>
                          <a:pt x="32" y="38"/>
                          <a:pt x="32" y="38"/>
                          <a:pt x="32" y="38"/>
                        </a:cubicBezTo>
                        <a:cubicBezTo>
                          <a:pt x="30" y="43"/>
                          <a:pt x="26" y="46"/>
                          <a:pt x="20" y="46"/>
                        </a:cubicBezTo>
                        <a:cubicBezTo>
                          <a:pt x="14" y="46"/>
                          <a:pt x="8" y="40"/>
                          <a:pt x="8" y="33"/>
                        </a:cubicBezTo>
                        <a:cubicBezTo>
                          <a:pt x="8" y="27"/>
                          <a:pt x="14" y="21"/>
                          <a:pt x="20" y="21"/>
                        </a:cubicBezTo>
                        <a:cubicBezTo>
                          <a:pt x="26" y="21"/>
                          <a:pt x="30" y="24"/>
                          <a:pt x="32" y="29"/>
                        </a:cubicBezTo>
                        <a:cubicBezTo>
                          <a:pt x="32" y="30"/>
                          <a:pt x="33" y="32"/>
                          <a:pt x="33" y="33"/>
                        </a:cubicBezTo>
                        <a:cubicBezTo>
                          <a:pt x="33" y="35"/>
                          <a:pt x="32" y="37"/>
                          <a:pt x="32" y="38"/>
                        </a:cubicBezTo>
                        <a:close/>
                        <a:moveTo>
                          <a:pt x="58" y="35"/>
                        </a:moveTo>
                        <a:cubicBezTo>
                          <a:pt x="59" y="36"/>
                          <a:pt x="59" y="37"/>
                          <a:pt x="60" y="38"/>
                        </a:cubicBezTo>
                        <a:cubicBezTo>
                          <a:pt x="62" y="38"/>
                          <a:pt x="62" y="38"/>
                          <a:pt x="62" y="38"/>
                        </a:cubicBezTo>
                        <a:cubicBezTo>
                          <a:pt x="62" y="41"/>
                          <a:pt x="62" y="41"/>
                          <a:pt x="62" y="41"/>
                        </a:cubicBezTo>
                        <a:cubicBezTo>
                          <a:pt x="60" y="41"/>
                          <a:pt x="60" y="41"/>
                          <a:pt x="60" y="41"/>
                        </a:cubicBezTo>
                        <a:cubicBezTo>
                          <a:pt x="59" y="42"/>
                          <a:pt x="59" y="44"/>
                          <a:pt x="58" y="45"/>
                        </a:cubicBezTo>
                        <a:cubicBezTo>
                          <a:pt x="59" y="46"/>
                          <a:pt x="59" y="46"/>
                          <a:pt x="59" y="46"/>
                        </a:cubicBezTo>
                        <a:cubicBezTo>
                          <a:pt x="58" y="48"/>
                          <a:pt x="58" y="48"/>
                          <a:pt x="58" y="48"/>
                        </a:cubicBezTo>
                        <a:cubicBezTo>
                          <a:pt x="56" y="47"/>
                          <a:pt x="56" y="47"/>
                          <a:pt x="56" y="47"/>
                        </a:cubicBezTo>
                        <a:cubicBezTo>
                          <a:pt x="55" y="47"/>
                          <a:pt x="54" y="48"/>
                          <a:pt x="52" y="48"/>
                        </a:cubicBezTo>
                        <a:cubicBezTo>
                          <a:pt x="52" y="50"/>
                          <a:pt x="52" y="50"/>
                          <a:pt x="52" y="50"/>
                        </a:cubicBezTo>
                        <a:cubicBezTo>
                          <a:pt x="50" y="50"/>
                          <a:pt x="50" y="50"/>
                          <a:pt x="50" y="50"/>
                        </a:cubicBezTo>
                        <a:cubicBezTo>
                          <a:pt x="50" y="48"/>
                          <a:pt x="50" y="48"/>
                          <a:pt x="50" y="48"/>
                        </a:cubicBezTo>
                        <a:cubicBezTo>
                          <a:pt x="49" y="48"/>
                          <a:pt x="47" y="47"/>
                          <a:pt x="46" y="47"/>
                        </a:cubicBezTo>
                        <a:cubicBezTo>
                          <a:pt x="45" y="48"/>
                          <a:pt x="45" y="48"/>
                          <a:pt x="45" y="48"/>
                        </a:cubicBezTo>
                        <a:cubicBezTo>
                          <a:pt x="43" y="46"/>
                          <a:pt x="43" y="46"/>
                          <a:pt x="43" y="46"/>
                        </a:cubicBezTo>
                        <a:cubicBezTo>
                          <a:pt x="44" y="45"/>
                          <a:pt x="44" y="45"/>
                          <a:pt x="44" y="45"/>
                        </a:cubicBezTo>
                        <a:cubicBezTo>
                          <a:pt x="43" y="44"/>
                          <a:pt x="43" y="42"/>
                          <a:pt x="43" y="41"/>
                        </a:cubicBezTo>
                        <a:cubicBezTo>
                          <a:pt x="41" y="41"/>
                          <a:pt x="41" y="41"/>
                          <a:pt x="41" y="41"/>
                        </a:cubicBezTo>
                        <a:cubicBezTo>
                          <a:pt x="41" y="39"/>
                          <a:pt x="41" y="39"/>
                          <a:pt x="41" y="39"/>
                        </a:cubicBezTo>
                        <a:cubicBezTo>
                          <a:pt x="43" y="39"/>
                          <a:pt x="43" y="39"/>
                          <a:pt x="43" y="39"/>
                        </a:cubicBezTo>
                        <a:cubicBezTo>
                          <a:pt x="43" y="37"/>
                          <a:pt x="43" y="36"/>
                          <a:pt x="44" y="35"/>
                        </a:cubicBezTo>
                        <a:cubicBezTo>
                          <a:pt x="43" y="33"/>
                          <a:pt x="43" y="33"/>
                          <a:pt x="43" y="33"/>
                        </a:cubicBezTo>
                        <a:cubicBezTo>
                          <a:pt x="45" y="32"/>
                          <a:pt x="45" y="32"/>
                          <a:pt x="45" y="32"/>
                        </a:cubicBezTo>
                        <a:cubicBezTo>
                          <a:pt x="46" y="33"/>
                          <a:pt x="46" y="33"/>
                          <a:pt x="46" y="33"/>
                        </a:cubicBezTo>
                        <a:cubicBezTo>
                          <a:pt x="47" y="32"/>
                          <a:pt x="48" y="32"/>
                          <a:pt x="50" y="31"/>
                        </a:cubicBezTo>
                        <a:cubicBezTo>
                          <a:pt x="50" y="29"/>
                          <a:pt x="50" y="29"/>
                          <a:pt x="50" y="29"/>
                        </a:cubicBezTo>
                        <a:cubicBezTo>
                          <a:pt x="52" y="29"/>
                          <a:pt x="52" y="29"/>
                          <a:pt x="52" y="29"/>
                        </a:cubicBezTo>
                        <a:cubicBezTo>
                          <a:pt x="52" y="31"/>
                          <a:pt x="52" y="31"/>
                          <a:pt x="52" y="31"/>
                        </a:cubicBezTo>
                        <a:cubicBezTo>
                          <a:pt x="54" y="32"/>
                          <a:pt x="55" y="32"/>
                          <a:pt x="56" y="33"/>
                        </a:cubicBezTo>
                        <a:cubicBezTo>
                          <a:pt x="58" y="31"/>
                          <a:pt x="58" y="31"/>
                          <a:pt x="58" y="31"/>
                        </a:cubicBezTo>
                        <a:cubicBezTo>
                          <a:pt x="59" y="33"/>
                          <a:pt x="59" y="33"/>
                          <a:pt x="59" y="33"/>
                        </a:cubicBezTo>
                        <a:cubicBezTo>
                          <a:pt x="58" y="35"/>
                          <a:pt x="58" y="35"/>
                          <a:pt x="58" y="35"/>
                        </a:cubicBezTo>
                        <a:close/>
                        <a:moveTo>
                          <a:pt x="51" y="46"/>
                        </a:moveTo>
                        <a:cubicBezTo>
                          <a:pt x="55" y="46"/>
                          <a:pt x="57" y="43"/>
                          <a:pt x="57" y="40"/>
                        </a:cubicBezTo>
                        <a:cubicBezTo>
                          <a:pt x="57" y="36"/>
                          <a:pt x="55" y="34"/>
                          <a:pt x="51" y="34"/>
                        </a:cubicBezTo>
                        <a:cubicBezTo>
                          <a:pt x="48" y="34"/>
                          <a:pt x="45" y="36"/>
                          <a:pt x="45" y="40"/>
                        </a:cubicBezTo>
                        <a:cubicBezTo>
                          <a:pt x="45" y="43"/>
                          <a:pt x="48" y="46"/>
                          <a:pt x="51" y="46"/>
                        </a:cubicBezTo>
                        <a:cubicBezTo>
                          <a:pt x="51" y="46"/>
                          <a:pt x="51" y="46"/>
                          <a:pt x="51" y="46"/>
                        </a:cubicBezTo>
                        <a:close/>
                        <a:moveTo>
                          <a:pt x="59" y="12"/>
                        </a:moveTo>
                        <a:cubicBezTo>
                          <a:pt x="62" y="12"/>
                          <a:pt x="62" y="12"/>
                          <a:pt x="62" y="12"/>
                        </a:cubicBezTo>
                        <a:cubicBezTo>
                          <a:pt x="62" y="15"/>
                          <a:pt x="62" y="15"/>
                          <a:pt x="62" y="15"/>
                        </a:cubicBezTo>
                        <a:cubicBezTo>
                          <a:pt x="59" y="15"/>
                          <a:pt x="59" y="15"/>
                          <a:pt x="59" y="15"/>
                        </a:cubicBezTo>
                        <a:cubicBezTo>
                          <a:pt x="59" y="17"/>
                          <a:pt x="58" y="19"/>
                          <a:pt x="57" y="20"/>
                        </a:cubicBezTo>
                        <a:cubicBezTo>
                          <a:pt x="59" y="22"/>
                          <a:pt x="59" y="22"/>
                          <a:pt x="59" y="22"/>
                        </a:cubicBezTo>
                        <a:cubicBezTo>
                          <a:pt x="56" y="25"/>
                          <a:pt x="56" y="25"/>
                          <a:pt x="56" y="25"/>
                        </a:cubicBezTo>
                        <a:cubicBezTo>
                          <a:pt x="55" y="23"/>
                          <a:pt x="55" y="23"/>
                          <a:pt x="55" y="23"/>
                        </a:cubicBezTo>
                        <a:cubicBezTo>
                          <a:pt x="53" y="24"/>
                          <a:pt x="51" y="25"/>
                          <a:pt x="50" y="25"/>
                        </a:cubicBezTo>
                        <a:cubicBezTo>
                          <a:pt x="50" y="28"/>
                          <a:pt x="50" y="28"/>
                          <a:pt x="50" y="28"/>
                        </a:cubicBezTo>
                        <a:cubicBezTo>
                          <a:pt x="46" y="28"/>
                          <a:pt x="46" y="28"/>
                          <a:pt x="46" y="28"/>
                        </a:cubicBezTo>
                        <a:cubicBezTo>
                          <a:pt x="46" y="25"/>
                          <a:pt x="46" y="25"/>
                          <a:pt x="46" y="25"/>
                        </a:cubicBezTo>
                        <a:cubicBezTo>
                          <a:pt x="44" y="25"/>
                          <a:pt x="43" y="24"/>
                          <a:pt x="41" y="23"/>
                        </a:cubicBezTo>
                        <a:cubicBezTo>
                          <a:pt x="39" y="25"/>
                          <a:pt x="39" y="25"/>
                          <a:pt x="39" y="25"/>
                        </a:cubicBezTo>
                        <a:cubicBezTo>
                          <a:pt x="37" y="22"/>
                          <a:pt x="37" y="22"/>
                          <a:pt x="37" y="22"/>
                        </a:cubicBezTo>
                        <a:cubicBezTo>
                          <a:pt x="39" y="20"/>
                          <a:pt x="39" y="20"/>
                          <a:pt x="39" y="20"/>
                        </a:cubicBezTo>
                        <a:cubicBezTo>
                          <a:pt x="38" y="19"/>
                          <a:pt x="37" y="17"/>
                          <a:pt x="37" y="15"/>
                        </a:cubicBezTo>
                        <a:cubicBezTo>
                          <a:pt x="34" y="15"/>
                          <a:pt x="34" y="15"/>
                          <a:pt x="34" y="15"/>
                        </a:cubicBezTo>
                        <a:cubicBezTo>
                          <a:pt x="34" y="12"/>
                          <a:pt x="34" y="12"/>
                          <a:pt x="34" y="12"/>
                        </a:cubicBezTo>
                        <a:cubicBezTo>
                          <a:pt x="37" y="12"/>
                          <a:pt x="37" y="12"/>
                          <a:pt x="37" y="12"/>
                        </a:cubicBezTo>
                        <a:cubicBezTo>
                          <a:pt x="37" y="10"/>
                          <a:pt x="38" y="9"/>
                          <a:pt x="39" y="7"/>
                        </a:cubicBezTo>
                        <a:cubicBezTo>
                          <a:pt x="37" y="5"/>
                          <a:pt x="37" y="5"/>
                          <a:pt x="37" y="5"/>
                        </a:cubicBezTo>
                        <a:cubicBezTo>
                          <a:pt x="39" y="3"/>
                          <a:pt x="39" y="3"/>
                          <a:pt x="39" y="3"/>
                        </a:cubicBezTo>
                        <a:cubicBezTo>
                          <a:pt x="41" y="5"/>
                          <a:pt x="41" y="5"/>
                          <a:pt x="41" y="5"/>
                        </a:cubicBezTo>
                        <a:cubicBezTo>
                          <a:pt x="43" y="4"/>
                          <a:pt x="44" y="3"/>
                          <a:pt x="46" y="3"/>
                        </a:cubicBezTo>
                        <a:cubicBezTo>
                          <a:pt x="46" y="0"/>
                          <a:pt x="46" y="0"/>
                          <a:pt x="46" y="0"/>
                        </a:cubicBezTo>
                        <a:cubicBezTo>
                          <a:pt x="49" y="0"/>
                          <a:pt x="49" y="0"/>
                          <a:pt x="49" y="0"/>
                        </a:cubicBezTo>
                        <a:cubicBezTo>
                          <a:pt x="49" y="3"/>
                          <a:pt x="49" y="3"/>
                          <a:pt x="49" y="3"/>
                        </a:cubicBezTo>
                        <a:cubicBezTo>
                          <a:pt x="51" y="3"/>
                          <a:pt x="53" y="4"/>
                          <a:pt x="54" y="5"/>
                        </a:cubicBezTo>
                        <a:cubicBezTo>
                          <a:pt x="56" y="3"/>
                          <a:pt x="56" y="3"/>
                          <a:pt x="56" y="3"/>
                        </a:cubicBezTo>
                        <a:cubicBezTo>
                          <a:pt x="59" y="5"/>
                          <a:pt x="59" y="5"/>
                          <a:pt x="59" y="5"/>
                        </a:cubicBezTo>
                        <a:cubicBezTo>
                          <a:pt x="57" y="7"/>
                          <a:pt x="57" y="7"/>
                          <a:pt x="57" y="7"/>
                        </a:cubicBezTo>
                        <a:cubicBezTo>
                          <a:pt x="58" y="8"/>
                          <a:pt x="59" y="10"/>
                          <a:pt x="59" y="12"/>
                        </a:cubicBezTo>
                        <a:close/>
                        <a:moveTo>
                          <a:pt x="48" y="22"/>
                        </a:moveTo>
                        <a:cubicBezTo>
                          <a:pt x="48" y="22"/>
                          <a:pt x="48" y="22"/>
                          <a:pt x="48" y="22"/>
                        </a:cubicBezTo>
                        <a:cubicBezTo>
                          <a:pt x="43" y="22"/>
                          <a:pt x="40" y="18"/>
                          <a:pt x="40" y="14"/>
                        </a:cubicBezTo>
                        <a:cubicBezTo>
                          <a:pt x="40" y="9"/>
                          <a:pt x="43" y="6"/>
                          <a:pt x="48" y="6"/>
                        </a:cubicBezTo>
                        <a:cubicBezTo>
                          <a:pt x="52" y="6"/>
                          <a:pt x="56" y="9"/>
                          <a:pt x="56" y="14"/>
                        </a:cubicBezTo>
                        <a:cubicBezTo>
                          <a:pt x="56" y="18"/>
                          <a:pt x="52" y="22"/>
                          <a:pt x="48" y="22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vert="horz" wrap="square" lIns="80197" tIns="40097" rIns="80197" bIns="40097" numCol="1" anchor="t" anchorCtr="0" compatLnSpc="1"/>
                  <a:lstStyle/>
                  <a:p>
                    <a:pPr defTabSz="914400"/>
                    <a:endParaRPr lang="zh-CN" altLang="en-US" sz="193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9" name="矩形 48"/>
                <p:cNvSpPr/>
                <p:nvPr/>
              </p:nvSpPr>
              <p:spPr>
                <a:xfrm>
                  <a:off x="6384762" y="4286440"/>
                  <a:ext cx="4206142" cy="124931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ct val="150000"/>
                    </a:lnSpc>
                    <a:defRPr/>
                  </a:pPr>
                  <a:r>
                    <a:rPr lang="zh-CN" altLang="en-US" sz="2000" b="1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cs typeface="+mn-ea"/>
                      <a:sym typeface="+mn-lt"/>
                    </a:rPr>
                    <a:t>添加标题</a:t>
                  </a:r>
                  <a:endParaRPr lang="zh-CN" altLang="en-US" sz="20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endParaRPr>
                </a:p>
                <a:p>
                  <a:pPr lvl="0">
                    <a:lnSpc>
                      <a:spcPct val="150000"/>
                    </a:lnSpc>
                    <a:defRPr/>
                  </a:pPr>
                  <a:r>
                    <a:rPr lang="zh-CN" altLang="en-US" sz="160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cs typeface="+mn-ea"/>
                      <a:sym typeface="+mn-lt"/>
                    </a:rPr>
                    <a:t>单击此处输入文本内容，可根据自己的需要适当地调整文字的颜色或大小等属性。</a:t>
                  </a:r>
                  <a:endParaRPr lang="zh-CN" altLang="en-US" sz="16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55" name="组合 54"/>
          <p:cNvGrpSpPr/>
          <p:nvPr/>
        </p:nvGrpSpPr>
        <p:grpSpPr>
          <a:xfrm>
            <a:off x="9040723" y="1861478"/>
            <a:ext cx="2647350" cy="3463939"/>
            <a:chOff x="6207892" y="1765788"/>
            <a:chExt cx="2647350" cy="3463939"/>
          </a:xfrm>
        </p:grpSpPr>
        <p:sp>
          <p:nvSpPr>
            <p:cNvPr id="56" name="Rectangle: Rounded Corners 38"/>
            <p:cNvSpPr/>
            <p:nvPr/>
          </p:nvSpPr>
          <p:spPr>
            <a:xfrm>
              <a:off x="6207892" y="1765788"/>
              <a:ext cx="2647350" cy="3463939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57" name="Group 29"/>
            <p:cNvGrpSpPr/>
            <p:nvPr/>
          </p:nvGrpSpPr>
          <p:grpSpPr>
            <a:xfrm>
              <a:off x="6875941" y="1999406"/>
              <a:ext cx="1311253" cy="1311250"/>
              <a:chOff x="4126706" y="2563416"/>
              <a:chExt cx="578645" cy="578644"/>
            </a:xfrm>
          </p:grpSpPr>
          <p:sp>
            <p:nvSpPr>
              <p:cNvPr id="61" name="Oval 32"/>
              <p:cNvSpPr/>
              <p:nvPr/>
            </p:nvSpPr>
            <p:spPr>
              <a:xfrm>
                <a:off x="4126706" y="2563416"/>
                <a:ext cx="578644" cy="578644"/>
              </a:xfrm>
              <a:prstGeom prst="ellipse">
                <a:avLst/>
              </a:prstGeom>
              <a:noFill/>
              <a:ln w="38100" cap="flat" cmpd="sng" algn="ctr">
                <a:solidFill>
                  <a:sysClr val="window" lastClr="FFFFFF">
                    <a:lumMod val="85000"/>
                    <a:alpha val="40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578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2" name="Arc 33"/>
              <p:cNvSpPr/>
              <p:nvPr/>
            </p:nvSpPr>
            <p:spPr>
              <a:xfrm>
                <a:off x="4126707" y="2563416"/>
                <a:ext cx="578644" cy="578644"/>
              </a:xfrm>
              <a:prstGeom prst="arc">
                <a:avLst>
                  <a:gd name="adj1" fmla="val 3419068"/>
                  <a:gd name="adj2" fmla="val 16108834"/>
                </a:avLst>
              </a:prstGeom>
              <a:noFill/>
              <a:ln w="38100" cap="rnd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5781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4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8" name="TextBox 30"/>
            <p:cNvSpPr txBox="1"/>
            <p:nvPr/>
          </p:nvSpPr>
          <p:spPr>
            <a:xfrm>
              <a:off x="6875939" y="2374462"/>
              <a:ext cx="1311255" cy="527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72</a:t>
              </a: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0" lang="id-ID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6872215" y="3516804"/>
              <a:ext cx="13187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添加标题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6395952" y="3951302"/>
              <a:ext cx="2271230" cy="10646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ctr" hangingPunct="0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单击此处输入文本内容，可根据自己的需要适当地调整文字的大小等属性。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197352" y="1861478"/>
            <a:ext cx="2647350" cy="3463939"/>
            <a:chOff x="311168" y="1765788"/>
            <a:chExt cx="2647350" cy="3463939"/>
          </a:xfrm>
        </p:grpSpPr>
        <p:sp>
          <p:nvSpPr>
            <p:cNvPr id="64" name="Rectangle: Rounded Corners 36"/>
            <p:cNvSpPr/>
            <p:nvPr/>
          </p:nvSpPr>
          <p:spPr>
            <a:xfrm>
              <a:off x="311168" y="1765788"/>
              <a:ext cx="2647350" cy="3463939"/>
            </a:xfrm>
            <a:prstGeom prst="roundRect">
              <a:avLst>
                <a:gd name="adj" fmla="val 0"/>
              </a:avLst>
            </a:prstGeom>
            <a:solidFill>
              <a:srgbClr val="4D62FD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Oval 45"/>
            <p:cNvSpPr/>
            <p:nvPr/>
          </p:nvSpPr>
          <p:spPr>
            <a:xfrm>
              <a:off x="979217" y="1999406"/>
              <a:ext cx="1311251" cy="1311250"/>
            </a:xfrm>
            <a:prstGeom prst="ellipse">
              <a:avLst/>
            </a:prstGeom>
            <a:noFill/>
            <a:ln w="38100" cap="flat" cmpd="sng" algn="ctr">
              <a:solidFill>
                <a:sysClr val="window" lastClr="FFFFFF">
                  <a:lumMod val="85000"/>
                  <a:alpha val="4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Arc 46"/>
            <p:cNvSpPr/>
            <p:nvPr/>
          </p:nvSpPr>
          <p:spPr>
            <a:xfrm>
              <a:off x="979219" y="1999406"/>
              <a:ext cx="1311251" cy="1311250"/>
            </a:xfrm>
            <a:prstGeom prst="arc">
              <a:avLst>
                <a:gd name="adj1" fmla="val 11864111"/>
                <a:gd name="adj2" fmla="val 16108834"/>
              </a:avLst>
            </a:prstGeom>
            <a:noFill/>
            <a:ln w="38100" cap="rnd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7" name="TextBox 44"/>
            <p:cNvSpPr txBox="1"/>
            <p:nvPr/>
          </p:nvSpPr>
          <p:spPr>
            <a:xfrm>
              <a:off x="979215" y="2374462"/>
              <a:ext cx="1311255" cy="527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23%</a:t>
              </a:r>
              <a:endParaRPr kumimoji="0" lang="id-ID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997044" y="3516804"/>
              <a:ext cx="12755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25781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添加标题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489257" y="3951302"/>
              <a:ext cx="2291173" cy="10646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ctr" hangingPunct="0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单击此处输入文本内容，可根据自己的需要适当地调整文字的大小等属性。</a:t>
              </a:r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03927" y="670749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工作成果展示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圆角矩形 48"/>
          <p:cNvSpPr/>
          <p:nvPr/>
        </p:nvSpPr>
        <p:spPr>
          <a:xfrm>
            <a:off x="6771908" y="3006680"/>
            <a:ext cx="3600000" cy="217537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圆角矩形 49"/>
          <p:cNvSpPr/>
          <p:nvPr/>
        </p:nvSpPr>
        <p:spPr>
          <a:xfrm>
            <a:off x="6771906" y="3006680"/>
            <a:ext cx="2160000" cy="21753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圆角矩形 50"/>
          <p:cNvSpPr/>
          <p:nvPr/>
        </p:nvSpPr>
        <p:spPr>
          <a:xfrm>
            <a:off x="6771910" y="3544436"/>
            <a:ext cx="3599999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圆角矩形 51"/>
          <p:cNvSpPr/>
          <p:nvPr/>
        </p:nvSpPr>
        <p:spPr>
          <a:xfrm>
            <a:off x="6771906" y="3544436"/>
            <a:ext cx="3240000" cy="21595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圆角矩形 52"/>
          <p:cNvSpPr/>
          <p:nvPr/>
        </p:nvSpPr>
        <p:spPr>
          <a:xfrm>
            <a:off x="6771908" y="4080607"/>
            <a:ext cx="3600000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圆角矩形 53"/>
          <p:cNvSpPr/>
          <p:nvPr/>
        </p:nvSpPr>
        <p:spPr>
          <a:xfrm>
            <a:off x="6771908" y="4080607"/>
            <a:ext cx="1800000" cy="21595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圆角矩形 54"/>
          <p:cNvSpPr/>
          <p:nvPr/>
        </p:nvSpPr>
        <p:spPr>
          <a:xfrm>
            <a:off x="6771910" y="2470509"/>
            <a:ext cx="3599999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圆角矩形 55"/>
          <p:cNvSpPr/>
          <p:nvPr/>
        </p:nvSpPr>
        <p:spPr>
          <a:xfrm>
            <a:off x="6771908" y="2470509"/>
            <a:ext cx="1440000" cy="21595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圆角矩形 56"/>
          <p:cNvSpPr/>
          <p:nvPr/>
        </p:nvSpPr>
        <p:spPr>
          <a:xfrm>
            <a:off x="1837846" y="3006680"/>
            <a:ext cx="3600000" cy="217537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圆角矩形 57"/>
          <p:cNvSpPr/>
          <p:nvPr/>
        </p:nvSpPr>
        <p:spPr>
          <a:xfrm>
            <a:off x="1837848" y="3544436"/>
            <a:ext cx="3599999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圆角矩形 58"/>
          <p:cNvSpPr/>
          <p:nvPr/>
        </p:nvSpPr>
        <p:spPr>
          <a:xfrm>
            <a:off x="1837846" y="4080607"/>
            <a:ext cx="3600000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圆角矩形 59"/>
          <p:cNvSpPr/>
          <p:nvPr/>
        </p:nvSpPr>
        <p:spPr>
          <a:xfrm>
            <a:off x="1837848" y="2470509"/>
            <a:ext cx="3599999" cy="215951"/>
          </a:xfrm>
          <a:prstGeom prst="roundRect">
            <a:avLst>
              <a:gd name="adj" fmla="val 50000"/>
            </a:avLst>
          </a:prstGeom>
          <a:gradFill>
            <a:gsLst>
              <a:gs pos="0">
                <a:sysClr val="window" lastClr="FFFFFF"/>
              </a:gs>
              <a:gs pos="100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txBody>
          <a:bodyPr lIns="108896" tIns="54448" rIns="108896" bIns="54448" anchor="ctr"/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圆角矩形 60"/>
          <p:cNvSpPr/>
          <p:nvPr/>
        </p:nvSpPr>
        <p:spPr>
          <a:xfrm>
            <a:off x="3277846" y="3006680"/>
            <a:ext cx="2160000" cy="217537"/>
          </a:xfrm>
          <a:prstGeom prst="roundRect">
            <a:avLst>
              <a:gd name="adj" fmla="val 50000"/>
            </a:avLst>
          </a:prstGeom>
          <a:solidFill>
            <a:srgbClr val="4D62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圆角矩形 61"/>
          <p:cNvSpPr/>
          <p:nvPr/>
        </p:nvSpPr>
        <p:spPr>
          <a:xfrm>
            <a:off x="2197846" y="3544436"/>
            <a:ext cx="3240000" cy="215951"/>
          </a:xfrm>
          <a:prstGeom prst="roundRect">
            <a:avLst>
              <a:gd name="adj" fmla="val 50000"/>
            </a:avLst>
          </a:prstGeom>
          <a:solidFill>
            <a:srgbClr val="4D62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圆角矩形 62"/>
          <p:cNvSpPr/>
          <p:nvPr/>
        </p:nvSpPr>
        <p:spPr>
          <a:xfrm>
            <a:off x="3637846" y="4080607"/>
            <a:ext cx="1800000" cy="215951"/>
          </a:xfrm>
          <a:prstGeom prst="roundRect">
            <a:avLst>
              <a:gd name="adj" fmla="val 50000"/>
            </a:avLst>
          </a:prstGeom>
          <a:solidFill>
            <a:srgbClr val="4D62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圆角矩形 63"/>
          <p:cNvSpPr/>
          <p:nvPr/>
        </p:nvSpPr>
        <p:spPr>
          <a:xfrm>
            <a:off x="3997846" y="2470509"/>
            <a:ext cx="1440000" cy="215951"/>
          </a:xfrm>
          <a:prstGeom prst="roundRect">
            <a:avLst>
              <a:gd name="adj" fmla="val 50000"/>
            </a:avLst>
          </a:prstGeom>
          <a:solidFill>
            <a:srgbClr val="4D62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896" tIns="54448" rIns="108896" bIns="54448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kern="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500996" y="2409207"/>
            <a:ext cx="1210589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500996" y="2949342"/>
            <a:ext cx="1210589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500996" y="3486557"/>
            <a:ext cx="1210589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500996" y="4023771"/>
            <a:ext cx="1210589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/>
          <p:cNvSpPr txBox="1">
            <a:spLocks noChangeArrowheads="1"/>
          </p:cNvSpPr>
          <p:nvPr/>
        </p:nvSpPr>
        <p:spPr bwMode="auto">
          <a:xfrm>
            <a:off x="10320927" y="2416175"/>
            <a:ext cx="959349" cy="34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40%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文本框 24"/>
          <p:cNvSpPr txBox="1">
            <a:spLocks noChangeArrowheads="1"/>
          </p:cNvSpPr>
          <p:nvPr/>
        </p:nvSpPr>
        <p:spPr bwMode="auto">
          <a:xfrm>
            <a:off x="10320927" y="2953329"/>
            <a:ext cx="95934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60%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文本框 28"/>
          <p:cNvSpPr txBox="1">
            <a:spLocks noChangeArrowheads="1"/>
          </p:cNvSpPr>
          <p:nvPr/>
        </p:nvSpPr>
        <p:spPr bwMode="auto">
          <a:xfrm>
            <a:off x="10320927" y="3491322"/>
            <a:ext cx="959349" cy="34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90%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文本框 33"/>
          <p:cNvSpPr txBox="1">
            <a:spLocks noChangeArrowheads="1"/>
          </p:cNvSpPr>
          <p:nvPr/>
        </p:nvSpPr>
        <p:spPr bwMode="auto">
          <a:xfrm>
            <a:off x="10320927" y="4025480"/>
            <a:ext cx="95934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50%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文本框 34"/>
          <p:cNvSpPr txBox="1">
            <a:spLocks noChangeArrowheads="1"/>
          </p:cNvSpPr>
          <p:nvPr/>
        </p:nvSpPr>
        <p:spPr bwMode="auto">
          <a:xfrm>
            <a:off x="923781" y="2416175"/>
            <a:ext cx="959349" cy="34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40%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本框 24"/>
          <p:cNvSpPr txBox="1">
            <a:spLocks noChangeArrowheads="1"/>
          </p:cNvSpPr>
          <p:nvPr/>
        </p:nvSpPr>
        <p:spPr bwMode="auto">
          <a:xfrm>
            <a:off x="923781" y="2953329"/>
            <a:ext cx="95934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60%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文本框 28"/>
          <p:cNvSpPr txBox="1">
            <a:spLocks noChangeArrowheads="1"/>
          </p:cNvSpPr>
          <p:nvPr/>
        </p:nvSpPr>
        <p:spPr bwMode="auto">
          <a:xfrm>
            <a:off x="923781" y="3491322"/>
            <a:ext cx="959349" cy="34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90%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8" name="文本框 32"/>
          <p:cNvSpPr txBox="1">
            <a:spLocks noChangeArrowheads="1"/>
          </p:cNvSpPr>
          <p:nvPr/>
        </p:nvSpPr>
        <p:spPr bwMode="auto">
          <a:xfrm>
            <a:off x="923781" y="4025480"/>
            <a:ext cx="95934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914400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50%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986972" y="5056205"/>
            <a:ext cx="4508526" cy="787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请您单击此处添加合适文字加以说明，可根据自己的需要适当地调整文字大小或者颜色等属性。</a:t>
            </a:r>
            <a:endParaRPr lang="zh-CN" altLang="en-US" sz="1600" kern="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3956615" y="4709510"/>
            <a:ext cx="1538883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r" defTabSz="914400" eaLnBrk="1" hangingPunct="1"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1" name="椭圆 40"/>
          <p:cNvSpPr>
            <a:spLocks noChangeAspect="1"/>
          </p:cNvSpPr>
          <p:nvPr/>
        </p:nvSpPr>
        <p:spPr>
          <a:xfrm>
            <a:off x="4717846" y="1499815"/>
            <a:ext cx="720000" cy="720000"/>
          </a:xfrm>
          <a:prstGeom prst="ellipse">
            <a:avLst/>
          </a:prstGeom>
          <a:solidFill>
            <a:srgbClr val="4D62FD"/>
          </a:solidFill>
          <a:ln w="25400" cap="flat" cmpd="sng" algn="ctr">
            <a:noFill/>
            <a:prstDash val="solid"/>
            <a:miter lim="800000"/>
          </a:ln>
          <a:effectLst>
            <a:outerShdw blurRad="190500" dist="63500" dir="2700000" sx="99000" sy="99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sz="14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5798514" y="1582816"/>
            <a:ext cx="615553" cy="60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en-US" altLang="zh-CN" sz="3600" b="1" dirty="0">
                <a:solidFill>
                  <a:srgbClr val="FFFFFF">
                    <a:lumMod val="5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VS</a:t>
            </a:r>
            <a:endParaRPr lang="zh-CN" altLang="en-US" sz="3600" b="1" dirty="0">
              <a:solidFill>
                <a:srgbClr val="FFFFFF">
                  <a:lumMod val="5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695710" y="5056205"/>
            <a:ext cx="4523833" cy="787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请您单击此处添加合适文字加以说明，可根据自己的需要适当地调整文字大小或者颜色等属性。</a:t>
            </a:r>
            <a:endParaRPr lang="zh-CN" altLang="en-US" sz="1600" kern="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4" name="Rectangle 35"/>
          <p:cNvSpPr>
            <a:spLocks noChangeArrowheads="1"/>
          </p:cNvSpPr>
          <p:nvPr/>
        </p:nvSpPr>
        <p:spPr bwMode="auto">
          <a:xfrm>
            <a:off x="6695710" y="4709510"/>
            <a:ext cx="1538883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lvl="0" defTabSz="914400" eaLnBrk="1" hangingPunct="1"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5" name="椭圆 44"/>
          <p:cNvSpPr>
            <a:spLocks noChangeAspect="1"/>
          </p:cNvSpPr>
          <p:nvPr/>
        </p:nvSpPr>
        <p:spPr>
          <a:xfrm>
            <a:off x="6771908" y="1499815"/>
            <a:ext cx="720000" cy="720000"/>
          </a:xfrm>
          <a:prstGeom prst="ellipse">
            <a:avLst/>
          </a:prstGeom>
          <a:solidFill>
            <a:srgbClr val="FFC000"/>
          </a:solidFill>
          <a:ln w="25400" cap="flat" cmpd="sng" algn="ctr">
            <a:noFill/>
            <a:prstDash val="solid"/>
            <a:miter lim="800000"/>
          </a:ln>
          <a:effectLst>
            <a:outerShdw blurRad="190500" dist="63500" dir="2700000" sx="99000" sy="99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pPr algn="ctr" defTabSz="914400">
              <a:lnSpc>
                <a:spcPct val="120000"/>
              </a:lnSpc>
              <a:defRPr/>
            </a:pPr>
            <a:endParaRPr lang="zh-CN" altLang="en-US" sz="14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6" name="Rectangle 35"/>
          <p:cNvSpPr>
            <a:spLocks noChangeArrowheads="1"/>
          </p:cNvSpPr>
          <p:nvPr/>
        </p:nvSpPr>
        <p:spPr bwMode="auto">
          <a:xfrm>
            <a:off x="4770071" y="1730641"/>
            <a:ext cx="615554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1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上半年</a:t>
            </a:r>
            <a:endParaRPr lang="zh-CN" altLang="en-US" sz="1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6824132" y="1730641"/>
            <a:ext cx="615554" cy="2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defTabSz="914400" eaLnBrk="1" hangingPunct="1">
              <a:lnSpc>
                <a:spcPct val="120000"/>
              </a:lnSpc>
            </a:pPr>
            <a:r>
              <a:rPr lang="zh-CN" altLang="en-US" sz="1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下半年</a:t>
            </a:r>
            <a:endParaRPr lang="zh-CN" altLang="en-US" sz="1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-0.25 1.48148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25 1.48148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250" fill="hold"/>
                                        <p:tgtEl>
                                          <p:spTgt spid="4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250" fill="hold"/>
                                        <p:tgtEl>
                                          <p:spTgt spid="4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54167E-6 -7.40741E-7 L 0.05247 -7.40741E-7 " pathEditMode="relative" rAng="0" ptsTypes="AA">
                                      <p:cBhvr>
                                        <p:cTn id="35" dur="1000" spd="-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16667E-6 3.7037E-6 L -0.05196 3.7037E-6 " pathEditMode="relative" rAng="0" ptsTypes="AA">
                                      <p:cBhvr>
                                        <p:cTn id="42" dur="100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4.44444E-6 L -0.25 4.44444E-6 " pathEditMode="relative" rAng="0" ptsTypes="AA">
                                      <p:cBhvr>
                                        <p:cTn id="162" dur="1000" spd="-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8524"/>
                            </p:stCondLst>
                            <p:childTnLst>
                              <p:par>
                                <p:cTn id="1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25 4.44444E-6 " pathEditMode="relative" rAng="0" ptsTypes="AA">
                                      <p:cBhvr>
                                        <p:cTn id="175" dur="10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8" grpId="0"/>
      <p:bldP spid="39" grpId="0"/>
      <p:bldP spid="40" grpId="0"/>
      <p:bldP spid="40" grpId="1"/>
      <p:bldP spid="41" grpId="0" animBg="1"/>
      <p:bldP spid="41" grpId="1" animBg="1"/>
      <p:bldP spid="42" grpId="0"/>
      <p:bldP spid="42" grpId="1"/>
      <p:bldP spid="42" grpId="2"/>
      <p:bldP spid="43" grpId="0"/>
      <p:bldP spid="44" grpId="0"/>
      <p:bldP spid="44" grpId="1"/>
      <p:bldP spid="45" grpId="0" animBg="1"/>
      <p:bldP spid="45" grpId="1" animBg="1"/>
      <p:bldP spid="46" grpId="0"/>
      <p:bldP spid="46" grpId="1"/>
      <p:bldP spid="47" grpId="0"/>
      <p:bldP spid="4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工作成果展示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76187" y="1412132"/>
            <a:ext cx="4911423" cy="1392074"/>
            <a:chOff x="1040198" y="1769314"/>
            <a:chExt cx="4786351" cy="1356625"/>
          </a:xfrm>
        </p:grpSpPr>
        <p:sp>
          <p:nvSpPr>
            <p:cNvPr id="10" name="isḷïdé"/>
            <p:cNvSpPr/>
            <p:nvPr/>
          </p:nvSpPr>
          <p:spPr>
            <a:xfrm>
              <a:off x="1040198" y="1769314"/>
              <a:ext cx="4786351" cy="1356625"/>
            </a:xfrm>
            <a:prstGeom prst="roundRect">
              <a:avLst>
                <a:gd name="adj" fmla="val 50000"/>
              </a:avLst>
            </a:prstGeom>
            <a:solidFill>
              <a:srgbClr val="4D62FD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rgbClr val="1B477F"/>
                </a:solidFill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1217058" y="1792597"/>
              <a:ext cx="4389250" cy="1254382"/>
              <a:chOff x="1217058" y="1787578"/>
              <a:chExt cx="4389250" cy="1254382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2133192" y="1787578"/>
                <a:ext cx="3473116" cy="1254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457200">
                  <a:lnSpc>
                    <a:spcPct val="150000"/>
                  </a:lnSpc>
                  <a:defRPr/>
                </a:pPr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lvl="0" defTabSz="45720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请您单击此处输入文本内容，可调整文字的颜色或者大小等属性。</a:t>
                </a:r>
                <a:endParaRPr lang="en-US" altLang="zh-CN" sz="1600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5" name="组合 14"/>
              <p:cNvGrpSpPr/>
              <p:nvPr/>
            </p:nvGrpSpPr>
            <p:grpSpPr>
              <a:xfrm>
                <a:off x="1217058" y="2072526"/>
                <a:ext cx="684488" cy="684485"/>
                <a:chOff x="5692805" y="3478191"/>
                <a:chExt cx="849604" cy="849600"/>
              </a:xfrm>
            </p:grpSpPr>
            <p:sp>
              <p:nvSpPr>
                <p:cNvPr id="16" name="ïsḷíḍè"/>
                <p:cNvSpPr/>
                <p:nvPr/>
              </p:nvSpPr>
              <p:spPr>
                <a:xfrm>
                  <a:off x="5692805" y="3478191"/>
                  <a:ext cx="849604" cy="849600"/>
                </a:xfrm>
                <a:prstGeom prst="ellipse">
                  <a:avLst/>
                </a:prstGeom>
                <a:solidFill>
                  <a:schemeClr val="bg1"/>
                </a:solidFill>
                <a:ln w="12700" cap="rnd" cmpd="sng" algn="ctr">
                  <a:noFill/>
                  <a:prstDash val="solid"/>
                  <a:round/>
                </a:ln>
                <a:effectLst>
                  <a:outerShdw blurRad="254000" dist="127000" algn="ctr" rotWithShape="0">
                    <a:srgbClr val="1B477F">
                      <a:alpha val="15000"/>
                    </a:srgbClr>
                  </a:outerShdw>
                </a:effectLst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íŝḷíḋé"/>
                <p:cNvSpPr/>
                <p:nvPr/>
              </p:nvSpPr>
              <p:spPr bwMode="auto">
                <a:xfrm>
                  <a:off x="5921032" y="3723972"/>
                  <a:ext cx="393149" cy="358045"/>
                </a:xfrm>
                <a:custGeom>
                  <a:avLst/>
                  <a:gdLst>
                    <a:gd name="connsiteX0" fmla="*/ 125329 w 533400"/>
                    <a:gd name="connsiteY0" fmla="*/ 229221 h 485775"/>
                    <a:gd name="connsiteX1" fmla="*/ 125329 w 533400"/>
                    <a:gd name="connsiteY1" fmla="*/ 276846 h 485775"/>
                    <a:gd name="connsiteX2" fmla="*/ 144379 w 533400"/>
                    <a:gd name="connsiteY2" fmla="*/ 276846 h 485775"/>
                    <a:gd name="connsiteX3" fmla="*/ 144379 w 533400"/>
                    <a:gd name="connsiteY3" fmla="*/ 229221 h 485775"/>
                    <a:gd name="connsiteX4" fmla="*/ 392029 w 533400"/>
                    <a:gd name="connsiteY4" fmla="*/ 229221 h 485775"/>
                    <a:gd name="connsiteX5" fmla="*/ 392029 w 533400"/>
                    <a:gd name="connsiteY5" fmla="*/ 276846 h 485775"/>
                    <a:gd name="connsiteX6" fmla="*/ 411079 w 533400"/>
                    <a:gd name="connsiteY6" fmla="*/ 276846 h 485775"/>
                    <a:gd name="connsiteX7" fmla="*/ 411079 w 533400"/>
                    <a:gd name="connsiteY7" fmla="*/ 229221 h 485775"/>
                    <a:gd name="connsiteX8" fmla="*/ 534904 w 533400"/>
                    <a:gd name="connsiteY8" fmla="*/ 229221 h 485775"/>
                    <a:gd name="connsiteX9" fmla="*/ 534904 w 533400"/>
                    <a:gd name="connsiteY9" fmla="*/ 457821 h 485775"/>
                    <a:gd name="connsiteX10" fmla="*/ 506329 w 533400"/>
                    <a:gd name="connsiteY10" fmla="*/ 486396 h 485775"/>
                    <a:gd name="connsiteX11" fmla="*/ 30079 w 533400"/>
                    <a:gd name="connsiteY11" fmla="*/ 486396 h 485775"/>
                    <a:gd name="connsiteX12" fmla="*/ 1504 w 533400"/>
                    <a:gd name="connsiteY12" fmla="*/ 457821 h 485775"/>
                    <a:gd name="connsiteX13" fmla="*/ 1504 w 533400"/>
                    <a:gd name="connsiteY13" fmla="*/ 229221 h 485775"/>
                    <a:gd name="connsiteX14" fmla="*/ 125329 w 533400"/>
                    <a:gd name="connsiteY14" fmla="*/ 229221 h 485775"/>
                    <a:gd name="connsiteX15" fmla="*/ 372979 w 533400"/>
                    <a:gd name="connsiteY15" fmla="*/ 621 h 485775"/>
                    <a:gd name="connsiteX16" fmla="*/ 411079 w 533400"/>
                    <a:gd name="connsiteY16" fmla="*/ 36816 h 485775"/>
                    <a:gd name="connsiteX17" fmla="*/ 411079 w 533400"/>
                    <a:gd name="connsiteY17" fmla="*/ 38721 h 485775"/>
                    <a:gd name="connsiteX18" fmla="*/ 411079 w 533400"/>
                    <a:gd name="connsiteY18" fmla="*/ 114921 h 485775"/>
                    <a:gd name="connsiteX19" fmla="*/ 506329 w 533400"/>
                    <a:gd name="connsiteY19" fmla="*/ 114921 h 485775"/>
                    <a:gd name="connsiteX20" fmla="*/ 534904 w 533400"/>
                    <a:gd name="connsiteY20" fmla="*/ 143496 h 485775"/>
                    <a:gd name="connsiteX21" fmla="*/ 534904 w 533400"/>
                    <a:gd name="connsiteY21" fmla="*/ 210171 h 485775"/>
                    <a:gd name="connsiteX22" fmla="*/ 1504 w 533400"/>
                    <a:gd name="connsiteY22" fmla="*/ 210171 h 485775"/>
                    <a:gd name="connsiteX23" fmla="*/ 1504 w 533400"/>
                    <a:gd name="connsiteY23" fmla="*/ 143496 h 485775"/>
                    <a:gd name="connsiteX24" fmla="*/ 30079 w 533400"/>
                    <a:gd name="connsiteY24" fmla="*/ 114921 h 485775"/>
                    <a:gd name="connsiteX25" fmla="*/ 125329 w 533400"/>
                    <a:gd name="connsiteY25" fmla="*/ 114921 h 485775"/>
                    <a:gd name="connsiteX26" fmla="*/ 125329 w 533400"/>
                    <a:gd name="connsiteY26" fmla="*/ 38721 h 485775"/>
                    <a:gd name="connsiteX27" fmla="*/ 161524 w 533400"/>
                    <a:gd name="connsiteY27" fmla="*/ 621 h 485775"/>
                    <a:gd name="connsiteX28" fmla="*/ 163429 w 533400"/>
                    <a:gd name="connsiteY28" fmla="*/ 621 h 485775"/>
                    <a:gd name="connsiteX29" fmla="*/ 372979 w 533400"/>
                    <a:gd name="connsiteY29" fmla="*/ 621 h 485775"/>
                    <a:gd name="connsiteX30" fmla="*/ 372979 w 533400"/>
                    <a:gd name="connsiteY30" fmla="*/ 19671 h 485775"/>
                    <a:gd name="connsiteX31" fmla="*/ 163429 w 533400"/>
                    <a:gd name="connsiteY31" fmla="*/ 19671 h 485775"/>
                    <a:gd name="connsiteX32" fmla="*/ 144474 w 533400"/>
                    <a:gd name="connsiteY32" fmla="*/ 37292 h 485775"/>
                    <a:gd name="connsiteX33" fmla="*/ 144379 w 533400"/>
                    <a:gd name="connsiteY33" fmla="*/ 38721 h 485775"/>
                    <a:gd name="connsiteX34" fmla="*/ 144379 w 533400"/>
                    <a:gd name="connsiteY34" fmla="*/ 114921 h 485775"/>
                    <a:gd name="connsiteX35" fmla="*/ 392029 w 533400"/>
                    <a:gd name="connsiteY35" fmla="*/ 114921 h 485775"/>
                    <a:gd name="connsiteX36" fmla="*/ 392029 w 533400"/>
                    <a:gd name="connsiteY36" fmla="*/ 38721 h 485775"/>
                    <a:gd name="connsiteX37" fmla="*/ 375836 w 533400"/>
                    <a:gd name="connsiteY37" fmla="*/ 19862 h 485775"/>
                    <a:gd name="connsiteX38" fmla="*/ 374408 w 533400"/>
                    <a:gd name="connsiteY38" fmla="*/ 19671 h 485775"/>
                    <a:gd name="connsiteX39" fmla="*/ 372979 w 533400"/>
                    <a:gd name="connsiteY39" fmla="*/ 19671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533400" h="485775">
                      <a:moveTo>
                        <a:pt x="125329" y="229221"/>
                      </a:moveTo>
                      <a:lnTo>
                        <a:pt x="125329" y="276846"/>
                      </a:lnTo>
                      <a:lnTo>
                        <a:pt x="144379" y="276846"/>
                      </a:lnTo>
                      <a:lnTo>
                        <a:pt x="144379" y="229221"/>
                      </a:lnTo>
                      <a:lnTo>
                        <a:pt x="392029" y="229221"/>
                      </a:lnTo>
                      <a:lnTo>
                        <a:pt x="392029" y="276846"/>
                      </a:lnTo>
                      <a:lnTo>
                        <a:pt x="411079" y="276846"/>
                      </a:lnTo>
                      <a:lnTo>
                        <a:pt x="411079" y="229221"/>
                      </a:lnTo>
                      <a:lnTo>
                        <a:pt x="534904" y="229221"/>
                      </a:lnTo>
                      <a:lnTo>
                        <a:pt x="534904" y="457821"/>
                      </a:lnTo>
                      <a:cubicBezTo>
                        <a:pt x="534904" y="473632"/>
                        <a:pt x="522141" y="486396"/>
                        <a:pt x="506329" y="486396"/>
                      </a:cubicBezTo>
                      <a:lnTo>
                        <a:pt x="30079" y="486396"/>
                      </a:lnTo>
                      <a:cubicBezTo>
                        <a:pt x="14267" y="486396"/>
                        <a:pt x="1504" y="473632"/>
                        <a:pt x="1504" y="457821"/>
                      </a:cubicBezTo>
                      <a:lnTo>
                        <a:pt x="1504" y="229221"/>
                      </a:lnTo>
                      <a:lnTo>
                        <a:pt x="125329" y="229221"/>
                      </a:lnTo>
                      <a:close/>
                      <a:moveTo>
                        <a:pt x="372979" y="621"/>
                      </a:moveTo>
                      <a:cubicBezTo>
                        <a:pt x="393363" y="621"/>
                        <a:pt x="410031" y="16623"/>
                        <a:pt x="411079" y="36816"/>
                      </a:cubicBezTo>
                      <a:lnTo>
                        <a:pt x="411079" y="38721"/>
                      </a:lnTo>
                      <a:lnTo>
                        <a:pt x="411079" y="114921"/>
                      </a:lnTo>
                      <a:lnTo>
                        <a:pt x="506329" y="114921"/>
                      </a:lnTo>
                      <a:cubicBezTo>
                        <a:pt x="522141" y="114921"/>
                        <a:pt x="534904" y="127685"/>
                        <a:pt x="534904" y="143496"/>
                      </a:cubicBezTo>
                      <a:lnTo>
                        <a:pt x="534904" y="210171"/>
                      </a:lnTo>
                      <a:lnTo>
                        <a:pt x="1504" y="210171"/>
                      </a:lnTo>
                      <a:lnTo>
                        <a:pt x="1504" y="143496"/>
                      </a:lnTo>
                      <a:cubicBezTo>
                        <a:pt x="1504" y="127685"/>
                        <a:pt x="14267" y="114921"/>
                        <a:pt x="30079" y="114921"/>
                      </a:cubicBezTo>
                      <a:lnTo>
                        <a:pt x="125329" y="114921"/>
                      </a:lnTo>
                      <a:lnTo>
                        <a:pt x="125329" y="38721"/>
                      </a:lnTo>
                      <a:cubicBezTo>
                        <a:pt x="125329" y="18337"/>
                        <a:pt x="141331" y="1669"/>
                        <a:pt x="161524" y="621"/>
                      </a:cubicBezTo>
                      <a:lnTo>
                        <a:pt x="163429" y="621"/>
                      </a:lnTo>
                      <a:lnTo>
                        <a:pt x="372979" y="621"/>
                      </a:lnTo>
                      <a:close/>
                      <a:moveTo>
                        <a:pt x="372979" y="19671"/>
                      </a:moveTo>
                      <a:lnTo>
                        <a:pt x="163429" y="19671"/>
                      </a:lnTo>
                      <a:cubicBezTo>
                        <a:pt x="153428" y="19671"/>
                        <a:pt x="145141" y="27482"/>
                        <a:pt x="144474" y="37292"/>
                      </a:cubicBezTo>
                      <a:lnTo>
                        <a:pt x="144379" y="38721"/>
                      </a:lnTo>
                      <a:lnTo>
                        <a:pt x="144379" y="114921"/>
                      </a:lnTo>
                      <a:lnTo>
                        <a:pt x="392029" y="114921"/>
                      </a:lnTo>
                      <a:lnTo>
                        <a:pt x="392029" y="38721"/>
                      </a:lnTo>
                      <a:cubicBezTo>
                        <a:pt x="392029" y="29196"/>
                        <a:pt x="384981" y="21290"/>
                        <a:pt x="375836" y="19862"/>
                      </a:cubicBezTo>
                      <a:lnTo>
                        <a:pt x="374408" y="19671"/>
                      </a:lnTo>
                      <a:lnTo>
                        <a:pt x="372979" y="19671"/>
                      </a:lnTo>
                      <a:close/>
                    </a:path>
                  </a:pathLst>
                </a:custGeom>
                <a:solidFill>
                  <a:srgbClr val="4D62FD"/>
                </a:solidFill>
                <a:ln>
                  <a:noFill/>
                </a:ln>
              </p:spPr>
              <p:txBody>
                <a:bodyPr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18" name="组合 17"/>
          <p:cNvGrpSpPr/>
          <p:nvPr/>
        </p:nvGrpSpPr>
        <p:grpSpPr>
          <a:xfrm>
            <a:off x="676187" y="2960195"/>
            <a:ext cx="4911423" cy="1392074"/>
            <a:chOff x="1008114" y="3091694"/>
            <a:chExt cx="4911423" cy="1392074"/>
          </a:xfrm>
        </p:grpSpPr>
        <p:sp>
          <p:nvSpPr>
            <p:cNvPr id="19" name="isḷïdé"/>
            <p:cNvSpPr/>
            <p:nvPr/>
          </p:nvSpPr>
          <p:spPr>
            <a:xfrm>
              <a:off x="1008114" y="3091694"/>
              <a:ext cx="4911423" cy="139207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rgbClr val="1B477F"/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1189596" y="3115585"/>
              <a:ext cx="4503945" cy="1287159"/>
              <a:chOff x="1217058" y="1787578"/>
              <a:chExt cx="4389250" cy="1254382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2133192" y="1787578"/>
                <a:ext cx="3473116" cy="1254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457200">
                  <a:lnSpc>
                    <a:spcPct val="150000"/>
                  </a:lnSpc>
                  <a:defRPr/>
                </a:pPr>
                <a:r>
                  <a:rPr lang="zh-CN" altLang="en-US" sz="20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  <a:p>
                <a:pPr lvl="0" defTabSz="45720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请您单击此处输入文本内容，可调整文字的颜色或者大小等属性。</a:t>
                </a:r>
                <a:endParaRPr lang="en-US" altLang="zh-CN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ïsḷíḍè"/>
              <p:cNvSpPr/>
              <p:nvPr/>
            </p:nvSpPr>
            <p:spPr>
              <a:xfrm>
                <a:off x="1217058" y="2072526"/>
                <a:ext cx="684488" cy="684485"/>
              </a:xfrm>
              <a:prstGeom prst="ellipse">
                <a:avLst/>
              </a:prstGeom>
              <a:solidFill>
                <a:srgbClr val="FFC000"/>
              </a:solidFill>
              <a:ln w="12700" cap="rnd" cmpd="sng" algn="ctr">
                <a:noFill/>
                <a:prstDash val="solid"/>
                <a:round/>
              </a:ln>
              <a:effectLst>
                <a:outerShdw blurRad="254000" dist="127000" algn="ctr" rotWithShape="0">
                  <a:srgbClr val="1B477F">
                    <a:alpha val="1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1" name="Shape"/>
            <p:cNvSpPr>
              <a:spLocks noChangeAspect="1"/>
            </p:cNvSpPr>
            <p:nvPr/>
          </p:nvSpPr>
          <p:spPr>
            <a:xfrm>
              <a:off x="1320737" y="3563567"/>
              <a:ext cx="433864" cy="382792"/>
            </a:xfrm>
            <a:custGeom>
              <a:avLst/>
              <a:gdLst>
                <a:gd name="connsiteX0" fmla="*/ 95981 w 485775"/>
                <a:gd name="connsiteY0" fmla="*/ 272754 h 428592"/>
                <a:gd name="connsiteX1" fmla="*/ 153950 w 485775"/>
                <a:gd name="connsiteY1" fmla="*/ 272754 h 428592"/>
                <a:gd name="connsiteX2" fmla="*/ 172956 w 485775"/>
                <a:gd name="connsiteY2" fmla="*/ 291760 h 428592"/>
                <a:gd name="connsiteX3" fmla="*/ 153950 w 485775"/>
                <a:gd name="connsiteY3" fmla="*/ 310766 h 428592"/>
                <a:gd name="connsiteX4" fmla="*/ 95981 w 485775"/>
                <a:gd name="connsiteY4" fmla="*/ 310766 h 428592"/>
                <a:gd name="connsiteX5" fmla="*/ 76975 w 485775"/>
                <a:gd name="connsiteY5" fmla="*/ 291760 h 428592"/>
                <a:gd name="connsiteX6" fmla="*/ 95981 w 485775"/>
                <a:gd name="connsiteY6" fmla="*/ 272754 h 428592"/>
                <a:gd name="connsiteX7" fmla="*/ 95982 w 485775"/>
                <a:gd name="connsiteY7" fmla="*/ 196728 h 428592"/>
                <a:gd name="connsiteX8" fmla="*/ 234728 w 485775"/>
                <a:gd name="connsiteY8" fmla="*/ 196728 h 428592"/>
                <a:gd name="connsiteX9" fmla="*/ 253734 w 485775"/>
                <a:gd name="connsiteY9" fmla="*/ 215734 h 428592"/>
                <a:gd name="connsiteX10" fmla="*/ 234728 w 485775"/>
                <a:gd name="connsiteY10" fmla="*/ 234740 h 428592"/>
                <a:gd name="connsiteX11" fmla="*/ 95982 w 485775"/>
                <a:gd name="connsiteY11" fmla="*/ 234740 h 428592"/>
                <a:gd name="connsiteX12" fmla="*/ 76976 w 485775"/>
                <a:gd name="connsiteY12" fmla="*/ 215734 h 428592"/>
                <a:gd name="connsiteX13" fmla="*/ 95982 w 485775"/>
                <a:gd name="connsiteY13" fmla="*/ 196728 h 428592"/>
                <a:gd name="connsiteX14" fmla="*/ 95982 w 485775"/>
                <a:gd name="connsiteY14" fmla="*/ 120703 h 428592"/>
                <a:gd name="connsiteX15" fmla="*/ 230821 w 485775"/>
                <a:gd name="connsiteY15" fmla="*/ 120703 h 428592"/>
                <a:gd name="connsiteX16" fmla="*/ 234728 w 485775"/>
                <a:gd name="connsiteY16" fmla="*/ 120703 h 428592"/>
                <a:gd name="connsiteX17" fmla="*/ 253735 w 485775"/>
                <a:gd name="connsiteY17" fmla="*/ 139709 h 428592"/>
                <a:gd name="connsiteX18" fmla="*/ 234729 w 485775"/>
                <a:gd name="connsiteY18" fmla="*/ 158715 h 428592"/>
                <a:gd name="connsiteX19" fmla="*/ 230822 w 485775"/>
                <a:gd name="connsiteY19" fmla="*/ 158715 h 428592"/>
                <a:gd name="connsiteX20" fmla="*/ 95982 w 485775"/>
                <a:gd name="connsiteY20" fmla="*/ 158715 h 428592"/>
                <a:gd name="connsiteX21" fmla="*/ 76976 w 485775"/>
                <a:gd name="connsiteY21" fmla="*/ 139709 h 428592"/>
                <a:gd name="connsiteX22" fmla="*/ 95982 w 485775"/>
                <a:gd name="connsiteY22" fmla="*/ 120703 h 428592"/>
                <a:gd name="connsiteX23" fmla="*/ 76026 w 485775"/>
                <a:gd name="connsiteY23" fmla="*/ 38961 h 428592"/>
                <a:gd name="connsiteX24" fmla="*/ 38013 w 485775"/>
                <a:gd name="connsiteY24" fmla="*/ 76974 h 428592"/>
                <a:gd name="connsiteX25" fmla="*/ 38013 w 485775"/>
                <a:gd name="connsiteY25" fmla="*/ 352566 h 428592"/>
                <a:gd name="connsiteX26" fmla="*/ 49150 w 485775"/>
                <a:gd name="connsiteY26" fmla="*/ 379447 h 428592"/>
                <a:gd name="connsiteX27" fmla="*/ 76026 w 485775"/>
                <a:gd name="connsiteY27" fmla="*/ 390579 h 428592"/>
                <a:gd name="connsiteX28" fmla="*/ 76034 w 485775"/>
                <a:gd name="connsiteY28" fmla="*/ 390579 h 428592"/>
                <a:gd name="connsiteX29" fmla="*/ 254693 w 485775"/>
                <a:gd name="connsiteY29" fmla="*/ 390537 h 428592"/>
                <a:gd name="connsiteX30" fmla="*/ 292697 w 485775"/>
                <a:gd name="connsiteY30" fmla="*/ 352524 h 428592"/>
                <a:gd name="connsiteX31" fmla="*/ 292697 w 485775"/>
                <a:gd name="connsiteY31" fmla="*/ 76975 h 428592"/>
                <a:gd name="connsiteX32" fmla="*/ 254686 w 485775"/>
                <a:gd name="connsiteY32" fmla="*/ 38961 h 428592"/>
                <a:gd name="connsiteX33" fmla="*/ 428755 w 485775"/>
                <a:gd name="connsiteY33" fmla="*/ 38011 h 428592"/>
                <a:gd name="connsiteX34" fmla="*/ 409749 w 485775"/>
                <a:gd name="connsiteY34" fmla="*/ 57017 h 428592"/>
                <a:gd name="connsiteX35" fmla="*/ 409744 w 485775"/>
                <a:gd name="connsiteY35" fmla="*/ 65570 h 428592"/>
                <a:gd name="connsiteX36" fmla="*/ 447758 w 485775"/>
                <a:gd name="connsiteY36" fmla="*/ 65570 h 428592"/>
                <a:gd name="connsiteX37" fmla="*/ 447761 w 485775"/>
                <a:gd name="connsiteY37" fmla="*/ 57009 h 428592"/>
                <a:gd name="connsiteX38" fmla="*/ 428755 w 485775"/>
                <a:gd name="connsiteY38" fmla="*/ 38011 h 428592"/>
                <a:gd name="connsiteX39" fmla="*/ 76026 w 485775"/>
                <a:gd name="connsiteY39" fmla="*/ 949 h 428592"/>
                <a:gd name="connsiteX40" fmla="*/ 254685 w 485775"/>
                <a:gd name="connsiteY40" fmla="*/ 949 h 428592"/>
                <a:gd name="connsiteX41" fmla="*/ 330711 w 485775"/>
                <a:gd name="connsiteY41" fmla="*/ 76975 h 428592"/>
                <a:gd name="connsiteX42" fmla="*/ 330711 w 485775"/>
                <a:gd name="connsiteY42" fmla="*/ 352524 h 428592"/>
                <a:gd name="connsiteX43" fmla="*/ 254705 w 485775"/>
                <a:gd name="connsiteY43" fmla="*/ 428550 h 428592"/>
                <a:gd name="connsiteX44" fmla="*/ 76045 w 485775"/>
                <a:gd name="connsiteY44" fmla="*/ 428592 h 428592"/>
                <a:gd name="connsiteX45" fmla="*/ 76026 w 485775"/>
                <a:gd name="connsiteY45" fmla="*/ 428592 h 428592"/>
                <a:gd name="connsiteX46" fmla="*/ 22274 w 485775"/>
                <a:gd name="connsiteY46" fmla="*/ 406331 h 428592"/>
                <a:gd name="connsiteX47" fmla="*/ 0 w 485775"/>
                <a:gd name="connsiteY47" fmla="*/ 352567 h 428592"/>
                <a:gd name="connsiteX48" fmla="*/ 0 w 485775"/>
                <a:gd name="connsiteY48" fmla="*/ 76975 h 428592"/>
                <a:gd name="connsiteX49" fmla="*/ 76026 w 485775"/>
                <a:gd name="connsiteY49" fmla="*/ 949 h 428592"/>
                <a:gd name="connsiteX50" fmla="*/ 428756 w 485775"/>
                <a:gd name="connsiteY50" fmla="*/ 0 h 428592"/>
                <a:gd name="connsiteX51" fmla="*/ 485775 w 485775"/>
                <a:gd name="connsiteY51" fmla="*/ 57019 h 428592"/>
                <a:gd name="connsiteX52" fmla="*/ 485701 w 485775"/>
                <a:gd name="connsiteY52" fmla="*/ 257543 h 428592"/>
                <a:gd name="connsiteX53" fmla="*/ 466695 w 485775"/>
                <a:gd name="connsiteY53" fmla="*/ 276542 h 428592"/>
                <a:gd name="connsiteX54" fmla="*/ 466688 w 485775"/>
                <a:gd name="connsiteY54" fmla="*/ 276542 h 428592"/>
                <a:gd name="connsiteX55" fmla="*/ 447689 w 485775"/>
                <a:gd name="connsiteY55" fmla="*/ 257527 h 428592"/>
                <a:gd name="connsiteX56" fmla="*/ 447746 w 485775"/>
                <a:gd name="connsiteY56" fmla="*/ 103584 h 428592"/>
                <a:gd name="connsiteX57" fmla="*/ 409724 w 485775"/>
                <a:gd name="connsiteY57" fmla="*/ 103584 h 428592"/>
                <a:gd name="connsiteX58" fmla="*/ 409590 w 485775"/>
                <a:gd name="connsiteY58" fmla="*/ 348049 h 428592"/>
                <a:gd name="connsiteX59" fmla="*/ 427861 w 485775"/>
                <a:gd name="connsiteY59" fmla="*/ 375337 h 428592"/>
                <a:gd name="connsiteX60" fmla="*/ 451126 w 485775"/>
                <a:gd name="connsiteY60" fmla="*/ 342525 h 428592"/>
                <a:gd name="connsiteX61" fmla="*/ 477624 w 485775"/>
                <a:gd name="connsiteY61" fmla="*/ 338012 h 428592"/>
                <a:gd name="connsiteX62" fmla="*/ 482135 w 485775"/>
                <a:gd name="connsiteY62" fmla="*/ 364510 h 428592"/>
                <a:gd name="connsiteX63" fmla="*/ 442917 w 485775"/>
                <a:gd name="connsiteY63" fmla="*/ 419823 h 428592"/>
                <a:gd name="connsiteX64" fmla="*/ 427414 w 485775"/>
                <a:gd name="connsiteY64" fmla="*/ 427837 h 428592"/>
                <a:gd name="connsiteX65" fmla="*/ 427159 w 485775"/>
                <a:gd name="connsiteY65" fmla="*/ 427835 h 428592"/>
                <a:gd name="connsiteX66" fmla="*/ 411620 w 485775"/>
                <a:gd name="connsiteY66" fmla="*/ 419405 h 428592"/>
                <a:gd name="connsiteX67" fmla="*/ 374788 w 485775"/>
                <a:gd name="connsiteY67" fmla="*/ 364394 h 428592"/>
                <a:gd name="connsiteX68" fmla="*/ 371574 w 485775"/>
                <a:gd name="connsiteY68" fmla="*/ 353809 h 428592"/>
                <a:gd name="connsiteX69" fmla="*/ 371737 w 485775"/>
                <a:gd name="connsiteY69" fmla="*/ 57008 h 428592"/>
                <a:gd name="connsiteX70" fmla="*/ 428756 w 485775"/>
                <a:gd name="connsiteY70" fmla="*/ 0 h 42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85775" h="428592">
                  <a:moveTo>
                    <a:pt x="95981" y="272754"/>
                  </a:moveTo>
                  <a:lnTo>
                    <a:pt x="153950" y="272754"/>
                  </a:lnTo>
                  <a:cubicBezTo>
                    <a:pt x="164448" y="272754"/>
                    <a:pt x="172957" y="281263"/>
                    <a:pt x="172956" y="291760"/>
                  </a:cubicBezTo>
                  <a:cubicBezTo>
                    <a:pt x="172956" y="302256"/>
                    <a:pt x="164448" y="310766"/>
                    <a:pt x="153950" y="310766"/>
                  </a:cubicBezTo>
                  <a:lnTo>
                    <a:pt x="95981" y="310766"/>
                  </a:lnTo>
                  <a:cubicBezTo>
                    <a:pt x="85485" y="310766"/>
                    <a:pt x="76975" y="302257"/>
                    <a:pt x="76975" y="291760"/>
                  </a:cubicBezTo>
                  <a:cubicBezTo>
                    <a:pt x="76975" y="281264"/>
                    <a:pt x="85484" y="272754"/>
                    <a:pt x="95981" y="272754"/>
                  </a:cubicBezTo>
                  <a:close/>
                  <a:moveTo>
                    <a:pt x="95982" y="196728"/>
                  </a:moveTo>
                  <a:lnTo>
                    <a:pt x="234728" y="196728"/>
                  </a:lnTo>
                  <a:cubicBezTo>
                    <a:pt x="245225" y="196728"/>
                    <a:pt x="253734" y="205238"/>
                    <a:pt x="253734" y="215734"/>
                  </a:cubicBezTo>
                  <a:cubicBezTo>
                    <a:pt x="253734" y="226230"/>
                    <a:pt x="245225" y="234740"/>
                    <a:pt x="234728" y="234740"/>
                  </a:cubicBezTo>
                  <a:lnTo>
                    <a:pt x="95982" y="234740"/>
                  </a:lnTo>
                  <a:cubicBezTo>
                    <a:pt x="85486" y="234740"/>
                    <a:pt x="76976" y="226231"/>
                    <a:pt x="76976" y="215734"/>
                  </a:cubicBezTo>
                  <a:cubicBezTo>
                    <a:pt x="76976" y="205238"/>
                    <a:pt x="85485" y="196728"/>
                    <a:pt x="95982" y="196728"/>
                  </a:cubicBezTo>
                  <a:close/>
                  <a:moveTo>
                    <a:pt x="95982" y="120703"/>
                  </a:moveTo>
                  <a:lnTo>
                    <a:pt x="230821" y="120703"/>
                  </a:lnTo>
                  <a:lnTo>
                    <a:pt x="234728" y="120703"/>
                  </a:lnTo>
                  <a:cubicBezTo>
                    <a:pt x="245225" y="120703"/>
                    <a:pt x="253735" y="129213"/>
                    <a:pt x="253735" y="139709"/>
                  </a:cubicBezTo>
                  <a:cubicBezTo>
                    <a:pt x="253735" y="150205"/>
                    <a:pt x="245226" y="158715"/>
                    <a:pt x="234729" y="158715"/>
                  </a:cubicBezTo>
                  <a:lnTo>
                    <a:pt x="230822" y="158715"/>
                  </a:lnTo>
                  <a:lnTo>
                    <a:pt x="95982" y="158715"/>
                  </a:lnTo>
                  <a:cubicBezTo>
                    <a:pt x="85486" y="158715"/>
                    <a:pt x="76976" y="150205"/>
                    <a:pt x="76976" y="139709"/>
                  </a:cubicBezTo>
                  <a:cubicBezTo>
                    <a:pt x="76976" y="129213"/>
                    <a:pt x="85485" y="120703"/>
                    <a:pt x="95982" y="120703"/>
                  </a:cubicBezTo>
                  <a:close/>
                  <a:moveTo>
                    <a:pt x="76026" y="38961"/>
                  </a:moveTo>
                  <a:cubicBezTo>
                    <a:pt x="55065" y="38961"/>
                    <a:pt x="38013" y="56013"/>
                    <a:pt x="38013" y="76974"/>
                  </a:cubicBezTo>
                  <a:lnTo>
                    <a:pt x="38013" y="352566"/>
                  </a:lnTo>
                  <a:cubicBezTo>
                    <a:pt x="38013" y="362722"/>
                    <a:pt x="41968" y="372268"/>
                    <a:pt x="49150" y="379447"/>
                  </a:cubicBezTo>
                  <a:cubicBezTo>
                    <a:pt x="56329" y="386626"/>
                    <a:pt x="65874" y="390579"/>
                    <a:pt x="76026" y="390579"/>
                  </a:cubicBezTo>
                  <a:cubicBezTo>
                    <a:pt x="76029" y="390579"/>
                    <a:pt x="76031" y="390579"/>
                    <a:pt x="76034" y="390579"/>
                  </a:cubicBezTo>
                  <a:lnTo>
                    <a:pt x="254693" y="390537"/>
                  </a:lnTo>
                  <a:cubicBezTo>
                    <a:pt x="275649" y="390532"/>
                    <a:pt x="292697" y="373480"/>
                    <a:pt x="292697" y="352524"/>
                  </a:cubicBezTo>
                  <a:lnTo>
                    <a:pt x="292697" y="76975"/>
                  </a:lnTo>
                  <a:cubicBezTo>
                    <a:pt x="292697" y="56014"/>
                    <a:pt x="275645" y="38962"/>
                    <a:pt x="254686" y="38961"/>
                  </a:cubicBezTo>
                  <a:close/>
                  <a:moveTo>
                    <a:pt x="428755" y="38011"/>
                  </a:moveTo>
                  <a:cubicBezTo>
                    <a:pt x="418276" y="38011"/>
                    <a:pt x="409749" y="46537"/>
                    <a:pt x="409749" y="57017"/>
                  </a:cubicBezTo>
                  <a:lnTo>
                    <a:pt x="409744" y="65570"/>
                  </a:lnTo>
                  <a:lnTo>
                    <a:pt x="447758" y="65570"/>
                  </a:lnTo>
                  <a:lnTo>
                    <a:pt x="447761" y="57009"/>
                  </a:lnTo>
                  <a:cubicBezTo>
                    <a:pt x="447761" y="46537"/>
                    <a:pt x="439235" y="38011"/>
                    <a:pt x="428755" y="38011"/>
                  </a:cubicBezTo>
                  <a:close/>
                  <a:moveTo>
                    <a:pt x="76026" y="949"/>
                  </a:moveTo>
                  <a:lnTo>
                    <a:pt x="254685" y="949"/>
                  </a:lnTo>
                  <a:cubicBezTo>
                    <a:pt x="296606" y="949"/>
                    <a:pt x="330710" y="35054"/>
                    <a:pt x="330711" y="76975"/>
                  </a:cubicBezTo>
                  <a:lnTo>
                    <a:pt x="330711" y="352524"/>
                  </a:lnTo>
                  <a:cubicBezTo>
                    <a:pt x="330711" y="394435"/>
                    <a:pt x="296614" y="428539"/>
                    <a:pt x="254705" y="428550"/>
                  </a:cubicBezTo>
                  <a:lnTo>
                    <a:pt x="76045" y="428592"/>
                  </a:lnTo>
                  <a:cubicBezTo>
                    <a:pt x="76040" y="428592"/>
                    <a:pt x="76031" y="428592"/>
                    <a:pt x="76026" y="428592"/>
                  </a:cubicBezTo>
                  <a:cubicBezTo>
                    <a:pt x="55720" y="428592"/>
                    <a:pt x="36633" y="420688"/>
                    <a:pt x="22274" y="406331"/>
                  </a:cubicBezTo>
                  <a:cubicBezTo>
                    <a:pt x="7910" y="391971"/>
                    <a:pt x="0" y="372877"/>
                    <a:pt x="0" y="352567"/>
                  </a:cubicBezTo>
                  <a:lnTo>
                    <a:pt x="0" y="76975"/>
                  </a:lnTo>
                  <a:cubicBezTo>
                    <a:pt x="0" y="35054"/>
                    <a:pt x="34105" y="949"/>
                    <a:pt x="76026" y="949"/>
                  </a:cubicBezTo>
                  <a:close/>
                  <a:moveTo>
                    <a:pt x="428756" y="0"/>
                  </a:moveTo>
                  <a:cubicBezTo>
                    <a:pt x="460196" y="0"/>
                    <a:pt x="485775" y="25578"/>
                    <a:pt x="485775" y="57019"/>
                  </a:cubicBezTo>
                  <a:lnTo>
                    <a:pt x="485701" y="257543"/>
                  </a:lnTo>
                  <a:cubicBezTo>
                    <a:pt x="485697" y="268037"/>
                    <a:pt x="477188" y="276542"/>
                    <a:pt x="466695" y="276542"/>
                  </a:cubicBezTo>
                  <a:cubicBezTo>
                    <a:pt x="466693" y="276542"/>
                    <a:pt x="466690" y="276542"/>
                    <a:pt x="466688" y="276542"/>
                  </a:cubicBezTo>
                  <a:cubicBezTo>
                    <a:pt x="456192" y="276537"/>
                    <a:pt x="447685" y="268024"/>
                    <a:pt x="447689" y="257527"/>
                  </a:cubicBezTo>
                  <a:lnTo>
                    <a:pt x="447746" y="103584"/>
                  </a:lnTo>
                  <a:lnTo>
                    <a:pt x="409724" y="103584"/>
                  </a:lnTo>
                  <a:lnTo>
                    <a:pt x="409590" y="348049"/>
                  </a:lnTo>
                  <a:lnTo>
                    <a:pt x="427861" y="375337"/>
                  </a:lnTo>
                  <a:lnTo>
                    <a:pt x="451126" y="342525"/>
                  </a:lnTo>
                  <a:cubicBezTo>
                    <a:pt x="457199" y="333960"/>
                    <a:pt x="469061" y="331941"/>
                    <a:pt x="477624" y="338012"/>
                  </a:cubicBezTo>
                  <a:cubicBezTo>
                    <a:pt x="486187" y="344083"/>
                    <a:pt x="488206" y="355947"/>
                    <a:pt x="482135" y="364510"/>
                  </a:cubicBezTo>
                  <a:lnTo>
                    <a:pt x="442917" y="419823"/>
                  </a:lnTo>
                  <a:cubicBezTo>
                    <a:pt x="439351" y="424854"/>
                    <a:pt x="433569" y="427837"/>
                    <a:pt x="427414" y="427837"/>
                  </a:cubicBezTo>
                  <a:cubicBezTo>
                    <a:pt x="427330" y="427837"/>
                    <a:pt x="427245" y="427836"/>
                    <a:pt x="427159" y="427835"/>
                  </a:cubicBezTo>
                  <a:cubicBezTo>
                    <a:pt x="420908" y="427751"/>
                    <a:pt x="415098" y="424601"/>
                    <a:pt x="411620" y="419405"/>
                  </a:cubicBezTo>
                  <a:lnTo>
                    <a:pt x="374788" y="364394"/>
                  </a:lnTo>
                  <a:cubicBezTo>
                    <a:pt x="372690" y="361263"/>
                    <a:pt x="371572" y="357578"/>
                    <a:pt x="371574" y="353809"/>
                  </a:cubicBezTo>
                  <a:lnTo>
                    <a:pt x="371737" y="57008"/>
                  </a:lnTo>
                  <a:cubicBezTo>
                    <a:pt x="371737" y="25579"/>
                    <a:pt x="397315" y="0"/>
                    <a:pt x="428756" y="0"/>
                  </a:cubicBezTo>
                  <a:close/>
                </a:path>
              </a:pathLst>
            </a:custGeom>
            <a:solidFill>
              <a:srgbClr val="FFFFFF"/>
            </a:solidFill>
            <a:ln w="94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76187" y="4508258"/>
            <a:ext cx="4911423" cy="1392074"/>
            <a:chOff x="1008114" y="4639757"/>
            <a:chExt cx="4911423" cy="1392074"/>
          </a:xfrm>
        </p:grpSpPr>
        <p:sp>
          <p:nvSpPr>
            <p:cNvPr id="25" name="isḷïdé"/>
            <p:cNvSpPr/>
            <p:nvPr/>
          </p:nvSpPr>
          <p:spPr>
            <a:xfrm>
              <a:off x="1008114" y="4639757"/>
              <a:ext cx="4911423" cy="139207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rgbClr val="1B477F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129669" y="4663648"/>
              <a:ext cx="3563872" cy="1287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45720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 defTabSz="45720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请您单击此处输入文本内容，可调整文字的颜色或者大小等属性。</a:t>
              </a:r>
              <a:endParaRPr lang="en-US" altLang="zh-CN" sz="16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ïsḷíḍè"/>
            <p:cNvSpPr/>
            <p:nvPr/>
          </p:nvSpPr>
          <p:spPr>
            <a:xfrm>
              <a:off x="1189593" y="4956042"/>
              <a:ext cx="702374" cy="702371"/>
            </a:xfrm>
            <a:prstGeom prst="ellipse">
              <a:avLst/>
            </a:prstGeom>
            <a:solidFill>
              <a:srgbClr val="4D62FD"/>
            </a:solidFill>
            <a:ln w="12700" cap="rnd" cmpd="sng" algn="ctr">
              <a:noFill/>
              <a:prstDash val="solid"/>
              <a:round/>
            </a:ln>
            <a:effectLst>
              <a:outerShdw blurRad="254000" dist="127000" algn="ctr" rotWithShape="0">
                <a:srgbClr val="1B477F">
                  <a:alpha val="15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Shape"/>
            <p:cNvSpPr>
              <a:spLocks noChangeAspect="1"/>
            </p:cNvSpPr>
            <p:nvPr/>
          </p:nvSpPr>
          <p:spPr>
            <a:xfrm>
              <a:off x="1362843" y="5101389"/>
              <a:ext cx="381130" cy="381130"/>
            </a:xfrm>
            <a:custGeom>
              <a:avLst/>
              <a:gdLst>
                <a:gd name="connsiteX0" fmla="*/ 485775 w 485775"/>
                <a:gd name="connsiteY0" fmla="*/ 333970 h 485775"/>
                <a:gd name="connsiteX1" fmla="*/ 409873 w 485775"/>
                <a:gd name="connsiteY1" fmla="*/ 409873 h 485775"/>
                <a:gd name="connsiteX2" fmla="*/ 347253 w 485775"/>
                <a:gd name="connsiteY2" fmla="*/ 409873 h 485775"/>
                <a:gd name="connsiteX3" fmla="*/ 347253 w 485775"/>
                <a:gd name="connsiteY3" fmla="*/ 447824 h 485775"/>
                <a:gd name="connsiteX4" fmla="*/ 385204 w 485775"/>
                <a:gd name="connsiteY4" fmla="*/ 447824 h 485775"/>
                <a:gd name="connsiteX5" fmla="*/ 404180 w 485775"/>
                <a:gd name="connsiteY5" fmla="*/ 466799 h 485775"/>
                <a:gd name="connsiteX6" fmla="*/ 385204 w 485775"/>
                <a:gd name="connsiteY6" fmla="*/ 485775 h 485775"/>
                <a:gd name="connsiteX7" fmla="*/ 271351 w 485775"/>
                <a:gd name="connsiteY7" fmla="*/ 485775 h 485775"/>
                <a:gd name="connsiteX8" fmla="*/ 252375 w 485775"/>
                <a:gd name="connsiteY8" fmla="*/ 466799 h 485775"/>
                <a:gd name="connsiteX9" fmla="*/ 271351 w 485775"/>
                <a:gd name="connsiteY9" fmla="*/ 447824 h 485775"/>
                <a:gd name="connsiteX10" fmla="*/ 309302 w 485775"/>
                <a:gd name="connsiteY10" fmla="*/ 447824 h 485775"/>
                <a:gd name="connsiteX11" fmla="*/ 309302 w 485775"/>
                <a:gd name="connsiteY11" fmla="*/ 409873 h 485775"/>
                <a:gd name="connsiteX12" fmla="*/ 271351 w 485775"/>
                <a:gd name="connsiteY12" fmla="*/ 409873 h 485775"/>
                <a:gd name="connsiteX13" fmla="*/ 252375 w 485775"/>
                <a:gd name="connsiteY13" fmla="*/ 390897 h 485775"/>
                <a:gd name="connsiteX14" fmla="*/ 271351 w 485775"/>
                <a:gd name="connsiteY14" fmla="*/ 371922 h 485775"/>
                <a:gd name="connsiteX15" fmla="*/ 409873 w 485775"/>
                <a:gd name="connsiteY15" fmla="*/ 371922 h 485775"/>
                <a:gd name="connsiteX16" fmla="*/ 447824 w 485775"/>
                <a:gd name="connsiteY16" fmla="*/ 333970 h 485775"/>
                <a:gd name="connsiteX17" fmla="*/ 466799 w 485775"/>
                <a:gd name="connsiteY17" fmla="*/ 314995 h 485775"/>
                <a:gd name="connsiteX18" fmla="*/ 485775 w 485775"/>
                <a:gd name="connsiteY18" fmla="*/ 333970 h 485775"/>
                <a:gd name="connsiteX19" fmla="*/ 409873 w 485775"/>
                <a:gd name="connsiteY19" fmla="*/ 87288 h 485775"/>
                <a:gd name="connsiteX20" fmla="*/ 271351 w 485775"/>
                <a:gd name="connsiteY20" fmla="*/ 87288 h 485775"/>
                <a:gd name="connsiteX21" fmla="*/ 252375 w 485775"/>
                <a:gd name="connsiteY21" fmla="*/ 106263 h 485775"/>
                <a:gd name="connsiteX22" fmla="*/ 271351 w 485775"/>
                <a:gd name="connsiteY22" fmla="*/ 125239 h 485775"/>
                <a:gd name="connsiteX23" fmla="*/ 409873 w 485775"/>
                <a:gd name="connsiteY23" fmla="*/ 125239 h 485775"/>
                <a:gd name="connsiteX24" fmla="*/ 447824 w 485775"/>
                <a:gd name="connsiteY24" fmla="*/ 163190 h 485775"/>
                <a:gd name="connsiteX25" fmla="*/ 447824 w 485775"/>
                <a:gd name="connsiteY25" fmla="*/ 239092 h 485775"/>
                <a:gd name="connsiteX26" fmla="*/ 466799 w 485775"/>
                <a:gd name="connsiteY26" fmla="*/ 258068 h 485775"/>
                <a:gd name="connsiteX27" fmla="*/ 485775 w 485775"/>
                <a:gd name="connsiteY27" fmla="*/ 239092 h 485775"/>
                <a:gd name="connsiteX28" fmla="*/ 485775 w 485775"/>
                <a:gd name="connsiteY28" fmla="*/ 163190 h 485775"/>
                <a:gd name="connsiteX29" fmla="*/ 409873 w 485775"/>
                <a:gd name="connsiteY29" fmla="*/ 87288 h 485775"/>
                <a:gd name="connsiteX30" fmla="*/ 214424 w 485775"/>
                <a:gd name="connsiteY30" fmla="*/ 56927 h 485775"/>
                <a:gd name="connsiteX31" fmla="*/ 214424 w 485775"/>
                <a:gd name="connsiteY31" fmla="*/ 428848 h 485775"/>
                <a:gd name="connsiteX32" fmla="*/ 157497 w 485775"/>
                <a:gd name="connsiteY32" fmla="*/ 485775 h 485775"/>
                <a:gd name="connsiteX33" fmla="*/ 56927 w 485775"/>
                <a:gd name="connsiteY33" fmla="*/ 485775 h 485775"/>
                <a:gd name="connsiteX34" fmla="*/ 0 w 485775"/>
                <a:gd name="connsiteY34" fmla="*/ 428848 h 485775"/>
                <a:gd name="connsiteX35" fmla="*/ 0 w 485775"/>
                <a:gd name="connsiteY35" fmla="*/ 56927 h 485775"/>
                <a:gd name="connsiteX36" fmla="*/ 56927 w 485775"/>
                <a:gd name="connsiteY36" fmla="*/ 0 h 485775"/>
                <a:gd name="connsiteX37" fmla="*/ 157497 w 485775"/>
                <a:gd name="connsiteY37" fmla="*/ 0 h 485775"/>
                <a:gd name="connsiteX38" fmla="*/ 214424 w 485775"/>
                <a:gd name="connsiteY38" fmla="*/ 56927 h 485775"/>
                <a:gd name="connsiteX39" fmla="*/ 176473 w 485775"/>
                <a:gd name="connsiteY39" fmla="*/ 56927 h 485775"/>
                <a:gd name="connsiteX40" fmla="*/ 157497 w 485775"/>
                <a:gd name="connsiteY40" fmla="*/ 37951 h 485775"/>
                <a:gd name="connsiteX41" fmla="*/ 56927 w 485775"/>
                <a:gd name="connsiteY41" fmla="*/ 37951 h 485775"/>
                <a:gd name="connsiteX42" fmla="*/ 37951 w 485775"/>
                <a:gd name="connsiteY42" fmla="*/ 56927 h 485775"/>
                <a:gd name="connsiteX43" fmla="*/ 37951 w 485775"/>
                <a:gd name="connsiteY43" fmla="*/ 428848 h 485775"/>
                <a:gd name="connsiteX44" fmla="*/ 56927 w 485775"/>
                <a:gd name="connsiteY44" fmla="*/ 447824 h 485775"/>
                <a:gd name="connsiteX45" fmla="*/ 157497 w 485775"/>
                <a:gd name="connsiteY45" fmla="*/ 447824 h 485775"/>
                <a:gd name="connsiteX46" fmla="*/ 176473 w 485775"/>
                <a:gd name="connsiteY46" fmla="*/ 428848 h 485775"/>
                <a:gd name="connsiteX47" fmla="*/ 129034 w 485775"/>
                <a:gd name="connsiteY47" fmla="*/ 248580 h 485775"/>
                <a:gd name="connsiteX48" fmla="*/ 85390 w 485775"/>
                <a:gd name="connsiteY48" fmla="*/ 248580 h 485775"/>
                <a:gd name="connsiteX49" fmla="*/ 66415 w 485775"/>
                <a:gd name="connsiteY49" fmla="*/ 267556 h 485775"/>
                <a:gd name="connsiteX50" fmla="*/ 85390 w 485775"/>
                <a:gd name="connsiteY50" fmla="*/ 286531 h 485775"/>
                <a:gd name="connsiteX51" fmla="*/ 129034 w 485775"/>
                <a:gd name="connsiteY51" fmla="*/ 286531 h 485775"/>
                <a:gd name="connsiteX52" fmla="*/ 148010 w 485775"/>
                <a:gd name="connsiteY52" fmla="*/ 267556 h 485775"/>
                <a:gd name="connsiteX53" fmla="*/ 129034 w 485775"/>
                <a:gd name="connsiteY53" fmla="*/ 248580 h 485775"/>
                <a:gd name="connsiteX54" fmla="*/ 129034 w 485775"/>
                <a:gd name="connsiteY54" fmla="*/ 75902 h 485775"/>
                <a:gd name="connsiteX55" fmla="*/ 85390 w 485775"/>
                <a:gd name="connsiteY55" fmla="*/ 75902 h 485775"/>
                <a:gd name="connsiteX56" fmla="*/ 66415 w 485775"/>
                <a:gd name="connsiteY56" fmla="*/ 94878 h 485775"/>
                <a:gd name="connsiteX57" fmla="*/ 85390 w 485775"/>
                <a:gd name="connsiteY57" fmla="*/ 113854 h 485775"/>
                <a:gd name="connsiteX58" fmla="*/ 129034 w 485775"/>
                <a:gd name="connsiteY58" fmla="*/ 113854 h 485775"/>
                <a:gd name="connsiteX59" fmla="*/ 148010 w 485775"/>
                <a:gd name="connsiteY59" fmla="*/ 94878 h 485775"/>
                <a:gd name="connsiteX60" fmla="*/ 129034 w 485775"/>
                <a:gd name="connsiteY60" fmla="*/ 75902 h 485775"/>
                <a:gd name="connsiteX61" fmla="*/ 129034 w 485775"/>
                <a:gd name="connsiteY61" fmla="*/ 314995 h 485775"/>
                <a:gd name="connsiteX62" fmla="*/ 85390 w 485775"/>
                <a:gd name="connsiteY62" fmla="*/ 314995 h 485775"/>
                <a:gd name="connsiteX63" fmla="*/ 66415 w 485775"/>
                <a:gd name="connsiteY63" fmla="*/ 333970 h 485775"/>
                <a:gd name="connsiteX64" fmla="*/ 85390 w 485775"/>
                <a:gd name="connsiteY64" fmla="*/ 352946 h 485775"/>
                <a:gd name="connsiteX65" fmla="*/ 129034 w 485775"/>
                <a:gd name="connsiteY65" fmla="*/ 352946 h 485775"/>
                <a:gd name="connsiteX66" fmla="*/ 148010 w 485775"/>
                <a:gd name="connsiteY66" fmla="*/ 333970 h 485775"/>
                <a:gd name="connsiteX67" fmla="*/ 129034 w 485775"/>
                <a:gd name="connsiteY67" fmla="*/ 314995 h 485775"/>
                <a:gd name="connsiteX68" fmla="*/ 109110 w 485775"/>
                <a:gd name="connsiteY68" fmla="*/ 381409 h 485775"/>
                <a:gd name="connsiteX69" fmla="*/ 90134 w 485775"/>
                <a:gd name="connsiteY69" fmla="*/ 400385 h 485775"/>
                <a:gd name="connsiteX70" fmla="*/ 109110 w 485775"/>
                <a:gd name="connsiteY70" fmla="*/ 419360 h 485775"/>
                <a:gd name="connsiteX71" fmla="*/ 128085 w 485775"/>
                <a:gd name="connsiteY71" fmla="*/ 400385 h 485775"/>
                <a:gd name="connsiteX72" fmla="*/ 109110 w 485775"/>
                <a:gd name="connsiteY72" fmla="*/ 381409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85775" h="485775">
                  <a:moveTo>
                    <a:pt x="485775" y="333970"/>
                  </a:moveTo>
                  <a:cubicBezTo>
                    <a:pt x="485775" y="375824"/>
                    <a:pt x="451726" y="409873"/>
                    <a:pt x="409873" y="409873"/>
                  </a:cubicBezTo>
                  <a:lnTo>
                    <a:pt x="347253" y="409873"/>
                  </a:lnTo>
                  <a:lnTo>
                    <a:pt x="347253" y="447824"/>
                  </a:lnTo>
                  <a:lnTo>
                    <a:pt x="385204" y="447824"/>
                  </a:lnTo>
                  <a:cubicBezTo>
                    <a:pt x="395685" y="447824"/>
                    <a:pt x="404180" y="456318"/>
                    <a:pt x="404180" y="466799"/>
                  </a:cubicBezTo>
                  <a:cubicBezTo>
                    <a:pt x="404180" y="477280"/>
                    <a:pt x="395685" y="485775"/>
                    <a:pt x="385204" y="485775"/>
                  </a:cubicBezTo>
                  <a:lnTo>
                    <a:pt x="271351" y="485775"/>
                  </a:lnTo>
                  <a:cubicBezTo>
                    <a:pt x="260870" y="485775"/>
                    <a:pt x="252375" y="477280"/>
                    <a:pt x="252375" y="466799"/>
                  </a:cubicBezTo>
                  <a:cubicBezTo>
                    <a:pt x="252375" y="456318"/>
                    <a:pt x="260870" y="447824"/>
                    <a:pt x="271351" y="447824"/>
                  </a:cubicBezTo>
                  <a:lnTo>
                    <a:pt x="309302" y="447824"/>
                  </a:lnTo>
                  <a:lnTo>
                    <a:pt x="309302" y="409873"/>
                  </a:lnTo>
                  <a:lnTo>
                    <a:pt x="271351" y="409873"/>
                  </a:lnTo>
                  <a:cubicBezTo>
                    <a:pt x="260870" y="409873"/>
                    <a:pt x="252375" y="401378"/>
                    <a:pt x="252375" y="390897"/>
                  </a:cubicBezTo>
                  <a:cubicBezTo>
                    <a:pt x="252375" y="380416"/>
                    <a:pt x="260870" y="371922"/>
                    <a:pt x="271351" y="371922"/>
                  </a:cubicBezTo>
                  <a:lnTo>
                    <a:pt x="409873" y="371922"/>
                  </a:lnTo>
                  <a:cubicBezTo>
                    <a:pt x="430798" y="371922"/>
                    <a:pt x="447824" y="354895"/>
                    <a:pt x="447824" y="333970"/>
                  </a:cubicBezTo>
                  <a:cubicBezTo>
                    <a:pt x="447824" y="323489"/>
                    <a:pt x="456318" y="314995"/>
                    <a:pt x="466799" y="314995"/>
                  </a:cubicBezTo>
                  <a:cubicBezTo>
                    <a:pt x="477280" y="314995"/>
                    <a:pt x="485775" y="323489"/>
                    <a:pt x="485775" y="333970"/>
                  </a:cubicBezTo>
                  <a:close/>
                  <a:moveTo>
                    <a:pt x="409873" y="87288"/>
                  </a:moveTo>
                  <a:lnTo>
                    <a:pt x="271351" y="87288"/>
                  </a:lnTo>
                  <a:cubicBezTo>
                    <a:pt x="260870" y="87288"/>
                    <a:pt x="252375" y="95782"/>
                    <a:pt x="252375" y="106263"/>
                  </a:cubicBezTo>
                  <a:cubicBezTo>
                    <a:pt x="252375" y="116744"/>
                    <a:pt x="260870" y="125239"/>
                    <a:pt x="271351" y="125239"/>
                  </a:cubicBezTo>
                  <a:lnTo>
                    <a:pt x="409873" y="125239"/>
                  </a:lnTo>
                  <a:cubicBezTo>
                    <a:pt x="430798" y="125239"/>
                    <a:pt x="447824" y="142265"/>
                    <a:pt x="447824" y="163190"/>
                  </a:cubicBezTo>
                  <a:lnTo>
                    <a:pt x="447824" y="239092"/>
                  </a:lnTo>
                  <a:cubicBezTo>
                    <a:pt x="447824" y="249573"/>
                    <a:pt x="456318" y="258068"/>
                    <a:pt x="466799" y="258068"/>
                  </a:cubicBezTo>
                  <a:cubicBezTo>
                    <a:pt x="477280" y="258068"/>
                    <a:pt x="485775" y="249573"/>
                    <a:pt x="485775" y="239092"/>
                  </a:cubicBezTo>
                  <a:lnTo>
                    <a:pt x="485775" y="163190"/>
                  </a:lnTo>
                  <a:cubicBezTo>
                    <a:pt x="485775" y="121336"/>
                    <a:pt x="451726" y="87288"/>
                    <a:pt x="409873" y="87288"/>
                  </a:cubicBezTo>
                  <a:close/>
                  <a:moveTo>
                    <a:pt x="214424" y="56927"/>
                  </a:moveTo>
                  <a:lnTo>
                    <a:pt x="214424" y="428848"/>
                  </a:lnTo>
                  <a:cubicBezTo>
                    <a:pt x="214424" y="460240"/>
                    <a:pt x="188889" y="485775"/>
                    <a:pt x="157497" y="485775"/>
                  </a:cubicBezTo>
                  <a:lnTo>
                    <a:pt x="56927" y="485775"/>
                  </a:lnTo>
                  <a:cubicBezTo>
                    <a:pt x="25536" y="485775"/>
                    <a:pt x="0" y="460240"/>
                    <a:pt x="0" y="428848"/>
                  </a:cubicBezTo>
                  <a:lnTo>
                    <a:pt x="0" y="56927"/>
                  </a:lnTo>
                  <a:cubicBezTo>
                    <a:pt x="0" y="25536"/>
                    <a:pt x="25536" y="0"/>
                    <a:pt x="56927" y="0"/>
                  </a:cubicBezTo>
                  <a:lnTo>
                    <a:pt x="157497" y="0"/>
                  </a:lnTo>
                  <a:cubicBezTo>
                    <a:pt x="188889" y="0"/>
                    <a:pt x="214424" y="25536"/>
                    <a:pt x="214424" y="56927"/>
                  </a:cubicBezTo>
                  <a:close/>
                  <a:moveTo>
                    <a:pt x="176473" y="56927"/>
                  </a:moveTo>
                  <a:cubicBezTo>
                    <a:pt x="176473" y="46464"/>
                    <a:pt x="167960" y="37951"/>
                    <a:pt x="157497" y="37951"/>
                  </a:cubicBezTo>
                  <a:lnTo>
                    <a:pt x="56927" y="37951"/>
                  </a:lnTo>
                  <a:cubicBezTo>
                    <a:pt x="46464" y="37951"/>
                    <a:pt x="37951" y="46464"/>
                    <a:pt x="37951" y="56927"/>
                  </a:cubicBezTo>
                  <a:lnTo>
                    <a:pt x="37951" y="428848"/>
                  </a:lnTo>
                  <a:cubicBezTo>
                    <a:pt x="37951" y="439311"/>
                    <a:pt x="46464" y="447824"/>
                    <a:pt x="56927" y="447824"/>
                  </a:cubicBezTo>
                  <a:lnTo>
                    <a:pt x="157497" y="447824"/>
                  </a:lnTo>
                  <a:cubicBezTo>
                    <a:pt x="167960" y="447824"/>
                    <a:pt x="176473" y="439311"/>
                    <a:pt x="176473" y="428848"/>
                  </a:cubicBezTo>
                  <a:close/>
                  <a:moveTo>
                    <a:pt x="129034" y="248580"/>
                  </a:moveTo>
                  <a:lnTo>
                    <a:pt x="85390" y="248580"/>
                  </a:lnTo>
                  <a:cubicBezTo>
                    <a:pt x="74909" y="248580"/>
                    <a:pt x="66415" y="257075"/>
                    <a:pt x="66415" y="267556"/>
                  </a:cubicBezTo>
                  <a:cubicBezTo>
                    <a:pt x="66415" y="278037"/>
                    <a:pt x="74909" y="286531"/>
                    <a:pt x="85390" y="286531"/>
                  </a:cubicBezTo>
                  <a:lnTo>
                    <a:pt x="129034" y="286531"/>
                  </a:lnTo>
                  <a:cubicBezTo>
                    <a:pt x="139515" y="286531"/>
                    <a:pt x="148010" y="278037"/>
                    <a:pt x="148010" y="267556"/>
                  </a:cubicBezTo>
                  <a:cubicBezTo>
                    <a:pt x="148010" y="257075"/>
                    <a:pt x="139515" y="248580"/>
                    <a:pt x="129034" y="248580"/>
                  </a:cubicBezTo>
                  <a:close/>
                  <a:moveTo>
                    <a:pt x="129034" y="75902"/>
                  </a:moveTo>
                  <a:lnTo>
                    <a:pt x="85390" y="75902"/>
                  </a:lnTo>
                  <a:cubicBezTo>
                    <a:pt x="74909" y="75902"/>
                    <a:pt x="66415" y="84397"/>
                    <a:pt x="66415" y="94878"/>
                  </a:cubicBezTo>
                  <a:cubicBezTo>
                    <a:pt x="66415" y="105359"/>
                    <a:pt x="74909" y="113854"/>
                    <a:pt x="85390" y="113854"/>
                  </a:cubicBezTo>
                  <a:lnTo>
                    <a:pt x="129034" y="113854"/>
                  </a:lnTo>
                  <a:cubicBezTo>
                    <a:pt x="139515" y="113854"/>
                    <a:pt x="148010" y="105359"/>
                    <a:pt x="148010" y="94878"/>
                  </a:cubicBezTo>
                  <a:cubicBezTo>
                    <a:pt x="148010" y="84397"/>
                    <a:pt x="139515" y="75902"/>
                    <a:pt x="129034" y="75902"/>
                  </a:cubicBezTo>
                  <a:close/>
                  <a:moveTo>
                    <a:pt x="129034" y="314995"/>
                  </a:moveTo>
                  <a:lnTo>
                    <a:pt x="85390" y="314995"/>
                  </a:lnTo>
                  <a:cubicBezTo>
                    <a:pt x="74909" y="314995"/>
                    <a:pt x="66415" y="323489"/>
                    <a:pt x="66415" y="333970"/>
                  </a:cubicBezTo>
                  <a:cubicBezTo>
                    <a:pt x="66415" y="344451"/>
                    <a:pt x="74909" y="352946"/>
                    <a:pt x="85390" y="352946"/>
                  </a:cubicBezTo>
                  <a:lnTo>
                    <a:pt x="129034" y="352946"/>
                  </a:lnTo>
                  <a:cubicBezTo>
                    <a:pt x="139515" y="352946"/>
                    <a:pt x="148010" y="344451"/>
                    <a:pt x="148010" y="333970"/>
                  </a:cubicBezTo>
                  <a:cubicBezTo>
                    <a:pt x="148010" y="323489"/>
                    <a:pt x="139515" y="314995"/>
                    <a:pt x="129034" y="314995"/>
                  </a:cubicBezTo>
                  <a:close/>
                  <a:moveTo>
                    <a:pt x="109110" y="381409"/>
                  </a:moveTo>
                  <a:cubicBezTo>
                    <a:pt x="98629" y="381409"/>
                    <a:pt x="90134" y="389904"/>
                    <a:pt x="90134" y="400385"/>
                  </a:cubicBezTo>
                  <a:cubicBezTo>
                    <a:pt x="90134" y="410866"/>
                    <a:pt x="98629" y="419360"/>
                    <a:pt x="109110" y="419360"/>
                  </a:cubicBezTo>
                  <a:cubicBezTo>
                    <a:pt x="119591" y="419360"/>
                    <a:pt x="128085" y="410866"/>
                    <a:pt x="128085" y="400385"/>
                  </a:cubicBezTo>
                  <a:cubicBezTo>
                    <a:pt x="128085" y="389904"/>
                    <a:pt x="119591" y="381409"/>
                    <a:pt x="109110" y="381409"/>
                  </a:cubicBezTo>
                  <a:close/>
                </a:path>
              </a:pathLst>
            </a:custGeom>
            <a:solidFill>
              <a:srgbClr val="FFFFFF"/>
            </a:solidFill>
            <a:ln w="94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ID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918592" y="1402607"/>
            <a:ext cx="2705346" cy="4574129"/>
            <a:chOff x="373947" y="1475873"/>
            <a:chExt cx="2571255" cy="4347411"/>
          </a:xfrm>
        </p:grpSpPr>
        <p:sp>
          <p:nvSpPr>
            <p:cNvPr id="30" name="Rounded Rectangle 27"/>
            <p:cNvSpPr/>
            <p:nvPr/>
          </p:nvSpPr>
          <p:spPr>
            <a:xfrm>
              <a:off x="373947" y="1475873"/>
              <a:ext cx="2571255" cy="434741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9050">
              <a:noFill/>
            </a:ln>
            <a:effectLst>
              <a:outerShdw blurRad="762000" sx="90000" sy="9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555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31" name="图片占位符 45"/>
            <p:cNvPicPr>
              <a:picLocks noChangeAspect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>
            <a:xfrm>
              <a:off x="877909" y="1680954"/>
              <a:ext cx="1563330" cy="1561281"/>
            </a:xfrm>
            <a:custGeom>
              <a:avLst/>
              <a:gdLst>
                <a:gd name="connsiteX0" fmla="*/ 781665 w 1563330"/>
                <a:gd name="connsiteY0" fmla="*/ 0 h 1563330"/>
                <a:gd name="connsiteX1" fmla="*/ 1563330 w 1563330"/>
                <a:gd name="connsiteY1" fmla="*/ 781665 h 1563330"/>
                <a:gd name="connsiteX2" fmla="*/ 781665 w 1563330"/>
                <a:gd name="connsiteY2" fmla="*/ 1563330 h 1563330"/>
                <a:gd name="connsiteX3" fmla="*/ 0 w 1563330"/>
                <a:gd name="connsiteY3" fmla="*/ 781665 h 1563330"/>
                <a:gd name="connsiteX4" fmla="*/ 781665 w 1563330"/>
                <a:gd name="connsiteY4" fmla="*/ 0 h 156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3330" h="1563330">
                  <a:moveTo>
                    <a:pt x="781665" y="0"/>
                  </a:moveTo>
                  <a:cubicBezTo>
                    <a:pt x="1213367" y="0"/>
                    <a:pt x="1563330" y="349963"/>
                    <a:pt x="1563330" y="781665"/>
                  </a:cubicBezTo>
                  <a:cubicBezTo>
                    <a:pt x="1563330" y="1213367"/>
                    <a:pt x="1213367" y="1563330"/>
                    <a:pt x="781665" y="1563330"/>
                  </a:cubicBezTo>
                  <a:cubicBezTo>
                    <a:pt x="349963" y="1563330"/>
                    <a:pt x="0" y="1213367"/>
                    <a:pt x="0" y="781665"/>
                  </a:cubicBezTo>
                  <a:cubicBezTo>
                    <a:pt x="0" y="349963"/>
                    <a:pt x="349963" y="0"/>
                    <a:pt x="781665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  <a:alpha val="24000"/>
              </a:sysClr>
            </a:solidFill>
            <a:ln w="28575">
              <a:noFill/>
            </a:ln>
            <a:effectLst>
              <a:outerShdw blurRad="762000" dist="101600" dir="5400000" sx="98000" sy="98000" algn="t" rotWithShape="0">
                <a:prstClr val="black">
                  <a:alpha val="15000"/>
                </a:prstClr>
              </a:outerShdw>
            </a:effectLst>
          </p:spPr>
        </p:pic>
        <p:grpSp>
          <p:nvGrpSpPr>
            <p:cNvPr id="32" name="Group 69"/>
            <p:cNvGrpSpPr/>
            <p:nvPr/>
          </p:nvGrpSpPr>
          <p:grpSpPr>
            <a:xfrm>
              <a:off x="539340" y="3447314"/>
              <a:ext cx="2240468" cy="1825581"/>
              <a:chOff x="6017405" y="4328103"/>
              <a:chExt cx="1899920" cy="1825581"/>
            </a:xfrm>
          </p:grpSpPr>
          <p:sp>
            <p:nvSpPr>
              <p:cNvPr id="33" name="TextBox 70"/>
              <p:cNvSpPr txBox="1"/>
              <p:nvPr/>
            </p:nvSpPr>
            <p:spPr>
              <a:xfrm>
                <a:off x="6017405" y="4703143"/>
                <a:ext cx="1899920" cy="1450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请您单击此处输入文本内容，可根据需要适当地调整文字的颜色或者大小等属性。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TextBox 71"/>
              <p:cNvSpPr txBox="1"/>
              <p:nvPr/>
            </p:nvSpPr>
            <p:spPr>
              <a:xfrm>
                <a:off x="6185699" y="4328103"/>
                <a:ext cx="1563331" cy="380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8884367" y="1402607"/>
            <a:ext cx="2705346" cy="4574129"/>
            <a:chOff x="373947" y="1475873"/>
            <a:chExt cx="2571255" cy="4347411"/>
          </a:xfrm>
        </p:grpSpPr>
        <p:sp>
          <p:nvSpPr>
            <p:cNvPr id="36" name="Rounded Rectangle 27"/>
            <p:cNvSpPr/>
            <p:nvPr/>
          </p:nvSpPr>
          <p:spPr>
            <a:xfrm>
              <a:off x="373947" y="1475873"/>
              <a:ext cx="2571255" cy="434741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9050">
              <a:noFill/>
            </a:ln>
            <a:effectLst>
              <a:outerShdw blurRad="762000" sx="90000" sy="9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555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37" name="图片占位符 45"/>
            <p:cNvPicPr>
              <a:picLocks noChangeAspect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>
            <a:xfrm>
              <a:off x="877909" y="1679929"/>
              <a:ext cx="1563330" cy="1563330"/>
            </a:xfrm>
            <a:custGeom>
              <a:avLst/>
              <a:gdLst>
                <a:gd name="connsiteX0" fmla="*/ 781665 w 1563330"/>
                <a:gd name="connsiteY0" fmla="*/ 0 h 1563330"/>
                <a:gd name="connsiteX1" fmla="*/ 1563330 w 1563330"/>
                <a:gd name="connsiteY1" fmla="*/ 781665 h 1563330"/>
                <a:gd name="connsiteX2" fmla="*/ 781665 w 1563330"/>
                <a:gd name="connsiteY2" fmla="*/ 1563330 h 1563330"/>
                <a:gd name="connsiteX3" fmla="*/ 0 w 1563330"/>
                <a:gd name="connsiteY3" fmla="*/ 781665 h 1563330"/>
                <a:gd name="connsiteX4" fmla="*/ 781665 w 1563330"/>
                <a:gd name="connsiteY4" fmla="*/ 0 h 156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3330" h="1563330">
                  <a:moveTo>
                    <a:pt x="781665" y="0"/>
                  </a:moveTo>
                  <a:cubicBezTo>
                    <a:pt x="1213367" y="0"/>
                    <a:pt x="1563330" y="349963"/>
                    <a:pt x="1563330" y="781665"/>
                  </a:cubicBezTo>
                  <a:cubicBezTo>
                    <a:pt x="1563330" y="1213367"/>
                    <a:pt x="1213367" y="1563330"/>
                    <a:pt x="781665" y="1563330"/>
                  </a:cubicBezTo>
                  <a:cubicBezTo>
                    <a:pt x="349963" y="1563330"/>
                    <a:pt x="0" y="1213367"/>
                    <a:pt x="0" y="781665"/>
                  </a:cubicBezTo>
                  <a:cubicBezTo>
                    <a:pt x="0" y="349963"/>
                    <a:pt x="349963" y="0"/>
                    <a:pt x="781665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  <a:alpha val="24000"/>
              </a:sysClr>
            </a:solidFill>
            <a:ln w="28575">
              <a:noFill/>
            </a:ln>
            <a:effectLst>
              <a:outerShdw blurRad="762000" dist="101600" dir="5400000" sx="98000" sy="98000" algn="t" rotWithShape="0">
                <a:prstClr val="black">
                  <a:alpha val="15000"/>
                </a:prstClr>
              </a:outerShdw>
            </a:effectLst>
          </p:spPr>
        </p:pic>
        <p:grpSp>
          <p:nvGrpSpPr>
            <p:cNvPr id="38" name="Group 69"/>
            <p:cNvGrpSpPr/>
            <p:nvPr/>
          </p:nvGrpSpPr>
          <p:grpSpPr>
            <a:xfrm>
              <a:off x="539340" y="3447314"/>
              <a:ext cx="2240468" cy="1825581"/>
              <a:chOff x="6017405" y="4328103"/>
              <a:chExt cx="1899920" cy="1825581"/>
            </a:xfrm>
          </p:grpSpPr>
          <p:sp>
            <p:nvSpPr>
              <p:cNvPr id="39" name="TextBox 70"/>
              <p:cNvSpPr txBox="1"/>
              <p:nvPr/>
            </p:nvSpPr>
            <p:spPr>
              <a:xfrm>
                <a:off x="6017405" y="4703143"/>
                <a:ext cx="1899920" cy="1450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请您单击此处输入文本内容，可根据需要适当地调整文字的颜色或者大小等属性。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TextBox 71"/>
              <p:cNvSpPr txBox="1"/>
              <p:nvPr/>
            </p:nvSpPr>
            <p:spPr>
              <a:xfrm>
                <a:off x="6185699" y="4328103"/>
                <a:ext cx="1563331" cy="380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工作成果展示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Group 1"/>
          <p:cNvGrpSpPr/>
          <p:nvPr/>
        </p:nvGrpSpPr>
        <p:grpSpPr>
          <a:xfrm>
            <a:off x="671247" y="1698518"/>
            <a:ext cx="3708809" cy="3826528"/>
            <a:chOff x="1045473" y="3547057"/>
            <a:chExt cx="5943283" cy="6131927"/>
          </a:xfrm>
        </p:grpSpPr>
        <p:sp>
          <p:nvSpPr>
            <p:cNvPr id="10" name="Freeform 5"/>
            <p:cNvSpPr/>
            <p:nvPr/>
          </p:nvSpPr>
          <p:spPr bwMode="auto">
            <a:xfrm rot="5400000" flipH="1">
              <a:off x="3218098" y="5275185"/>
              <a:ext cx="4791923" cy="2749392"/>
            </a:xfrm>
            <a:custGeom>
              <a:avLst/>
              <a:gdLst>
                <a:gd name="T0" fmla="*/ 0 w 933"/>
                <a:gd name="T1" fmla="*/ 507 h 535"/>
                <a:gd name="T2" fmla="*/ 467 w 933"/>
                <a:gd name="T3" fmla="*/ 535 h 535"/>
                <a:gd name="T4" fmla="*/ 933 w 933"/>
                <a:gd name="T5" fmla="*/ 494 h 535"/>
                <a:gd name="T6" fmla="*/ 875 w 933"/>
                <a:gd name="T7" fmla="*/ 305 h 535"/>
                <a:gd name="T8" fmla="*/ 237 w 933"/>
                <a:gd name="T9" fmla="*/ 127 h 535"/>
                <a:gd name="T10" fmla="*/ 0 w 933"/>
                <a:gd name="T11" fmla="*/ 507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3" h="535">
                  <a:moveTo>
                    <a:pt x="0" y="507"/>
                  </a:moveTo>
                  <a:cubicBezTo>
                    <a:pt x="467" y="535"/>
                    <a:pt x="467" y="535"/>
                    <a:pt x="467" y="535"/>
                  </a:cubicBezTo>
                  <a:cubicBezTo>
                    <a:pt x="933" y="494"/>
                    <a:pt x="933" y="494"/>
                    <a:pt x="933" y="494"/>
                  </a:cubicBezTo>
                  <a:cubicBezTo>
                    <a:pt x="928" y="430"/>
                    <a:pt x="909" y="365"/>
                    <a:pt x="875" y="305"/>
                  </a:cubicBezTo>
                  <a:cubicBezTo>
                    <a:pt x="748" y="80"/>
                    <a:pt x="462" y="0"/>
                    <a:pt x="237" y="127"/>
                  </a:cubicBezTo>
                  <a:cubicBezTo>
                    <a:pt x="94" y="208"/>
                    <a:pt x="9" y="353"/>
                    <a:pt x="0" y="507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158" tIns="45578" rIns="91158" bIns="45578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79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Freeform 6"/>
            <p:cNvSpPr/>
            <p:nvPr/>
          </p:nvSpPr>
          <p:spPr bwMode="auto">
            <a:xfrm rot="5400000" flipH="1">
              <a:off x="4156969" y="3941687"/>
              <a:ext cx="2723373" cy="2701690"/>
            </a:xfrm>
            <a:custGeom>
              <a:avLst/>
              <a:gdLst>
                <a:gd name="T0" fmla="*/ 530 w 530"/>
                <a:gd name="T1" fmla="*/ 423 h 526"/>
                <a:gd name="T2" fmla="*/ 441 w 530"/>
                <a:gd name="T3" fmla="*/ 222 h 526"/>
                <a:gd name="T4" fmla="*/ 0 w 530"/>
                <a:gd name="T5" fmla="*/ 7 h 526"/>
                <a:gd name="T6" fmla="*/ 20 w 530"/>
                <a:gd name="T7" fmla="*/ 526 h 526"/>
                <a:gd name="T8" fmla="*/ 530 w 530"/>
                <a:gd name="T9" fmla="*/ 423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526">
                  <a:moveTo>
                    <a:pt x="530" y="423"/>
                  </a:moveTo>
                  <a:cubicBezTo>
                    <a:pt x="516" y="353"/>
                    <a:pt x="486" y="284"/>
                    <a:pt x="441" y="222"/>
                  </a:cubicBezTo>
                  <a:cubicBezTo>
                    <a:pt x="336" y="75"/>
                    <a:pt x="168" y="0"/>
                    <a:pt x="0" y="7"/>
                  </a:cubicBezTo>
                  <a:cubicBezTo>
                    <a:pt x="20" y="526"/>
                    <a:pt x="20" y="526"/>
                    <a:pt x="20" y="526"/>
                  </a:cubicBezTo>
                  <a:lnTo>
                    <a:pt x="530" y="423"/>
                  </a:lnTo>
                  <a:close/>
                </a:path>
              </a:pathLst>
            </a:custGeom>
            <a:solidFill>
              <a:srgbClr val="4D62FD"/>
            </a:solidFill>
            <a:ln>
              <a:noFill/>
            </a:ln>
            <a:effectLst>
              <a:outerShdw blurRad="228600" dist="38100" dir="5400000" algn="t" rotWithShape="0">
                <a:prstClr val="black">
                  <a:alpha val="50000"/>
                </a:prstClr>
              </a:outerShdw>
            </a:effectLst>
          </p:spPr>
          <p:txBody>
            <a:bodyPr vert="horz" wrap="square" lIns="91158" tIns="45578" rIns="91158" bIns="45578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79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Freeform 7"/>
            <p:cNvSpPr/>
            <p:nvPr/>
          </p:nvSpPr>
          <p:spPr bwMode="auto">
            <a:xfrm rot="5400000" flipH="1">
              <a:off x="2140459" y="2729611"/>
              <a:ext cx="3178714" cy="4813605"/>
            </a:xfrm>
            <a:custGeom>
              <a:avLst/>
              <a:gdLst>
                <a:gd name="T0" fmla="*/ 0 w 619"/>
                <a:gd name="T1" fmla="*/ 923 h 937"/>
                <a:gd name="T2" fmla="*/ 579 w 619"/>
                <a:gd name="T3" fmla="*/ 483 h 937"/>
                <a:gd name="T4" fmla="*/ 463 w 619"/>
                <a:gd name="T5" fmla="*/ 0 h 937"/>
                <a:gd name="T6" fmla="*/ 29 w 619"/>
                <a:gd name="T7" fmla="*/ 360 h 937"/>
                <a:gd name="T8" fmla="*/ 0 w 619"/>
                <a:gd name="T9" fmla="*/ 923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9" h="937">
                  <a:moveTo>
                    <a:pt x="0" y="923"/>
                  </a:moveTo>
                  <a:cubicBezTo>
                    <a:pt x="270" y="937"/>
                    <a:pt x="518" y="755"/>
                    <a:pt x="579" y="483"/>
                  </a:cubicBezTo>
                  <a:cubicBezTo>
                    <a:pt x="619" y="306"/>
                    <a:pt x="570" y="129"/>
                    <a:pt x="463" y="0"/>
                  </a:cubicBezTo>
                  <a:cubicBezTo>
                    <a:pt x="29" y="360"/>
                    <a:pt x="29" y="360"/>
                    <a:pt x="29" y="360"/>
                  </a:cubicBezTo>
                  <a:lnTo>
                    <a:pt x="0" y="92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228600" dist="38100" dir="2700000" algn="t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158" tIns="45578" rIns="91158" bIns="45578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79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 8"/>
            <p:cNvSpPr/>
            <p:nvPr/>
          </p:nvSpPr>
          <p:spPr bwMode="auto">
            <a:xfrm rot="5400000" flipH="1">
              <a:off x="938143" y="4532546"/>
              <a:ext cx="5253768" cy="5039108"/>
            </a:xfrm>
            <a:custGeom>
              <a:avLst/>
              <a:gdLst>
                <a:gd name="T0" fmla="*/ 1023 w 1023"/>
                <a:gd name="T1" fmla="*/ 803 h 981"/>
                <a:gd name="T2" fmla="*/ 641 w 1023"/>
                <a:gd name="T3" fmla="*/ 371 h 981"/>
                <a:gd name="T4" fmla="*/ 199 w 1023"/>
                <a:gd name="T5" fmla="*/ 0 h 981"/>
                <a:gd name="T6" fmla="*/ 86 w 1023"/>
                <a:gd name="T7" fmla="*/ 216 h 981"/>
                <a:gd name="T8" fmla="*/ 486 w 1023"/>
                <a:gd name="T9" fmla="*/ 927 h 981"/>
                <a:gd name="T10" fmla="*/ 1023 w 1023"/>
                <a:gd name="T11" fmla="*/ 803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3" h="981">
                  <a:moveTo>
                    <a:pt x="1023" y="803"/>
                  </a:moveTo>
                  <a:cubicBezTo>
                    <a:pt x="641" y="371"/>
                    <a:pt x="641" y="371"/>
                    <a:pt x="641" y="371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48" y="61"/>
                    <a:pt x="108" y="134"/>
                    <a:pt x="86" y="216"/>
                  </a:cubicBezTo>
                  <a:cubicBezTo>
                    <a:pt x="0" y="523"/>
                    <a:pt x="179" y="841"/>
                    <a:pt x="486" y="927"/>
                  </a:cubicBezTo>
                  <a:cubicBezTo>
                    <a:pt x="682" y="981"/>
                    <a:pt x="882" y="928"/>
                    <a:pt x="1023" y="803"/>
                  </a:cubicBezTo>
                  <a:close/>
                </a:path>
              </a:pathLst>
            </a:custGeom>
            <a:solidFill>
              <a:srgbClr val="4D62FD"/>
            </a:solidFill>
            <a:ln>
              <a:noFill/>
            </a:ln>
            <a:effectLst>
              <a:outerShdw blurRad="165100" dist="38100" algn="l" rotWithShape="0">
                <a:prstClr val="black">
                  <a:alpha val="23000"/>
                </a:prstClr>
              </a:outerShdw>
            </a:effectLst>
          </p:spPr>
          <p:txBody>
            <a:bodyPr vert="horz" wrap="square" lIns="91158" tIns="45578" rIns="91158" bIns="45578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79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TextBox 23"/>
            <p:cNvSpPr txBox="1"/>
            <p:nvPr/>
          </p:nvSpPr>
          <p:spPr>
            <a:xfrm>
              <a:off x="2356590" y="7031069"/>
              <a:ext cx="1526368" cy="886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99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45</a:t>
              </a:r>
              <a:r>
                <a:rPr kumimoji="0" lang="id-ID" sz="299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0" lang="id-ID" sz="299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TextBox 55"/>
            <p:cNvSpPr txBox="1"/>
            <p:nvPr/>
          </p:nvSpPr>
          <p:spPr>
            <a:xfrm>
              <a:off x="5246395" y="6916310"/>
              <a:ext cx="963805" cy="701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24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5</a:t>
              </a:r>
              <a:r>
                <a:rPr kumimoji="0" lang="id-ID" sz="224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0" lang="id-ID" sz="224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TextBox 56"/>
            <p:cNvSpPr txBox="1"/>
            <p:nvPr/>
          </p:nvSpPr>
          <p:spPr>
            <a:xfrm>
              <a:off x="5161509" y="5618923"/>
              <a:ext cx="1220682" cy="701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id-ID" sz="224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20%</a:t>
              </a:r>
              <a:endParaRPr kumimoji="0" lang="id-ID" sz="224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TextBox 60"/>
            <p:cNvSpPr txBox="1"/>
            <p:nvPr/>
          </p:nvSpPr>
          <p:spPr>
            <a:xfrm>
              <a:off x="3593247" y="4585754"/>
              <a:ext cx="1220682" cy="701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24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30</a:t>
              </a:r>
              <a:r>
                <a:rPr kumimoji="0" lang="id-ID" sz="2245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%</a:t>
              </a:r>
              <a:endParaRPr kumimoji="0" lang="id-ID" sz="2245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985344" y="1604700"/>
            <a:ext cx="6271234" cy="1211911"/>
            <a:chOff x="4985344" y="1604700"/>
            <a:chExt cx="6271234" cy="1211911"/>
          </a:xfrm>
        </p:grpSpPr>
        <p:sp>
          <p:nvSpPr>
            <p:cNvPr id="21" name="Rectangle 78"/>
            <p:cNvSpPr/>
            <p:nvPr/>
          </p:nvSpPr>
          <p:spPr>
            <a:xfrm>
              <a:off x="4985344" y="1604700"/>
              <a:ext cx="2126114" cy="4151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79"/>
            <p:cNvSpPr/>
            <p:nvPr/>
          </p:nvSpPr>
          <p:spPr>
            <a:xfrm>
              <a:off x="4985344" y="2028959"/>
              <a:ext cx="6271234" cy="787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45720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请您单击此处输入文本内容，可根据自己的需要适当地调整文字的颜色或者大小等属性，可复制粘贴文本内容。</a:t>
              </a:r>
              <a:endParaRPr lang="en-US" altLang="zh-CN" sz="16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985345" y="3022881"/>
            <a:ext cx="3135621" cy="1066025"/>
            <a:chOff x="4985345" y="3022881"/>
            <a:chExt cx="3135621" cy="1066025"/>
          </a:xfrm>
        </p:grpSpPr>
        <p:grpSp>
          <p:nvGrpSpPr>
            <p:cNvPr id="24" name="Group 36"/>
            <p:cNvGrpSpPr/>
            <p:nvPr/>
          </p:nvGrpSpPr>
          <p:grpSpPr>
            <a:xfrm>
              <a:off x="5994852" y="3022881"/>
              <a:ext cx="2126114" cy="1066025"/>
              <a:chOff x="1090766" y="688621"/>
              <a:chExt cx="2132703" cy="1069326"/>
            </a:xfrm>
          </p:grpSpPr>
          <p:sp>
            <p:nvSpPr>
              <p:cNvPr id="31" name="Rectangle 37"/>
              <p:cNvSpPr/>
              <p:nvPr/>
            </p:nvSpPr>
            <p:spPr>
              <a:xfrm>
                <a:off x="1090766" y="688621"/>
                <a:ext cx="2132703" cy="401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Rectangle 38"/>
              <p:cNvSpPr/>
              <p:nvPr/>
            </p:nvSpPr>
            <p:spPr>
              <a:xfrm>
                <a:off x="1090766" y="967856"/>
                <a:ext cx="2093435" cy="790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单请您击此处输入您的文本内容加以说明。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2"/>
            <p:cNvGrpSpPr/>
            <p:nvPr/>
          </p:nvGrpSpPr>
          <p:grpSpPr>
            <a:xfrm>
              <a:off x="4985345" y="3061276"/>
              <a:ext cx="905056" cy="905056"/>
              <a:chOff x="7958717" y="5730846"/>
              <a:chExt cx="1450332" cy="1450332"/>
            </a:xfrm>
          </p:grpSpPr>
          <p:grpSp>
            <p:nvGrpSpPr>
              <p:cNvPr id="26" name="Group 32"/>
              <p:cNvGrpSpPr/>
              <p:nvPr/>
            </p:nvGrpSpPr>
            <p:grpSpPr>
              <a:xfrm>
                <a:off x="7958717" y="5730846"/>
                <a:ext cx="1450332" cy="1450332"/>
                <a:chOff x="912987" y="3985306"/>
                <a:chExt cx="1332461" cy="1332461"/>
              </a:xfrm>
            </p:grpSpPr>
            <p:sp>
              <p:nvSpPr>
                <p:cNvPr id="28" name="Oval 33"/>
                <p:cNvSpPr/>
                <p:nvPr/>
              </p:nvSpPr>
              <p:spPr>
                <a:xfrm>
                  <a:off x="912987" y="3985306"/>
                  <a:ext cx="1332461" cy="1332461"/>
                </a:xfrm>
                <a:prstGeom prst="ellipse">
                  <a:avLst/>
                </a:prstGeom>
                <a:solidFill>
                  <a:srgbClr val="595959">
                    <a:alpha val="2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Oval 34"/>
                <p:cNvSpPr/>
                <p:nvPr/>
              </p:nvSpPr>
              <p:spPr>
                <a:xfrm>
                  <a:off x="1008481" y="4080800"/>
                  <a:ext cx="1141474" cy="1141474"/>
                </a:xfrm>
                <a:prstGeom prst="ellipse">
                  <a:avLst/>
                </a:prstGeom>
                <a:solidFill>
                  <a:srgbClr val="595959">
                    <a:alpha val="3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Oval 35"/>
                <p:cNvSpPr/>
                <p:nvPr/>
              </p:nvSpPr>
              <p:spPr>
                <a:xfrm>
                  <a:off x="1108900" y="4181219"/>
                  <a:ext cx="940635" cy="940635"/>
                </a:xfrm>
                <a:prstGeom prst="ellipse">
                  <a:avLst/>
                </a:prstGeom>
                <a:solidFill>
                  <a:srgbClr val="4D62FD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81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7" name="Freeform 82"/>
              <p:cNvSpPr>
                <a:spLocks noEditPoints="1"/>
              </p:cNvSpPr>
              <p:nvPr/>
            </p:nvSpPr>
            <p:spPr bwMode="auto">
              <a:xfrm>
                <a:off x="8541141" y="6275520"/>
                <a:ext cx="285485" cy="360985"/>
              </a:xfrm>
              <a:custGeom>
                <a:avLst/>
                <a:gdLst>
                  <a:gd name="T0" fmla="*/ 392 w 635"/>
                  <a:gd name="T1" fmla="*/ 595 h 801"/>
                  <a:gd name="T2" fmla="*/ 83 w 635"/>
                  <a:gd name="T3" fmla="*/ 582 h 801"/>
                  <a:gd name="T4" fmla="*/ 392 w 635"/>
                  <a:gd name="T5" fmla="*/ 569 h 801"/>
                  <a:gd name="T6" fmla="*/ 561 w 635"/>
                  <a:gd name="T7" fmla="*/ 739 h 801"/>
                  <a:gd name="T8" fmla="*/ 545 w 635"/>
                  <a:gd name="T9" fmla="*/ 196 h 801"/>
                  <a:gd name="T10" fmla="*/ 444 w 635"/>
                  <a:gd name="T11" fmla="*/ 92 h 801"/>
                  <a:gd name="T12" fmla="*/ 72 w 635"/>
                  <a:gd name="T13" fmla="*/ 90 h 801"/>
                  <a:gd name="T14" fmla="*/ 72 w 635"/>
                  <a:gd name="T15" fmla="*/ 57 h 801"/>
                  <a:gd name="T16" fmla="*/ 467 w 635"/>
                  <a:gd name="T17" fmla="*/ 68 h 801"/>
                  <a:gd name="T18" fmla="*/ 578 w 635"/>
                  <a:gd name="T19" fmla="*/ 196 h 801"/>
                  <a:gd name="T20" fmla="*/ 561 w 635"/>
                  <a:gd name="T21" fmla="*/ 739 h 801"/>
                  <a:gd name="T22" fmla="*/ 602 w 635"/>
                  <a:gd name="T23" fmla="*/ 666 h 801"/>
                  <a:gd name="T24" fmla="*/ 600 w 635"/>
                  <a:gd name="T25" fmla="*/ 134 h 801"/>
                  <a:gd name="T26" fmla="*/ 496 w 635"/>
                  <a:gd name="T27" fmla="*/ 33 h 801"/>
                  <a:gd name="T28" fmla="*/ 113 w 635"/>
                  <a:gd name="T29" fmla="*/ 16 h 801"/>
                  <a:gd name="T30" fmla="*/ 496 w 635"/>
                  <a:gd name="T31" fmla="*/ 0 h 801"/>
                  <a:gd name="T32" fmla="*/ 623 w 635"/>
                  <a:gd name="T33" fmla="*/ 111 h 801"/>
                  <a:gd name="T34" fmla="*/ 635 w 635"/>
                  <a:gd name="T35" fmla="*/ 666 h 801"/>
                  <a:gd name="T36" fmla="*/ 405 w 635"/>
                  <a:gd name="T37" fmla="*/ 495 h 801"/>
                  <a:gd name="T38" fmla="*/ 96 w 635"/>
                  <a:gd name="T39" fmla="*/ 508 h 801"/>
                  <a:gd name="T40" fmla="*/ 96 w 635"/>
                  <a:gd name="T41" fmla="*/ 482 h 801"/>
                  <a:gd name="T42" fmla="*/ 405 w 635"/>
                  <a:gd name="T43" fmla="*/ 495 h 801"/>
                  <a:gd name="T44" fmla="*/ 392 w 635"/>
                  <a:gd name="T45" fmla="*/ 423 h 801"/>
                  <a:gd name="T46" fmla="*/ 83 w 635"/>
                  <a:gd name="T47" fmla="*/ 410 h 801"/>
                  <a:gd name="T48" fmla="*/ 392 w 635"/>
                  <a:gd name="T49" fmla="*/ 397 h 801"/>
                  <a:gd name="T50" fmla="*/ 96 w 635"/>
                  <a:gd name="T51" fmla="*/ 310 h 801"/>
                  <a:gd name="T52" fmla="*/ 405 w 635"/>
                  <a:gd name="T53" fmla="*/ 323 h 801"/>
                  <a:gd name="T54" fmla="*/ 96 w 635"/>
                  <a:gd name="T55" fmla="*/ 336 h 801"/>
                  <a:gd name="T56" fmla="*/ 96 w 635"/>
                  <a:gd name="T57" fmla="*/ 310 h 801"/>
                  <a:gd name="T58" fmla="*/ 459 w 635"/>
                  <a:gd name="T59" fmla="*/ 766 h 801"/>
                  <a:gd name="T60" fmla="*/ 35 w 635"/>
                  <a:gd name="T61" fmla="*/ 760 h 801"/>
                  <a:gd name="T62" fmla="*/ 41 w 635"/>
                  <a:gd name="T63" fmla="*/ 159 h 801"/>
                  <a:gd name="T64" fmla="*/ 357 w 635"/>
                  <a:gd name="T65" fmla="*/ 260 h 801"/>
                  <a:gd name="T66" fmla="*/ 465 w 635"/>
                  <a:gd name="T67" fmla="*/ 277 h 801"/>
                  <a:gd name="T68" fmla="*/ 392 w 635"/>
                  <a:gd name="T69" fmla="*/ 186 h 801"/>
                  <a:gd name="T70" fmla="*/ 392 w 635"/>
                  <a:gd name="T71" fmla="*/ 243 h 801"/>
                  <a:gd name="T72" fmla="*/ 382 w 635"/>
                  <a:gd name="T73" fmla="*/ 124 h 801"/>
                  <a:gd name="T74" fmla="*/ 0 w 635"/>
                  <a:gd name="T75" fmla="*/ 166 h 801"/>
                  <a:gd name="T76" fmla="*/ 41 w 635"/>
                  <a:gd name="T77" fmla="*/ 801 h 801"/>
                  <a:gd name="T78" fmla="*/ 500 w 635"/>
                  <a:gd name="T79" fmla="*/ 760 h 801"/>
                  <a:gd name="T80" fmla="*/ 382 w 635"/>
                  <a:gd name="T81" fmla="*/ 124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35" h="801">
                    <a:moveTo>
                      <a:pt x="405" y="582"/>
                    </a:moveTo>
                    <a:cubicBezTo>
                      <a:pt x="405" y="589"/>
                      <a:pt x="399" y="595"/>
                      <a:pt x="392" y="595"/>
                    </a:cubicBezTo>
                    <a:lnTo>
                      <a:pt x="96" y="595"/>
                    </a:lnTo>
                    <a:cubicBezTo>
                      <a:pt x="89" y="595"/>
                      <a:pt x="83" y="589"/>
                      <a:pt x="83" y="582"/>
                    </a:cubicBezTo>
                    <a:cubicBezTo>
                      <a:pt x="83" y="575"/>
                      <a:pt x="89" y="569"/>
                      <a:pt x="96" y="569"/>
                    </a:cubicBezTo>
                    <a:lnTo>
                      <a:pt x="392" y="569"/>
                    </a:lnTo>
                    <a:cubicBezTo>
                      <a:pt x="399" y="569"/>
                      <a:pt x="405" y="575"/>
                      <a:pt x="405" y="582"/>
                    </a:cubicBezTo>
                    <a:close/>
                    <a:moveTo>
                      <a:pt x="561" y="739"/>
                    </a:moveTo>
                    <a:cubicBezTo>
                      <a:pt x="552" y="739"/>
                      <a:pt x="545" y="732"/>
                      <a:pt x="545" y="722"/>
                    </a:cubicBezTo>
                    <a:lnTo>
                      <a:pt x="545" y="196"/>
                    </a:lnTo>
                    <a:cubicBezTo>
                      <a:pt x="545" y="194"/>
                      <a:pt x="544" y="192"/>
                      <a:pt x="543" y="191"/>
                    </a:cubicBezTo>
                    <a:lnTo>
                      <a:pt x="444" y="92"/>
                    </a:lnTo>
                    <a:cubicBezTo>
                      <a:pt x="442" y="90"/>
                      <a:pt x="441" y="90"/>
                      <a:pt x="439" y="90"/>
                    </a:cubicBezTo>
                    <a:lnTo>
                      <a:pt x="72" y="90"/>
                    </a:lnTo>
                    <a:cubicBezTo>
                      <a:pt x="63" y="90"/>
                      <a:pt x="56" y="82"/>
                      <a:pt x="56" y="73"/>
                    </a:cubicBezTo>
                    <a:cubicBezTo>
                      <a:pt x="56" y="64"/>
                      <a:pt x="63" y="57"/>
                      <a:pt x="72" y="57"/>
                    </a:cubicBezTo>
                    <a:lnTo>
                      <a:pt x="439" y="57"/>
                    </a:lnTo>
                    <a:cubicBezTo>
                      <a:pt x="450" y="57"/>
                      <a:pt x="460" y="61"/>
                      <a:pt x="467" y="68"/>
                    </a:cubicBezTo>
                    <a:lnTo>
                      <a:pt x="566" y="167"/>
                    </a:lnTo>
                    <a:cubicBezTo>
                      <a:pt x="574" y="175"/>
                      <a:pt x="578" y="185"/>
                      <a:pt x="578" y="196"/>
                    </a:cubicBezTo>
                    <a:lnTo>
                      <a:pt x="578" y="722"/>
                    </a:lnTo>
                    <a:cubicBezTo>
                      <a:pt x="578" y="732"/>
                      <a:pt x="571" y="739"/>
                      <a:pt x="561" y="739"/>
                    </a:cubicBezTo>
                    <a:close/>
                    <a:moveTo>
                      <a:pt x="618" y="682"/>
                    </a:moveTo>
                    <a:cubicBezTo>
                      <a:pt x="609" y="682"/>
                      <a:pt x="602" y="675"/>
                      <a:pt x="602" y="666"/>
                    </a:cubicBezTo>
                    <a:lnTo>
                      <a:pt x="602" y="139"/>
                    </a:lnTo>
                    <a:cubicBezTo>
                      <a:pt x="602" y="137"/>
                      <a:pt x="601" y="135"/>
                      <a:pt x="600" y="134"/>
                    </a:cubicBezTo>
                    <a:lnTo>
                      <a:pt x="501" y="35"/>
                    </a:lnTo>
                    <a:cubicBezTo>
                      <a:pt x="499" y="34"/>
                      <a:pt x="497" y="33"/>
                      <a:pt x="496" y="33"/>
                    </a:cubicBezTo>
                    <a:lnTo>
                      <a:pt x="129" y="33"/>
                    </a:lnTo>
                    <a:cubicBezTo>
                      <a:pt x="120" y="33"/>
                      <a:pt x="113" y="25"/>
                      <a:pt x="113" y="16"/>
                    </a:cubicBezTo>
                    <a:cubicBezTo>
                      <a:pt x="113" y="7"/>
                      <a:pt x="120" y="0"/>
                      <a:pt x="129" y="0"/>
                    </a:cubicBezTo>
                    <a:lnTo>
                      <a:pt x="496" y="0"/>
                    </a:lnTo>
                    <a:cubicBezTo>
                      <a:pt x="506" y="0"/>
                      <a:pt x="516" y="4"/>
                      <a:pt x="524" y="11"/>
                    </a:cubicBezTo>
                    <a:lnTo>
                      <a:pt x="623" y="111"/>
                    </a:lnTo>
                    <a:cubicBezTo>
                      <a:pt x="630" y="118"/>
                      <a:pt x="635" y="128"/>
                      <a:pt x="635" y="139"/>
                    </a:cubicBezTo>
                    <a:lnTo>
                      <a:pt x="635" y="666"/>
                    </a:lnTo>
                    <a:cubicBezTo>
                      <a:pt x="635" y="675"/>
                      <a:pt x="627" y="682"/>
                      <a:pt x="618" y="682"/>
                    </a:cubicBezTo>
                    <a:close/>
                    <a:moveTo>
                      <a:pt x="405" y="495"/>
                    </a:moveTo>
                    <a:cubicBezTo>
                      <a:pt x="405" y="503"/>
                      <a:pt x="399" y="508"/>
                      <a:pt x="392" y="508"/>
                    </a:cubicBezTo>
                    <a:lnTo>
                      <a:pt x="96" y="508"/>
                    </a:lnTo>
                    <a:cubicBezTo>
                      <a:pt x="89" y="508"/>
                      <a:pt x="83" y="503"/>
                      <a:pt x="83" y="495"/>
                    </a:cubicBezTo>
                    <a:cubicBezTo>
                      <a:pt x="83" y="488"/>
                      <a:pt x="89" y="482"/>
                      <a:pt x="96" y="482"/>
                    </a:cubicBezTo>
                    <a:lnTo>
                      <a:pt x="392" y="482"/>
                    </a:lnTo>
                    <a:cubicBezTo>
                      <a:pt x="399" y="482"/>
                      <a:pt x="405" y="488"/>
                      <a:pt x="405" y="495"/>
                    </a:cubicBezTo>
                    <a:close/>
                    <a:moveTo>
                      <a:pt x="405" y="410"/>
                    </a:moveTo>
                    <a:cubicBezTo>
                      <a:pt x="405" y="418"/>
                      <a:pt x="399" y="423"/>
                      <a:pt x="392" y="423"/>
                    </a:cubicBezTo>
                    <a:lnTo>
                      <a:pt x="96" y="423"/>
                    </a:lnTo>
                    <a:cubicBezTo>
                      <a:pt x="89" y="423"/>
                      <a:pt x="83" y="418"/>
                      <a:pt x="83" y="410"/>
                    </a:cubicBezTo>
                    <a:cubicBezTo>
                      <a:pt x="83" y="403"/>
                      <a:pt x="89" y="397"/>
                      <a:pt x="96" y="397"/>
                    </a:cubicBezTo>
                    <a:lnTo>
                      <a:pt x="392" y="397"/>
                    </a:lnTo>
                    <a:cubicBezTo>
                      <a:pt x="399" y="397"/>
                      <a:pt x="405" y="403"/>
                      <a:pt x="405" y="410"/>
                    </a:cubicBezTo>
                    <a:close/>
                    <a:moveTo>
                      <a:pt x="96" y="310"/>
                    </a:moveTo>
                    <a:lnTo>
                      <a:pt x="392" y="310"/>
                    </a:lnTo>
                    <a:cubicBezTo>
                      <a:pt x="399" y="310"/>
                      <a:pt x="405" y="315"/>
                      <a:pt x="405" y="323"/>
                    </a:cubicBezTo>
                    <a:cubicBezTo>
                      <a:pt x="405" y="330"/>
                      <a:pt x="399" y="336"/>
                      <a:pt x="392" y="336"/>
                    </a:cubicBezTo>
                    <a:lnTo>
                      <a:pt x="96" y="336"/>
                    </a:lnTo>
                    <a:cubicBezTo>
                      <a:pt x="89" y="336"/>
                      <a:pt x="83" y="330"/>
                      <a:pt x="83" y="323"/>
                    </a:cubicBezTo>
                    <a:cubicBezTo>
                      <a:pt x="83" y="315"/>
                      <a:pt x="89" y="310"/>
                      <a:pt x="96" y="310"/>
                    </a:cubicBezTo>
                    <a:close/>
                    <a:moveTo>
                      <a:pt x="465" y="760"/>
                    </a:moveTo>
                    <a:cubicBezTo>
                      <a:pt x="465" y="763"/>
                      <a:pt x="462" y="766"/>
                      <a:pt x="459" y="766"/>
                    </a:cubicBezTo>
                    <a:lnTo>
                      <a:pt x="41" y="766"/>
                    </a:lnTo>
                    <a:cubicBezTo>
                      <a:pt x="38" y="766"/>
                      <a:pt x="35" y="763"/>
                      <a:pt x="35" y="760"/>
                    </a:cubicBezTo>
                    <a:lnTo>
                      <a:pt x="35" y="166"/>
                    </a:lnTo>
                    <a:cubicBezTo>
                      <a:pt x="35" y="162"/>
                      <a:pt x="38" y="159"/>
                      <a:pt x="41" y="159"/>
                    </a:cubicBezTo>
                    <a:lnTo>
                      <a:pt x="357" y="159"/>
                    </a:lnTo>
                    <a:lnTo>
                      <a:pt x="357" y="260"/>
                    </a:lnTo>
                    <a:cubicBezTo>
                      <a:pt x="357" y="270"/>
                      <a:pt x="365" y="277"/>
                      <a:pt x="374" y="277"/>
                    </a:cubicBezTo>
                    <a:lnTo>
                      <a:pt x="465" y="277"/>
                    </a:lnTo>
                    <a:lnTo>
                      <a:pt x="465" y="760"/>
                    </a:lnTo>
                    <a:close/>
                    <a:moveTo>
                      <a:pt x="392" y="186"/>
                    </a:moveTo>
                    <a:lnTo>
                      <a:pt x="444" y="243"/>
                    </a:lnTo>
                    <a:lnTo>
                      <a:pt x="392" y="243"/>
                    </a:lnTo>
                    <a:lnTo>
                      <a:pt x="392" y="186"/>
                    </a:lnTo>
                    <a:close/>
                    <a:moveTo>
                      <a:pt x="382" y="124"/>
                    </a:moveTo>
                    <a:lnTo>
                      <a:pt x="41" y="124"/>
                    </a:lnTo>
                    <a:cubicBezTo>
                      <a:pt x="18" y="124"/>
                      <a:pt x="0" y="143"/>
                      <a:pt x="0" y="166"/>
                    </a:cubicBezTo>
                    <a:lnTo>
                      <a:pt x="0" y="760"/>
                    </a:lnTo>
                    <a:cubicBezTo>
                      <a:pt x="0" y="783"/>
                      <a:pt x="18" y="801"/>
                      <a:pt x="41" y="801"/>
                    </a:cubicBezTo>
                    <a:lnTo>
                      <a:pt x="459" y="801"/>
                    </a:lnTo>
                    <a:cubicBezTo>
                      <a:pt x="482" y="801"/>
                      <a:pt x="500" y="783"/>
                      <a:pt x="500" y="760"/>
                    </a:cubicBezTo>
                    <a:lnTo>
                      <a:pt x="500" y="253"/>
                    </a:lnTo>
                    <a:lnTo>
                      <a:pt x="382" y="12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158" tIns="45578" rIns="91158" bIns="45578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795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8234500" y="4402721"/>
            <a:ext cx="3135623" cy="1066025"/>
            <a:chOff x="8234500" y="4276112"/>
            <a:chExt cx="3135623" cy="1066025"/>
          </a:xfrm>
        </p:grpSpPr>
        <p:grpSp>
          <p:nvGrpSpPr>
            <p:cNvPr id="34" name="Group 59"/>
            <p:cNvGrpSpPr/>
            <p:nvPr/>
          </p:nvGrpSpPr>
          <p:grpSpPr>
            <a:xfrm>
              <a:off x="9244009" y="4276112"/>
              <a:ext cx="2126114" cy="1066025"/>
              <a:chOff x="1090766" y="688621"/>
              <a:chExt cx="2132703" cy="1069326"/>
            </a:xfrm>
          </p:grpSpPr>
          <p:sp>
            <p:nvSpPr>
              <p:cNvPr id="41" name="Rectangle 76"/>
              <p:cNvSpPr/>
              <p:nvPr/>
            </p:nvSpPr>
            <p:spPr>
              <a:xfrm>
                <a:off x="1090766" y="688621"/>
                <a:ext cx="2132703" cy="401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Rectangle 77"/>
              <p:cNvSpPr/>
              <p:nvPr/>
            </p:nvSpPr>
            <p:spPr>
              <a:xfrm>
                <a:off x="1090766" y="967856"/>
                <a:ext cx="2093435" cy="790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单请您击此处输入您的文本内容加以说明。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Group 5"/>
            <p:cNvGrpSpPr/>
            <p:nvPr/>
          </p:nvGrpSpPr>
          <p:grpSpPr>
            <a:xfrm>
              <a:off x="8234500" y="4314386"/>
              <a:ext cx="905056" cy="905056"/>
              <a:chOff x="13165417" y="7738927"/>
              <a:chExt cx="1450332" cy="1450332"/>
            </a:xfrm>
          </p:grpSpPr>
          <p:grpSp>
            <p:nvGrpSpPr>
              <p:cNvPr id="36" name="Group 53"/>
              <p:cNvGrpSpPr/>
              <p:nvPr/>
            </p:nvGrpSpPr>
            <p:grpSpPr>
              <a:xfrm>
                <a:off x="13165417" y="7738927"/>
                <a:ext cx="1450332" cy="1450332"/>
                <a:chOff x="912987" y="3985306"/>
                <a:chExt cx="1332461" cy="1332461"/>
              </a:xfrm>
            </p:grpSpPr>
            <p:sp>
              <p:nvSpPr>
                <p:cNvPr id="38" name="Oval 54"/>
                <p:cNvSpPr/>
                <p:nvPr/>
              </p:nvSpPr>
              <p:spPr>
                <a:xfrm>
                  <a:off x="912987" y="3985306"/>
                  <a:ext cx="1332461" cy="1332461"/>
                </a:xfrm>
                <a:prstGeom prst="ellipse">
                  <a:avLst/>
                </a:prstGeom>
                <a:solidFill>
                  <a:srgbClr val="595959">
                    <a:alpha val="2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Oval 57"/>
                <p:cNvSpPr/>
                <p:nvPr/>
              </p:nvSpPr>
              <p:spPr>
                <a:xfrm>
                  <a:off x="1008481" y="4080800"/>
                  <a:ext cx="1141474" cy="1141474"/>
                </a:xfrm>
                <a:prstGeom prst="ellipse">
                  <a:avLst/>
                </a:prstGeom>
                <a:solidFill>
                  <a:srgbClr val="595959">
                    <a:alpha val="3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Oval 58"/>
                <p:cNvSpPr/>
                <p:nvPr/>
              </p:nvSpPr>
              <p:spPr>
                <a:xfrm>
                  <a:off x="1108900" y="4181219"/>
                  <a:ext cx="940635" cy="940635"/>
                </a:xfrm>
                <a:prstGeom prst="ellipse">
                  <a:avLst/>
                </a:prstGeom>
                <a:solidFill>
                  <a:srgbClr val="4D62FD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81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7" name="Freeform 85"/>
              <p:cNvSpPr>
                <a:spLocks noEditPoints="1"/>
              </p:cNvSpPr>
              <p:nvPr/>
            </p:nvSpPr>
            <p:spPr bwMode="auto">
              <a:xfrm>
                <a:off x="13646917" y="8297009"/>
                <a:ext cx="487333" cy="334169"/>
              </a:xfrm>
              <a:custGeom>
                <a:avLst/>
                <a:gdLst>
                  <a:gd name="T0" fmla="*/ 640 w 735"/>
                  <a:gd name="T1" fmla="*/ 155 h 501"/>
                  <a:gd name="T2" fmla="*/ 564 w 735"/>
                  <a:gd name="T3" fmla="*/ 31 h 501"/>
                  <a:gd name="T4" fmla="*/ 448 w 735"/>
                  <a:gd name="T5" fmla="*/ 0 h 501"/>
                  <a:gd name="T6" fmla="*/ 379 w 735"/>
                  <a:gd name="T7" fmla="*/ 27 h 501"/>
                  <a:gd name="T8" fmla="*/ 341 w 735"/>
                  <a:gd name="T9" fmla="*/ 84 h 501"/>
                  <a:gd name="T10" fmla="*/ 308 w 735"/>
                  <a:gd name="T11" fmla="*/ 57 h 501"/>
                  <a:gd name="T12" fmla="*/ 188 w 735"/>
                  <a:gd name="T13" fmla="*/ 45 h 501"/>
                  <a:gd name="T14" fmla="*/ 101 w 735"/>
                  <a:gd name="T15" fmla="*/ 136 h 501"/>
                  <a:gd name="T16" fmla="*/ 76 w 735"/>
                  <a:gd name="T17" fmla="*/ 228 h 501"/>
                  <a:gd name="T18" fmla="*/ 7 w 735"/>
                  <a:gd name="T19" fmla="*/ 312 h 501"/>
                  <a:gd name="T20" fmla="*/ 25 w 735"/>
                  <a:gd name="T21" fmla="*/ 437 h 501"/>
                  <a:gd name="T22" fmla="*/ 144 w 735"/>
                  <a:gd name="T23" fmla="*/ 501 h 501"/>
                  <a:gd name="T24" fmla="*/ 322 w 735"/>
                  <a:gd name="T25" fmla="*/ 501 h 501"/>
                  <a:gd name="T26" fmla="*/ 445 w 735"/>
                  <a:gd name="T27" fmla="*/ 501 h 501"/>
                  <a:gd name="T28" fmla="*/ 551 w 735"/>
                  <a:gd name="T29" fmla="*/ 501 h 501"/>
                  <a:gd name="T30" fmla="*/ 589 w 735"/>
                  <a:gd name="T31" fmla="*/ 501 h 501"/>
                  <a:gd name="T32" fmla="*/ 692 w 735"/>
                  <a:gd name="T33" fmla="*/ 458 h 501"/>
                  <a:gd name="T34" fmla="*/ 733 w 735"/>
                  <a:gd name="T35" fmla="*/ 332 h 501"/>
                  <a:gd name="T36" fmla="*/ 673 w 735"/>
                  <a:gd name="T37" fmla="*/ 239 h 501"/>
                  <a:gd name="T38" fmla="*/ 498 w 735"/>
                  <a:gd name="T39" fmla="*/ 472 h 501"/>
                  <a:gd name="T40" fmla="*/ 404 w 735"/>
                  <a:gd name="T41" fmla="*/ 472 h 501"/>
                  <a:gd name="T42" fmla="*/ 370 w 735"/>
                  <a:gd name="T43" fmla="*/ 472 h 501"/>
                  <a:gd name="T44" fmla="*/ 413 w 735"/>
                  <a:gd name="T45" fmla="*/ 428 h 501"/>
                  <a:gd name="T46" fmla="*/ 482 w 735"/>
                  <a:gd name="T47" fmla="*/ 360 h 501"/>
                  <a:gd name="T48" fmla="*/ 491 w 735"/>
                  <a:gd name="T49" fmla="*/ 346 h 501"/>
                  <a:gd name="T50" fmla="*/ 448 w 735"/>
                  <a:gd name="T51" fmla="*/ 340 h 501"/>
                  <a:gd name="T52" fmla="*/ 430 w 735"/>
                  <a:gd name="T53" fmla="*/ 339 h 501"/>
                  <a:gd name="T54" fmla="*/ 430 w 735"/>
                  <a:gd name="T55" fmla="*/ 283 h 501"/>
                  <a:gd name="T56" fmla="*/ 430 w 735"/>
                  <a:gd name="T57" fmla="*/ 173 h 501"/>
                  <a:gd name="T58" fmla="*/ 418 w 735"/>
                  <a:gd name="T59" fmla="*/ 168 h 501"/>
                  <a:gd name="T60" fmla="*/ 341 w 735"/>
                  <a:gd name="T61" fmla="*/ 168 h 501"/>
                  <a:gd name="T62" fmla="*/ 293 w 735"/>
                  <a:gd name="T63" fmla="*/ 170 h 501"/>
                  <a:gd name="T64" fmla="*/ 290 w 735"/>
                  <a:gd name="T65" fmla="*/ 207 h 501"/>
                  <a:gd name="T66" fmla="*/ 290 w 735"/>
                  <a:gd name="T67" fmla="*/ 317 h 501"/>
                  <a:gd name="T68" fmla="*/ 288 w 735"/>
                  <a:gd name="T69" fmla="*/ 340 h 501"/>
                  <a:gd name="T70" fmla="*/ 244 w 735"/>
                  <a:gd name="T71" fmla="*/ 340 h 501"/>
                  <a:gd name="T72" fmla="*/ 236 w 735"/>
                  <a:gd name="T73" fmla="*/ 353 h 501"/>
                  <a:gd name="T74" fmla="*/ 306 w 735"/>
                  <a:gd name="T75" fmla="*/ 422 h 501"/>
                  <a:gd name="T76" fmla="*/ 354 w 735"/>
                  <a:gd name="T77" fmla="*/ 470 h 501"/>
                  <a:gd name="T78" fmla="*/ 272 w 735"/>
                  <a:gd name="T79" fmla="*/ 472 h 501"/>
                  <a:gd name="T80" fmla="*/ 199 w 735"/>
                  <a:gd name="T81" fmla="*/ 472 h 501"/>
                  <a:gd name="T82" fmla="*/ 178 w 735"/>
                  <a:gd name="T83" fmla="*/ 472 h 501"/>
                  <a:gd name="T84" fmla="*/ 73 w 735"/>
                  <a:gd name="T85" fmla="*/ 417 h 501"/>
                  <a:gd name="T86" fmla="*/ 57 w 735"/>
                  <a:gd name="T87" fmla="*/ 312 h 501"/>
                  <a:gd name="T88" fmla="*/ 119 w 735"/>
                  <a:gd name="T89" fmla="*/ 243 h 501"/>
                  <a:gd name="T90" fmla="*/ 131 w 735"/>
                  <a:gd name="T91" fmla="*/ 186 h 501"/>
                  <a:gd name="T92" fmla="*/ 194 w 735"/>
                  <a:gd name="T93" fmla="*/ 97 h 501"/>
                  <a:gd name="T94" fmla="*/ 304 w 735"/>
                  <a:gd name="T95" fmla="*/ 97 h 501"/>
                  <a:gd name="T96" fmla="*/ 350 w 735"/>
                  <a:gd name="T97" fmla="*/ 141 h 501"/>
                  <a:gd name="T98" fmla="*/ 368 w 735"/>
                  <a:gd name="T99" fmla="*/ 97 h 501"/>
                  <a:gd name="T100" fmla="*/ 441 w 735"/>
                  <a:gd name="T101" fmla="*/ 52 h 501"/>
                  <a:gd name="T102" fmla="*/ 559 w 735"/>
                  <a:gd name="T103" fmla="*/ 95 h 501"/>
                  <a:gd name="T104" fmla="*/ 598 w 735"/>
                  <a:gd name="T105" fmla="*/ 218 h 501"/>
                  <a:gd name="T106" fmla="*/ 646 w 735"/>
                  <a:gd name="T107" fmla="*/ 262 h 501"/>
                  <a:gd name="T108" fmla="*/ 687 w 735"/>
                  <a:gd name="T109" fmla="*/ 351 h 501"/>
                  <a:gd name="T110" fmla="*/ 632 w 735"/>
                  <a:gd name="T111" fmla="*/ 451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35" h="501">
                    <a:moveTo>
                      <a:pt x="632" y="219"/>
                    </a:moveTo>
                    <a:lnTo>
                      <a:pt x="635" y="209"/>
                    </a:lnTo>
                    <a:lnTo>
                      <a:pt x="639" y="196"/>
                    </a:lnTo>
                    <a:lnTo>
                      <a:pt x="640" y="173"/>
                    </a:lnTo>
                    <a:lnTo>
                      <a:pt x="640" y="155"/>
                    </a:lnTo>
                    <a:lnTo>
                      <a:pt x="637" y="139"/>
                    </a:lnTo>
                    <a:lnTo>
                      <a:pt x="626" y="107"/>
                    </a:lnTo>
                    <a:lnTo>
                      <a:pt x="610" y="77"/>
                    </a:lnTo>
                    <a:lnTo>
                      <a:pt x="589" y="52"/>
                    </a:lnTo>
                    <a:lnTo>
                      <a:pt x="564" y="31"/>
                    </a:lnTo>
                    <a:lnTo>
                      <a:pt x="534" y="13"/>
                    </a:lnTo>
                    <a:lnTo>
                      <a:pt x="502" y="4"/>
                    </a:lnTo>
                    <a:lnTo>
                      <a:pt x="486" y="0"/>
                    </a:lnTo>
                    <a:lnTo>
                      <a:pt x="468" y="0"/>
                    </a:lnTo>
                    <a:lnTo>
                      <a:pt x="448" y="0"/>
                    </a:lnTo>
                    <a:lnTo>
                      <a:pt x="430" y="4"/>
                    </a:lnTo>
                    <a:lnTo>
                      <a:pt x="414" y="8"/>
                    </a:lnTo>
                    <a:lnTo>
                      <a:pt x="400" y="13"/>
                    </a:lnTo>
                    <a:lnTo>
                      <a:pt x="388" y="20"/>
                    </a:lnTo>
                    <a:lnTo>
                      <a:pt x="379" y="27"/>
                    </a:lnTo>
                    <a:lnTo>
                      <a:pt x="363" y="41"/>
                    </a:lnTo>
                    <a:lnTo>
                      <a:pt x="352" y="57"/>
                    </a:lnTo>
                    <a:lnTo>
                      <a:pt x="345" y="72"/>
                    </a:lnTo>
                    <a:lnTo>
                      <a:pt x="341" y="81"/>
                    </a:lnTo>
                    <a:lnTo>
                      <a:pt x="341" y="84"/>
                    </a:lnTo>
                    <a:lnTo>
                      <a:pt x="341" y="84"/>
                    </a:lnTo>
                    <a:lnTo>
                      <a:pt x="340" y="82"/>
                    </a:lnTo>
                    <a:lnTo>
                      <a:pt x="333" y="75"/>
                    </a:lnTo>
                    <a:lnTo>
                      <a:pt x="322" y="66"/>
                    </a:lnTo>
                    <a:lnTo>
                      <a:pt x="308" y="57"/>
                    </a:lnTo>
                    <a:lnTo>
                      <a:pt x="290" y="49"/>
                    </a:lnTo>
                    <a:lnTo>
                      <a:pt x="269" y="41"/>
                    </a:lnTo>
                    <a:lnTo>
                      <a:pt x="244" y="36"/>
                    </a:lnTo>
                    <a:lnTo>
                      <a:pt x="215" y="38"/>
                    </a:lnTo>
                    <a:lnTo>
                      <a:pt x="188" y="45"/>
                    </a:lnTo>
                    <a:lnTo>
                      <a:pt x="164" y="57"/>
                    </a:lnTo>
                    <a:lnTo>
                      <a:pt x="144" y="72"/>
                    </a:lnTo>
                    <a:lnTo>
                      <a:pt x="126" y="91"/>
                    </a:lnTo>
                    <a:lnTo>
                      <a:pt x="112" y="113"/>
                    </a:lnTo>
                    <a:lnTo>
                      <a:pt x="101" y="136"/>
                    </a:lnTo>
                    <a:lnTo>
                      <a:pt x="96" y="161"/>
                    </a:lnTo>
                    <a:lnTo>
                      <a:pt x="92" y="187"/>
                    </a:lnTo>
                    <a:lnTo>
                      <a:pt x="94" y="203"/>
                    </a:lnTo>
                    <a:lnTo>
                      <a:pt x="98" y="219"/>
                    </a:lnTo>
                    <a:lnTo>
                      <a:pt x="76" y="228"/>
                    </a:lnTo>
                    <a:lnTo>
                      <a:pt x="59" y="241"/>
                    </a:lnTo>
                    <a:lnTo>
                      <a:pt x="42" y="255"/>
                    </a:lnTo>
                    <a:lnTo>
                      <a:pt x="26" y="271"/>
                    </a:lnTo>
                    <a:lnTo>
                      <a:pt x="16" y="291"/>
                    </a:lnTo>
                    <a:lnTo>
                      <a:pt x="7" y="312"/>
                    </a:lnTo>
                    <a:lnTo>
                      <a:pt x="2" y="333"/>
                    </a:lnTo>
                    <a:lnTo>
                      <a:pt x="0" y="355"/>
                    </a:lnTo>
                    <a:lnTo>
                      <a:pt x="2" y="385"/>
                    </a:lnTo>
                    <a:lnTo>
                      <a:pt x="10" y="412"/>
                    </a:lnTo>
                    <a:lnTo>
                      <a:pt x="25" y="437"/>
                    </a:lnTo>
                    <a:lnTo>
                      <a:pt x="42" y="458"/>
                    </a:lnTo>
                    <a:lnTo>
                      <a:pt x="64" y="476"/>
                    </a:lnTo>
                    <a:lnTo>
                      <a:pt x="89" y="488"/>
                    </a:lnTo>
                    <a:lnTo>
                      <a:pt x="115" y="497"/>
                    </a:lnTo>
                    <a:lnTo>
                      <a:pt x="144" y="501"/>
                    </a:lnTo>
                    <a:lnTo>
                      <a:pt x="185" y="501"/>
                    </a:lnTo>
                    <a:lnTo>
                      <a:pt x="222" y="501"/>
                    </a:lnTo>
                    <a:lnTo>
                      <a:pt x="258" y="501"/>
                    </a:lnTo>
                    <a:lnTo>
                      <a:pt x="292" y="501"/>
                    </a:lnTo>
                    <a:lnTo>
                      <a:pt x="322" y="501"/>
                    </a:lnTo>
                    <a:lnTo>
                      <a:pt x="350" y="501"/>
                    </a:lnTo>
                    <a:lnTo>
                      <a:pt x="377" y="501"/>
                    </a:lnTo>
                    <a:lnTo>
                      <a:pt x="402" y="501"/>
                    </a:lnTo>
                    <a:lnTo>
                      <a:pt x="423" y="501"/>
                    </a:lnTo>
                    <a:lnTo>
                      <a:pt x="445" y="501"/>
                    </a:lnTo>
                    <a:lnTo>
                      <a:pt x="464" y="501"/>
                    </a:lnTo>
                    <a:lnTo>
                      <a:pt x="480" y="501"/>
                    </a:lnTo>
                    <a:lnTo>
                      <a:pt x="511" y="501"/>
                    </a:lnTo>
                    <a:lnTo>
                      <a:pt x="534" y="501"/>
                    </a:lnTo>
                    <a:lnTo>
                      <a:pt x="551" y="501"/>
                    </a:lnTo>
                    <a:lnTo>
                      <a:pt x="566" y="501"/>
                    </a:lnTo>
                    <a:lnTo>
                      <a:pt x="576" y="501"/>
                    </a:lnTo>
                    <a:lnTo>
                      <a:pt x="582" y="501"/>
                    </a:lnTo>
                    <a:lnTo>
                      <a:pt x="587" y="501"/>
                    </a:lnTo>
                    <a:lnTo>
                      <a:pt x="589" y="501"/>
                    </a:lnTo>
                    <a:lnTo>
                      <a:pt x="589" y="501"/>
                    </a:lnTo>
                    <a:lnTo>
                      <a:pt x="619" y="497"/>
                    </a:lnTo>
                    <a:lnTo>
                      <a:pt x="646" y="488"/>
                    </a:lnTo>
                    <a:lnTo>
                      <a:pt x="671" y="476"/>
                    </a:lnTo>
                    <a:lnTo>
                      <a:pt x="692" y="458"/>
                    </a:lnTo>
                    <a:lnTo>
                      <a:pt x="710" y="437"/>
                    </a:lnTo>
                    <a:lnTo>
                      <a:pt x="722" y="412"/>
                    </a:lnTo>
                    <a:lnTo>
                      <a:pt x="731" y="385"/>
                    </a:lnTo>
                    <a:lnTo>
                      <a:pt x="735" y="355"/>
                    </a:lnTo>
                    <a:lnTo>
                      <a:pt x="733" y="332"/>
                    </a:lnTo>
                    <a:lnTo>
                      <a:pt x="726" y="308"/>
                    </a:lnTo>
                    <a:lnTo>
                      <a:pt x="717" y="289"/>
                    </a:lnTo>
                    <a:lnTo>
                      <a:pt x="706" y="269"/>
                    </a:lnTo>
                    <a:lnTo>
                      <a:pt x="690" y="253"/>
                    </a:lnTo>
                    <a:lnTo>
                      <a:pt x="673" y="239"/>
                    </a:lnTo>
                    <a:lnTo>
                      <a:pt x="653" y="228"/>
                    </a:lnTo>
                    <a:lnTo>
                      <a:pt x="632" y="219"/>
                    </a:lnTo>
                    <a:close/>
                    <a:moveTo>
                      <a:pt x="560" y="472"/>
                    </a:moveTo>
                    <a:lnTo>
                      <a:pt x="527" y="472"/>
                    </a:lnTo>
                    <a:lnTo>
                      <a:pt x="498" y="472"/>
                    </a:lnTo>
                    <a:lnTo>
                      <a:pt x="471" y="472"/>
                    </a:lnTo>
                    <a:lnTo>
                      <a:pt x="450" y="472"/>
                    </a:lnTo>
                    <a:lnTo>
                      <a:pt x="432" y="472"/>
                    </a:lnTo>
                    <a:lnTo>
                      <a:pt x="416" y="472"/>
                    </a:lnTo>
                    <a:lnTo>
                      <a:pt x="404" y="472"/>
                    </a:lnTo>
                    <a:lnTo>
                      <a:pt x="393" y="472"/>
                    </a:lnTo>
                    <a:lnTo>
                      <a:pt x="386" y="472"/>
                    </a:lnTo>
                    <a:lnTo>
                      <a:pt x="379" y="472"/>
                    </a:lnTo>
                    <a:lnTo>
                      <a:pt x="372" y="472"/>
                    </a:lnTo>
                    <a:lnTo>
                      <a:pt x="370" y="472"/>
                    </a:lnTo>
                    <a:lnTo>
                      <a:pt x="370" y="472"/>
                    </a:lnTo>
                    <a:lnTo>
                      <a:pt x="374" y="467"/>
                    </a:lnTo>
                    <a:lnTo>
                      <a:pt x="379" y="461"/>
                    </a:lnTo>
                    <a:lnTo>
                      <a:pt x="393" y="445"/>
                    </a:lnTo>
                    <a:lnTo>
                      <a:pt x="413" y="428"/>
                    </a:lnTo>
                    <a:lnTo>
                      <a:pt x="432" y="406"/>
                    </a:lnTo>
                    <a:lnTo>
                      <a:pt x="454" y="387"/>
                    </a:lnTo>
                    <a:lnTo>
                      <a:pt x="470" y="371"/>
                    </a:lnTo>
                    <a:lnTo>
                      <a:pt x="477" y="365"/>
                    </a:lnTo>
                    <a:lnTo>
                      <a:pt x="482" y="360"/>
                    </a:lnTo>
                    <a:lnTo>
                      <a:pt x="486" y="356"/>
                    </a:lnTo>
                    <a:lnTo>
                      <a:pt x="486" y="355"/>
                    </a:lnTo>
                    <a:lnTo>
                      <a:pt x="487" y="353"/>
                    </a:lnTo>
                    <a:lnTo>
                      <a:pt x="491" y="348"/>
                    </a:lnTo>
                    <a:lnTo>
                      <a:pt x="491" y="346"/>
                    </a:lnTo>
                    <a:lnTo>
                      <a:pt x="491" y="344"/>
                    </a:lnTo>
                    <a:lnTo>
                      <a:pt x="487" y="342"/>
                    </a:lnTo>
                    <a:lnTo>
                      <a:pt x="482" y="340"/>
                    </a:lnTo>
                    <a:lnTo>
                      <a:pt x="466" y="340"/>
                    </a:lnTo>
                    <a:lnTo>
                      <a:pt x="448" y="340"/>
                    </a:lnTo>
                    <a:lnTo>
                      <a:pt x="441" y="340"/>
                    </a:lnTo>
                    <a:lnTo>
                      <a:pt x="436" y="340"/>
                    </a:lnTo>
                    <a:lnTo>
                      <a:pt x="432" y="340"/>
                    </a:lnTo>
                    <a:lnTo>
                      <a:pt x="430" y="340"/>
                    </a:lnTo>
                    <a:lnTo>
                      <a:pt x="430" y="339"/>
                    </a:lnTo>
                    <a:lnTo>
                      <a:pt x="430" y="335"/>
                    </a:lnTo>
                    <a:lnTo>
                      <a:pt x="430" y="328"/>
                    </a:lnTo>
                    <a:lnTo>
                      <a:pt x="430" y="317"/>
                    </a:lnTo>
                    <a:lnTo>
                      <a:pt x="430" y="303"/>
                    </a:lnTo>
                    <a:lnTo>
                      <a:pt x="430" y="283"/>
                    </a:lnTo>
                    <a:lnTo>
                      <a:pt x="430" y="244"/>
                    </a:lnTo>
                    <a:lnTo>
                      <a:pt x="430" y="223"/>
                    </a:lnTo>
                    <a:lnTo>
                      <a:pt x="430" y="203"/>
                    </a:lnTo>
                    <a:lnTo>
                      <a:pt x="430" y="187"/>
                    </a:lnTo>
                    <a:lnTo>
                      <a:pt x="430" y="173"/>
                    </a:lnTo>
                    <a:lnTo>
                      <a:pt x="430" y="173"/>
                    </a:lnTo>
                    <a:lnTo>
                      <a:pt x="429" y="171"/>
                    </a:lnTo>
                    <a:lnTo>
                      <a:pt x="427" y="170"/>
                    </a:lnTo>
                    <a:lnTo>
                      <a:pt x="420" y="168"/>
                    </a:lnTo>
                    <a:lnTo>
                      <a:pt x="418" y="168"/>
                    </a:lnTo>
                    <a:lnTo>
                      <a:pt x="413" y="168"/>
                    </a:lnTo>
                    <a:lnTo>
                      <a:pt x="400" y="168"/>
                    </a:lnTo>
                    <a:lnTo>
                      <a:pt x="382" y="168"/>
                    </a:lnTo>
                    <a:lnTo>
                      <a:pt x="361" y="168"/>
                    </a:lnTo>
                    <a:lnTo>
                      <a:pt x="341" y="168"/>
                    </a:lnTo>
                    <a:lnTo>
                      <a:pt x="322" y="168"/>
                    </a:lnTo>
                    <a:lnTo>
                      <a:pt x="308" y="168"/>
                    </a:lnTo>
                    <a:lnTo>
                      <a:pt x="302" y="168"/>
                    </a:lnTo>
                    <a:lnTo>
                      <a:pt x="299" y="168"/>
                    </a:lnTo>
                    <a:lnTo>
                      <a:pt x="293" y="170"/>
                    </a:lnTo>
                    <a:lnTo>
                      <a:pt x="292" y="173"/>
                    </a:lnTo>
                    <a:lnTo>
                      <a:pt x="290" y="177"/>
                    </a:lnTo>
                    <a:lnTo>
                      <a:pt x="290" y="178"/>
                    </a:lnTo>
                    <a:lnTo>
                      <a:pt x="290" y="191"/>
                    </a:lnTo>
                    <a:lnTo>
                      <a:pt x="290" y="207"/>
                    </a:lnTo>
                    <a:lnTo>
                      <a:pt x="290" y="225"/>
                    </a:lnTo>
                    <a:lnTo>
                      <a:pt x="290" y="244"/>
                    </a:lnTo>
                    <a:lnTo>
                      <a:pt x="290" y="283"/>
                    </a:lnTo>
                    <a:lnTo>
                      <a:pt x="290" y="303"/>
                    </a:lnTo>
                    <a:lnTo>
                      <a:pt x="290" y="317"/>
                    </a:lnTo>
                    <a:lnTo>
                      <a:pt x="290" y="328"/>
                    </a:lnTo>
                    <a:lnTo>
                      <a:pt x="290" y="335"/>
                    </a:lnTo>
                    <a:lnTo>
                      <a:pt x="290" y="339"/>
                    </a:lnTo>
                    <a:lnTo>
                      <a:pt x="290" y="340"/>
                    </a:lnTo>
                    <a:lnTo>
                      <a:pt x="288" y="340"/>
                    </a:lnTo>
                    <a:lnTo>
                      <a:pt x="285" y="340"/>
                    </a:lnTo>
                    <a:lnTo>
                      <a:pt x="277" y="340"/>
                    </a:lnTo>
                    <a:lnTo>
                      <a:pt x="269" y="340"/>
                    </a:lnTo>
                    <a:lnTo>
                      <a:pt x="253" y="340"/>
                    </a:lnTo>
                    <a:lnTo>
                      <a:pt x="244" y="340"/>
                    </a:lnTo>
                    <a:lnTo>
                      <a:pt x="238" y="340"/>
                    </a:lnTo>
                    <a:lnTo>
                      <a:pt x="235" y="342"/>
                    </a:lnTo>
                    <a:lnTo>
                      <a:pt x="233" y="344"/>
                    </a:lnTo>
                    <a:lnTo>
                      <a:pt x="233" y="348"/>
                    </a:lnTo>
                    <a:lnTo>
                      <a:pt x="236" y="353"/>
                    </a:lnTo>
                    <a:lnTo>
                      <a:pt x="238" y="355"/>
                    </a:lnTo>
                    <a:lnTo>
                      <a:pt x="258" y="376"/>
                    </a:lnTo>
                    <a:lnTo>
                      <a:pt x="277" y="394"/>
                    </a:lnTo>
                    <a:lnTo>
                      <a:pt x="292" y="410"/>
                    </a:lnTo>
                    <a:lnTo>
                      <a:pt x="306" y="422"/>
                    </a:lnTo>
                    <a:lnTo>
                      <a:pt x="317" y="435"/>
                    </a:lnTo>
                    <a:lnTo>
                      <a:pt x="327" y="444"/>
                    </a:lnTo>
                    <a:lnTo>
                      <a:pt x="340" y="458"/>
                    </a:lnTo>
                    <a:lnTo>
                      <a:pt x="349" y="465"/>
                    </a:lnTo>
                    <a:lnTo>
                      <a:pt x="354" y="470"/>
                    </a:lnTo>
                    <a:lnTo>
                      <a:pt x="356" y="472"/>
                    </a:lnTo>
                    <a:lnTo>
                      <a:pt x="356" y="472"/>
                    </a:lnTo>
                    <a:lnTo>
                      <a:pt x="324" y="472"/>
                    </a:lnTo>
                    <a:lnTo>
                      <a:pt x="297" y="472"/>
                    </a:lnTo>
                    <a:lnTo>
                      <a:pt x="272" y="472"/>
                    </a:lnTo>
                    <a:lnTo>
                      <a:pt x="253" y="472"/>
                    </a:lnTo>
                    <a:lnTo>
                      <a:pt x="235" y="472"/>
                    </a:lnTo>
                    <a:lnTo>
                      <a:pt x="220" y="472"/>
                    </a:lnTo>
                    <a:lnTo>
                      <a:pt x="208" y="472"/>
                    </a:lnTo>
                    <a:lnTo>
                      <a:pt x="199" y="472"/>
                    </a:lnTo>
                    <a:lnTo>
                      <a:pt x="192" y="472"/>
                    </a:lnTo>
                    <a:lnTo>
                      <a:pt x="187" y="472"/>
                    </a:lnTo>
                    <a:lnTo>
                      <a:pt x="180" y="472"/>
                    </a:lnTo>
                    <a:lnTo>
                      <a:pt x="178" y="472"/>
                    </a:lnTo>
                    <a:lnTo>
                      <a:pt x="178" y="472"/>
                    </a:lnTo>
                    <a:lnTo>
                      <a:pt x="151" y="469"/>
                    </a:lnTo>
                    <a:lnTo>
                      <a:pt x="128" y="461"/>
                    </a:lnTo>
                    <a:lnTo>
                      <a:pt x="107" y="451"/>
                    </a:lnTo>
                    <a:lnTo>
                      <a:pt x="87" y="437"/>
                    </a:lnTo>
                    <a:lnTo>
                      <a:pt x="73" y="417"/>
                    </a:lnTo>
                    <a:lnTo>
                      <a:pt x="60" y="397"/>
                    </a:lnTo>
                    <a:lnTo>
                      <a:pt x="53" y="374"/>
                    </a:lnTo>
                    <a:lnTo>
                      <a:pt x="51" y="351"/>
                    </a:lnTo>
                    <a:lnTo>
                      <a:pt x="53" y="330"/>
                    </a:lnTo>
                    <a:lnTo>
                      <a:pt x="57" y="312"/>
                    </a:lnTo>
                    <a:lnTo>
                      <a:pt x="66" y="294"/>
                    </a:lnTo>
                    <a:lnTo>
                      <a:pt x="75" y="278"/>
                    </a:lnTo>
                    <a:lnTo>
                      <a:pt x="87" y="264"/>
                    </a:lnTo>
                    <a:lnTo>
                      <a:pt x="103" y="251"/>
                    </a:lnTo>
                    <a:lnTo>
                      <a:pt x="119" y="243"/>
                    </a:lnTo>
                    <a:lnTo>
                      <a:pt x="135" y="234"/>
                    </a:lnTo>
                    <a:lnTo>
                      <a:pt x="133" y="226"/>
                    </a:lnTo>
                    <a:lnTo>
                      <a:pt x="131" y="219"/>
                    </a:lnTo>
                    <a:lnTo>
                      <a:pt x="130" y="205"/>
                    </a:lnTo>
                    <a:lnTo>
                      <a:pt x="131" y="186"/>
                    </a:lnTo>
                    <a:lnTo>
                      <a:pt x="139" y="164"/>
                    </a:lnTo>
                    <a:lnTo>
                      <a:pt x="147" y="145"/>
                    </a:lnTo>
                    <a:lnTo>
                      <a:pt x="160" y="127"/>
                    </a:lnTo>
                    <a:lnTo>
                      <a:pt x="176" y="111"/>
                    </a:lnTo>
                    <a:lnTo>
                      <a:pt x="194" y="97"/>
                    </a:lnTo>
                    <a:lnTo>
                      <a:pt x="215" y="86"/>
                    </a:lnTo>
                    <a:lnTo>
                      <a:pt x="238" y="79"/>
                    </a:lnTo>
                    <a:lnTo>
                      <a:pt x="263" y="81"/>
                    </a:lnTo>
                    <a:lnTo>
                      <a:pt x="285" y="88"/>
                    </a:lnTo>
                    <a:lnTo>
                      <a:pt x="304" y="97"/>
                    </a:lnTo>
                    <a:lnTo>
                      <a:pt x="320" y="109"/>
                    </a:lnTo>
                    <a:lnTo>
                      <a:pt x="334" y="120"/>
                    </a:lnTo>
                    <a:lnTo>
                      <a:pt x="343" y="130"/>
                    </a:lnTo>
                    <a:lnTo>
                      <a:pt x="349" y="138"/>
                    </a:lnTo>
                    <a:lnTo>
                      <a:pt x="350" y="141"/>
                    </a:lnTo>
                    <a:lnTo>
                      <a:pt x="350" y="139"/>
                    </a:lnTo>
                    <a:lnTo>
                      <a:pt x="350" y="138"/>
                    </a:lnTo>
                    <a:lnTo>
                      <a:pt x="354" y="127"/>
                    </a:lnTo>
                    <a:lnTo>
                      <a:pt x="359" y="113"/>
                    </a:lnTo>
                    <a:lnTo>
                      <a:pt x="368" y="97"/>
                    </a:lnTo>
                    <a:lnTo>
                      <a:pt x="381" y="79"/>
                    </a:lnTo>
                    <a:lnTo>
                      <a:pt x="400" y="65"/>
                    </a:lnTo>
                    <a:lnTo>
                      <a:pt x="413" y="59"/>
                    </a:lnTo>
                    <a:lnTo>
                      <a:pt x="425" y="56"/>
                    </a:lnTo>
                    <a:lnTo>
                      <a:pt x="441" y="52"/>
                    </a:lnTo>
                    <a:lnTo>
                      <a:pt x="459" y="52"/>
                    </a:lnTo>
                    <a:lnTo>
                      <a:pt x="487" y="54"/>
                    </a:lnTo>
                    <a:lnTo>
                      <a:pt x="514" y="63"/>
                    </a:lnTo>
                    <a:lnTo>
                      <a:pt x="537" y="77"/>
                    </a:lnTo>
                    <a:lnTo>
                      <a:pt x="559" y="95"/>
                    </a:lnTo>
                    <a:lnTo>
                      <a:pt x="575" y="116"/>
                    </a:lnTo>
                    <a:lnTo>
                      <a:pt x="587" y="141"/>
                    </a:lnTo>
                    <a:lnTo>
                      <a:pt x="596" y="168"/>
                    </a:lnTo>
                    <a:lnTo>
                      <a:pt x="598" y="196"/>
                    </a:lnTo>
                    <a:lnTo>
                      <a:pt x="598" y="218"/>
                    </a:lnTo>
                    <a:lnTo>
                      <a:pt x="596" y="226"/>
                    </a:lnTo>
                    <a:lnTo>
                      <a:pt x="594" y="234"/>
                    </a:lnTo>
                    <a:lnTo>
                      <a:pt x="612" y="241"/>
                    </a:lnTo>
                    <a:lnTo>
                      <a:pt x="630" y="250"/>
                    </a:lnTo>
                    <a:lnTo>
                      <a:pt x="646" y="262"/>
                    </a:lnTo>
                    <a:lnTo>
                      <a:pt x="660" y="276"/>
                    </a:lnTo>
                    <a:lnTo>
                      <a:pt x="671" y="292"/>
                    </a:lnTo>
                    <a:lnTo>
                      <a:pt x="680" y="310"/>
                    </a:lnTo>
                    <a:lnTo>
                      <a:pt x="685" y="330"/>
                    </a:lnTo>
                    <a:lnTo>
                      <a:pt x="687" y="351"/>
                    </a:lnTo>
                    <a:lnTo>
                      <a:pt x="685" y="374"/>
                    </a:lnTo>
                    <a:lnTo>
                      <a:pt x="678" y="397"/>
                    </a:lnTo>
                    <a:lnTo>
                      <a:pt x="665" y="417"/>
                    </a:lnTo>
                    <a:lnTo>
                      <a:pt x="651" y="437"/>
                    </a:lnTo>
                    <a:lnTo>
                      <a:pt x="632" y="451"/>
                    </a:lnTo>
                    <a:lnTo>
                      <a:pt x="610" y="461"/>
                    </a:lnTo>
                    <a:lnTo>
                      <a:pt x="587" y="469"/>
                    </a:lnTo>
                    <a:lnTo>
                      <a:pt x="560" y="472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158" tIns="45578" rIns="91158" bIns="45578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795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8234500" y="3023003"/>
            <a:ext cx="3135623" cy="1066025"/>
            <a:chOff x="8234500" y="3023003"/>
            <a:chExt cx="3135623" cy="1066025"/>
          </a:xfrm>
        </p:grpSpPr>
        <p:grpSp>
          <p:nvGrpSpPr>
            <p:cNvPr id="44" name="Group 50"/>
            <p:cNvGrpSpPr/>
            <p:nvPr/>
          </p:nvGrpSpPr>
          <p:grpSpPr>
            <a:xfrm>
              <a:off x="9244009" y="3023003"/>
              <a:ext cx="2126114" cy="1066025"/>
              <a:chOff x="1090766" y="688621"/>
              <a:chExt cx="2132703" cy="1069326"/>
            </a:xfrm>
          </p:grpSpPr>
          <p:sp>
            <p:nvSpPr>
              <p:cNvPr id="51" name="Rectangle 51"/>
              <p:cNvSpPr/>
              <p:nvPr/>
            </p:nvSpPr>
            <p:spPr>
              <a:xfrm>
                <a:off x="1090766" y="688621"/>
                <a:ext cx="2132703" cy="401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Rectangle 52"/>
              <p:cNvSpPr/>
              <p:nvPr/>
            </p:nvSpPr>
            <p:spPr>
              <a:xfrm>
                <a:off x="1090766" y="967856"/>
                <a:ext cx="2093435" cy="790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单请您击此处输入您的文本内容加以说明。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Group 4"/>
            <p:cNvGrpSpPr/>
            <p:nvPr/>
          </p:nvGrpSpPr>
          <p:grpSpPr>
            <a:xfrm>
              <a:off x="8234500" y="3061276"/>
              <a:ext cx="905056" cy="905056"/>
              <a:chOff x="13165417" y="5730846"/>
              <a:chExt cx="1450332" cy="1450332"/>
            </a:xfrm>
          </p:grpSpPr>
          <p:grpSp>
            <p:nvGrpSpPr>
              <p:cNvPr id="46" name="Group 46"/>
              <p:cNvGrpSpPr/>
              <p:nvPr/>
            </p:nvGrpSpPr>
            <p:grpSpPr>
              <a:xfrm>
                <a:off x="13165417" y="5730846"/>
                <a:ext cx="1450332" cy="1450332"/>
                <a:chOff x="912987" y="3985306"/>
                <a:chExt cx="1332461" cy="1332461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912987" y="3985306"/>
                  <a:ext cx="1332461" cy="1332461"/>
                </a:xfrm>
                <a:prstGeom prst="ellipse">
                  <a:avLst/>
                </a:prstGeom>
                <a:solidFill>
                  <a:srgbClr val="7F7F7F">
                    <a:alpha val="2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1008481" y="4080800"/>
                  <a:ext cx="1141474" cy="1141474"/>
                </a:xfrm>
                <a:prstGeom prst="ellipse">
                  <a:avLst/>
                </a:prstGeom>
                <a:solidFill>
                  <a:srgbClr val="7F7F7F">
                    <a:alpha val="3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1108900" y="4181219"/>
                  <a:ext cx="940635" cy="940635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81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7" name="Freeform 277"/>
              <p:cNvSpPr/>
              <p:nvPr/>
            </p:nvSpPr>
            <p:spPr bwMode="auto">
              <a:xfrm>
                <a:off x="13692572" y="6254930"/>
                <a:ext cx="396023" cy="402164"/>
              </a:xfrm>
              <a:custGeom>
                <a:avLst/>
                <a:gdLst>
                  <a:gd name="T0" fmla="*/ 22 w 678"/>
                  <a:gd name="T1" fmla="*/ 619 h 685"/>
                  <a:gd name="T2" fmla="*/ 185 w 678"/>
                  <a:gd name="T3" fmla="*/ 255 h 685"/>
                  <a:gd name="T4" fmla="*/ 86 w 678"/>
                  <a:gd name="T5" fmla="*/ 157 h 685"/>
                  <a:gd name="T6" fmla="*/ 32 w 678"/>
                  <a:gd name="T7" fmla="*/ 39 h 685"/>
                  <a:gd name="T8" fmla="*/ 152 w 678"/>
                  <a:gd name="T9" fmla="*/ 90 h 685"/>
                  <a:gd name="T10" fmla="*/ 251 w 678"/>
                  <a:gd name="T11" fmla="*/ 188 h 685"/>
                  <a:gd name="T12" fmla="*/ 612 w 678"/>
                  <a:gd name="T13" fmla="*/ 23 h 685"/>
                  <a:gd name="T14" fmla="*/ 588 w 678"/>
                  <a:gd name="T15" fmla="*/ 87 h 685"/>
                  <a:gd name="T16" fmla="*/ 348 w 678"/>
                  <a:gd name="T17" fmla="*/ 285 h 685"/>
                  <a:gd name="T18" fmla="*/ 517 w 678"/>
                  <a:gd name="T19" fmla="*/ 476 h 685"/>
                  <a:gd name="T20" fmla="*/ 640 w 678"/>
                  <a:gd name="T21" fmla="*/ 436 h 685"/>
                  <a:gd name="T22" fmla="*/ 634 w 678"/>
                  <a:gd name="T23" fmla="*/ 461 h 685"/>
                  <a:gd name="T24" fmla="*/ 553 w 678"/>
                  <a:gd name="T25" fmla="*/ 523 h 685"/>
                  <a:gd name="T26" fmla="*/ 561 w 678"/>
                  <a:gd name="T27" fmla="*/ 541 h 685"/>
                  <a:gd name="T28" fmla="*/ 552 w 678"/>
                  <a:gd name="T29" fmla="*/ 549 h 685"/>
                  <a:gd name="T30" fmla="*/ 559 w 678"/>
                  <a:gd name="T31" fmla="*/ 556 h 685"/>
                  <a:gd name="T32" fmla="*/ 559 w 678"/>
                  <a:gd name="T33" fmla="*/ 560 h 685"/>
                  <a:gd name="T34" fmla="*/ 556 w 678"/>
                  <a:gd name="T35" fmla="*/ 560 h 685"/>
                  <a:gd name="T36" fmla="*/ 548 w 678"/>
                  <a:gd name="T37" fmla="*/ 553 h 685"/>
                  <a:gd name="T38" fmla="*/ 541 w 678"/>
                  <a:gd name="T39" fmla="*/ 560 h 685"/>
                  <a:gd name="T40" fmla="*/ 523 w 678"/>
                  <a:gd name="T41" fmla="*/ 553 h 685"/>
                  <a:gd name="T42" fmla="*/ 460 w 678"/>
                  <a:gd name="T43" fmla="*/ 637 h 685"/>
                  <a:gd name="T44" fmla="*/ 435 w 678"/>
                  <a:gd name="T45" fmla="*/ 643 h 685"/>
                  <a:gd name="T46" fmla="*/ 475 w 678"/>
                  <a:gd name="T47" fmla="*/ 517 h 685"/>
                  <a:gd name="T48" fmla="*/ 283 w 678"/>
                  <a:gd name="T49" fmla="*/ 350 h 685"/>
                  <a:gd name="T50" fmla="*/ 86 w 678"/>
                  <a:gd name="T51" fmla="*/ 594 h 685"/>
                  <a:gd name="T52" fmla="*/ 22 w 678"/>
                  <a:gd name="T53" fmla="*/ 619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78" h="685">
                    <a:moveTo>
                      <a:pt x="22" y="619"/>
                    </a:moveTo>
                    <a:lnTo>
                      <a:pt x="185" y="255"/>
                    </a:lnTo>
                    <a:lnTo>
                      <a:pt x="86" y="157"/>
                    </a:lnTo>
                    <a:cubicBezTo>
                      <a:pt x="73" y="144"/>
                      <a:pt x="22" y="55"/>
                      <a:pt x="32" y="39"/>
                    </a:cubicBezTo>
                    <a:cubicBezTo>
                      <a:pt x="47" y="28"/>
                      <a:pt x="139" y="77"/>
                      <a:pt x="152" y="90"/>
                    </a:cubicBezTo>
                    <a:lnTo>
                      <a:pt x="251" y="188"/>
                    </a:lnTo>
                    <a:lnTo>
                      <a:pt x="612" y="23"/>
                    </a:lnTo>
                    <a:cubicBezTo>
                      <a:pt x="612" y="23"/>
                      <a:pt x="678" y="0"/>
                      <a:pt x="588" y="87"/>
                    </a:cubicBezTo>
                    <a:lnTo>
                      <a:pt x="348" y="285"/>
                    </a:lnTo>
                    <a:cubicBezTo>
                      <a:pt x="384" y="324"/>
                      <a:pt x="466" y="414"/>
                      <a:pt x="517" y="476"/>
                    </a:cubicBezTo>
                    <a:lnTo>
                      <a:pt x="640" y="436"/>
                    </a:lnTo>
                    <a:cubicBezTo>
                      <a:pt x="640" y="436"/>
                      <a:pt x="666" y="431"/>
                      <a:pt x="634" y="461"/>
                    </a:cubicBezTo>
                    <a:lnTo>
                      <a:pt x="553" y="523"/>
                    </a:lnTo>
                    <a:cubicBezTo>
                      <a:pt x="559" y="532"/>
                      <a:pt x="563" y="539"/>
                      <a:pt x="561" y="541"/>
                    </a:cubicBezTo>
                    <a:lnTo>
                      <a:pt x="552" y="549"/>
                    </a:lnTo>
                    <a:lnTo>
                      <a:pt x="559" y="556"/>
                    </a:lnTo>
                    <a:lnTo>
                      <a:pt x="559" y="560"/>
                    </a:lnTo>
                    <a:lnTo>
                      <a:pt x="556" y="560"/>
                    </a:lnTo>
                    <a:lnTo>
                      <a:pt x="548" y="553"/>
                    </a:lnTo>
                    <a:lnTo>
                      <a:pt x="541" y="560"/>
                    </a:lnTo>
                    <a:cubicBezTo>
                      <a:pt x="539" y="562"/>
                      <a:pt x="533" y="559"/>
                      <a:pt x="523" y="553"/>
                    </a:cubicBezTo>
                    <a:lnTo>
                      <a:pt x="460" y="637"/>
                    </a:lnTo>
                    <a:cubicBezTo>
                      <a:pt x="430" y="669"/>
                      <a:pt x="435" y="643"/>
                      <a:pt x="435" y="643"/>
                    </a:cubicBezTo>
                    <a:lnTo>
                      <a:pt x="475" y="517"/>
                    </a:lnTo>
                    <a:cubicBezTo>
                      <a:pt x="412" y="466"/>
                      <a:pt x="322" y="386"/>
                      <a:pt x="283" y="350"/>
                    </a:cubicBezTo>
                    <a:lnTo>
                      <a:pt x="86" y="594"/>
                    </a:lnTo>
                    <a:cubicBezTo>
                      <a:pt x="0" y="685"/>
                      <a:pt x="22" y="619"/>
                      <a:pt x="22" y="619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158" tIns="45578" rIns="91158" bIns="45578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795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985345" y="4402601"/>
            <a:ext cx="3135621" cy="1066025"/>
            <a:chOff x="4985345" y="4275992"/>
            <a:chExt cx="3135621" cy="1066025"/>
          </a:xfrm>
        </p:grpSpPr>
        <p:grpSp>
          <p:nvGrpSpPr>
            <p:cNvPr id="54" name="Group 43"/>
            <p:cNvGrpSpPr/>
            <p:nvPr/>
          </p:nvGrpSpPr>
          <p:grpSpPr>
            <a:xfrm>
              <a:off x="5994852" y="4275992"/>
              <a:ext cx="2126114" cy="1066025"/>
              <a:chOff x="1090766" y="688621"/>
              <a:chExt cx="2132703" cy="1069326"/>
            </a:xfrm>
          </p:grpSpPr>
          <p:sp>
            <p:nvSpPr>
              <p:cNvPr id="61" name="Rectangle 44"/>
              <p:cNvSpPr/>
              <p:nvPr/>
            </p:nvSpPr>
            <p:spPr>
              <a:xfrm>
                <a:off x="1090766" y="688621"/>
                <a:ext cx="2132703" cy="401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Rectangle 45"/>
              <p:cNvSpPr/>
              <p:nvPr/>
            </p:nvSpPr>
            <p:spPr>
              <a:xfrm>
                <a:off x="1090766" y="967856"/>
                <a:ext cx="2093435" cy="790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单请您击此处输入您的文本内容加以说明。</a:t>
                </a:r>
                <a:endPara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5" name="Group 3"/>
            <p:cNvGrpSpPr/>
            <p:nvPr/>
          </p:nvGrpSpPr>
          <p:grpSpPr>
            <a:xfrm>
              <a:off x="4985345" y="4314386"/>
              <a:ext cx="905056" cy="905056"/>
              <a:chOff x="7958717" y="7738927"/>
              <a:chExt cx="1450332" cy="1450332"/>
            </a:xfrm>
          </p:grpSpPr>
          <p:grpSp>
            <p:nvGrpSpPr>
              <p:cNvPr id="56" name="Group 39"/>
              <p:cNvGrpSpPr/>
              <p:nvPr/>
            </p:nvGrpSpPr>
            <p:grpSpPr>
              <a:xfrm>
                <a:off x="7958717" y="7738927"/>
                <a:ext cx="1450332" cy="1450332"/>
                <a:chOff x="912987" y="3985306"/>
                <a:chExt cx="1332461" cy="1332461"/>
              </a:xfrm>
            </p:grpSpPr>
            <p:sp>
              <p:nvSpPr>
                <p:cNvPr id="58" name="Oval 40"/>
                <p:cNvSpPr/>
                <p:nvPr/>
              </p:nvSpPr>
              <p:spPr>
                <a:xfrm>
                  <a:off x="912987" y="3985306"/>
                  <a:ext cx="1332461" cy="1332461"/>
                </a:xfrm>
                <a:prstGeom prst="ellipse">
                  <a:avLst/>
                </a:prstGeom>
                <a:solidFill>
                  <a:srgbClr val="7F7F7F">
                    <a:alpha val="2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Oval 41"/>
                <p:cNvSpPr/>
                <p:nvPr/>
              </p:nvSpPr>
              <p:spPr>
                <a:xfrm>
                  <a:off x="1008481" y="4080800"/>
                  <a:ext cx="1141474" cy="1141474"/>
                </a:xfrm>
                <a:prstGeom prst="ellipse">
                  <a:avLst/>
                </a:prstGeom>
                <a:solidFill>
                  <a:srgbClr val="7F7F7F">
                    <a:alpha val="35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795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Oval 42"/>
                <p:cNvSpPr/>
                <p:nvPr/>
              </p:nvSpPr>
              <p:spPr>
                <a:xfrm>
                  <a:off x="1108900" y="4181219"/>
                  <a:ext cx="940635" cy="940635"/>
                </a:xfrm>
                <a:prstGeom prst="ellipse">
                  <a:avLst/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81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7" name="Freeform 287"/>
              <p:cNvSpPr>
                <a:spLocks noEditPoints="1"/>
              </p:cNvSpPr>
              <p:nvPr/>
            </p:nvSpPr>
            <p:spPr bwMode="auto">
              <a:xfrm>
                <a:off x="8441137" y="8297009"/>
                <a:ext cx="523477" cy="360316"/>
              </a:xfrm>
              <a:custGeom>
                <a:avLst/>
                <a:gdLst>
                  <a:gd name="T0" fmla="*/ 293 w 808"/>
                  <a:gd name="T1" fmla="*/ 378 h 555"/>
                  <a:gd name="T2" fmla="*/ 558 w 808"/>
                  <a:gd name="T3" fmla="*/ 201 h 555"/>
                  <a:gd name="T4" fmla="*/ 601 w 808"/>
                  <a:gd name="T5" fmla="*/ 204 h 555"/>
                  <a:gd name="T6" fmla="*/ 602 w 808"/>
                  <a:gd name="T7" fmla="*/ 197 h 555"/>
                  <a:gd name="T8" fmla="*/ 309 w 808"/>
                  <a:gd name="T9" fmla="*/ 0 h 555"/>
                  <a:gd name="T10" fmla="*/ 16 w 808"/>
                  <a:gd name="T11" fmla="*/ 197 h 555"/>
                  <a:gd name="T12" fmla="*/ 88 w 808"/>
                  <a:gd name="T13" fmla="*/ 325 h 555"/>
                  <a:gd name="T14" fmla="*/ 0 w 808"/>
                  <a:gd name="T15" fmla="*/ 386 h 555"/>
                  <a:gd name="T16" fmla="*/ 41 w 808"/>
                  <a:gd name="T17" fmla="*/ 393 h 555"/>
                  <a:gd name="T18" fmla="*/ 138 w 808"/>
                  <a:gd name="T19" fmla="*/ 356 h 555"/>
                  <a:gd name="T20" fmla="*/ 289 w 808"/>
                  <a:gd name="T21" fmla="*/ 389 h 555"/>
                  <a:gd name="T22" fmla="*/ 293 w 808"/>
                  <a:gd name="T23" fmla="*/ 378 h 555"/>
                  <a:gd name="T24" fmla="*/ 740 w 808"/>
                  <a:gd name="T25" fmla="*/ 503 h 555"/>
                  <a:gd name="T26" fmla="*/ 796 w 808"/>
                  <a:gd name="T27" fmla="*/ 404 h 555"/>
                  <a:gd name="T28" fmla="*/ 570 w 808"/>
                  <a:gd name="T29" fmla="*/ 253 h 555"/>
                  <a:gd name="T30" fmla="*/ 344 w 808"/>
                  <a:gd name="T31" fmla="*/ 404 h 555"/>
                  <a:gd name="T32" fmla="*/ 570 w 808"/>
                  <a:gd name="T33" fmla="*/ 555 h 555"/>
                  <a:gd name="T34" fmla="*/ 702 w 808"/>
                  <a:gd name="T35" fmla="*/ 527 h 555"/>
                  <a:gd name="T36" fmla="*/ 776 w 808"/>
                  <a:gd name="T37" fmla="*/ 555 h 555"/>
                  <a:gd name="T38" fmla="*/ 808 w 808"/>
                  <a:gd name="T39" fmla="*/ 550 h 555"/>
                  <a:gd name="T40" fmla="*/ 740 w 808"/>
                  <a:gd name="T41" fmla="*/ 503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08" h="555">
                    <a:moveTo>
                      <a:pt x="293" y="378"/>
                    </a:moveTo>
                    <a:cubicBezTo>
                      <a:pt x="315" y="275"/>
                      <a:pt x="414" y="201"/>
                      <a:pt x="558" y="201"/>
                    </a:cubicBezTo>
                    <a:cubicBezTo>
                      <a:pt x="573" y="201"/>
                      <a:pt x="587" y="202"/>
                      <a:pt x="601" y="204"/>
                    </a:cubicBezTo>
                    <a:cubicBezTo>
                      <a:pt x="601" y="201"/>
                      <a:pt x="602" y="199"/>
                      <a:pt x="602" y="197"/>
                    </a:cubicBezTo>
                    <a:cubicBezTo>
                      <a:pt x="602" y="88"/>
                      <a:pt x="471" y="0"/>
                      <a:pt x="309" y="0"/>
                    </a:cubicBezTo>
                    <a:cubicBezTo>
                      <a:pt x="147" y="0"/>
                      <a:pt x="16" y="88"/>
                      <a:pt x="16" y="197"/>
                    </a:cubicBezTo>
                    <a:cubicBezTo>
                      <a:pt x="16" y="246"/>
                      <a:pt x="43" y="291"/>
                      <a:pt x="88" y="325"/>
                    </a:cubicBezTo>
                    <a:cubicBezTo>
                      <a:pt x="66" y="354"/>
                      <a:pt x="35" y="375"/>
                      <a:pt x="0" y="386"/>
                    </a:cubicBezTo>
                    <a:cubicBezTo>
                      <a:pt x="13" y="390"/>
                      <a:pt x="27" y="393"/>
                      <a:pt x="41" y="393"/>
                    </a:cubicBezTo>
                    <a:cubicBezTo>
                      <a:pt x="79" y="393"/>
                      <a:pt x="112" y="379"/>
                      <a:pt x="138" y="356"/>
                    </a:cubicBezTo>
                    <a:cubicBezTo>
                      <a:pt x="184" y="378"/>
                      <a:pt x="228" y="388"/>
                      <a:pt x="289" y="389"/>
                    </a:cubicBezTo>
                    <a:cubicBezTo>
                      <a:pt x="289" y="386"/>
                      <a:pt x="292" y="381"/>
                      <a:pt x="293" y="378"/>
                    </a:cubicBezTo>
                    <a:close/>
                    <a:moveTo>
                      <a:pt x="740" y="503"/>
                    </a:moveTo>
                    <a:cubicBezTo>
                      <a:pt x="775" y="477"/>
                      <a:pt x="796" y="442"/>
                      <a:pt x="796" y="404"/>
                    </a:cubicBezTo>
                    <a:cubicBezTo>
                      <a:pt x="796" y="321"/>
                      <a:pt x="695" y="253"/>
                      <a:pt x="570" y="253"/>
                    </a:cubicBezTo>
                    <a:cubicBezTo>
                      <a:pt x="445" y="253"/>
                      <a:pt x="344" y="321"/>
                      <a:pt x="344" y="404"/>
                    </a:cubicBezTo>
                    <a:cubicBezTo>
                      <a:pt x="344" y="488"/>
                      <a:pt x="445" y="555"/>
                      <a:pt x="570" y="555"/>
                    </a:cubicBezTo>
                    <a:cubicBezTo>
                      <a:pt x="619" y="555"/>
                      <a:pt x="665" y="544"/>
                      <a:pt x="702" y="527"/>
                    </a:cubicBezTo>
                    <a:cubicBezTo>
                      <a:pt x="721" y="544"/>
                      <a:pt x="747" y="555"/>
                      <a:pt x="776" y="555"/>
                    </a:cubicBezTo>
                    <a:cubicBezTo>
                      <a:pt x="787" y="555"/>
                      <a:pt x="798" y="554"/>
                      <a:pt x="808" y="550"/>
                    </a:cubicBezTo>
                    <a:cubicBezTo>
                      <a:pt x="781" y="542"/>
                      <a:pt x="757" y="525"/>
                      <a:pt x="740" y="503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158" tIns="45578" rIns="91158" bIns="45578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795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形状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7513964" y="996504"/>
            <a:ext cx="2902842" cy="2902842"/>
            <a:chOff x="7833532" y="1977579"/>
            <a:chExt cx="2902842" cy="2902842"/>
          </a:xfrm>
        </p:grpSpPr>
        <p:sp>
          <p:nvSpPr>
            <p:cNvPr id="5" name="椭圆 4"/>
            <p:cNvSpPr/>
            <p:nvPr/>
          </p:nvSpPr>
          <p:spPr>
            <a:xfrm>
              <a:off x="7833532" y="1977579"/>
              <a:ext cx="2902842" cy="2902842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19617" y="2263664"/>
              <a:ext cx="2330673" cy="2330673"/>
            </a:xfrm>
            <a:prstGeom prst="ellipse">
              <a:avLst/>
            </a:prstGeom>
            <a:gradFill>
              <a:gsLst>
                <a:gs pos="100000">
                  <a:srgbClr val="0420ED"/>
                </a:gs>
                <a:gs pos="0">
                  <a:srgbClr val="4D62FD"/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0" sx="95000" sy="95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2031113" y="2735818"/>
            <a:ext cx="4591783" cy="738664"/>
          </a:xfrm>
          <a:prstGeom prst="rect">
            <a:avLst/>
          </a:prstGeom>
          <a:noFill/>
          <a:effectLst>
            <a:glow rad="203200">
              <a:srgbClr val="FF0000">
                <a:alpha val="69000"/>
              </a:srgbClr>
            </a:glow>
          </a:effectLst>
        </p:spPr>
        <p:txBody>
          <a:bodyPr wrap="square" lIns="0" tIns="0" rIns="0" bIns="0" rtlCol="0">
            <a:spAutoFit/>
          </a:bodyPr>
          <a:lstStyle/>
          <a:p>
            <a:pPr lvl="0" algn="ctr" defTabSz="457200">
              <a:defRPr/>
            </a:pPr>
            <a:r>
              <a:rPr lang="zh-CN" altLang="en-US" sz="4800" dirty="0">
                <a:solidFill>
                  <a:prstClr val="white"/>
                </a:solidFill>
                <a:cs typeface="+mn-ea"/>
                <a:sym typeface="+mn-lt"/>
              </a:rPr>
              <a:t>存在不足之处</a:t>
            </a:r>
            <a:endParaRPr lang="zh-CN" altLang="en-US" sz="48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81684" y="3406955"/>
            <a:ext cx="5690641" cy="679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存在不足之处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000488" y="1460379"/>
            <a:ext cx="3181241" cy="2914674"/>
            <a:chOff x="1014556" y="1868341"/>
            <a:chExt cx="3181241" cy="2914674"/>
          </a:xfrm>
        </p:grpSpPr>
        <p:sp>
          <p:nvSpPr>
            <p:cNvPr id="10" name="矩形 9"/>
            <p:cNvSpPr/>
            <p:nvPr/>
          </p:nvSpPr>
          <p:spPr>
            <a:xfrm>
              <a:off x="1014556" y="1868341"/>
              <a:ext cx="3181241" cy="291467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74700" dist="304800" dir="5400000" sx="90000" sy="90000" algn="t" rotWithShape="0">
                <a:prstClr val="black">
                  <a:alpha val="27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2051743" y="1928238"/>
              <a:ext cx="1106866" cy="1106866"/>
            </a:xfrm>
            <a:prstGeom prst="ellipse">
              <a:avLst/>
            </a:prstGeom>
            <a:blipFill>
              <a:blip r:embed="rId1" cstate="screen"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1174977" y="3105694"/>
              <a:ext cx="2899717" cy="1557220"/>
              <a:chOff x="863082" y="5403053"/>
              <a:chExt cx="2899717" cy="1557220"/>
            </a:xfrm>
          </p:grpSpPr>
          <p:sp>
            <p:nvSpPr>
              <p:cNvPr id="15" name="文本框 2"/>
              <p:cNvSpPr txBox="1"/>
              <p:nvPr/>
            </p:nvSpPr>
            <p:spPr>
              <a:xfrm>
                <a:off x="863082" y="5803290"/>
                <a:ext cx="2899717" cy="115698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此处输入您的文本文字，根据自己的需要适当地更改文字的颜色或者大小等属性。</a:t>
                </a:r>
                <a:endPara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文本框 2"/>
              <p:cNvSpPr txBox="1"/>
              <p:nvPr/>
            </p:nvSpPr>
            <p:spPr>
              <a:xfrm>
                <a:off x="1397803" y="5403053"/>
                <a:ext cx="1787479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 defTabSz="457200">
                  <a:buSzPct val="25000"/>
                  <a:defRPr/>
                </a:pPr>
                <a:r>
                  <a:rPr lang="zh-CN" altLang="en-US" sz="20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4505379" y="1460379"/>
            <a:ext cx="3181241" cy="2914674"/>
            <a:chOff x="1014556" y="1868341"/>
            <a:chExt cx="3181241" cy="2914674"/>
          </a:xfrm>
        </p:grpSpPr>
        <p:sp>
          <p:nvSpPr>
            <p:cNvPr id="32" name="矩形 31"/>
            <p:cNvSpPr/>
            <p:nvPr/>
          </p:nvSpPr>
          <p:spPr>
            <a:xfrm>
              <a:off x="1014556" y="1868341"/>
              <a:ext cx="3181241" cy="2914674"/>
            </a:xfrm>
            <a:prstGeom prst="rect">
              <a:avLst/>
            </a:prstGeom>
            <a:solidFill>
              <a:srgbClr val="4D62FD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74700" dist="304800" dir="5400000" sx="90000" sy="90000" algn="t" rotWithShape="0">
                <a:prstClr val="black">
                  <a:alpha val="27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2051743" y="1928238"/>
              <a:ext cx="1106866" cy="1106866"/>
            </a:xfrm>
            <a:prstGeom prst="ellipse">
              <a:avLst/>
            </a:prstGeom>
            <a:blipFill>
              <a:blip r:embed="rId2" cstate="screen"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1174977" y="3105694"/>
              <a:ext cx="2899717" cy="1557220"/>
              <a:chOff x="863082" y="5403053"/>
              <a:chExt cx="2899717" cy="1557220"/>
            </a:xfrm>
          </p:grpSpPr>
          <p:sp>
            <p:nvSpPr>
              <p:cNvPr id="35" name="文本框 2"/>
              <p:cNvSpPr txBox="1"/>
              <p:nvPr/>
            </p:nvSpPr>
            <p:spPr>
              <a:xfrm>
                <a:off x="863082" y="5803290"/>
                <a:ext cx="2899717" cy="115698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此处输入您的文本文字，根据自己的需要适当地更改文字的颜色或者大小等属性。</a:t>
                </a:r>
                <a:endParaRPr lang="zh-CN" altLang="en-US" sz="1600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文本框 2"/>
              <p:cNvSpPr txBox="1"/>
              <p:nvPr/>
            </p:nvSpPr>
            <p:spPr>
              <a:xfrm>
                <a:off x="1397803" y="5403053"/>
                <a:ext cx="1787479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 defTabSz="457200">
                  <a:buSzPct val="25000"/>
                  <a:defRPr/>
                </a:pPr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8010270" y="1460379"/>
            <a:ext cx="3181241" cy="2914674"/>
            <a:chOff x="1014556" y="1868341"/>
            <a:chExt cx="3181241" cy="2914674"/>
          </a:xfrm>
        </p:grpSpPr>
        <p:sp>
          <p:nvSpPr>
            <p:cNvPr id="38" name="矩形 37"/>
            <p:cNvSpPr/>
            <p:nvPr/>
          </p:nvSpPr>
          <p:spPr>
            <a:xfrm>
              <a:off x="1014556" y="1868341"/>
              <a:ext cx="3181241" cy="291467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74700" dist="304800" dir="5400000" sx="90000" sy="90000" algn="t" rotWithShape="0">
                <a:prstClr val="black">
                  <a:alpha val="27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051743" y="1928238"/>
              <a:ext cx="1106866" cy="1106866"/>
            </a:xfrm>
            <a:prstGeom prst="ellipse">
              <a:avLst/>
            </a:prstGeom>
            <a:blipFill>
              <a:blip r:embed="rId3" cstate="screen"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1174977" y="3105694"/>
              <a:ext cx="2899717" cy="1557220"/>
              <a:chOff x="863082" y="5403053"/>
              <a:chExt cx="2899717" cy="1557220"/>
            </a:xfrm>
          </p:grpSpPr>
          <p:sp>
            <p:nvSpPr>
              <p:cNvPr id="41" name="文本框 2"/>
              <p:cNvSpPr txBox="1"/>
              <p:nvPr/>
            </p:nvSpPr>
            <p:spPr>
              <a:xfrm>
                <a:off x="863082" y="5803290"/>
                <a:ext cx="2899717" cy="115698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此处输入您的文本文字，根据自己的需要适当地更改文字的颜色或者大小等属性。</a:t>
                </a:r>
                <a:endPara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文本框 2"/>
              <p:cNvSpPr txBox="1"/>
              <p:nvPr/>
            </p:nvSpPr>
            <p:spPr>
              <a:xfrm>
                <a:off x="1397803" y="5403053"/>
                <a:ext cx="1787479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>
                <a:spAutoFit/>
              </a:bodyPr>
              <a:lstStyle/>
              <a:p>
                <a:pPr algn="ctr" defTabSz="457200">
                  <a:buSzPct val="25000"/>
                  <a:defRPr/>
                </a:pPr>
                <a:r>
                  <a:rPr lang="zh-CN" altLang="en-US" sz="2000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3" name="文本框 2"/>
          <p:cNvSpPr txBox="1"/>
          <p:nvPr/>
        </p:nvSpPr>
        <p:spPr>
          <a:xfrm>
            <a:off x="1825993" y="4803163"/>
            <a:ext cx="8540015" cy="11569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2000"/>
              </a:lnSpc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 algn="ctr">
              <a:lnSpc>
                <a:spcPct val="150000"/>
              </a:lnSpc>
              <a:defRPr/>
            </a:pPr>
            <a:r>
              <a:rPr lang="zh-CN" altLang="en-US" sz="2000" b="1" kern="0" dirty="0"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lang="en-US" altLang="zh-CN" sz="2000" b="1" kern="0" dirty="0">
              <a:latin typeface="+mn-lt"/>
              <a:ea typeface="+mn-ea"/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zh-CN" altLang="en-US" sz="1600" kern="0" dirty="0">
                <a:latin typeface="+mn-lt"/>
                <a:ea typeface="+mn-ea"/>
                <a:cs typeface="+mn-ea"/>
                <a:sym typeface="+mn-lt"/>
              </a:rPr>
              <a:t>请您单击此处输入文本内容，可根据自己的需要适当地调整文字的颜色或者大小等属性，可复制粘贴文本内容，请您单击此处输入文本内容。</a:t>
            </a:r>
            <a:endParaRPr lang="zh-CN" altLang="en-US" sz="1600" kern="0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存在不足之处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518151" y="1724888"/>
            <a:ext cx="5694245" cy="3628300"/>
            <a:chOff x="1093783" y="2533086"/>
            <a:chExt cx="4998933" cy="3185256"/>
          </a:xfrm>
        </p:grpSpPr>
        <p:sp>
          <p:nvSpPr>
            <p:cNvPr id="66" name="TextBox 92"/>
            <p:cNvSpPr txBox="1"/>
            <p:nvPr/>
          </p:nvSpPr>
          <p:spPr>
            <a:xfrm>
              <a:off x="1160558" y="5356164"/>
              <a:ext cx="214468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TextBox 93"/>
            <p:cNvSpPr txBox="1"/>
            <p:nvPr/>
          </p:nvSpPr>
          <p:spPr>
            <a:xfrm>
              <a:off x="1118727" y="4798807"/>
              <a:ext cx="307347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20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TextBox 94"/>
            <p:cNvSpPr txBox="1"/>
            <p:nvPr/>
          </p:nvSpPr>
          <p:spPr>
            <a:xfrm>
              <a:off x="1121729" y="4231224"/>
              <a:ext cx="307347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40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TextBox 95"/>
            <p:cNvSpPr txBox="1"/>
            <p:nvPr/>
          </p:nvSpPr>
          <p:spPr>
            <a:xfrm>
              <a:off x="1117726" y="3673439"/>
              <a:ext cx="307347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60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0" name="TextBox 96"/>
            <p:cNvSpPr txBox="1"/>
            <p:nvPr/>
          </p:nvSpPr>
          <p:spPr>
            <a:xfrm>
              <a:off x="1118727" y="3104688"/>
              <a:ext cx="307347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80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TextBox 97"/>
            <p:cNvSpPr txBox="1"/>
            <p:nvPr/>
          </p:nvSpPr>
          <p:spPr>
            <a:xfrm>
              <a:off x="1093783" y="2533086"/>
              <a:ext cx="383339" cy="24993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100</a:t>
              </a:r>
              <a:endParaRPr lang="ru-RU" sz="14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72" name="Line"/>
            <p:cNvCxnSpPr/>
            <p:nvPr/>
          </p:nvCxnSpPr>
          <p:spPr>
            <a:xfrm>
              <a:off x="1477144" y="4914846"/>
              <a:ext cx="460302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组合 72"/>
            <p:cNvGrpSpPr/>
            <p:nvPr/>
          </p:nvGrpSpPr>
          <p:grpSpPr>
            <a:xfrm>
              <a:off x="4742154" y="2978994"/>
              <a:ext cx="553182" cy="2739348"/>
              <a:chOff x="3862871" y="2978994"/>
              <a:chExt cx="553182" cy="2739348"/>
            </a:xfrm>
          </p:grpSpPr>
          <p:sp>
            <p:nvSpPr>
              <p:cNvPr id="94" name="Bar"/>
              <p:cNvSpPr/>
              <p:nvPr/>
            </p:nvSpPr>
            <p:spPr>
              <a:xfrm>
                <a:off x="3925498" y="2978994"/>
                <a:ext cx="390467" cy="250513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C000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5" name="TextBox 25"/>
              <p:cNvSpPr txBox="1"/>
              <p:nvPr/>
            </p:nvSpPr>
            <p:spPr>
              <a:xfrm>
                <a:off x="3891353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0000"/>
                        <a:lumOff val="4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prstClr val="black">
                        <a:lumMod val="60000"/>
                        <a:lumOff val="40000"/>
                      </a:prstClr>
                    </a:solidFill>
                    <a:cs typeface="+mn-ea"/>
                    <a:sym typeface="+mn-lt"/>
                  </a:rPr>
                  <a:t>5</a:t>
                </a:r>
                <a:endParaRPr kumimoji="0" lang="ko-K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0000"/>
                      <a:lumOff val="4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6" name="TextBox 49"/>
              <p:cNvSpPr txBox="1"/>
              <p:nvPr/>
            </p:nvSpPr>
            <p:spPr>
              <a:xfrm>
                <a:off x="3862871" y="3078692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83%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3944774" y="3372440"/>
              <a:ext cx="553182" cy="2345902"/>
              <a:chOff x="3278007" y="3372440"/>
              <a:chExt cx="553182" cy="2345902"/>
            </a:xfrm>
          </p:grpSpPr>
          <p:sp>
            <p:nvSpPr>
              <p:cNvPr id="91" name="Bar"/>
              <p:cNvSpPr/>
              <p:nvPr/>
            </p:nvSpPr>
            <p:spPr>
              <a:xfrm>
                <a:off x="3343866" y="3372440"/>
                <a:ext cx="390467" cy="211168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4D62FD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TextBox 24"/>
              <p:cNvSpPr txBox="1"/>
              <p:nvPr/>
            </p:nvSpPr>
            <p:spPr>
              <a:xfrm>
                <a:off x="3288157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0000"/>
                        <a:lumOff val="4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prstClr val="black">
                        <a:lumMod val="60000"/>
                        <a:lumOff val="40000"/>
                      </a:prstClr>
                    </a:solidFill>
                    <a:cs typeface="+mn-ea"/>
                    <a:sym typeface="+mn-lt"/>
                  </a:rPr>
                  <a:t>4</a:t>
                </a:r>
                <a:endParaRPr kumimoji="0" lang="ko-K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0000"/>
                      <a:lumOff val="4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3" name="TextBox 68"/>
              <p:cNvSpPr txBox="1"/>
              <p:nvPr/>
            </p:nvSpPr>
            <p:spPr>
              <a:xfrm>
                <a:off x="3278007" y="3453839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71%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3147394" y="4193942"/>
              <a:ext cx="553182" cy="1524400"/>
              <a:chOff x="2691198" y="4193942"/>
              <a:chExt cx="553182" cy="1524400"/>
            </a:xfrm>
          </p:grpSpPr>
          <p:sp>
            <p:nvSpPr>
              <p:cNvPr id="88" name="Bar"/>
              <p:cNvSpPr/>
              <p:nvPr/>
            </p:nvSpPr>
            <p:spPr>
              <a:xfrm>
                <a:off x="2770024" y="4193942"/>
                <a:ext cx="390467" cy="1290185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C000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9" name="TextBox 23"/>
              <p:cNvSpPr txBox="1"/>
              <p:nvPr/>
            </p:nvSpPr>
            <p:spPr>
              <a:xfrm>
                <a:off x="2723061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0000"/>
                        <a:lumOff val="4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prstClr val="black">
                        <a:lumMod val="60000"/>
                        <a:lumOff val="40000"/>
                      </a:prstClr>
                    </a:solidFill>
                    <a:cs typeface="+mn-ea"/>
                    <a:sym typeface="+mn-lt"/>
                  </a:rPr>
                  <a:t>3</a:t>
                </a:r>
                <a:endParaRPr kumimoji="0" lang="ko-K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0000"/>
                      <a:lumOff val="4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0" name="TextBox 69"/>
              <p:cNvSpPr txBox="1"/>
              <p:nvPr/>
            </p:nvSpPr>
            <p:spPr>
              <a:xfrm>
                <a:off x="2691198" y="4277282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42%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2350014" y="4432990"/>
              <a:ext cx="553182" cy="1285352"/>
              <a:chOff x="2111693" y="4432990"/>
              <a:chExt cx="553182" cy="1285352"/>
            </a:xfrm>
          </p:grpSpPr>
          <p:sp>
            <p:nvSpPr>
              <p:cNvPr id="85" name="Bar"/>
              <p:cNvSpPr/>
              <p:nvPr/>
            </p:nvSpPr>
            <p:spPr>
              <a:xfrm>
                <a:off x="2188564" y="4432990"/>
                <a:ext cx="390467" cy="10511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4D62FD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6" name="TextBox 21"/>
              <p:cNvSpPr txBox="1"/>
              <p:nvPr/>
            </p:nvSpPr>
            <p:spPr>
              <a:xfrm>
                <a:off x="2142725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0000"/>
                        <a:lumOff val="4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prstClr val="black">
                        <a:lumMod val="60000"/>
                        <a:lumOff val="40000"/>
                      </a:prstClr>
                    </a:solidFill>
                    <a:cs typeface="+mn-ea"/>
                    <a:sym typeface="+mn-lt"/>
                  </a:rPr>
                  <a:t>2</a:t>
                </a:r>
                <a:endParaRPr kumimoji="0" lang="ko-K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0000"/>
                      <a:lumOff val="4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7" name="TextBox 70"/>
              <p:cNvSpPr txBox="1"/>
              <p:nvPr/>
            </p:nvSpPr>
            <p:spPr>
              <a:xfrm>
                <a:off x="2111693" y="4541309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38%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1552634" y="4917596"/>
              <a:ext cx="553182" cy="800746"/>
              <a:chOff x="1552634" y="4917596"/>
              <a:chExt cx="553182" cy="800746"/>
            </a:xfrm>
          </p:grpSpPr>
          <p:sp>
            <p:nvSpPr>
              <p:cNvPr id="82" name="Bar"/>
              <p:cNvSpPr/>
              <p:nvPr/>
            </p:nvSpPr>
            <p:spPr>
              <a:xfrm>
                <a:off x="1614552" y="4917596"/>
                <a:ext cx="390467" cy="56653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C000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3" name="TextBox 20"/>
              <p:cNvSpPr txBox="1"/>
              <p:nvPr/>
            </p:nvSpPr>
            <p:spPr>
              <a:xfrm>
                <a:off x="1562389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tx1">
                        <a:lumMod val="60000"/>
                        <a:lumOff val="40000"/>
                      </a:schemeClr>
                    </a:solidFill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schemeClr val="tx1">
                        <a:lumMod val="60000"/>
                        <a:lumOff val="40000"/>
                      </a:schemeClr>
                    </a:solidFill>
                    <a:cs typeface="+mn-ea"/>
                    <a:sym typeface="+mn-lt"/>
                  </a:rPr>
                  <a:t>1</a:t>
                </a:r>
                <a:endParaRPr lang="ko-KR" altLang="en-US" sz="1400" b="1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TextBox 71"/>
              <p:cNvSpPr txBox="1"/>
              <p:nvPr/>
            </p:nvSpPr>
            <p:spPr>
              <a:xfrm>
                <a:off x="1552634" y="4992515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20%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5539534" y="3562175"/>
              <a:ext cx="553182" cy="2156167"/>
              <a:chOff x="4436646" y="3562175"/>
              <a:chExt cx="553182" cy="2156167"/>
            </a:xfrm>
          </p:grpSpPr>
          <p:sp>
            <p:nvSpPr>
              <p:cNvPr id="79" name="Bar"/>
              <p:cNvSpPr/>
              <p:nvPr/>
            </p:nvSpPr>
            <p:spPr>
              <a:xfrm>
                <a:off x="4497624" y="3562175"/>
                <a:ext cx="390467" cy="192024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4D62FD"/>
              </a:solidFill>
              <a:ln w="635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ru-RU" sz="2400" kern="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0" name="TextBox 26"/>
              <p:cNvSpPr txBox="1"/>
              <p:nvPr/>
            </p:nvSpPr>
            <p:spPr>
              <a:xfrm>
                <a:off x="4464071" y="5529205"/>
                <a:ext cx="450386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0000"/>
                        <a:lumOff val="40000"/>
                      </a:prst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项目</a:t>
                </a:r>
                <a:r>
                  <a:rPr lang="en-US" altLang="zh-CN" sz="1400" b="1" dirty="0">
                    <a:solidFill>
                      <a:prstClr val="black">
                        <a:lumMod val="60000"/>
                        <a:lumOff val="40000"/>
                      </a:prstClr>
                    </a:solidFill>
                    <a:cs typeface="+mn-ea"/>
                    <a:sym typeface="+mn-lt"/>
                  </a:rPr>
                  <a:t>6</a:t>
                </a:r>
                <a:endParaRPr kumimoji="0" lang="ko-KR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0000"/>
                      <a:lumOff val="40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1" name="TextBox 72"/>
              <p:cNvSpPr txBox="1"/>
              <p:nvPr/>
            </p:nvSpPr>
            <p:spPr>
              <a:xfrm>
                <a:off x="4436646" y="3692748"/>
                <a:ext cx="553182" cy="189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>
                <a:spAutoFit/>
              </a:bodyPr>
              <a:lstStyle/>
              <a:p>
                <a:pPr algn="ctr"/>
                <a:r>
                  <a:rPr lang="nb-NO" altLang="ko-KR" sz="1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63%</a:t>
                </a:r>
                <a:endParaRPr lang="ko-KR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9" name="组合 108"/>
          <p:cNvGrpSpPr/>
          <p:nvPr/>
        </p:nvGrpSpPr>
        <p:grpSpPr>
          <a:xfrm>
            <a:off x="6621195" y="1734107"/>
            <a:ext cx="5037520" cy="1123685"/>
            <a:chOff x="7242198" y="2090383"/>
            <a:chExt cx="5037520" cy="1123685"/>
          </a:xfrm>
        </p:grpSpPr>
        <p:grpSp>
          <p:nvGrpSpPr>
            <p:cNvPr id="110" name="组合 109"/>
            <p:cNvGrpSpPr/>
            <p:nvPr/>
          </p:nvGrpSpPr>
          <p:grpSpPr>
            <a:xfrm>
              <a:off x="8194241" y="2137547"/>
              <a:ext cx="4085477" cy="1076521"/>
              <a:chOff x="4921654" y="1926418"/>
              <a:chExt cx="4085477" cy="1076521"/>
            </a:xfrm>
          </p:grpSpPr>
          <p:sp>
            <p:nvSpPr>
              <p:cNvPr id="114" name="矩形 113"/>
              <p:cNvSpPr/>
              <p:nvPr/>
            </p:nvSpPr>
            <p:spPr>
              <a:xfrm>
                <a:off x="4921654" y="1926418"/>
                <a:ext cx="397704" cy="3077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20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A.</a:t>
                </a:r>
                <a:endParaRPr lang="zh-CN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TextBox 5"/>
              <p:cNvSpPr txBox="1"/>
              <p:nvPr/>
            </p:nvSpPr>
            <p:spPr>
              <a:xfrm>
                <a:off x="4978805" y="2307620"/>
                <a:ext cx="4028326" cy="6953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ts val="1800"/>
                  </a:lnSpc>
                  <a:defRPr sz="120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defRPr>
                </a:lvl1pPr>
              </a:lstStyle>
              <a:p>
                <a:pPr lvl="0" algn="l" defTabSz="45720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请您单击此处输入文本内容，可根据自己的需要适当地调整文字的颜色或者大小等属性。</a:t>
                </a:r>
                <a:endParaRPr lang="en-US" altLang="zh-CN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6" name="TextBox 6"/>
              <p:cNvSpPr txBox="1"/>
              <p:nvPr/>
            </p:nvSpPr>
            <p:spPr>
              <a:xfrm>
                <a:off x="5328264" y="1926418"/>
                <a:ext cx="147302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1" name="组合 110"/>
            <p:cNvGrpSpPr/>
            <p:nvPr/>
          </p:nvGrpSpPr>
          <p:grpSpPr>
            <a:xfrm>
              <a:off x="7242198" y="2090383"/>
              <a:ext cx="778714" cy="864350"/>
              <a:chOff x="3969611" y="1718834"/>
              <a:chExt cx="778714" cy="864350"/>
            </a:xfrm>
          </p:grpSpPr>
          <p:sp>
            <p:nvSpPr>
              <p:cNvPr id="112" name="任意多边形 39"/>
              <p:cNvSpPr/>
              <p:nvPr/>
            </p:nvSpPr>
            <p:spPr>
              <a:xfrm>
                <a:off x="3969611" y="1718834"/>
                <a:ext cx="778714" cy="864350"/>
              </a:xfrm>
              <a:custGeom>
                <a:avLst/>
                <a:gdLst>
                  <a:gd name="connsiteX0" fmla="*/ 1460180 w 2920360"/>
                  <a:gd name="connsiteY0" fmla="*/ 0 h 3241526"/>
                  <a:gd name="connsiteX1" fmla="*/ 1620290 w 2920360"/>
                  <a:gd name="connsiteY1" fmla="*/ 42589 h 3241526"/>
                  <a:gd name="connsiteX2" fmla="*/ 2760176 w 2920360"/>
                  <a:gd name="connsiteY2" fmla="*/ 694444 h 3241526"/>
                  <a:gd name="connsiteX3" fmla="*/ 2877272 w 2920360"/>
                  <a:gd name="connsiteY3" fmla="*/ 810381 h 3241526"/>
                  <a:gd name="connsiteX4" fmla="*/ 2920286 w 2920360"/>
                  <a:gd name="connsiteY4" fmla="*/ 958261 h 3241526"/>
                  <a:gd name="connsiteX5" fmla="*/ 2920286 w 2920360"/>
                  <a:gd name="connsiteY5" fmla="*/ 2266702 h 3241526"/>
                  <a:gd name="connsiteX6" fmla="*/ 2877272 w 2920360"/>
                  <a:gd name="connsiteY6" fmla="*/ 2431145 h 3241526"/>
                  <a:gd name="connsiteX7" fmla="*/ 2763761 w 2920360"/>
                  <a:gd name="connsiteY7" fmla="*/ 2544716 h 3241526"/>
                  <a:gd name="connsiteX8" fmla="*/ 1623875 w 2920360"/>
                  <a:gd name="connsiteY8" fmla="*/ 3196571 h 3241526"/>
                  <a:gd name="connsiteX9" fmla="*/ 1460180 w 2920360"/>
                  <a:gd name="connsiteY9" fmla="*/ 3241526 h 3241526"/>
                  <a:gd name="connsiteX10" fmla="*/ 1295291 w 2920360"/>
                  <a:gd name="connsiteY10" fmla="*/ 3195388 h 3241526"/>
                  <a:gd name="connsiteX11" fmla="*/ 155404 w 2920360"/>
                  <a:gd name="connsiteY11" fmla="*/ 2544716 h 3241526"/>
                  <a:gd name="connsiteX12" fmla="*/ 41893 w 2920360"/>
                  <a:gd name="connsiteY12" fmla="*/ 2431145 h 3241526"/>
                  <a:gd name="connsiteX13" fmla="*/ 74 w 2920360"/>
                  <a:gd name="connsiteY13" fmla="*/ 2269068 h 3241526"/>
                  <a:gd name="connsiteX14" fmla="*/ 74 w 2920360"/>
                  <a:gd name="connsiteY14" fmla="*/ 965359 h 3241526"/>
                  <a:gd name="connsiteX15" fmla="*/ 41893 w 2920360"/>
                  <a:gd name="connsiteY15" fmla="*/ 810381 h 3241526"/>
                  <a:gd name="connsiteX16" fmla="*/ 156599 w 2920360"/>
                  <a:gd name="connsiteY16" fmla="*/ 696810 h 3241526"/>
                  <a:gd name="connsiteX17" fmla="*/ 1301265 w 2920360"/>
                  <a:gd name="connsiteY17" fmla="*/ 42589 h 3241526"/>
                  <a:gd name="connsiteX18" fmla="*/ 1460180 w 2920360"/>
                  <a:gd name="connsiteY18" fmla="*/ 0 h 3241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20360" h="3241526">
                    <a:moveTo>
                      <a:pt x="1460180" y="0"/>
                    </a:moveTo>
                    <a:cubicBezTo>
                      <a:pt x="1518728" y="0"/>
                      <a:pt x="1572496" y="15379"/>
                      <a:pt x="1620290" y="42589"/>
                    </a:cubicBezTo>
                    <a:lnTo>
                      <a:pt x="2760176" y="694444"/>
                    </a:lnTo>
                    <a:cubicBezTo>
                      <a:pt x="2806776" y="721653"/>
                      <a:pt x="2848595" y="760694"/>
                      <a:pt x="2877272" y="810381"/>
                    </a:cubicBezTo>
                    <a:cubicBezTo>
                      <a:pt x="2904753" y="856520"/>
                      <a:pt x="2919091" y="907391"/>
                      <a:pt x="2920286" y="958261"/>
                    </a:cubicBezTo>
                    <a:lnTo>
                      <a:pt x="2920286" y="2266702"/>
                    </a:lnTo>
                    <a:cubicBezTo>
                      <a:pt x="2921481" y="2322305"/>
                      <a:pt x="2908338" y="2379091"/>
                      <a:pt x="2877272" y="2431145"/>
                    </a:cubicBezTo>
                    <a:cubicBezTo>
                      <a:pt x="2849790" y="2479649"/>
                      <a:pt x="2810360" y="2518689"/>
                      <a:pt x="2763761" y="2544716"/>
                    </a:cubicBezTo>
                    <a:lnTo>
                      <a:pt x="1623875" y="3196571"/>
                    </a:lnTo>
                    <a:cubicBezTo>
                      <a:pt x="1576081" y="3224964"/>
                      <a:pt x="1519923" y="3241526"/>
                      <a:pt x="1460180" y="3241526"/>
                    </a:cubicBezTo>
                    <a:cubicBezTo>
                      <a:pt x="1399243" y="3241526"/>
                      <a:pt x="1343085" y="3224964"/>
                      <a:pt x="1295291" y="3195388"/>
                    </a:cubicBezTo>
                    <a:lnTo>
                      <a:pt x="155404" y="2544716"/>
                    </a:lnTo>
                    <a:cubicBezTo>
                      <a:pt x="110000" y="2517506"/>
                      <a:pt x="70570" y="2479649"/>
                      <a:pt x="41893" y="2431145"/>
                    </a:cubicBezTo>
                    <a:cubicBezTo>
                      <a:pt x="12022" y="2380274"/>
                      <a:pt x="-1121" y="2324671"/>
                      <a:pt x="74" y="2269068"/>
                    </a:cubicBezTo>
                    <a:lnTo>
                      <a:pt x="74" y="965359"/>
                    </a:lnTo>
                    <a:cubicBezTo>
                      <a:pt x="74" y="913306"/>
                      <a:pt x="13217" y="858886"/>
                      <a:pt x="41893" y="810381"/>
                    </a:cubicBezTo>
                    <a:cubicBezTo>
                      <a:pt x="70570" y="761877"/>
                      <a:pt x="110000" y="722836"/>
                      <a:pt x="156599" y="696810"/>
                    </a:cubicBezTo>
                    <a:lnTo>
                      <a:pt x="1301265" y="42589"/>
                    </a:lnTo>
                    <a:cubicBezTo>
                      <a:pt x="1347864" y="15379"/>
                      <a:pt x="1401633" y="0"/>
                      <a:pt x="1460180" y="0"/>
                    </a:cubicBezTo>
                    <a:close/>
                  </a:path>
                </a:pathLst>
              </a:custGeom>
              <a:solidFill>
                <a:srgbClr val="4D62FD"/>
              </a:solidFill>
              <a:ln w="9525" cap="flat" cmpd="sng" algn="ctr">
                <a:noFill/>
                <a:prstDash val="solid"/>
                <a:miter lim="800000"/>
              </a:ln>
              <a:effectLst>
                <a:outerShdw blurRad="762000" sx="90000" sy="90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4D5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3" name="TextBox 27"/>
              <p:cNvSpPr txBox="1"/>
              <p:nvPr/>
            </p:nvSpPr>
            <p:spPr>
              <a:xfrm>
                <a:off x="4085676" y="2023195"/>
                <a:ext cx="5129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83%</a:t>
                </a:r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7" name="组合 116"/>
          <p:cNvGrpSpPr/>
          <p:nvPr/>
        </p:nvGrpSpPr>
        <p:grpSpPr>
          <a:xfrm>
            <a:off x="6621195" y="3144544"/>
            <a:ext cx="5037519" cy="1123685"/>
            <a:chOff x="7242198" y="4221443"/>
            <a:chExt cx="5037519" cy="1123685"/>
          </a:xfrm>
        </p:grpSpPr>
        <p:grpSp>
          <p:nvGrpSpPr>
            <p:cNvPr id="118" name="组合 117"/>
            <p:cNvGrpSpPr/>
            <p:nvPr/>
          </p:nvGrpSpPr>
          <p:grpSpPr>
            <a:xfrm>
              <a:off x="8205671" y="4246862"/>
              <a:ext cx="4074046" cy="1098266"/>
              <a:chOff x="4933084" y="4035733"/>
              <a:chExt cx="4074046" cy="1098266"/>
            </a:xfrm>
          </p:grpSpPr>
          <p:sp>
            <p:nvSpPr>
              <p:cNvPr id="122" name="矩形 121"/>
              <p:cNvSpPr/>
              <p:nvPr/>
            </p:nvSpPr>
            <p:spPr>
              <a:xfrm>
                <a:off x="4933084" y="4035733"/>
                <a:ext cx="397704" cy="3077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20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B.</a:t>
                </a:r>
                <a:endParaRPr lang="zh-CN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3" name="TextBox 5"/>
              <p:cNvSpPr txBox="1"/>
              <p:nvPr/>
            </p:nvSpPr>
            <p:spPr>
              <a:xfrm>
                <a:off x="4978803" y="4438680"/>
                <a:ext cx="4028327" cy="6953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ts val="1800"/>
                  </a:lnSpc>
                  <a:defRPr sz="120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defRPr>
                </a:lvl1pPr>
              </a:lstStyle>
              <a:p>
                <a:pPr lvl="0" algn="l" defTabSz="45720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ea"/>
                    <a:sym typeface="+mn-lt"/>
                  </a:rPr>
                  <a:t>请您单击此处输入文本内容，可根据自己的需要适当地调整文字的颜色或者大小等属性。</a:t>
                </a:r>
                <a:endParaRPr lang="en-US" altLang="zh-CN" sz="1600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24" name="TextBox 6"/>
              <p:cNvSpPr txBox="1"/>
              <p:nvPr/>
            </p:nvSpPr>
            <p:spPr>
              <a:xfrm>
                <a:off x="5339694" y="4035733"/>
                <a:ext cx="147302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/>
                <a:r>
                  <a:rPr lang="zh-CN" altLang="en-US" sz="20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9" name="组合 118"/>
            <p:cNvGrpSpPr/>
            <p:nvPr/>
          </p:nvGrpSpPr>
          <p:grpSpPr>
            <a:xfrm>
              <a:off x="7242198" y="4221443"/>
              <a:ext cx="778714" cy="864350"/>
              <a:chOff x="3969611" y="3849894"/>
              <a:chExt cx="778714" cy="864350"/>
            </a:xfrm>
          </p:grpSpPr>
          <p:sp>
            <p:nvSpPr>
              <p:cNvPr id="120" name="任意多边形 49"/>
              <p:cNvSpPr/>
              <p:nvPr/>
            </p:nvSpPr>
            <p:spPr>
              <a:xfrm>
                <a:off x="3969611" y="3849894"/>
                <a:ext cx="778714" cy="864350"/>
              </a:xfrm>
              <a:custGeom>
                <a:avLst/>
                <a:gdLst>
                  <a:gd name="connsiteX0" fmla="*/ 1460180 w 2920360"/>
                  <a:gd name="connsiteY0" fmla="*/ 0 h 3241526"/>
                  <a:gd name="connsiteX1" fmla="*/ 1620290 w 2920360"/>
                  <a:gd name="connsiteY1" fmla="*/ 42589 h 3241526"/>
                  <a:gd name="connsiteX2" fmla="*/ 2760176 w 2920360"/>
                  <a:gd name="connsiteY2" fmla="*/ 694444 h 3241526"/>
                  <a:gd name="connsiteX3" fmla="*/ 2877272 w 2920360"/>
                  <a:gd name="connsiteY3" fmla="*/ 810381 h 3241526"/>
                  <a:gd name="connsiteX4" fmla="*/ 2920286 w 2920360"/>
                  <a:gd name="connsiteY4" fmla="*/ 958261 h 3241526"/>
                  <a:gd name="connsiteX5" fmla="*/ 2920286 w 2920360"/>
                  <a:gd name="connsiteY5" fmla="*/ 2266702 h 3241526"/>
                  <a:gd name="connsiteX6" fmla="*/ 2877272 w 2920360"/>
                  <a:gd name="connsiteY6" fmla="*/ 2431145 h 3241526"/>
                  <a:gd name="connsiteX7" fmla="*/ 2763761 w 2920360"/>
                  <a:gd name="connsiteY7" fmla="*/ 2544716 h 3241526"/>
                  <a:gd name="connsiteX8" fmla="*/ 1623875 w 2920360"/>
                  <a:gd name="connsiteY8" fmla="*/ 3196571 h 3241526"/>
                  <a:gd name="connsiteX9" fmla="*/ 1460180 w 2920360"/>
                  <a:gd name="connsiteY9" fmla="*/ 3241526 h 3241526"/>
                  <a:gd name="connsiteX10" fmla="*/ 1295291 w 2920360"/>
                  <a:gd name="connsiteY10" fmla="*/ 3195388 h 3241526"/>
                  <a:gd name="connsiteX11" fmla="*/ 155404 w 2920360"/>
                  <a:gd name="connsiteY11" fmla="*/ 2544716 h 3241526"/>
                  <a:gd name="connsiteX12" fmla="*/ 41893 w 2920360"/>
                  <a:gd name="connsiteY12" fmla="*/ 2431145 h 3241526"/>
                  <a:gd name="connsiteX13" fmla="*/ 74 w 2920360"/>
                  <a:gd name="connsiteY13" fmla="*/ 2269068 h 3241526"/>
                  <a:gd name="connsiteX14" fmla="*/ 74 w 2920360"/>
                  <a:gd name="connsiteY14" fmla="*/ 965359 h 3241526"/>
                  <a:gd name="connsiteX15" fmla="*/ 41893 w 2920360"/>
                  <a:gd name="connsiteY15" fmla="*/ 810381 h 3241526"/>
                  <a:gd name="connsiteX16" fmla="*/ 156599 w 2920360"/>
                  <a:gd name="connsiteY16" fmla="*/ 696810 h 3241526"/>
                  <a:gd name="connsiteX17" fmla="*/ 1301265 w 2920360"/>
                  <a:gd name="connsiteY17" fmla="*/ 42589 h 3241526"/>
                  <a:gd name="connsiteX18" fmla="*/ 1460180 w 2920360"/>
                  <a:gd name="connsiteY18" fmla="*/ 0 h 3241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20360" h="3241526">
                    <a:moveTo>
                      <a:pt x="1460180" y="0"/>
                    </a:moveTo>
                    <a:cubicBezTo>
                      <a:pt x="1518728" y="0"/>
                      <a:pt x="1572496" y="15379"/>
                      <a:pt x="1620290" y="42589"/>
                    </a:cubicBezTo>
                    <a:lnTo>
                      <a:pt x="2760176" y="694444"/>
                    </a:lnTo>
                    <a:cubicBezTo>
                      <a:pt x="2806776" y="721653"/>
                      <a:pt x="2848595" y="760694"/>
                      <a:pt x="2877272" y="810381"/>
                    </a:cubicBezTo>
                    <a:cubicBezTo>
                      <a:pt x="2904753" y="856520"/>
                      <a:pt x="2919091" y="907391"/>
                      <a:pt x="2920286" y="958261"/>
                    </a:cubicBezTo>
                    <a:lnTo>
                      <a:pt x="2920286" y="2266702"/>
                    </a:lnTo>
                    <a:cubicBezTo>
                      <a:pt x="2921481" y="2322305"/>
                      <a:pt x="2908338" y="2379091"/>
                      <a:pt x="2877272" y="2431145"/>
                    </a:cubicBezTo>
                    <a:cubicBezTo>
                      <a:pt x="2849790" y="2479649"/>
                      <a:pt x="2810360" y="2518689"/>
                      <a:pt x="2763761" y="2544716"/>
                    </a:cubicBezTo>
                    <a:lnTo>
                      <a:pt x="1623875" y="3196571"/>
                    </a:lnTo>
                    <a:cubicBezTo>
                      <a:pt x="1576081" y="3224964"/>
                      <a:pt x="1519923" y="3241526"/>
                      <a:pt x="1460180" y="3241526"/>
                    </a:cubicBezTo>
                    <a:cubicBezTo>
                      <a:pt x="1399243" y="3241526"/>
                      <a:pt x="1343085" y="3224964"/>
                      <a:pt x="1295291" y="3195388"/>
                    </a:cubicBezTo>
                    <a:lnTo>
                      <a:pt x="155404" y="2544716"/>
                    </a:lnTo>
                    <a:cubicBezTo>
                      <a:pt x="110000" y="2517506"/>
                      <a:pt x="70570" y="2479649"/>
                      <a:pt x="41893" y="2431145"/>
                    </a:cubicBezTo>
                    <a:cubicBezTo>
                      <a:pt x="12022" y="2380274"/>
                      <a:pt x="-1121" y="2324671"/>
                      <a:pt x="74" y="2269068"/>
                    </a:cubicBezTo>
                    <a:lnTo>
                      <a:pt x="74" y="965359"/>
                    </a:lnTo>
                    <a:cubicBezTo>
                      <a:pt x="74" y="913306"/>
                      <a:pt x="13217" y="858886"/>
                      <a:pt x="41893" y="810381"/>
                    </a:cubicBezTo>
                    <a:cubicBezTo>
                      <a:pt x="70570" y="761877"/>
                      <a:pt x="110000" y="722836"/>
                      <a:pt x="156599" y="696810"/>
                    </a:cubicBezTo>
                    <a:lnTo>
                      <a:pt x="1301265" y="42589"/>
                    </a:lnTo>
                    <a:cubicBezTo>
                      <a:pt x="1347864" y="15379"/>
                      <a:pt x="1401633" y="0"/>
                      <a:pt x="146018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miter lim="800000"/>
              </a:ln>
              <a:effectLst>
                <a:outerShdw blurRad="762000" sx="90000" sy="90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4D5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1" name="TextBox 27"/>
              <p:cNvSpPr txBox="1"/>
              <p:nvPr/>
            </p:nvSpPr>
            <p:spPr>
              <a:xfrm>
                <a:off x="4085676" y="4154255"/>
                <a:ext cx="5129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prstClr val="white"/>
                    </a:solidFill>
                    <a:cs typeface="+mn-ea"/>
                    <a:sym typeface="+mn-lt"/>
                  </a:rPr>
                  <a:t>93%</a:t>
                </a:r>
                <a:endParaRPr lang="zh-CN" altLang="en-US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5" name="组合 124"/>
          <p:cNvGrpSpPr/>
          <p:nvPr/>
        </p:nvGrpSpPr>
        <p:grpSpPr>
          <a:xfrm>
            <a:off x="6621195" y="4554980"/>
            <a:ext cx="5037519" cy="1123685"/>
            <a:chOff x="7242198" y="4221443"/>
            <a:chExt cx="5037519" cy="1123685"/>
          </a:xfrm>
        </p:grpSpPr>
        <p:grpSp>
          <p:nvGrpSpPr>
            <p:cNvPr id="126" name="组合 125"/>
            <p:cNvGrpSpPr/>
            <p:nvPr/>
          </p:nvGrpSpPr>
          <p:grpSpPr>
            <a:xfrm>
              <a:off x="8205671" y="4246862"/>
              <a:ext cx="4074046" cy="1098266"/>
              <a:chOff x="4933084" y="4035733"/>
              <a:chExt cx="4074046" cy="1098266"/>
            </a:xfrm>
          </p:grpSpPr>
          <p:sp>
            <p:nvSpPr>
              <p:cNvPr id="130" name="矩形 129"/>
              <p:cNvSpPr/>
              <p:nvPr/>
            </p:nvSpPr>
            <p:spPr>
              <a:xfrm>
                <a:off x="4933084" y="4035733"/>
                <a:ext cx="397704" cy="3077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2000" b="1" spc="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B.</a:t>
                </a:r>
                <a:endParaRPr lang="zh-CN" altLang="en-US" sz="20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1" name="TextBox 5"/>
              <p:cNvSpPr txBox="1"/>
              <p:nvPr/>
            </p:nvSpPr>
            <p:spPr>
              <a:xfrm>
                <a:off x="4978804" y="4438680"/>
                <a:ext cx="4028326" cy="6953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ts val="1800"/>
                  </a:lnSpc>
                  <a:defRPr sz="120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defRPr>
                </a:lvl1pPr>
              </a:lstStyle>
              <a:p>
                <a:pPr lvl="0" algn="l" defTabSz="45720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ea"/>
                    <a:sym typeface="+mn-lt"/>
                  </a:rPr>
                  <a:t>请您单击此处输入文本内容，可根据自己的需要适当地调整文字的颜色或者大小等属性。</a:t>
                </a:r>
                <a:endParaRPr lang="en-US" altLang="zh-CN" sz="1600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32" name="TextBox 6"/>
              <p:cNvSpPr txBox="1"/>
              <p:nvPr/>
            </p:nvSpPr>
            <p:spPr>
              <a:xfrm>
                <a:off x="5339694" y="4035733"/>
                <a:ext cx="147302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/>
                <a:r>
                  <a:rPr lang="zh-CN" altLang="en-US" sz="20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7" name="组合 126"/>
            <p:cNvGrpSpPr/>
            <p:nvPr/>
          </p:nvGrpSpPr>
          <p:grpSpPr>
            <a:xfrm>
              <a:off x="7242198" y="4221443"/>
              <a:ext cx="778714" cy="864350"/>
              <a:chOff x="3969611" y="3849894"/>
              <a:chExt cx="778714" cy="864350"/>
            </a:xfrm>
          </p:grpSpPr>
          <p:sp>
            <p:nvSpPr>
              <p:cNvPr id="128" name="任意多边形 49"/>
              <p:cNvSpPr/>
              <p:nvPr/>
            </p:nvSpPr>
            <p:spPr>
              <a:xfrm>
                <a:off x="3969611" y="3849894"/>
                <a:ext cx="778714" cy="864350"/>
              </a:xfrm>
              <a:custGeom>
                <a:avLst/>
                <a:gdLst>
                  <a:gd name="connsiteX0" fmla="*/ 1460180 w 2920360"/>
                  <a:gd name="connsiteY0" fmla="*/ 0 h 3241526"/>
                  <a:gd name="connsiteX1" fmla="*/ 1620290 w 2920360"/>
                  <a:gd name="connsiteY1" fmla="*/ 42589 h 3241526"/>
                  <a:gd name="connsiteX2" fmla="*/ 2760176 w 2920360"/>
                  <a:gd name="connsiteY2" fmla="*/ 694444 h 3241526"/>
                  <a:gd name="connsiteX3" fmla="*/ 2877272 w 2920360"/>
                  <a:gd name="connsiteY3" fmla="*/ 810381 h 3241526"/>
                  <a:gd name="connsiteX4" fmla="*/ 2920286 w 2920360"/>
                  <a:gd name="connsiteY4" fmla="*/ 958261 h 3241526"/>
                  <a:gd name="connsiteX5" fmla="*/ 2920286 w 2920360"/>
                  <a:gd name="connsiteY5" fmla="*/ 2266702 h 3241526"/>
                  <a:gd name="connsiteX6" fmla="*/ 2877272 w 2920360"/>
                  <a:gd name="connsiteY6" fmla="*/ 2431145 h 3241526"/>
                  <a:gd name="connsiteX7" fmla="*/ 2763761 w 2920360"/>
                  <a:gd name="connsiteY7" fmla="*/ 2544716 h 3241526"/>
                  <a:gd name="connsiteX8" fmla="*/ 1623875 w 2920360"/>
                  <a:gd name="connsiteY8" fmla="*/ 3196571 h 3241526"/>
                  <a:gd name="connsiteX9" fmla="*/ 1460180 w 2920360"/>
                  <a:gd name="connsiteY9" fmla="*/ 3241526 h 3241526"/>
                  <a:gd name="connsiteX10" fmla="*/ 1295291 w 2920360"/>
                  <a:gd name="connsiteY10" fmla="*/ 3195388 h 3241526"/>
                  <a:gd name="connsiteX11" fmla="*/ 155404 w 2920360"/>
                  <a:gd name="connsiteY11" fmla="*/ 2544716 h 3241526"/>
                  <a:gd name="connsiteX12" fmla="*/ 41893 w 2920360"/>
                  <a:gd name="connsiteY12" fmla="*/ 2431145 h 3241526"/>
                  <a:gd name="connsiteX13" fmla="*/ 74 w 2920360"/>
                  <a:gd name="connsiteY13" fmla="*/ 2269068 h 3241526"/>
                  <a:gd name="connsiteX14" fmla="*/ 74 w 2920360"/>
                  <a:gd name="connsiteY14" fmla="*/ 965359 h 3241526"/>
                  <a:gd name="connsiteX15" fmla="*/ 41893 w 2920360"/>
                  <a:gd name="connsiteY15" fmla="*/ 810381 h 3241526"/>
                  <a:gd name="connsiteX16" fmla="*/ 156599 w 2920360"/>
                  <a:gd name="connsiteY16" fmla="*/ 696810 h 3241526"/>
                  <a:gd name="connsiteX17" fmla="*/ 1301265 w 2920360"/>
                  <a:gd name="connsiteY17" fmla="*/ 42589 h 3241526"/>
                  <a:gd name="connsiteX18" fmla="*/ 1460180 w 2920360"/>
                  <a:gd name="connsiteY18" fmla="*/ 0 h 3241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20360" h="3241526">
                    <a:moveTo>
                      <a:pt x="1460180" y="0"/>
                    </a:moveTo>
                    <a:cubicBezTo>
                      <a:pt x="1518728" y="0"/>
                      <a:pt x="1572496" y="15379"/>
                      <a:pt x="1620290" y="42589"/>
                    </a:cubicBezTo>
                    <a:lnTo>
                      <a:pt x="2760176" y="694444"/>
                    </a:lnTo>
                    <a:cubicBezTo>
                      <a:pt x="2806776" y="721653"/>
                      <a:pt x="2848595" y="760694"/>
                      <a:pt x="2877272" y="810381"/>
                    </a:cubicBezTo>
                    <a:cubicBezTo>
                      <a:pt x="2904753" y="856520"/>
                      <a:pt x="2919091" y="907391"/>
                      <a:pt x="2920286" y="958261"/>
                    </a:cubicBezTo>
                    <a:lnTo>
                      <a:pt x="2920286" y="2266702"/>
                    </a:lnTo>
                    <a:cubicBezTo>
                      <a:pt x="2921481" y="2322305"/>
                      <a:pt x="2908338" y="2379091"/>
                      <a:pt x="2877272" y="2431145"/>
                    </a:cubicBezTo>
                    <a:cubicBezTo>
                      <a:pt x="2849790" y="2479649"/>
                      <a:pt x="2810360" y="2518689"/>
                      <a:pt x="2763761" y="2544716"/>
                    </a:cubicBezTo>
                    <a:lnTo>
                      <a:pt x="1623875" y="3196571"/>
                    </a:lnTo>
                    <a:cubicBezTo>
                      <a:pt x="1576081" y="3224964"/>
                      <a:pt x="1519923" y="3241526"/>
                      <a:pt x="1460180" y="3241526"/>
                    </a:cubicBezTo>
                    <a:cubicBezTo>
                      <a:pt x="1399243" y="3241526"/>
                      <a:pt x="1343085" y="3224964"/>
                      <a:pt x="1295291" y="3195388"/>
                    </a:cubicBezTo>
                    <a:lnTo>
                      <a:pt x="155404" y="2544716"/>
                    </a:lnTo>
                    <a:cubicBezTo>
                      <a:pt x="110000" y="2517506"/>
                      <a:pt x="70570" y="2479649"/>
                      <a:pt x="41893" y="2431145"/>
                    </a:cubicBezTo>
                    <a:cubicBezTo>
                      <a:pt x="12022" y="2380274"/>
                      <a:pt x="-1121" y="2324671"/>
                      <a:pt x="74" y="2269068"/>
                    </a:cubicBezTo>
                    <a:lnTo>
                      <a:pt x="74" y="965359"/>
                    </a:lnTo>
                    <a:cubicBezTo>
                      <a:pt x="74" y="913306"/>
                      <a:pt x="13217" y="858886"/>
                      <a:pt x="41893" y="810381"/>
                    </a:cubicBezTo>
                    <a:cubicBezTo>
                      <a:pt x="70570" y="761877"/>
                      <a:pt x="110000" y="722836"/>
                      <a:pt x="156599" y="696810"/>
                    </a:cubicBezTo>
                    <a:lnTo>
                      <a:pt x="1301265" y="42589"/>
                    </a:lnTo>
                    <a:cubicBezTo>
                      <a:pt x="1347864" y="15379"/>
                      <a:pt x="1401633" y="0"/>
                      <a:pt x="1460180" y="0"/>
                    </a:cubicBezTo>
                    <a:close/>
                  </a:path>
                </a:pathLst>
              </a:custGeom>
              <a:solidFill>
                <a:srgbClr val="4D62FD"/>
              </a:solidFill>
              <a:ln w="9525" cap="flat" cmpd="sng" algn="ctr">
                <a:noFill/>
                <a:prstDash val="solid"/>
                <a:miter lim="800000"/>
              </a:ln>
              <a:effectLst>
                <a:outerShdw blurRad="762000" sx="90000" sy="90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F4D5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9" name="TextBox 27"/>
              <p:cNvSpPr txBox="1"/>
              <p:nvPr/>
            </p:nvSpPr>
            <p:spPr>
              <a:xfrm>
                <a:off x="4085676" y="4154255"/>
                <a:ext cx="5129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prstClr val="white"/>
                    </a:solidFill>
                    <a:cs typeface="+mn-ea"/>
                    <a:sym typeface="+mn-lt"/>
                  </a:rPr>
                  <a:t>87%</a:t>
                </a:r>
                <a:endParaRPr lang="zh-CN" altLang="en-US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存在不足之处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7635" y="1895203"/>
            <a:ext cx="5345722" cy="1304537"/>
            <a:chOff x="1434905" y="1175623"/>
            <a:chExt cx="6472994" cy="1579630"/>
          </a:xfrm>
        </p:grpSpPr>
        <p:grpSp>
          <p:nvGrpSpPr>
            <p:cNvPr id="10" name="组合 9"/>
            <p:cNvGrpSpPr/>
            <p:nvPr/>
          </p:nvGrpSpPr>
          <p:grpSpPr>
            <a:xfrm>
              <a:off x="1434905" y="1175623"/>
              <a:ext cx="6472994" cy="1579630"/>
              <a:chOff x="4280042" y="1049014"/>
              <a:chExt cx="6472994" cy="1579630"/>
            </a:xfrm>
          </p:grpSpPr>
          <p:sp>
            <p:nvSpPr>
              <p:cNvPr id="16" name="Freeform 66"/>
              <p:cNvSpPr/>
              <p:nvPr/>
            </p:nvSpPr>
            <p:spPr>
              <a:xfrm>
                <a:off x="4280042" y="1104644"/>
                <a:ext cx="2572190" cy="1524000"/>
              </a:xfrm>
              <a:prstGeom prst="parallelogram">
                <a:avLst>
                  <a:gd name="adj" fmla="val 0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dist="254000" dir="5400000" algn="t" rotWithShape="0">
                  <a:prstClr val="black">
                    <a:alpha val="15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en-US" i="1" kern="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Parallelogram 17"/>
              <p:cNvSpPr/>
              <p:nvPr/>
            </p:nvSpPr>
            <p:spPr>
              <a:xfrm>
                <a:off x="6009514" y="1102314"/>
                <a:ext cx="4743521" cy="1524000"/>
              </a:xfrm>
              <a:prstGeom prst="parallelogram">
                <a:avLst>
                  <a:gd name="adj" fmla="val 51667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dist="63500" dir="2700000" algn="tl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Parallelogram 32"/>
              <p:cNvSpPr/>
              <p:nvPr/>
            </p:nvSpPr>
            <p:spPr>
              <a:xfrm>
                <a:off x="7139837" y="1088245"/>
                <a:ext cx="3613199" cy="435915"/>
              </a:xfrm>
              <a:prstGeom prst="parallelogram">
                <a:avLst>
                  <a:gd name="adj" fmla="val 51667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381000" dist="190500" dir="5400000" algn="t" rotWithShape="0">
                  <a:prstClr val="black">
                    <a:alpha val="15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en-US" i="1" kern="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Synergistically utilize technically sound portals with frictionless chains. Dramatically customize…"/>
              <p:cNvSpPr txBox="1"/>
              <p:nvPr/>
            </p:nvSpPr>
            <p:spPr>
              <a:xfrm>
                <a:off x="6716184" y="1626163"/>
                <a:ext cx="3307336" cy="841944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square" lIns="0" tIns="0" rIns="0" bIns="0">
                <a:spAutoFit/>
              </a:bodyPr>
              <a:lstStyle/>
              <a:p>
                <a:pPr lvl="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请您单击此处添加合适文字加以说明，可调整文字属性。</a:t>
                </a:r>
                <a:endParaRPr lang="en-US" altLang="zh-CN" sz="1600" kern="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iṩļïḓè"/>
              <p:cNvSpPr txBox="1"/>
              <p:nvPr/>
            </p:nvSpPr>
            <p:spPr bwMode="auto">
              <a:xfrm>
                <a:off x="7760851" y="1049014"/>
                <a:ext cx="2083564" cy="47837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miter lim="800000"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2083272" y="1576246"/>
              <a:ext cx="778388" cy="778385"/>
              <a:chOff x="977844" y="1889812"/>
              <a:chExt cx="780142" cy="780139"/>
            </a:xfrm>
          </p:grpSpPr>
          <p:sp>
            <p:nvSpPr>
              <p:cNvPr id="14" name="ïŝļîḑè"/>
              <p:cNvSpPr/>
              <p:nvPr/>
            </p:nvSpPr>
            <p:spPr>
              <a:xfrm>
                <a:off x="977844" y="1889812"/>
                <a:ext cx="780142" cy="780139"/>
              </a:xfrm>
              <a:prstGeom prst="ellipse">
                <a:avLst/>
              </a:prstGeom>
              <a:solidFill>
                <a:schemeClr val="bg1"/>
              </a:solidFill>
              <a:ln w="12700" cap="rnd" cmpd="sng" algn="ctr">
                <a:noFill/>
                <a:prstDash val="solid"/>
                <a:round/>
              </a:ln>
              <a:effectLst>
                <a:outerShdw blurRad="762000" dist="127000" algn="ctr" rotWithShape="0">
                  <a:srgbClr val="8064A2">
                    <a:alpha val="1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îŝḻîďê"/>
              <p:cNvSpPr/>
              <p:nvPr/>
            </p:nvSpPr>
            <p:spPr bwMode="auto">
              <a:xfrm>
                <a:off x="1203245" y="2099380"/>
                <a:ext cx="329338" cy="361006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4D62FD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>
          <a:xfrm>
            <a:off x="6419337" y="3994562"/>
            <a:ext cx="5345722" cy="1304537"/>
            <a:chOff x="1434905" y="2849678"/>
            <a:chExt cx="6472994" cy="1579630"/>
          </a:xfrm>
        </p:grpSpPr>
        <p:grpSp>
          <p:nvGrpSpPr>
            <p:cNvPr id="42" name="组合 41"/>
            <p:cNvGrpSpPr/>
            <p:nvPr/>
          </p:nvGrpSpPr>
          <p:grpSpPr>
            <a:xfrm>
              <a:off x="1434905" y="2849678"/>
              <a:ext cx="6472994" cy="1579630"/>
              <a:chOff x="4280042" y="1049014"/>
              <a:chExt cx="6472994" cy="1579630"/>
            </a:xfrm>
          </p:grpSpPr>
          <p:sp>
            <p:nvSpPr>
              <p:cNvPr id="46" name="Freeform 66"/>
              <p:cNvSpPr/>
              <p:nvPr/>
            </p:nvSpPr>
            <p:spPr>
              <a:xfrm>
                <a:off x="4280042" y="1104644"/>
                <a:ext cx="2572190" cy="1524000"/>
              </a:xfrm>
              <a:prstGeom prst="parallelogram">
                <a:avLst>
                  <a:gd name="adj" fmla="val 0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dist="254000" dir="5400000" algn="t" rotWithShape="0">
                  <a:prstClr val="black">
                    <a:alpha val="15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en-US" i="1" kern="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Parallelogram 17"/>
              <p:cNvSpPr/>
              <p:nvPr/>
            </p:nvSpPr>
            <p:spPr>
              <a:xfrm>
                <a:off x="6009514" y="1102314"/>
                <a:ext cx="4743521" cy="1524000"/>
              </a:xfrm>
              <a:prstGeom prst="parallelogram">
                <a:avLst>
                  <a:gd name="adj" fmla="val 51667"/>
                </a:avLst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762000" dist="63500" dir="2700000" algn="tl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Parallelogram 32"/>
              <p:cNvSpPr/>
              <p:nvPr/>
            </p:nvSpPr>
            <p:spPr>
              <a:xfrm>
                <a:off x="7139837" y="1088245"/>
                <a:ext cx="3613199" cy="435915"/>
              </a:xfrm>
              <a:prstGeom prst="parallelogram">
                <a:avLst>
                  <a:gd name="adj" fmla="val 51667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381000" dist="190500" dir="5400000" algn="t" rotWithShape="0">
                  <a:prstClr val="black">
                    <a:alpha val="15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en-US" i="1" kern="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Synergistically utilize technically sound portals with frictionless chains. Dramatically customize…"/>
              <p:cNvSpPr txBox="1"/>
              <p:nvPr/>
            </p:nvSpPr>
            <p:spPr>
              <a:xfrm>
                <a:off x="6716184" y="1626163"/>
                <a:ext cx="3307336" cy="841944"/>
              </a:xfrm>
              <a:prstGeom prst="rect">
                <a:avLst/>
              </a:prstGeom>
              <a:ln w="12700">
                <a:miter lim="400000"/>
              </a:ln>
            </p:spPr>
            <p:txBody>
              <a:bodyPr wrap="square" lIns="0" tIns="0" rIns="0" bIns="0">
                <a:spAutoFit/>
              </a:bodyPr>
              <a:lstStyle/>
              <a:p>
                <a:pPr lvl="0">
                  <a:lnSpc>
                    <a:spcPct val="150000"/>
                  </a:lnSpc>
                  <a:defRPr/>
                </a:pPr>
                <a:r>
                  <a:rPr lang="zh-CN" altLang="en-US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请您单击此处添加合适文字加以说明，可调整文字属性。</a:t>
                </a:r>
                <a:endParaRPr lang="en-US" altLang="zh-CN" sz="1600" kern="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iṩļïḓè"/>
              <p:cNvSpPr txBox="1"/>
              <p:nvPr/>
            </p:nvSpPr>
            <p:spPr bwMode="auto">
              <a:xfrm>
                <a:off x="7760851" y="1049014"/>
                <a:ext cx="2083564" cy="47837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miter lim="800000"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2083272" y="3250301"/>
              <a:ext cx="778388" cy="778385"/>
              <a:chOff x="6424270" y="1838632"/>
              <a:chExt cx="780142" cy="780139"/>
            </a:xfrm>
          </p:grpSpPr>
          <p:sp>
            <p:nvSpPr>
              <p:cNvPr id="44" name="ï$ḻídê"/>
              <p:cNvSpPr/>
              <p:nvPr/>
            </p:nvSpPr>
            <p:spPr>
              <a:xfrm>
                <a:off x="6424270" y="1838632"/>
                <a:ext cx="780142" cy="780139"/>
              </a:xfrm>
              <a:prstGeom prst="ellipse">
                <a:avLst/>
              </a:prstGeom>
              <a:solidFill>
                <a:schemeClr val="bg1"/>
              </a:solidFill>
              <a:ln w="12700" cap="rnd" cmpd="sng" algn="ctr">
                <a:noFill/>
                <a:prstDash val="solid"/>
                <a:round/>
              </a:ln>
              <a:effectLst>
                <a:outerShdw blurRad="254000" dist="127000" algn="ctr" rotWithShape="0">
                  <a:srgbClr val="8064A2">
                    <a:alpha val="32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ïṩḷïḍé"/>
              <p:cNvSpPr/>
              <p:nvPr/>
            </p:nvSpPr>
            <p:spPr bwMode="auto">
              <a:xfrm>
                <a:off x="6633837" y="2105621"/>
                <a:ext cx="361006" cy="287467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9 w 514350"/>
                  <a:gd name="connsiteY4" fmla="*/ 353046 h 409575"/>
                  <a:gd name="connsiteX5" fmla="*/ 115387 w 514350"/>
                  <a:gd name="connsiteY5" fmla="*/ 410196 h 409575"/>
                  <a:gd name="connsiteX6" fmla="*/ 115387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79" y="621"/>
                      <a:pt x="515342" y="13385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82"/>
                      <a:pt x="502579" y="353046"/>
                      <a:pt x="486767" y="353046"/>
                    </a:cubicBezTo>
                    <a:lnTo>
                      <a:pt x="192159" y="353046"/>
                    </a:lnTo>
                    <a:lnTo>
                      <a:pt x="115387" y="410196"/>
                    </a:lnTo>
                    <a:lnTo>
                      <a:pt x="115387" y="353046"/>
                    </a:lnTo>
                    <a:lnTo>
                      <a:pt x="29567" y="353046"/>
                    </a:lnTo>
                    <a:cubicBezTo>
                      <a:pt x="13755" y="353046"/>
                      <a:pt x="992" y="340282"/>
                      <a:pt x="992" y="324471"/>
                    </a:cubicBezTo>
                    <a:lnTo>
                      <a:pt x="992" y="29196"/>
                    </a:lnTo>
                    <a:cubicBezTo>
                      <a:pt x="992" y="13385"/>
                      <a:pt x="13755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34" y="143496"/>
                      <a:pt x="91480" y="158450"/>
                      <a:pt x="91480" y="176834"/>
                    </a:cubicBezTo>
                    <a:cubicBezTo>
                      <a:pt x="91480" y="195217"/>
                      <a:pt x="106434" y="210171"/>
                      <a:pt x="124817" y="210171"/>
                    </a:cubicBezTo>
                    <a:cubicBezTo>
                      <a:pt x="143200" y="210171"/>
                      <a:pt x="158155" y="195217"/>
                      <a:pt x="158155" y="176834"/>
                    </a:cubicBezTo>
                    <a:cubicBezTo>
                      <a:pt x="158155" y="158450"/>
                      <a:pt x="143200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84" y="143496"/>
                      <a:pt x="224830" y="158450"/>
                      <a:pt x="224830" y="176834"/>
                    </a:cubicBezTo>
                    <a:cubicBezTo>
                      <a:pt x="224830" y="195217"/>
                      <a:pt x="239784" y="210171"/>
                      <a:pt x="258167" y="210171"/>
                    </a:cubicBezTo>
                    <a:cubicBezTo>
                      <a:pt x="276550" y="210171"/>
                      <a:pt x="291505" y="195217"/>
                      <a:pt x="291505" y="176834"/>
                    </a:cubicBezTo>
                    <a:cubicBezTo>
                      <a:pt x="291505" y="158450"/>
                      <a:pt x="276550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34" y="143496"/>
                      <a:pt x="358180" y="158450"/>
                      <a:pt x="358180" y="176834"/>
                    </a:cubicBezTo>
                    <a:cubicBezTo>
                      <a:pt x="358180" y="195217"/>
                      <a:pt x="373134" y="210171"/>
                      <a:pt x="391517" y="210171"/>
                    </a:cubicBezTo>
                    <a:cubicBezTo>
                      <a:pt x="409900" y="210171"/>
                      <a:pt x="424855" y="195217"/>
                      <a:pt x="424855" y="176834"/>
                    </a:cubicBezTo>
                    <a:cubicBezTo>
                      <a:pt x="424855" y="158450"/>
                      <a:pt x="409900" y="143496"/>
                      <a:pt x="391517" y="143496"/>
                    </a:cubicBezTo>
                    <a:close/>
                  </a:path>
                </a:pathLst>
              </a:custGeom>
              <a:solidFill>
                <a:srgbClr val="4D62FD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6419337" y="1895203"/>
            <a:ext cx="5345722" cy="1304537"/>
            <a:chOff x="6419337" y="1895203"/>
            <a:chExt cx="5345722" cy="1304537"/>
          </a:xfrm>
        </p:grpSpPr>
        <p:grpSp>
          <p:nvGrpSpPr>
            <p:cNvPr id="31" name="组合 30"/>
            <p:cNvGrpSpPr/>
            <p:nvPr/>
          </p:nvGrpSpPr>
          <p:grpSpPr>
            <a:xfrm>
              <a:off x="6419337" y="1895203"/>
              <a:ext cx="5345722" cy="1304537"/>
              <a:chOff x="1434905" y="1175623"/>
              <a:chExt cx="6472994" cy="1579630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1434905" y="1175623"/>
                <a:ext cx="6472994" cy="1579630"/>
                <a:chOff x="4280042" y="1049014"/>
                <a:chExt cx="6472994" cy="1579630"/>
              </a:xfrm>
            </p:grpSpPr>
            <p:sp>
              <p:nvSpPr>
                <p:cNvPr id="36" name="Freeform 66"/>
                <p:cNvSpPr/>
                <p:nvPr/>
              </p:nvSpPr>
              <p:spPr>
                <a:xfrm>
                  <a:off x="4280042" y="1104644"/>
                  <a:ext cx="2572190" cy="1524000"/>
                </a:xfrm>
                <a:prstGeom prst="parallelogram">
                  <a:avLst>
                    <a:gd name="adj" fmla="val 0"/>
                  </a:avLst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dist="254000" dir="5400000" algn="t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en-US" i="1" kern="0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Parallelogram 17"/>
                <p:cNvSpPr/>
                <p:nvPr/>
              </p:nvSpPr>
              <p:spPr>
                <a:xfrm>
                  <a:off x="6009514" y="1102314"/>
                  <a:ext cx="4743521" cy="1524000"/>
                </a:xfrm>
                <a:prstGeom prst="parallelogram">
                  <a:avLst>
                    <a:gd name="adj" fmla="val 51667"/>
                  </a:avLst>
                </a:prstGeom>
                <a:solidFill>
                  <a:sysClr val="window" lastClr="FFFFFF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dist="63500" dir="2700000" algn="tl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Parallelogram 32"/>
                <p:cNvSpPr/>
                <p:nvPr/>
              </p:nvSpPr>
              <p:spPr>
                <a:xfrm>
                  <a:off x="7139837" y="1088245"/>
                  <a:ext cx="3613199" cy="435915"/>
                </a:xfrm>
                <a:prstGeom prst="parallelogram">
                  <a:avLst>
                    <a:gd name="adj" fmla="val 51667"/>
                  </a:avLst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381000" dist="190500" dir="5400000" algn="t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en-US" i="1" kern="0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Synergistically utilize technically sound portals with frictionless chains. Dramatically customize…"/>
                <p:cNvSpPr txBox="1"/>
                <p:nvPr/>
              </p:nvSpPr>
              <p:spPr>
                <a:xfrm>
                  <a:off x="6716184" y="1626163"/>
                  <a:ext cx="3307336" cy="841944"/>
                </a:xfrm>
                <a:prstGeom prst="rect">
                  <a:avLst/>
                </a:prstGeom>
                <a:ln w="12700">
                  <a:miter lim="400000"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lvl="0">
                    <a:lnSpc>
                      <a:spcPct val="150000"/>
                    </a:lnSpc>
                    <a:defRPr/>
                  </a:pPr>
                  <a:r>
                    <a:rPr lang="zh-CN" altLang="en-US" sz="1600" kern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cs typeface="+mn-ea"/>
                      <a:sym typeface="+mn-lt"/>
                    </a:rPr>
                    <a:t>请您单击此处添加合适文字加以说明，可调整文字属性。</a:t>
                  </a:r>
                  <a:endParaRPr lang="en-US" altLang="zh-CN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iṩļïḓè"/>
                <p:cNvSpPr txBox="1"/>
                <p:nvPr/>
              </p:nvSpPr>
              <p:spPr bwMode="auto">
                <a:xfrm>
                  <a:off x="7760851" y="1049014"/>
                  <a:ext cx="2083564" cy="478370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91440" tIns="45720" rIns="91440" bIns="45720" anchor="ctr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添加标题</a:t>
                  </a:r>
                  <a:endPara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" name="ïŝļîḑè"/>
              <p:cNvSpPr/>
              <p:nvPr/>
            </p:nvSpPr>
            <p:spPr>
              <a:xfrm>
                <a:off x="2083272" y="1576246"/>
                <a:ext cx="778388" cy="778385"/>
              </a:xfrm>
              <a:prstGeom prst="ellipse">
                <a:avLst/>
              </a:prstGeom>
              <a:solidFill>
                <a:schemeClr val="bg1"/>
              </a:solidFill>
              <a:ln w="12700" cap="rnd" cmpd="sng" algn="ctr">
                <a:noFill/>
                <a:prstDash val="solid"/>
                <a:round/>
              </a:ln>
              <a:effectLst>
                <a:outerShdw blurRad="762000" dist="127000" algn="ctr" rotWithShape="0">
                  <a:srgbClr val="8064A2">
                    <a:alpha val="1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1" name="AutoShape 117"/>
            <p:cNvSpPr/>
            <p:nvPr/>
          </p:nvSpPr>
          <p:spPr bwMode="auto">
            <a:xfrm>
              <a:off x="7068594" y="2413638"/>
              <a:ext cx="412777" cy="309760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lIns="30386" tIns="30386" rIns="30386" bIns="30386" anchor="ctr"/>
            <a:lstStyle/>
            <a:p>
              <a:pPr marL="0" marR="0" lvl="0" indent="0" algn="ctr" defTabSz="36449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07635" y="3994562"/>
            <a:ext cx="5345722" cy="1304537"/>
            <a:chOff x="507635" y="3994562"/>
            <a:chExt cx="5345722" cy="1304537"/>
          </a:xfrm>
        </p:grpSpPr>
        <p:grpSp>
          <p:nvGrpSpPr>
            <p:cNvPr id="21" name="组合 20"/>
            <p:cNvGrpSpPr/>
            <p:nvPr/>
          </p:nvGrpSpPr>
          <p:grpSpPr>
            <a:xfrm>
              <a:off x="507635" y="3994562"/>
              <a:ext cx="5345722" cy="1304537"/>
              <a:chOff x="1434905" y="2849678"/>
              <a:chExt cx="6472994" cy="1579630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1434905" y="2849678"/>
                <a:ext cx="6472994" cy="1579630"/>
                <a:chOff x="4280042" y="1049014"/>
                <a:chExt cx="6472994" cy="1579630"/>
              </a:xfrm>
            </p:grpSpPr>
            <p:sp>
              <p:nvSpPr>
                <p:cNvPr id="26" name="Freeform 66"/>
                <p:cNvSpPr/>
                <p:nvPr/>
              </p:nvSpPr>
              <p:spPr>
                <a:xfrm>
                  <a:off x="4280042" y="1104644"/>
                  <a:ext cx="2572190" cy="1524000"/>
                </a:xfrm>
                <a:prstGeom prst="parallelogram">
                  <a:avLst>
                    <a:gd name="adj" fmla="val 0"/>
                  </a:avLst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dist="254000" dir="5400000" algn="t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en-US" i="1" kern="0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Parallelogram 17"/>
                <p:cNvSpPr/>
                <p:nvPr/>
              </p:nvSpPr>
              <p:spPr>
                <a:xfrm>
                  <a:off x="6009514" y="1102314"/>
                  <a:ext cx="4743521" cy="1524000"/>
                </a:xfrm>
                <a:prstGeom prst="parallelogram">
                  <a:avLst>
                    <a:gd name="adj" fmla="val 51667"/>
                  </a:avLst>
                </a:prstGeom>
                <a:solidFill>
                  <a:sysClr val="window" lastClr="FFFFFF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dist="63500" dir="2700000" algn="tl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Parallelogram 32"/>
                <p:cNvSpPr/>
                <p:nvPr/>
              </p:nvSpPr>
              <p:spPr>
                <a:xfrm>
                  <a:off x="7139837" y="1088245"/>
                  <a:ext cx="3613199" cy="435915"/>
                </a:xfrm>
                <a:prstGeom prst="parallelogram">
                  <a:avLst>
                    <a:gd name="adj" fmla="val 51667"/>
                  </a:avLst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381000" dist="190500" dir="5400000" algn="t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en-US" i="1" kern="0" dirty="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Synergistically utilize technically sound portals with frictionless chains. Dramatically customize…"/>
                <p:cNvSpPr txBox="1"/>
                <p:nvPr/>
              </p:nvSpPr>
              <p:spPr>
                <a:xfrm>
                  <a:off x="6716184" y="1626163"/>
                  <a:ext cx="3307336" cy="841944"/>
                </a:xfrm>
                <a:prstGeom prst="rect">
                  <a:avLst/>
                </a:prstGeom>
                <a:ln w="12700">
                  <a:miter lim="400000"/>
                </a:ln>
              </p:spPr>
              <p:txBody>
                <a:bodyPr wrap="square" lIns="0" tIns="0" rIns="0" bIns="0">
                  <a:spAutoFit/>
                </a:bodyPr>
                <a:lstStyle/>
                <a:p>
                  <a:pPr lvl="0">
                    <a:lnSpc>
                      <a:spcPct val="150000"/>
                    </a:lnSpc>
                    <a:defRPr/>
                  </a:pPr>
                  <a:r>
                    <a:rPr lang="zh-CN" altLang="en-US" sz="1600" kern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cs typeface="+mn-ea"/>
                      <a:sym typeface="+mn-lt"/>
                    </a:rPr>
                    <a:t>请您单击此处添加合适文字加以说明，可调整文字属性。</a:t>
                  </a:r>
                  <a:endParaRPr lang="en-US" altLang="zh-CN" sz="16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iṩļïḓè"/>
                <p:cNvSpPr txBox="1"/>
                <p:nvPr/>
              </p:nvSpPr>
              <p:spPr bwMode="auto">
                <a:xfrm>
                  <a:off x="7760851" y="1049014"/>
                  <a:ext cx="2083564" cy="478370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91440" tIns="45720" rIns="91440" bIns="45720" anchor="ctr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添加标题</a:t>
                  </a:r>
                  <a:endPara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4" name="ï$ḻídê"/>
              <p:cNvSpPr/>
              <p:nvPr/>
            </p:nvSpPr>
            <p:spPr>
              <a:xfrm>
                <a:off x="2083272" y="3250301"/>
                <a:ext cx="778388" cy="778385"/>
              </a:xfrm>
              <a:prstGeom prst="ellipse">
                <a:avLst/>
              </a:prstGeom>
              <a:solidFill>
                <a:schemeClr val="bg1"/>
              </a:solidFill>
              <a:ln w="12700" cap="rnd" cmpd="sng" algn="ctr">
                <a:noFill/>
                <a:prstDash val="solid"/>
                <a:round/>
              </a:ln>
              <a:effectLst>
                <a:outerShdw blurRad="254000" dist="127000" algn="ctr" rotWithShape="0">
                  <a:srgbClr val="8064A2">
                    <a:alpha val="32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pic>
          <p:nvPicPr>
            <p:cNvPr id="52" name="图形 51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1227433" y="4481833"/>
              <a:ext cx="263744" cy="31108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存在不足之处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05705" y="1436608"/>
            <a:ext cx="10804121" cy="4514251"/>
            <a:chOff x="705705" y="1436608"/>
            <a:chExt cx="10804121" cy="451425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1" cstate="screen"/>
            <a:srcRect/>
            <a:stretch>
              <a:fillRect/>
            </a:stretch>
          </p:blipFill>
          <p:spPr>
            <a:xfrm>
              <a:off x="705705" y="2855684"/>
              <a:ext cx="3095175" cy="3095175"/>
            </a:xfrm>
            <a:prstGeom prst="rect">
              <a:avLst/>
            </a:prstGeom>
          </p:spPr>
        </p:pic>
        <p:grpSp>
          <p:nvGrpSpPr>
            <p:cNvPr id="11" name="组合 10"/>
            <p:cNvGrpSpPr/>
            <p:nvPr/>
          </p:nvGrpSpPr>
          <p:grpSpPr>
            <a:xfrm>
              <a:off x="705706" y="1436608"/>
              <a:ext cx="10804120" cy="4470706"/>
              <a:chOff x="1534416" y="1676395"/>
              <a:chExt cx="8838680" cy="3657415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4088774" y="1712390"/>
                <a:ext cx="3105468" cy="1940917"/>
              </a:xfrm>
              <a:prstGeom prst="rect">
                <a:avLst/>
              </a:prstGeom>
              <a:blipFill dpi="0" rotWithShape="1">
                <a:blip r:embed="rId2" cstate="screen"/>
                <a:srcRect/>
                <a:stretch>
                  <a:fillRect/>
                </a:stretch>
              </a:blipFill>
              <a:ln w="28575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gradFill flip="none" rotWithShape="1">
                      <a:gsLst>
                        <a:gs pos="0">
                          <a:srgbClr val="ECECEC"/>
                        </a:gs>
                        <a:gs pos="100000">
                          <a:sysClr val="window" lastClr="FFFFFF"/>
                        </a:gs>
                      </a:gsLst>
                      <a:lin ang="18900000" scaled="1"/>
                      <a:tileRect/>
                    </a:gra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rtlCol="0" anchor="ctr"/>
              <a:lstStyle/>
              <a:p>
                <a:pPr algn="ctr"/>
                <a:endParaRPr lang="zh-CN" altLang="en-US" sz="2400" kern="0" dirty="0">
                  <a:solidFill>
                    <a:srgbClr val="4999E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7260243" y="1712390"/>
                <a:ext cx="3105468" cy="1940917"/>
              </a:xfrm>
              <a:prstGeom prst="rect">
                <a:avLst/>
              </a:prstGeom>
              <a:blipFill dpi="0" rotWithShape="1">
                <a:blip r:embed="rId3" cstate="screen"/>
                <a:srcRect/>
                <a:stretch>
                  <a:fillRect/>
                </a:stretch>
              </a:blipFill>
              <a:ln w="28575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gradFill flip="none" rotWithShape="1">
                      <a:gsLst>
                        <a:gs pos="0">
                          <a:srgbClr val="ECECEC"/>
                        </a:gs>
                        <a:gs pos="100000">
                          <a:sysClr val="window" lastClr="FFFFFF"/>
                        </a:gs>
                      </a:gsLst>
                      <a:lin ang="18900000" scaled="1"/>
                      <a:tileRect/>
                    </a:gra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rtlCol="0" anchor="ctr"/>
              <a:lstStyle/>
              <a:p>
                <a:pPr algn="ctr"/>
                <a:endParaRPr lang="zh-CN" altLang="en-US" sz="2400" kern="0" dirty="0">
                  <a:solidFill>
                    <a:srgbClr val="4999E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任意多边形: 形状 15"/>
              <p:cNvSpPr/>
              <p:nvPr/>
            </p:nvSpPr>
            <p:spPr>
              <a:xfrm>
                <a:off x="4115546" y="3707086"/>
                <a:ext cx="6257550" cy="1626724"/>
              </a:xfrm>
              <a:custGeom>
                <a:avLst/>
                <a:gdLst>
                  <a:gd name="connsiteX0" fmla="*/ 0 w 6315247"/>
                  <a:gd name="connsiteY0" fmla="*/ 0 h 1402631"/>
                  <a:gd name="connsiteX1" fmla="*/ 3806231 w 6315247"/>
                  <a:gd name="connsiteY1" fmla="*/ 0 h 1402631"/>
                  <a:gd name="connsiteX2" fmla="*/ 5520607 w 6315247"/>
                  <a:gd name="connsiteY2" fmla="*/ 0 h 1402631"/>
                  <a:gd name="connsiteX3" fmla="*/ 6306555 w 6315247"/>
                  <a:gd name="connsiteY3" fmla="*/ 0 h 1402631"/>
                  <a:gd name="connsiteX4" fmla="*/ 6315247 w 6315247"/>
                  <a:gd name="connsiteY4" fmla="*/ 86221 h 1402631"/>
                  <a:gd name="connsiteX5" fmla="*/ 6315247 w 6315247"/>
                  <a:gd name="connsiteY5" fmla="*/ 859119 h 1402631"/>
                  <a:gd name="connsiteX6" fmla="*/ 5881069 w 6315247"/>
                  <a:gd name="connsiteY6" fmla="*/ 1391837 h 1402631"/>
                  <a:gd name="connsiteX7" fmla="*/ 5774001 w 6315247"/>
                  <a:gd name="connsiteY7" fmla="*/ 1402631 h 1402631"/>
                  <a:gd name="connsiteX8" fmla="*/ 5520607 w 6315247"/>
                  <a:gd name="connsiteY8" fmla="*/ 1402631 h 1402631"/>
                  <a:gd name="connsiteX9" fmla="*/ 3806231 w 6315247"/>
                  <a:gd name="connsiteY9" fmla="*/ 1402631 h 1402631"/>
                  <a:gd name="connsiteX10" fmla="*/ 0 w 6315247"/>
                  <a:gd name="connsiteY10" fmla="*/ 1402631 h 140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15247" h="1402631">
                    <a:moveTo>
                      <a:pt x="0" y="0"/>
                    </a:moveTo>
                    <a:lnTo>
                      <a:pt x="3806231" y="0"/>
                    </a:lnTo>
                    <a:lnTo>
                      <a:pt x="5520607" y="0"/>
                    </a:lnTo>
                    <a:lnTo>
                      <a:pt x="6306555" y="0"/>
                    </a:lnTo>
                    <a:lnTo>
                      <a:pt x="6315247" y="86221"/>
                    </a:lnTo>
                    <a:lnTo>
                      <a:pt x="6315247" y="859119"/>
                    </a:lnTo>
                    <a:cubicBezTo>
                      <a:pt x="6315247" y="1121894"/>
                      <a:pt x="6128854" y="1341133"/>
                      <a:pt x="5881069" y="1391837"/>
                    </a:cubicBezTo>
                    <a:lnTo>
                      <a:pt x="5774001" y="1402631"/>
                    </a:lnTo>
                    <a:lnTo>
                      <a:pt x="5520607" y="1402631"/>
                    </a:lnTo>
                    <a:lnTo>
                      <a:pt x="3806231" y="1402631"/>
                    </a:lnTo>
                    <a:lnTo>
                      <a:pt x="0" y="1402631"/>
                    </a:lnTo>
                    <a:close/>
                  </a:path>
                </a:pathLst>
              </a:cu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任意多边形: 形状 16"/>
              <p:cNvSpPr/>
              <p:nvPr/>
            </p:nvSpPr>
            <p:spPr>
              <a:xfrm>
                <a:off x="1534416" y="1676395"/>
                <a:ext cx="2533238" cy="1416172"/>
              </a:xfrm>
              <a:custGeom>
                <a:avLst/>
                <a:gdLst>
                  <a:gd name="connsiteX0" fmla="*/ 541246 w 2509016"/>
                  <a:gd name="connsiteY0" fmla="*/ 0 h 1402631"/>
                  <a:gd name="connsiteX1" fmla="*/ 2509016 w 2509016"/>
                  <a:gd name="connsiteY1" fmla="*/ 0 h 1402631"/>
                  <a:gd name="connsiteX2" fmla="*/ 2509016 w 2509016"/>
                  <a:gd name="connsiteY2" fmla="*/ 1402631 h 1402631"/>
                  <a:gd name="connsiteX3" fmla="*/ 8692 w 2509016"/>
                  <a:gd name="connsiteY3" fmla="*/ 1402631 h 1402631"/>
                  <a:gd name="connsiteX4" fmla="*/ 0 w 2509016"/>
                  <a:gd name="connsiteY4" fmla="*/ 1316410 h 1402631"/>
                  <a:gd name="connsiteX5" fmla="*/ 0 w 2509016"/>
                  <a:gd name="connsiteY5" fmla="*/ 543512 h 1402631"/>
                  <a:gd name="connsiteX6" fmla="*/ 434178 w 2509016"/>
                  <a:gd name="connsiteY6" fmla="*/ 10794 h 140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09016" h="1402631">
                    <a:moveTo>
                      <a:pt x="541246" y="0"/>
                    </a:moveTo>
                    <a:lnTo>
                      <a:pt x="2509016" y="0"/>
                    </a:lnTo>
                    <a:lnTo>
                      <a:pt x="2509016" y="1402631"/>
                    </a:lnTo>
                    <a:lnTo>
                      <a:pt x="8692" y="1402631"/>
                    </a:lnTo>
                    <a:lnTo>
                      <a:pt x="0" y="1316410"/>
                    </a:lnTo>
                    <a:lnTo>
                      <a:pt x="0" y="543512"/>
                    </a:lnTo>
                    <a:cubicBezTo>
                      <a:pt x="0" y="280737"/>
                      <a:pt x="186393" y="61498"/>
                      <a:pt x="434178" y="10794"/>
                    </a:cubicBezTo>
                    <a:close/>
                  </a:path>
                </a:pathLst>
              </a:cu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98500" dist="190500" dir="8100000" algn="tr" rotWithShape="0">
                  <a:srgbClr val="4999E9">
                    <a:alpha val="20000"/>
                  </a:srgbClr>
                </a:outerShdw>
              </a:effectLst>
            </p:spPr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2435268" y="2003681"/>
                <a:ext cx="731534" cy="731534"/>
                <a:chOff x="2435268" y="2003681"/>
                <a:chExt cx="731534" cy="731534"/>
              </a:xfrm>
            </p:grpSpPr>
            <p:sp>
              <p:nvSpPr>
                <p:cNvPr id="21" name="椭圆 20"/>
                <p:cNvSpPr/>
                <p:nvPr/>
              </p:nvSpPr>
              <p:spPr>
                <a:xfrm>
                  <a:off x="2435268" y="2003681"/>
                  <a:ext cx="731534" cy="731534"/>
                </a:xfrm>
                <a:prstGeom prst="ellipse">
                  <a:avLst/>
                </a:prstGeom>
                <a:noFill/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22" name="组合 21"/>
                <p:cNvGrpSpPr/>
                <p:nvPr/>
              </p:nvGrpSpPr>
              <p:grpSpPr>
                <a:xfrm>
                  <a:off x="2594004" y="2161800"/>
                  <a:ext cx="414063" cy="415297"/>
                  <a:chOff x="3996012" y="960439"/>
                  <a:chExt cx="557140" cy="558801"/>
                </a:xfrm>
                <a:solidFill>
                  <a:schemeClr val="bg1"/>
                </a:solidFill>
              </p:grpSpPr>
              <p:sp>
                <p:nvSpPr>
                  <p:cNvPr id="23" name="Freeform 30"/>
                  <p:cNvSpPr/>
                  <p:nvPr/>
                </p:nvSpPr>
                <p:spPr bwMode="auto">
                  <a:xfrm>
                    <a:off x="3996012" y="1263652"/>
                    <a:ext cx="557140" cy="255588"/>
                  </a:xfrm>
                  <a:custGeom>
                    <a:avLst/>
                    <a:gdLst>
                      <a:gd name="T0" fmla="*/ 187 w 191"/>
                      <a:gd name="T1" fmla="*/ 3 h 88"/>
                      <a:gd name="T2" fmla="*/ 183 w 191"/>
                      <a:gd name="T3" fmla="*/ 6 h 88"/>
                      <a:gd name="T4" fmla="*/ 96 w 191"/>
                      <a:gd name="T5" fmla="*/ 81 h 88"/>
                      <a:gd name="T6" fmla="*/ 8 w 191"/>
                      <a:gd name="T7" fmla="*/ 4 h 88"/>
                      <a:gd name="T8" fmla="*/ 4 w 191"/>
                      <a:gd name="T9" fmla="*/ 0 h 88"/>
                      <a:gd name="T10" fmla="*/ 0 w 191"/>
                      <a:gd name="T11" fmla="*/ 5 h 88"/>
                      <a:gd name="T12" fmla="*/ 96 w 191"/>
                      <a:gd name="T13" fmla="*/ 88 h 88"/>
                      <a:gd name="T14" fmla="*/ 190 w 191"/>
                      <a:gd name="T15" fmla="*/ 7 h 88"/>
                      <a:gd name="T16" fmla="*/ 187 w 191"/>
                      <a:gd name="T17" fmla="*/ 3 h 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1" h="88">
                        <a:moveTo>
                          <a:pt x="187" y="3"/>
                        </a:moveTo>
                        <a:cubicBezTo>
                          <a:pt x="185" y="3"/>
                          <a:pt x="183" y="4"/>
                          <a:pt x="183" y="6"/>
                        </a:cubicBezTo>
                        <a:cubicBezTo>
                          <a:pt x="176" y="49"/>
                          <a:pt x="139" y="81"/>
                          <a:pt x="96" y="81"/>
                        </a:cubicBezTo>
                        <a:cubicBezTo>
                          <a:pt x="51" y="81"/>
                          <a:pt x="14" y="48"/>
                          <a:pt x="8" y="4"/>
                        </a:cubicBezTo>
                        <a:cubicBezTo>
                          <a:pt x="8" y="2"/>
                          <a:pt x="6" y="0"/>
                          <a:pt x="4" y="0"/>
                        </a:cubicBezTo>
                        <a:cubicBezTo>
                          <a:pt x="2" y="1"/>
                          <a:pt x="0" y="3"/>
                          <a:pt x="0" y="5"/>
                        </a:cubicBezTo>
                        <a:cubicBezTo>
                          <a:pt x="7" y="53"/>
                          <a:pt x="47" y="88"/>
                          <a:pt x="96" y="88"/>
                        </a:cubicBezTo>
                        <a:cubicBezTo>
                          <a:pt x="143" y="88"/>
                          <a:pt x="183" y="54"/>
                          <a:pt x="190" y="7"/>
                        </a:cubicBezTo>
                        <a:cubicBezTo>
                          <a:pt x="191" y="5"/>
                          <a:pt x="189" y="3"/>
                          <a:pt x="187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4" name="Freeform 31"/>
                  <p:cNvSpPr/>
                  <p:nvPr/>
                </p:nvSpPr>
                <p:spPr bwMode="auto">
                  <a:xfrm>
                    <a:off x="3996012" y="960439"/>
                    <a:ext cx="557140" cy="255588"/>
                  </a:xfrm>
                  <a:custGeom>
                    <a:avLst/>
                    <a:gdLst>
                      <a:gd name="T0" fmla="*/ 4 w 191"/>
                      <a:gd name="T1" fmla="*/ 88 h 88"/>
                      <a:gd name="T2" fmla="*/ 4 w 191"/>
                      <a:gd name="T3" fmla="*/ 88 h 88"/>
                      <a:gd name="T4" fmla="*/ 8 w 191"/>
                      <a:gd name="T5" fmla="*/ 85 h 88"/>
                      <a:gd name="T6" fmla="*/ 96 w 191"/>
                      <a:gd name="T7" fmla="*/ 8 h 88"/>
                      <a:gd name="T8" fmla="*/ 183 w 191"/>
                      <a:gd name="T9" fmla="*/ 84 h 88"/>
                      <a:gd name="T10" fmla="*/ 187 w 191"/>
                      <a:gd name="T11" fmla="*/ 87 h 88"/>
                      <a:gd name="T12" fmla="*/ 191 w 191"/>
                      <a:gd name="T13" fmla="*/ 83 h 88"/>
                      <a:gd name="T14" fmla="*/ 96 w 191"/>
                      <a:gd name="T15" fmla="*/ 0 h 88"/>
                      <a:gd name="T16" fmla="*/ 0 w 191"/>
                      <a:gd name="T17" fmla="*/ 84 h 88"/>
                      <a:gd name="T18" fmla="*/ 4 w 191"/>
                      <a:gd name="T19" fmla="*/ 88 h 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91" h="88">
                        <a:moveTo>
                          <a:pt x="4" y="88"/>
                        </a:moveTo>
                        <a:cubicBezTo>
                          <a:pt x="4" y="88"/>
                          <a:pt x="4" y="88"/>
                          <a:pt x="4" y="88"/>
                        </a:cubicBezTo>
                        <a:cubicBezTo>
                          <a:pt x="6" y="88"/>
                          <a:pt x="8" y="87"/>
                          <a:pt x="8" y="85"/>
                        </a:cubicBezTo>
                        <a:cubicBezTo>
                          <a:pt x="14" y="41"/>
                          <a:pt x="51" y="8"/>
                          <a:pt x="96" y="8"/>
                        </a:cubicBezTo>
                        <a:cubicBezTo>
                          <a:pt x="139" y="8"/>
                          <a:pt x="177" y="41"/>
                          <a:pt x="183" y="84"/>
                        </a:cubicBezTo>
                        <a:cubicBezTo>
                          <a:pt x="183" y="86"/>
                          <a:pt x="185" y="88"/>
                          <a:pt x="187" y="87"/>
                        </a:cubicBezTo>
                        <a:cubicBezTo>
                          <a:pt x="189" y="87"/>
                          <a:pt x="191" y="85"/>
                          <a:pt x="191" y="83"/>
                        </a:cubicBezTo>
                        <a:cubicBezTo>
                          <a:pt x="184" y="36"/>
                          <a:pt x="143" y="0"/>
                          <a:pt x="96" y="0"/>
                        </a:cubicBezTo>
                        <a:cubicBezTo>
                          <a:pt x="48" y="0"/>
                          <a:pt x="7" y="36"/>
                          <a:pt x="0" y="84"/>
                        </a:cubicBezTo>
                        <a:cubicBezTo>
                          <a:pt x="0" y="86"/>
                          <a:pt x="2" y="88"/>
                          <a:pt x="4" y="8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5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4162679" y="1125539"/>
                    <a:ext cx="226983" cy="230188"/>
                  </a:xfrm>
                  <a:custGeom>
                    <a:avLst/>
                    <a:gdLst>
                      <a:gd name="T0" fmla="*/ 39 w 78"/>
                      <a:gd name="T1" fmla="*/ 0 h 79"/>
                      <a:gd name="T2" fmla="*/ 0 w 78"/>
                      <a:gd name="T3" fmla="*/ 39 h 79"/>
                      <a:gd name="T4" fmla="*/ 39 w 78"/>
                      <a:gd name="T5" fmla="*/ 79 h 79"/>
                      <a:gd name="T6" fmla="*/ 78 w 78"/>
                      <a:gd name="T7" fmla="*/ 39 h 79"/>
                      <a:gd name="T8" fmla="*/ 39 w 78"/>
                      <a:gd name="T9" fmla="*/ 0 h 79"/>
                      <a:gd name="T10" fmla="*/ 41 w 78"/>
                      <a:gd name="T11" fmla="*/ 60 h 79"/>
                      <a:gd name="T12" fmla="*/ 41 w 78"/>
                      <a:gd name="T13" fmla="*/ 67 h 79"/>
                      <a:gd name="T14" fmla="*/ 36 w 78"/>
                      <a:gd name="T15" fmla="*/ 67 h 79"/>
                      <a:gd name="T16" fmla="*/ 36 w 78"/>
                      <a:gd name="T17" fmla="*/ 61 h 79"/>
                      <a:gd name="T18" fmla="*/ 26 w 78"/>
                      <a:gd name="T19" fmla="*/ 58 h 79"/>
                      <a:gd name="T20" fmla="*/ 28 w 78"/>
                      <a:gd name="T21" fmla="*/ 53 h 79"/>
                      <a:gd name="T22" fmla="*/ 37 w 78"/>
                      <a:gd name="T23" fmla="*/ 56 h 79"/>
                      <a:gd name="T24" fmla="*/ 45 w 78"/>
                      <a:gd name="T25" fmla="*/ 49 h 79"/>
                      <a:gd name="T26" fmla="*/ 38 w 78"/>
                      <a:gd name="T27" fmla="*/ 41 h 79"/>
                      <a:gd name="T28" fmla="*/ 26 w 78"/>
                      <a:gd name="T29" fmla="*/ 29 h 79"/>
                      <a:gd name="T30" fmla="*/ 37 w 78"/>
                      <a:gd name="T31" fmla="*/ 18 h 79"/>
                      <a:gd name="T32" fmla="*/ 37 w 78"/>
                      <a:gd name="T33" fmla="*/ 11 h 79"/>
                      <a:gd name="T34" fmla="*/ 41 w 78"/>
                      <a:gd name="T35" fmla="*/ 11 h 79"/>
                      <a:gd name="T36" fmla="*/ 41 w 78"/>
                      <a:gd name="T37" fmla="*/ 18 h 79"/>
                      <a:gd name="T38" fmla="*/ 50 w 78"/>
                      <a:gd name="T39" fmla="*/ 20 h 79"/>
                      <a:gd name="T40" fmla="*/ 48 w 78"/>
                      <a:gd name="T41" fmla="*/ 25 h 79"/>
                      <a:gd name="T42" fmla="*/ 40 w 78"/>
                      <a:gd name="T43" fmla="*/ 23 h 79"/>
                      <a:gd name="T44" fmla="*/ 32 w 78"/>
                      <a:gd name="T45" fmla="*/ 28 h 79"/>
                      <a:gd name="T46" fmla="*/ 41 w 78"/>
                      <a:gd name="T47" fmla="*/ 36 h 79"/>
                      <a:gd name="T48" fmla="*/ 51 w 78"/>
                      <a:gd name="T49" fmla="*/ 49 h 79"/>
                      <a:gd name="T50" fmla="*/ 41 w 78"/>
                      <a:gd name="T51" fmla="*/ 60 h 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78" h="79">
                        <a:moveTo>
                          <a:pt x="39" y="0"/>
                        </a:moveTo>
                        <a:cubicBezTo>
                          <a:pt x="17" y="0"/>
                          <a:pt x="0" y="18"/>
                          <a:pt x="0" y="39"/>
                        </a:cubicBezTo>
                        <a:cubicBezTo>
                          <a:pt x="0" y="61"/>
                          <a:pt x="17" y="79"/>
                          <a:pt x="39" y="79"/>
                        </a:cubicBezTo>
                        <a:cubicBezTo>
                          <a:pt x="60" y="79"/>
                          <a:pt x="78" y="61"/>
                          <a:pt x="78" y="39"/>
                        </a:cubicBezTo>
                        <a:cubicBezTo>
                          <a:pt x="78" y="18"/>
                          <a:pt x="60" y="0"/>
                          <a:pt x="39" y="0"/>
                        </a:cubicBezTo>
                        <a:close/>
                        <a:moveTo>
                          <a:pt x="41" y="60"/>
                        </a:moveTo>
                        <a:cubicBezTo>
                          <a:pt x="41" y="67"/>
                          <a:pt x="41" y="67"/>
                          <a:pt x="41" y="67"/>
                        </a:cubicBezTo>
                        <a:cubicBezTo>
                          <a:pt x="36" y="67"/>
                          <a:pt x="36" y="67"/>
                          <a:pt x="36" y="67"/>
                        </a:cubicBezTo>
                        <a:cubicBezTo>
                          <a:pt x="36" y="61"/>
                          <a:pt x="36" y="61"/>
                          <a:pt x="36" y="61"/>
                        </a:cubicBezTo>
                        <a:cubicBezTo>
                          <a:pt x="32" y="61"/>
                          <a:pt x="28" y="59"/>
                          <a:pt x="26" y="58"/>
                        </a:cubicBezTo>
                        <a:cubicBezTo>
                          <a:pt x="28" y="53"/>
                          <a:pt x="28" y="53"/>
                          <a:pt x="28" y="53"/>
                        </a:cubicBezTo>
                        <a:cubicBezTo>
                          <a:pt x="30" y="55"/>
                          <a:pt x="34" y="56"/>
                          <a:pt x="37" y="56"/>
                        </a:cubicBezTo>
                        <a:cubicBezTo>
                          <a:pt x="42" y="56"/>
                          <a:pt x="45" y="53"/>
                          <a:pt x="45" y="49"/>
                        </a:cubicBezTo>
                        <a:cubicBezTo>
                          <a:pt x="45" y="45"/>
                          <a:pt x="43" y="43"/>
                          <a:pt x="38" y="41"/>
                        </a:cubicBezTo>
                        <a:cubicBezTo>
                          <a:pt x="31" y="38"/>
                          <a:pt x="26" y="35"/>
                          <a:pt x="26" y="29"/>
                        </a:cubicBezTo>
                        <a:cubicBezTo>
                          <a:pt x="26" y="24"/>
                          <a:pt x="31" y="19"/>
                          <a:pt x="37" y="18"/>
                        </a:cubicBezTo>
                        <a:cubicBezTo>
                          <a:pt x="37" y="11"/>
                          <a:pt x="37" y="11"/>
                          <a:pt x="37" y="11"/>
                        </a:cubicBezTo>
                        <a:cubicBezTo>
                          <a:pt x="41" y="11"/>
                          <a:pt x="41" y="11"/>
                          <a:pt x="41" y="11"/>
                        </a:cubicBezTo>
                        <a:cubicBezTo>
                          <a:pt x="41" y="18"/>
                          <a:pt x="41" y="18"/>
                          <a:pt x="41" y="18"/>
                        </a:cubicBezTo>
                        <a:cubicBezTo>
                          <a:pt x="45" y="18"/>
                          <a:pt x="48" y="19"/>
                          <a:pt x="50" y="20"/>
                        </a:cubicBezTo>
                        <a:cubicBezTo>
                          <a:pt x="48" y="25"/>
                          <a:pt x="48" y="25"/>
                          <a:pt x="48" y="25"/>
                        </a:cubicBezTo>
                        <a:cubicBezTo>
                          <a:pt x="47" y="24"/>
                          <a:pt x="44" y="23"/>
                          <a:pt x="40" y="23"/>
                        </a:cubicBezTo>
                        <a:cubicBezTo>
                          <a:pt x="34" y="23"/>
                          <a:pt x="32" y="26"/>
                          <a:pt x="32" y="28"/>
                        </a:cubicBezTo>
                        <a:cubicBezTo>
                          <a:pt x="32" y="32"/>
                          <a:pt x="35" y="34"/>
                          <a:pt x="41" y="36"/>
                        </a:cubicBezTo>
                        <a:cubicBezTo>
                          <a:pt x="48" y="39"/>
                          <a:pt x="51" y="43"/>
                          <a:pt x="51" y="49"/>
                        </a:cubicBezTo>
                        <a:cubicBezTo>
                          <a:pt x="51" y="54"/>
                          <a:pt x="48" y="59"/>
                          <a:pt x="41" y="6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6" name="Freeform 33"/>
                  <p:cNvSpPr>
                    <a:spLocks noEditPoints="1"/>
                  </p:cNvSpPr>
                  <p:nvPr/>
                </p:nvSpPr>
                <p:spPr bwMode="auto">
                  <a:xfrm>
                    <a:off x="4081726" y="1047752"/>
                    <a:ext cx="387300" cy="387350"/>
                  </a:xfrm>
                  <a:custGeom>
                    <a:avLst/>
                    <a:gdLst>
                      <a:gd name="T0" fmla="*/ 67 w 133"/>
                      <a:gd name="T1" fmla="*/ 0 h 133"/>
                      <a:gd name="T2" fmla="*/ 0 w 133"/>
                      <a:gd name="T3" fmla="*/ 66 h 133"/>
                      <a:gd name="T4" fmla="*/ 67 w 133"/>
                      <a:gd name="T5" fmla="*/ 133 h 133"/>
                      <a:gd name="T6" fmla="*/ 133 w 133"/>
                      <a:gd name="T7" fmla="*/ 66 h 133"/>
                      <a:gd name="T8" fmla="*/ 67 w 133"/>
                      <a:gd name="T9" fmla="*/ 0 h 133"/>
                      <a:gd name="T10" fmla="*/ 67 w 133"/>
                      <a:gd name="T11" fmla="*/ 113 h 133"/>
                      <a:gd name="T12" fmla="*/ 20 w 133"/>
                      <a:gd name="T13" fmla="*/ 66 h 133"/>
                      <a:gd name="T14" fmla="*/ 67 w 133"/>
                      <a:gd name="T15" fmla="*/ 19 h 133"/>
                      <a:gd name="T16" fmla="*/ 114 w 133"/>
                      <a:gd name="T17" fmla="*/ 66 h 133"/>
                      <a:gd name="T18" fmla="*/ 67 w 133"/>
                      <a:gd name="T19" fmla="*/ 113 h 1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3" h="133">
                        <a:moveTo>
                          <a:pt x="67" y="0"/>
                        </a:moveTo>
                        <a:cubicBezTo>
                          <a:pt x="30" y="0"/>
                          <a:pt x="0" y="30"/>
                          <a:pt x="0" y="66"/>
                        </a:cubicBezTo>
                        <a:cubicBezTo>
                          <a:pt x="0" y="103"/>
                          <a:pt x="30" y="133"/>
                          <a:pt x="67" y="133"/>
                        </a:cubicBezTo>
                        <a:cubicBezTo>
                          <a:pt x="103" y="133"/>
                          <a:pt x="133" y="103"/>
                          <a:pt x="133" y="66"/>
                        </a:cubicBezTo>
                        <a:cubicBezTo>
                          <a:pt x="133" y="30"/>
                          <a:pt x="103" y="0"/>
                          <a:pt x="67" y="0"/>
                        </a:cubicBezTo>
                        <a:close/>
                        <a:moveTo>
                          <a:pt x="67" y="113"/>
                        </a:moveTo>
                        <a:cubicBezTo>
                          <a:pt x="41" y="113"/>
                          <a:pt x="20" y="92"/>
                          <a:pt x="20" y="66"/>
                        </a:cubicBezTo>
                        <a:cubicBezTo>
                          <a:pt x="20" y="41"/>
                          <a:pt x="41" y="19"/>
                          <a:pt x="67" y="19"/>
                        </a:cubicBezTo>
                        <a:cubicBezTo>
                          <a:pt x="93" y="19"/>
                          <a:pt x="114" y="41"/>
                          <a:pt x="114" y="66"/>
                        </a:cubicBezTo>
                        <a:cubicBezTo>
                          <a:pt x="114" y="92"/>
                          <a:pt x="93" y="113"/>
                          <a:pt x="67" y="11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19" name="矩形 18"/>
              <p:cNvSpPr/>
              <p:nvPr/>
            </p:nvSpPr>
            <p:spPr>
              <a:xfrm>
                <a:off x="4489241" y="4012187"/>
                <a:ext cx="2168989" cy="251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hangingPunct="0"/>
                <a:r>
                  <a: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单击添加标题</a:t>
                </a:r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4489241" y="4389606"/>
                <a:ext cx="5461000" cy="5688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hangingPunct="0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请您单击此处添加合适文字加以解释说明，可以根据自己的需要适当地调整文字大小或者颜色等属性，可复制粘贴文本。</a:t>
                </a:r>
                <a:endParaRPr lang="zh-CN" alt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形状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7513964" y="996504"/>
            <a:ext cx="2902842" cy="2902842"/>
            <a:chOff x="7833532" y="1977579"/>
            <a:chExt cx="2902842" cy="2902842"/>
          </a:xfrm>
        </p:grpSpPr>
        <p:sp>
          <p:nvSpPr>
            <p:cNvPr id="5" name="椭圆 4"/>
            <p:cNvSpPr/>
            <p:nvPr/>
          </p:nvSpPr>
          <p:spPr>
            <a:xfrm>
              <a:off x="7833532" y="1977579"/>
              <a:ext cx="2902842" cy="2902842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19617" y="2263664"/>
              <a:ext cx="2330673" cy="2330673"/>
            </a:xfrm>
            <a:prstGeom prst="ellipse">
              <a:avLst/>
            </a:prstGeom>
            <a:gradFill>
              <a:gsLst>
                <a:gs pos="100000">
                  <a:srgbClr val="0420ED"/>
                </a:gs>
                <a:gs pos="0">
                  <a:srgbClr val="4D62FD"/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0" sx="95000" sy="95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2031113" y="2735818"/>
            <a:ext cx="4591783" cy="738664"/>
          </a:xfrm>
          <a:prstGeom prst="rect">
            <a:avLst/>
          </a:prstGeom>
          <a:noFill/>
          <a:effectLst>
            <a:glow rad="203200">
              <a:srgbClr val="FF0000">
                <a:alpha val="69000"/>
              </a:srgbClr>
            </a:glow>
          </a:effectLst>
        </p:spPr>
        <p:txBody>
          <a:bodyPr wrap="square" lIns="0" tIns="0" rIns="0" bIns="0" rtlCol="0">
            <a:spAutoFit/>
          </a:bodyPr>
          <a:lstStyle/>
          <a:p>
            <a:pPr lvl="0" algn="ctr" defTabSz="457200">
              <a:defRPr/>
            </a:pPr>
            <a:r>
              <a:rPr lang="zh-CN" altLang="en-US" sz="4800" dirty="0">
                <a:solidFill>
                  <a:prstClr val="white"/>
                </a:solidFill>
                <a:cs typeface="+mn-ea"/>
                <a:sym typeface="+mn-lt"/>
              </a:rPr>
              <a:t>后续工作计划</a:t>
            </a:r>
            <a:endParaRPr lang="zh-CN" altLang="en-US" sz="48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81684" y="3406955"/>
            <a:ext cx="5690641" cy="679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形状, 圆圈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3" name="_3"/>
          <p:cNvSpPr/>
          <p:nvPr/>
        </p:nvSpPr>
        <p:spPr>
          <a:xfrm>
            <a:off x="4341064" y="993012"/>
            <a:ext cx="3355406" cy="1107996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600" b="1" dirty="0">
                <a:solidFill>
                  <a:srgbClr val="FFFFFF"/>
                </a:solidFill>
                <a:effectLst>
                  <a:glow>
                    <a:prstClr val="white"/>
                  </a:glow>
                </a:effectLst>
                <a:cs typeface="+mn-ea"/>
                <a:sym typeface="+mn-lt"/>
              </a:rPr>
              <a:t>目录</a:t>
            </a:r>
            <a:r>
              <a:rPr lang="en-US" altLang="zh-CN" sz="3200" b="1" dirty="0">
                <a:solidFill>
                  <a:srgbClr val="FFFFFF"/>
                </a:solidFill>
                <a:effectLst>
                  <a:glow>
                    <a:prstClr val="white"/>
                  </a:glow>
                </a:effectLst>
                <a:cs typeface="+mn-ea"/>
                <a:sym typeface="+mn-lt"/>
              </a:rPr>
              <a:t>content</a:t>
            </a:r>
            <a:endParaRPr lang="zh-CN" altLang="en-US" sz="6600" b="1" dirty="0">
              <a:solidFill>
                <a:srgbClr val="FFFFFF"/>
              </a:solidFill>
              <a:effectLst>
                <a:glow>
                  <a:prstClr val="white"/>
                </a:glow>
              </a:effectLst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808200" y="2647508"/>
            <a:ext cx="2441694" cy="2541181"/>
            <a:chOff x="1049549" y="2679405"/>
            <a:chExt cx="2441694" cy="2541181"/>
          </a:xfrm>
        </p:grpSpPr>
        <p:sp>
          <p:nvSpPr>
            <p:cNvPr id="35" name="矩形: 圆角 34"/>
            <p:cNvSpPr/>
            <p:nvPr/>
          </p:nvSpPr>
          <p:spPr>
            <a:xfrm>
              <a:off x="1049549" y="2679405"/>
              <a:ext cx="2441694" cy="2541181"/>
            </a:xfrm>
            <a:prstGeom prst="roundRect">
              <a:avLst>
                <a:gd name="adj" fmla="val 11844"/>
              </a:avLst>
            </a:prstGeom>
            <a:solidFill>
              <a:srgbClr val="465A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1100845" y="2948183"/>
              <a:ext cx="2339102" cy="1674013"/>
              <a:chOff x="1932942" y="2502498"/>
              <a:chExt cx="2339102" cy="1674013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2720084" y="2502498"/>
                <a:ext cx="720000" cy="720000"/>
                <a:chOff x="3666568" y="2439703"/>
                <a:chExt cx="720000" cy="720000"/>
              </a:xfrm>
            </p:grpSpPr>
            <p:sp>
              <p:nvSpPr>
                <p:cNvPr id="39" name="椭圆 38"/>
                <p:cNvSpPr/>
                <p:nvPr/>
              </p:nvSpPr>
              <p:spPr>
                <a:xfrm>
                  <a:off x="3666568" y="2439703"/>
                  <a:ext cx="720000" cy="720000"/>
                </a:xfrm>
                <a:prstGeom prst="ellipse">
                  <a:avLst/>
                </a:prstGeom>
                <a:gradFill>
                  <a:gsLst>
                    <a:gs pos="100000">
                      <a:srgbClr val="0420ED"/>
                    </a:gs>
                    <a:gs pos="0">
                      <a:srgbClr val="4D62FD"/>
                    </a:gs>
                  </a:gsLst>
                  <a:lin ang="36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sx="95000" sy="95000" algn="c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文本框 39"/>
                <p:cNvSpPr txBox="1"/>
                <p:nvPr/>
              </p:nvSpPr>
              <p:spPr>
                <a:xfrm>
                  <a:off x="3690158" y="2538093"/>
                  <a:ext cx="67282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01</a:t>
                  </a:r>
                  <a:endParaRPr kumimoji="0" lang="zh-CN" alt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矩形 37"/>
              <p:cNvSpPr/>
              <p:nvPr/>
            </p:nvSpPr>
            <p:spPr>
              <a:xfrm>
                <a:off x="1932942" y="3437847"/>
                <a:ext cx="2339102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sz="2800" b="1" kern="0" dirty="0">
                    <a:ln w="0">
                      <a:noFill/>
                    </a:ln>
                    <a:solidFill>
                      <a:schemeClr val="bg1"/>
                    </a:solidFill>
                    <a:cs typeface="+mn-ea"/>
                    <a:sym typeface="+mn-lt"/>
                  </a:rPr>
                  <a:t>运营整体概况</a:t>
                </a:r>
                <a:endParaRPr kumimoji="0" lang="en-US" altLang="zh-CN" sz="2800" b="1" i="0" u="none" strike="noStrike" kern="0" cap="none" spc="0" normalizeH="0" baseline="0" noProof="0" dirty="0">
                  <a:ln w="0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Please </a:t>
                </a:r>
                <a:r>
                  <a:rPr kumimoji="0" lang="en-US" altLang="zh-CN" sz="14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your title here.</a:t>
                </a:r>
                <a:endParaRPr kumimoji="0" lang="zh-CN" altLang="en-US" sz="1400" b="0" i="0" u="none" strike="noStrike" kern="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>
          <a:xfrm>
            <a:off x="3519502" y="2647508"/>
            <a:ext cx="2441694" cy="2541181"/>
            <a:chOff x="1049549" y="2679405"/>
            <a:chExt cx="2441694" cy="2541181"/>
          </a:xfrm>
        </p:grpSpPr>
        <p:sp>
          <p:nvSpPr>
            <p:cNvPr id="42" name="矩形: 圆角 41"/>
            <p:cNvSpPr/>
            <p:nvPr/>
          </p:nvSpPr>
          <p:spPr>
            <a:xfrm>
              <a:off x="1049549" y="2679405"/>
              <a:ext cx="2441694" cy="2541181"/>
            </a:xfrm>
            <a:prstGeom prst="roundRect">
              <a:avLst>
                <a:gd name="adj" fmla="val 11844"/>
              </a:avLst>
            </a:prstGeom>
            <a:solidFill>
              <a:srgbClr val="465A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1100845" y="2948183"/>
              <a:ext cx="2339102" cy="1674013"/>
              <a:chOff x="1932942" y="2502498"/>
              <a:chExt cx="2339102" cy="1674013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2720084" y="2502498"/>
                <a:ext cx="720000" cy="720000"/>
                <a:chOff x="3666568" y="2439703"/>
                <a:chExt cx="720000" cy="720000"/>
              </a:xfrm>
            </p:grpSpPr>
            <p:sp>
              <p:nvSpPr>
                <p:cNvPr id="75" name="椭圆 74"/>
                <p:cNvSpPr/>
                <p:nvPr/>
              </p:nvSpPr>
              <p:spPr>
                <a:xfrm>
                  <a:off x="3666568" y="2439703"/>
                  <a:ext cx="720000" cy="720000"/>
                </a:xfrm>
                <a:prstGeom prst="ellipse">
                  <a:avLst/>
                </a:prstGeom>
                <a:gradFill>
                  <a:gsLst>
                    <a:gs pos="100000">
                      <a:srgbClr val="0420ED"/>
                    </a:gs>
                    <a:gs pos="0">
                      <a:srgbClr val="4D62FD"/>
                    </a:gs>
                  </a:gsLst>
                  <a:lin ang="36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sx="95000" sy="95000" algn="c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文本框 76"/>
                <p:cNvSpPr txBox="1"/>
                <p:nvPr/>
              </p:nvSpPr>
              <p:spPr>
                <a:xfrm>
                  <a:off x="3690158" y="2538093"/>
                  <a:ext cx="67282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02</a:t>
                  </a:r>
                  <a:endParaRPr kumimoji="0" lang="zh-CN" alt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2" name="矩形 51"/>
              <p:cNvSpPr/>
              <p:nvPr/>
            </p:nvSpPr>
            <p:spPr>
              <a:xfrm>
                <a:off x="1932942" y="3437847"/>
                <a:ext cx="2339102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0" cap="none" spc="0" normalizeH="0" baseline="0" noProof="0" dirty="0">
                    <a:ln w="0"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工作成果展示</a:t>
                </a:r>
                <a:endParaRPr kumimoji="0" lang="en-US" altLang="zh-CN" sz="2800" b="1" i="0" u="none" strike="noStrike" kern="0" cap="none" spc="0" normalizeH="0" baseline="0" noProof="0" dirty="0">
                  <a:ln w="0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Please </a:t>
                </a:r>
                <a:r>
                  <a:rPr kumimoji="0" lang="en-US" altLang="zh-CN" sz="14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your title here.</a:t>
                </a:r>
                <a:endParaRPr kumimoji="0" lang="zh-CN" altLang="en-US" sz="1400" b="0" i="0" u="none" strike="noStrike" kern="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8" name="组合 77"/>
          <p:cNvGrpSpPr/>
          <p:nvPr/>
        </p:nvGrpSpPr>
        <p:grpSpPr>
          <a:xfrm>
            <a:off x="6230804" y="2647508"/>
            <a:ext cx="2441694" cy="2541181"/>
            <a:chOff x="1049549" y="2679405"/>
            <a:chExt cx="2441694" cy="2541181"/>
          </a:xfrm>
        </p:grpSpPr>
        <p:sp>
          <p:nvSpPr>
            <p:cNvPr id="79" name="矩形: 圆角 78"/>
            <p:cNvSpPr/>
            <p:nvPr/>
          </p:nvSpPr>
          <p:spPr>
            <a:xfrm>
              <a:off x="1049549" y="2679405"/>
              <a:ext cx="2441694" cy="2541181"/>
            </a:xfrm>
            <a:prstGeom prst="roundRect">
              <a:avLst>
                <a:gd name="adj" fmla="val 11844"/>
              </a:avLst>
            </a:prstGeom>
            <a:solidFill>
              <a:srgbClr val="465A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0" name="组合 79"/>
            <p:cNvGrpSpPr/>
            <p:nvPr/>
          </p:nvGrpSpPr>
          <p:grpSpPr>
            <a:xfrm>
              <a:off x="1100846" y="2948183"/>
              <a:ext cx="2339102" cy="1674013"/>
              <a:chOff x="1932943" y="2502498"/>
              <a:chExt cx="2339102" cy="1674013"/>
            </a:xfrm>
          </p:grpSpPr>
          <p:grpSp>
            <p:nvGrpSpPr>
              <p:cNvPr id="81" name="组合 80"/>
              <p:cNvGrpSpPr/>
              <p:nvPr/>
            </p:nvGrpSpPr>
            <p:grpSpPr>
              <a:xfrm>
                <a:off x="2720084" y="2502498"/>
                <a:ext cx="720000" cy="720000"/>
                <a:chOff x="3666568" y="2439703"/>
                <a:chExt cx="720000" cy="720000"/>
              </a:xfrm>
            </p:grpSpPr>
            <p:sp>
              <p:nvSpPr>
                <p:cNvPr id="83" name="椭圆 82"/>
                <p:cNvSpPr/>
                <p:nvPr/>
              </p:nvSpPr>
              <p:spPr>
                <a:xfrm>
                  <a:off x="3666568" y="2439703"/>
                  <a:ext cx="720000" cy="720000"/>
                </a:xfrm>
                <a:prstGeom prst="ellipse">
                  <a:avLst/>
                </a:prstGeom>
                <a:gradFill>
                  <a:gsLst>
                    <a:gs pos="100000">
                      <a:srgbClr val="0420ED"/>
                    </a:gs>
                    <a:gs pos="0">
                      <a:srgbClr val="4D62FD"/>
                    </a:gs>
                  </a:gsLst>
                  <a:lin ang="36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sx="95000" sy="95000" algn="c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文本框 83"/>
                <p:cNvSpPr txBox="1"/>
                <p:nvPr/>
              </p:nvSpPr>
              <p:spPr>
                <a:xfrm>
                  <a:off x="3690158" y="2538093"/>
                  <a:ext cx="67282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03</a:t>
                  </a:r>
                  <a:endParaRPr kumimoji="0" lang="zh-CN" alt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2" name="矩形 81"/>
              <p:cNvSpPr/>
              <p:nvPr/>
            </p:nvSpPr>
            <p:spPr>
              <a:xfrm>
                <a:off x="1932943" y="3437847"/>
                <a:ext cx="2339102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0" cap="none" spc="0" normalizeH="0" baseline="0" noProof="0" dirty="0">
                    <a:ln w="0"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存在不足之处</a:t>
                </a:r>
                <a:endParaRPr kumimoji="0" lang="en-US" altLang="zh-CN" sz="2800" b="1" i="0" u="none" strike="noStrike" kern="0" cap="none" spc="0" normalizeH="0" baseline="0" noProof="0" dirty="0">
                  <a:ln w="0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Please </a:t>
                </a:r>
                <a:r>
                  <a:rPr kumimoji="0" lang="en-US" altLang="zh-CN" sz="14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your title here.</a:t>
                </a:r>
                <a:endParaRPr kumimoji="0" lang="zh-CN" altLang="en-US" sz="1400" b="0" i="0" u="none" strike="noStrike" kern="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8942106" y="2647508"/>
            <a:ext cx="2441694" cy="2541181"/>
            <a:chOff x="1049549" y="2679405"/>
            <a:chExt cx="2441694" cy="2541181"/>
          </a:xfrm>
        </p:grpSpPr>
        <p:sp>
          <p:nvSpPr>
            <p:cNvPr id="86" name="矩形: 圆角 85"/>
            <p:cNvSpPr/>
            <p:nvPr/>
          </p:nvSpPr>
          <p:spPr>
            <a:xfrm>
              <a:off x="1049549" y="2679405"/>
              <a:ext cx="2441694" cy="2541181"/>
            </a:xfrm>
            <a:prstGeom prst="roundRect">
              <a:avLst>
                <a:gd name="adj" fmla="val 11844"/>
              </a:avLst>
            </a:prstGeom>
            <a:solidFill>
              <a:srgbClr val="465A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7" name="组合 86"/>
            <p:cNvGrpSpPr/>
            <p:nvPr/>
          </p:nvGrpSpPr>
          <p:grpSpPr>
            <a:xfrm>
              <a:off x="1100846" y="2948183"/>
              <a:ext cx="2339102" cy="1674013"/>
              <a:chOff x="1932943" y="2502498"/>
              <a:chExt cx="2339102" cy="1674013"/>
            </a:xfrm>
          </p:grpSpPr>
          <p:grpSp>
            <p:nvGrpSpPr>
              <p:cNvPr id="88" name="组合 87"/>
              <p:cNvGrpSpPr/>
              <p:nvPr/>
            </p:nvGrpSpPr>
            <p:grpSpPr>
              <a:xfrm>
                <a:off x="2720084" y="2502498"/>
                <a:ext cx="720000" cy="720000"/>
                <a:chOff x="3666568" y="2439703"/>
                <a:chExt cx="720000" cy="720000"/>
              </a:xfrm>
            </p:grpSpPr>
            <p:sp>
              <p:nvSpPr>
                <p:cNvPr id="90" name="椭圆 89"/>
                <p:cNvSpPr/>
                <p:nvPr/>
              </p:nvSpPr>
              <p:spPr>
                <a:xfrm>
                  <a:off x="3666568" y="2439703"/>
                  <a:ext cx="720000" cy="720000"/>
                </a:xfrm>
                <a:prstGeom prst="ellipse">
                  <a:avLst/>
                </a:prstGeom>
                <a:gradFill>
                  <a:gsLst>
                    <a:gs pos="100000">
                      <a:srgbClr val="0420ED"/>
                    </a:gs>
                    <a:gs pos="0">
                      <a:srgbClr val="4D62FD"/>
                    </a:gs>
                  </a:gsLst>
                  <a:lin ang="36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sx="95000" sy="95000" algn="c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文本框 90"/>
                <p:cNvSpPr txBox="1"/>
                <p:nvPr/>
              </p:nvSpPr>
              <p:spPr>
                <a:xfrm>
                  <a:off x="3690158" y="2538093"/>
                  <a:ext cx="67282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8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04</a:t>
                  </a:r>
                  <a:endParaRPr kumimoji="0" lang="zh-CN" alt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9" name="矩形 88"/>
              <p:cNvSpPr/>
              <p:nvPr/>
            </p:nvSpPr>
            <p:spPr>
              <a:xfrm>
                <a:off x="1932943" y="3437847"/>
                <a:ext cx="2339102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1" i="0" u="none" strike="noStrike" kern="0" cap="none" spc="0" normalizeH="0" baseline="0" noProof="0" dirty="0">
                    <a:ln w="0"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后续工作计划</a:t>
                </a:r>
                <a:endParaRPr kumimoji="0" lang="en-US" altLang="zh-CN" sz="2800" b="1" i="0" u="none" strike="noStrike" kern="0" cap="none" spc="0" normalizeH="0" baseline="0" noProof="0" dirty="0">
                  <a:ln w="0"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Please </a:t>
                </a:r>
                <a:r>
                  <a:rPr kumimoji="0" lang="en-US" altLang="zh-CN" sz="1400" b="0" i="0" u="none" strike="noStrike" kern="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your title here.</a:t>
                </a:r>
                <a:endParaRPr kumimoji="0" lang="zh-CN" altLang="en-US" sz="1400" b="0" i="0" u="none" strike="noStrike" kern="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7696470" y="701336"/>
            <a:ext cx="18115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>
                <a:solidFill>
                  <a:srgbClr val="0221ED"/>
                </a:solidFill>
              </a:rPr>
              <a:t>https://www.ypppt.com/</a:t>
            </a:r>
            <a:endParaRPr lang="zh-CN" altLang="en-US" sz="1100" dirty="0">
              <a:solidFill>
                <a:srgbClr val="0221E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9246" y="1440940"/>
            <a:ext cx="10668033" cy="416799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762000" dist="571500" dir="5400000" sx="90000" sy="90000" algn="t" rotWithShape="0">
              <a:prstClr val="black">
                <a:alpha val="15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zh-CN" altLang="en-US" b="1" ker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后续工作计划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9" name="图片占位符 1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833292" y="1508900"/>
            <a:ext cx="3040039" cy="1898896"/>
          </a:xfrm>
          <a:custGeom>
            <a:avLst/>
            <a:gdLst>
              <a:gd name="connsiteX0" fmla="*/ 0 w 3042671"/>
              <a:gd name="connsiteY0" fmla="*/ 0 h 2017938"/>
              <a:gd name="connsiteX1" fmla="*/ 3042671 w 3042671"/>
              <a:gd name="connsiteY1" fmla="*/ 0 h 2017938"/>
              <a:gd name="connsiteX2" fmla="*/ 3042671 w 3042671"/>
              <a:gd name="connsiteY2" fmla="*/ 2017938 h 2017938"/>
              <a:gd name="connsiteX3" fmla="*/ 0 w 3042671"/>
              <a:gd name="connsiteY3" fmla="*/ 2017938 h 20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2671" h="2017938">
                <a:moveTo>
                  <a:pt x="0" y="0"/>
                </a:moveTo>
                <a:lnTo>
                  <a:pt x="3042671" y="0"/>
                </a:lnTo>
                <a:lnTo>
                  <a:pt x="3042671" y="2017938"/>
                </a:lnTo>
                <a:lnTo>
                  <a:pt x="0" y="2017938"/>
                </a:lnTo>
                <a:close/>
              </a:path>
            </a:pathLst>
          </a:custGeom>
        </p:spPr>
      </p:pic>
      <p:pic>
        <p:nvPicPr>
          <p:cNvPr id="10" name="图片占位符 18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3964406" y="3579598"/>
            <a:ext cx="3257056" cy="2033730"/>
          </a:xfrm>
          <a:custGeom>
            <a:avLst/>
            <a:gdLst>
              <a:gd name="connsiteX0" fmla="*/ 0 w 3042671"/>
              <a:gd name="connsiteY0" fmla="*/ 0 h 2017938"/>
              <a:gd name="connsiteX1" fmla="*/ 3042671 w 3042671"/>
              <a:gd name="connsiteY1" fmla="*/ 0 h 2017938"/>
              <a:gd name="connsiteX2" fmla="*/ 3042671 w 3042671"/>
              <a:gd name="connsiteY2" fmla="*/ 2017938 h 2017938"/>
              <a:gd name="connsiteX3" fmla="*/ 0 w 3042671"/>
              <a:gd name="connsiteY3" fmla="*/ 2017938 h 20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2671" h="2017938">
                <a:moveTo>
                  <a:pt x="0" y="0"/>
                </a:moveTo>
                <a:lnTo>
                  <a:pt x="3042671" y="0"/>
                </a:lnTo>
                <a:lnTo>
                  <a:pt x="3042671" y="2017938"/>
                </a:lnTo>
                <a:lnTo>
                  <a:pt x="0" y="2017938"/>
                </a:lnTo>
                <a:close/>
              </a:path>
            </a:pathLst>
          </a:custGeom>
        </p:spPr>
      </p:pic>
      <p:pic>
        <p:nvPicPr>
          <p:cNvPr id="11" name="图片占位符 20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7337286" y="1507516"/>
            <a:ext cx="4129993" cy="4129993"/>
          </a:xfrm>
          <a:custGeom>
            <a:avLst/>
            <a:gdLst>
              <a:gd name="connsiteX0" fmla="*/ 0 w 4161744"/>
              <a:gd name="connsiteY0" fmla="*/ 0 h 4129993"/>
              <a:gd name="connsiteX1" fmla="*/ 4161744 w 4161744"/>
              <a:gd name="connsiteY1" fmla="*/ 0 h 4129993"/>
              <a:gd name="connsiteX2" fmla="*/ 4161744 w 4161744"/>
              <a:gd name="connsiteY2" fmla="*/ 4129993 h 4129993"/>
              <a:gd name="connsiteX3" fmla="*/ 0 w 4161744"/>
              <a:gd name="connsiteY3" fmla="*/ 4129993 h 412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1744" h="4129993">
                <a:moveTo>
                  <a:pt x="0" y="0"/>
                </a:moveTo>
                <a:lnTo>
                  <a:pt x="4161744" y="0"/>
                </a:lnTo>
                <a:lnTo>
                  <a:pt x="4161744" y="4129993"/>
                </a:lnTo>
                <a:lnTo>
                  <a:pt x="0" y="4129993"/>
                </a:lnTo>
                <a:close/>
              </a:path>
            </a:pathLst>
          </a:custGeom>
        </p:spPr>
      </p:pic>
      <p:grpSp>
        <p:nvGrpSpPr>
          <p:cNvPr id="14" name="组合 13"/>
          <p:cNvGrpSpPr/>
          <p:nvPr/>
        </p:nvGrpSpPr>
        <p:grpSpPr>
          <a:xfrm>
            <a:off x="3964399" y="1507516"/>
            <a:ext cx="3276036" cy="1976997"/>
            <a:chOff x="4023122" y="1796715"/>
            <a:chExt cx="3276036" cy="1976997"/>
          </a:xfrm>
        </p:grpSpPr>
        <p:sp>
          <p:nvSpPr>
            <p:cNvPr id="15" name="矩形 14"/>
            <p:cNvSpPr/>
            <p:nvPr/>
          </p:nvSpPr>
          <p:spPr>
            <a:xfrm>
              <a:off x="4023122" y="1796715"/>
              <a:ext cx="3276036" cy="1976997"/>
            </a:xfrm>
            <a:prstGeom prst="rect">
              <a:avLst/>
            </a:prstGeom>
            <a:solidFill>
              <a:srgbClr val="4D62F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4170949" y="1901371"/>
              <a:ext cx="2743200" cy="1618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algn="ctr" defTabSz="541655" hangingPunct="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prstClr val="white"/>
                  </a:solidFill>
                  <a:cs typeface="+mn-ea"/>
                  <a:sym typeface="+mn-lt"/>
                </a:rPr>
                <a:t>单击此处输入文字内容加以解释说明，可根据需求调整文字的大小或颜色等属性。</a:t>
              </a:r>
              <a:endParaRPr lang="zh-CN" altLang="en-US" sz="1600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31977" y="3578631"/>
            <a:ext cx="3042671" cy="2017938"/>
            <a:chOff x="890700" y="3867830"/>
            <a:chExt cx="3042671" cy="2017938"/>
          </a:xfrm>
        </p:grpSpPr>
        <p:sp>
          <p:nvSpPr>
            <p:cNvPr id="18" name="矩形 17"/>
            <p:cNvSpPr/>
            <p:nvPr/>
          </p:nvSpPr>
          <p:spPr>
            <a:xfrm>
              <a:off x="890700" y="3867830"/>
              <a:ext cx="3042671" cy="201793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50759" y="4059035"/>
              <a:ext cx="2743200" cy="1618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algn="ctr" defTabSz="541655" hangingPunct="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prstClr val="white"/>
                  </a:solidFill>
                  <a:cs typeface="+mn-ea"/>
                  <a:sym typeface="+mn-lt"/>
                </a:rPr>
                <a:t>单击此处输入文字内容加以解释说明，可根据需求调整文字的大小或颜色等属性。</a:t>
              </a:r>
              <a:endParaRPr lang="zh-CN" altLang="en-US" sz="1600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后续工作计划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矩形: 圆角 8"/>
          <p:cNvSpPr/>
          <p:nvPr/>
        </p:nvSpPr>
        <p:spPr>
          <a:xfrm>
            <a:off x="994229" y="1611086"/>
            <a:ext cx="10203543" cy="2510971"/>
          </a:xfrm>
          <a:prstGeom prst="roundRect">
            <a:avLst>
              <a:gd name="adj" fmla="val 50000"/>
            </a:avLst>
          </a:prstGeom>
          <a:solidFill>
            <a:srgbClr val="4D6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Oval 16"/>
          <p:cNvSpPr/>
          <p:nvPr/>
        </p:nvSpPr>
        <p:spPr bwMode="auto">
          <a:xfrm>
            <a:off x="2096190" y="2160383"/>
            <a:ext cx="1414298" cy="1412376"/>
          </a:xfrm>
          <a:prstGeom prst="ellipse">
            <a:avLst/>
          </a:prstGeom>
          <a:noFill/>
          <a:ln w="6350">
            <a:solidFill>
              <a:srgbClr val="E4D2BA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Arc 20"/>
          <p:cNvSpPr/>
          <p:nvPr/>
        </p:nvSpPr>
        <p:spPr bwMode="auto">
          <a:xfrm>
            <a:off x="1869441" y="1933634"/>
            <a:ext cx="1871639" cy="1869717"/>
          </a:xfrm>
          <a:prstGeom prst="arc">
            <a:avLst>
              <a:gd name="adj1" fmla="val 415821"/>
              <a:gd name="adj2" fmla="val 16297434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24"/>
          <p:cNvSpPr txBox="1">
            <a:spLocks noChangeArrowheads="1"/>
          </p:cNvSpPr>
          <p:nvPr/>
        </p:nvSpPr>
        <p:spPr bwMode="auto">
          <a:xfrm>
            <a:off x="2336074" y="2688762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76%</a:t>
            </a:r>
            <a:endParaRPr lang="en-US" altLang="zh-CN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Oval 17"/>
          <p:cNvSpPr/>
          <p:nvPr/>
        </p:nvSpPr>
        <p:spPr bwMode="auto">
          <a:xfrm>
            <a:off x="5391735" y="2160383"/>
            <a:ext cx="1412375" cy="1412376"/>
          </a:xfrm>
          <a:prstGeom prst="ellipse">
            <a:avLst/>
          </a:prstGeom>
          <a:noFill/>
          <a:ln w="6350">
            <a:solidFill>
              <a:srgbClr val="E4D2BA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Arc 21"/>
          <p:cNvSpPr/>
          <p:nvPr/>
        </p:nvSpPr>
        <p:spPr bwMode="auto">
          <a:xfrm>
            <a:off x="5161143" y="1929791"/>
            <a:ext cx="1869716" cy="1869717"/>
          </a:xfrm>
          <a:prstGeom prst="arc">
            <a:avLst>
              <a:gd name="adj1" fmla="val 17379292"/>
              <a:gd name="adj2" fmla="val 8825709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27"/>
          <p:cNvSpPr txBox="1">
            <a:spLocks noChangeArrowheads="1"/>
          </p:cNvSpPr>
          <p:nvPr/>
        </p:nvSpPr>
        <p:spPr bwMode="auto">
          <a:xfrm>
            <a:off x="5658970" y="2689005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65%</a:t>
            </a:r>
            <a:endParaRPr lang="en-US" altLang="zh-CN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Oval 18"/>
          <p:cNvSpPr/>
          <p:nvPr/>
        </p:nvSpPr>
        <p:spPr bwMode="auto">
          <a:xfrm>
            <a:off x="8687279" y="2160383"/>
            <a:ext cx="1412377" cy="1412376"/>
          </a:xfrm>
          <a:prstGeom prst="ellipse">
            <a:avLst/>
          </a:prstGeom>
          <a:noFill/>
          <a:ln w="6350">
            <a:solidFill>
              <a:srgbClr val="E4D2BA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Arc 22"/>
          <p:cNvSpPr/>
          <p:nvPr/>
        </p:nvSpPr>
        <p:spPr bwMode="auto">
          <a:xfrm>
            <a:off x="8452843" y="1929791"/>
            <a:ext cx="1869718" cy="1869717"/>
          </a:xfrm>
          <a:prstGeom prst="arc">
            <a:avLst>
              <a:gd name="adj1" fmla="val 14283035"/>
              <a:gd name="adj2" fmla="val 8268073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TextBox 28"/>
          <p:cNvSpPr txBox="1">
            <a:spLocks noChangeArrowheads="1"/>
          </p:cNvSpPr>
          <p:nvPr/>
        </p:nvSpPr>
        <p:spPr bwMode="auto">
          <a:xfrm>
            <a:off x="8917480" y="2691287"/>
            <a:ext cx="8018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87%</a:t>
            </a:r>
            <a:endParaRPr lang="en-US" altLang="zh-CN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223657" y="2772229"/>
            <a:ext cx="3744686" cy="275772"/>
            <a:chOff x="4383314" y="2772229"/>
            <a:chExt cx="3744686" cy="275772"/>
          </a:xfrm>
          <a:solidFill>
            <a:schemeClr val="bg1"/>
          </a:solidFill>
        </p:grpSpPr>
        <p:sp>
          <p:nvSpPr>
            <p:cNvPr id="22" name="箭头: V 形 21"/>
            <p:cNvSpPr/>
            <p:nvPr/>
          </p:nvSpPr>
          <p:spPr>
            <a:xfrm>
              <a:off x="4383314" y="2772229"/>
              <a:ext cx="275772" cy="275772"/>
            </a:xfrm>
            <a:prstGeom prst="chevron">
              <a:avLst/>
            </a:prstGeom>
            <a:grpFill/>
            <a:ln w="762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箭头: V 形 22"/>
            <p:cNvSpPr/>
            <p:nvPr/>
          </p:nvSpPr>
          <p:spPr>
            <a:xfrm>
              <a:off x="7852228" y="2772229"/>
              <a:ext cx="275772" cy="275772"/>
            </a:xfrm>
            <a:prstGeom prst="chevron">
              <a:avLst/>
            </a:prstGeom>
            <a:grpFill/>
            <a:ln w="762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448429" y="4211320"/>
            <a:ext cx="9295143" cy="1526315"/>
            <a:chOff x="737103" y="4429035"/>
            <a:chExt cx="7885695" cy="1294876"/>
          </a:xfrm>
        </p:grpSpPr>
        <p:sp>
          <p:nvSpPr>
            <p:cNvPr id="25" name="PA-矩形 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737103" y="4429035"/>
              <a:ext cx="2221495" cy="129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2000" b="1" i="0" u="none" strike="noStrike" kern="0" cap="none" spc="15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0" lang="en-US" altLang="zh-CN" sz="20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单击此处输入文字内容加以解释说明，可根据需求调整文字的大小或颜色等属性。</a:t>
              </a:r>
              <a:endParaRPr kumimoji="0" lang="en-US" altLang="zh-CN" sz="18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PA-矩形 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569203" y="4429035"/>
              <a:ext cx="2221495" cy="129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2000" b="1" i="0" u="none" strike="noStrike" kern="0" cap="none" spc="15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0" lang="en-US" altLang="zh-CN" sz="20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单击此处输入文字内容加以解释说明，可根据需求调整文字的大小或颜色等属性。</a:t>
              </a:r>
              <a:endParaRPr kumimoji="0" lang="en-US" altLang="zh-CN" sz="18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7" name="PA-矩形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401303" y="4429035"/>
              <a:ext cx="2221495" cy="129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2000" b="1" i="0" u="none" strike="noStrike" kern="0" cap="none" spc="15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kumimoji="0" lang="en-US" altLang="zh-CN" sz="20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单击此处输入文字内容加以解释说明，可根据需求调整文字的大小或颜色等属性。</a:t>
              </a:r>
              <a:endParaRPr kumimoji="0" lang="en-US" altLang="zh-CN" sz="1800" b="1" i="0" u="none" strike="noStrike" kern="0" cap="none" spc="15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后续工作计划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Google Shape;1714;p44"/>
          <p:cNvGrpSpPr/>
          <p:nvPr/>
        </p:nvGrpSpPr>
        <p:grpSpPr>
          <a:xfrm>
            <a:off x="255671" y="1546771"/>
            <a:ext cx="5484348" cy="1889084"/>
            <a:chOff x="348916" y="1429658"/>
            <a:chExt cx="4113260" cy="1416813"/>
          </a:xfrm>
        </p:grpSpPr>
        <p:sp>
          <p:nvSpPr>
            <p:cNvPr id="10" name="Google Shape;1716;p44"/>
            <p:cNvSpPr/>
            <p:nvPr/>
          </p:nvSpPr>
          <p:spPr>
            <a:xfrm>
              <a:off x="1727457" y="1429658"/>
              <a:ext cx="2734719" cy="1416813"/>
            </a:xfrm>
            <a:prstGeom prst="roundRect">
              <a:avLst>
                <a:gd name="adj" fmla="val 8175"/>
              </a:avLst>
            </a:prstGeom>
            <a:solidFill>
              <a:srgbClr val="4D62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endParaRPr lang="en-US" altLang="zh-CN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1600" kern="0" dirty="0">
                  <a:solidFill>
                    <a:schemeClr val="bg1"/>
                  </a:solidFill>
                  <a:cs typeface="+mn-ea"/>
                  <a:sym typeface="+mn-lt"/>
                </a:rPr>
                <a:t>请单击此处输入文字内容加以解释说明，可根据自己的需求调整文字的大小或者颜色等属性。</a:t>
              </a:r>
              <a:endParaRPr lang="zh-CN" altLang="en-US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marR="0" lvl="0" indent="0" defTabSz="1219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717;p44"/>
            <p:cNvSpPr txBox="1"/>
            <p:nvPr/>
          </p:nvSpPr>
          <p:spPr>
            <a:xfrm>
              <a:off x="348916" y="1471315"/>
              <a:ext cx="1727594" cy="13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r>
                <a:rPr lang="en-US" sz="16600" b="1" kern="0" dirty="0">
                  <a:solidFill>
                    <a:srgbClr val="4D62FD"/>
                  </a:solidFill>
                  <a:cs typeface="+mn-ea"/>
                  <a:sym typeface="+mn-lt"/>
                </a:rPr>
                <a:t>1</a:t>
              </a:r>
              <a:endParaRPr kumimoji="0" sz="16600" b="1" i="0" u="none" strike="noStrike" kern="0" cap="none" spc="0" normalizeH="0" baseline="0" noProof="0" dirty="0">
                <a:ln>
                  <a:noFill/>
                </a:ln>
                <a:solidFill>
                  <a:srgbClr val="4D62FD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Google Shape;1714;p44"/>
          <p:cNvGrpSpPr/>
          <p:nvPr/>
        </p:nvGrpSpPr>
        <p:grpSpPr>
          <a:xfrm>
            <a:off x="255671" y="3808708"/>
            <a:ext cx="5484348" cy="1889084"/>
            <a:chOff x="348916" y="1429658"/>
            <a:chExt cx="4113260" cy="1416813"/>
          </a:xfrm>
        </p:grpSpPr>
        <p:sp>
          <p:nvSpPr>
            <p:cNvPr id="15" name="Google Shape;1716;p44"/>
            <p:cNvSpPr/>
            <p:nvPr/>
          </p:nvSpPr>
          <p:spPr>
            <a:xfrm>
              <a:off x="1727457" y="1429658"/>
              <a:ext cx="2734719" cy="1416813"/>
            </a:xfrm>
            <a:prstGeom prst="roundRect">
              <a:avLst>
                <a:gd name="adj" fmla="val 8175"/>
              </a:avLst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endParaRPr lang="en-US" altLang="zh-CN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1600" kern="0" dirty="0">
                  <a:solidFill>
                    <a:schemeClr val="bg1"/>
                  </a:solidFill>
                  <a:cs typeface="+mn-ea"/>
                  <a:sym typeface="+mn-lt"/>
                </a:rPr>
                <a:t>请单击此处输入文字内容加以解释说明，可根据自己的需求调整文字的大小或者颜色等属性。</a:t>
              </a:r>
              <a:endParaRPr lang="zh-CN" altLang="en-US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marR="0" lvl="0" indent="0" defTabSz="1219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Google Shape;1717;p44"/>
            <p:cNvSpPr txBox="1"/>
            <p:nvPr/>
          </p:nvSpPr>
          <p:spPr>
            <a:xfrm>
              <a:off x="348916" y="1471315"/>
              <a:ext cx="1727594" cy="13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r>
                <a:rPr kumimoji="0" lang="en-US" sz="16600" b="1" i="0" u="none" strike="noStrike" kern="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cs typeface="+mn-ea"/>
                  <a:sym typeface="+mn-lt"/>
                </a:rPr>
                <a:t>2</a:t>
              </a:r>
              <a:endParaRPr kumimoji="0" sz="166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Google Shape;1714;p44"/>
          <p:cNvGrpSpPr/>
          <p:nvPr/>
        </p:nvGrpSpPr>
        <p:grpSpPr>
          <a:xfrm>
            <a:off x="5886450" y="1546771"/>
            <a:ext cx="5484348" cy="1889084"/>
            <a:chOff x="348916" y="1429658"/>
            <a:chExt cx="4113260" cy="1416813"/>
          </a:xfrm>
        </p:grpSpPr>
        <p:sp>
          <p:nvSpPr>
            <p:cNvPr id="18" name="Google Shape;1716;p44"/>
            <p:cNvSpPr/>
            <p:nvPr/>
          </p:nvSpPr>
          <p:spPr>
            <a:xfrm>
              <a:off x="1727457" y="1429658"/>
              <a:ext cx="2734719" cy="1416813"/>
            </a:xfrm>
            <a:prstGeom prst="roundRect">
              <a:avLst>
                <a:gd name="adj" fmla="val 8175"/>
              </a:avLst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endParaRPr lang="en-US" altLang="zh-CN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1600" kern="0" dirty="0">
                  <a:solidFill>
                    <a:schemeClr val="bg1"/>
                  </a:solidFill>
                  <a:cs typeface="+mn-ea"/>
                  <a:sym typeface="+mn-lt"/>
                </a:rPr>
                <a:t>请单击此处输入文字内容加以解释说明，可根据自己的需求调整文字的大小或者颜色等属性。</a:t>
              </a:r>
              <a:endParaRPr lang="zh-CN" altLang="en-US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marR="0" lvl="0" indent="0" defTabSz="1219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Google Shape;1717;p44"/>
            <p:cNvSpPr txBox="1"/>
            <p:nvPr/>
          </p:nvSpPr>
          <p:spPr>
            <a:xfrm>
              <a:off x="348916" y="1471315"/>
              <a:ext cx="1727594" cy="13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r>
                <a:rPr kumimoji="0" lang="en-US" sz="16600" b="1" i="0" u="none" strike="noStrike" kern="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cs typeface="+mn-ea"/>
                  <a:sym typeface="+mn-lt"/>
                </a:rPr>
                <a:t>3</a:t>
              </a:r>
              <a:endParaRPr kumimoji="0" sz="166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" name="Google Shape;1714;p44"/>
          <p:cNvGrpSpPr/>
          <p:nvPr/>
        </p:nvGrpSpPr>
        <p:grpSpPr>
          <a:xfrm>
            <a:off x="5886450" y="3808708"/>
            <a:ext cx="5484348" cy="1889084"/>
            <a:chOff x="348916" y="1429658"/>
            <a:chExt cx="4113260" cy="1416813"/>
          </a:xfrm>
        </p:grpSpPr>
        <p:sp>
          <p:nvSpPr>
            <p:cNvPr id="21" name="Google Shape;1716;p44"/>
            <p:cNvSpPr/>
            <p:nvPr/>
          </p:nvSpPr>
          <p:spPr>
            <a:xfrm>
              <a:off x="1727457" y="1429658"/>
              <a:ext cx="2734719" cy="1416813"/>
            </a:xfrm>
            <a:prstGeom prst="roundRect">
              <a:avLst>
                <a:gd name="adj" fmla="val 8175"/>
              </a:avLst>
            </a:prstGeom>
            <a:solidFill>
              <a:srgbClr val="4D62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endParaRPr lang="en-US" altLang="zh-CN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defTabSz="1219200">
                <a:lnSpc>
                  <a:spcPct val="150000"/>
                </a:lnSpc>
                <a:buClr>
                  <a:srgbClr val="000000"/>
                </a:buClr>
              </a:pPr>
              <a:r>
                <a:rPr lang="zh-CN" altLang="en-US" sz="1600" kern="0" dirty="0">
                  <a:solidFill>
                    <a:schemeClr val="bg1"/>
                  </a:solidFill>
                  <a:cs typeface="+mn-ea"/>
                  <a:sym typeface="+mn-lt"/>
                </a:rPr>
                <a:t>请单击此处输入文字内容加以解释说明，可根据自己的需求调整文字的大小或者颜色等属性。</a:t>
              </a:r>
              <a:endParaRPr lang="zh-CN" altLang="en-US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0" marR="0" lvl="0" indent="0" defTabSz="12192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Google Shape;1717;p44"/>
            <p:cNvSpPr txBox="1"/>
            <p:nvPr/>
          </p:nvSpPr>
          <p:spPr>
            <a:xfrm>
              <a:off x="348916" y="1471315"/>
              <a:ext cx="1727594" cy="133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r>
                <a:rPr kumimoji="0" lang="en-US" sz="16600" b="1" i="0" u="none" strike="noStrike" kern="0" cap="none" spc="0" normalizeH="0" baseline="0" noProof="0" dirty="0">
                  <a:ln>
                    <a:noFill/>
                  </a:ln>
                  <a:solidFill>
                    <a:srgbClr val="4D62FD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sz="16600" b="1" i="0" u="none" strike="noStrike" kern="0" cap="none" spc="0" normalizeH="0" baseline="0" noProof="0" dirty="0">
                <a:ln>
                  <a:noFill/>
                </a:ln>
                <a:solidFill>
                  <a:srgbClr val="4D62FD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后续工作计划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42" name="图片 41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375448" y="1573620"/>
            <a:ext cx="3300428" cy="4400570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 w="28575" cap="flat" cmpd="sng" algn="ctr">
            <a:noFill/>
            <a:prstDash val="solid"/>
            <a:miter lim="800000"/>
            <a:headEnd/>
            <a:tailEnd/>
          </a:ln>
          <a:effectLst>
            <a:outerShdw blurRad="762000" dist="381000" dir="5400000" sx="90000" sy="90000" algn="ctr" rotWithShape="0">
              <a:prstClr val="black">
                <a:alpha val="15000"/>
              </a:prstClr>
            </a:outerShdw>
          </a:effectLst>
        </p:spPr>
      </p:pic>
      <p:sp>
        <p:nvSpPr>
          <p:cNvPr id="43" name="PA-矩形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48188" y="1444294"/>
            <a:ext cx="6488645" cy="115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单击添加标题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请您单击此处输入文本内容，可根据自己的需要适当地调整文字的颜色或者大小等属性，可以直接复制粘贴文本内容。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3698776" y="2745462"/>
            <a:ext cx="8120905" cy="3228729"/>
            <a:chOff x="3124610" y="2947481"/>
            <a:chExt cx="8120905" cy="3228729"/>
          </a:xfrm>
        </p:grpSpPr>
        <p:sp>
          <p:nvSpPr>
            <p:cNvPr id="45" name="矩形 44"/>
            <p:cNvSpPr/>
            <p:nvPr/>
          </p:nvSpPr>
          <p:spPr>
            <a:xfrm flipH="1">
              <a:off x="3124610" y="2947481"/>
              <a:ext cx="8120905" cy="3228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762000" sx="90000" sy="9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424357" y="3276482"/>
              <a:ext cx="141643" cy="141643"/>
            </a:xfrm>
            <a:prstGeom prst="ellipse">
              <a:avLst/>
            </a:prstGeom>
            <a:solidFill>
              <a:schemeClr val="bg1"/>
            </a:solidFill>
            <a:ln w="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9761840" y="3159356"/>
              <a:ext cx="1285261" cy="1285260"/>
              <a:chOff x="9023905" y="2966852"/>
              <a:chExt cx="1285261" cy="1285260"/>
            </a:xfrm>
          </p:grpSpPr>
          <p:sp>
            <p:nvSpPr>
              <p:cNvPr id="56" name="圆角矩形 1"/>
              <p:cNvSpPr/>
              <p:nvPr/>
            </p:nvSpPr>
            <p:spPr>
              <a:xfrm>
                <a:off x="9023905" y="2966852"/>
                <a:ext cx="1285261" cy="1285260"/>
              </a:xfrm>
              <a:prstGeom prst="roundRect">
                <a:avLst>
                  <a:gd name="adj" fmla="val 9524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45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7" name="圆角矩形 7"/>
              <p:cNvSpPr/>
              <p:nvPr/>
            </p:nvSpPr>
            <p:spPr>
              <a:xfrm>
                <a:off x="9452833" y="3330972"/>
                <a:ext cx="427407" cy="557019"/>
              </a:xfrm>
              <a:custGeom>
                <a:avLst/>
                <a:gdLst>
                  <a:gd name="connsiteX0" fmla="*/ 192241 w 462838"/>
                  <a:gd name="connsiteY0" fmla="*/ 447667 h 603193"/>
                  <a:gd name="connsiteX1" fmla="*/ 350547 w 462838"/>
                  <a:gd name="connsiteY1" fmla="*/ 447667 h 603193"/>
                  <a:gd name="connsiteX2" fmla="*/ 368351 w 462838"/>
                  <a:gd name="connsiteY2" fmla="*/ 465414 h 603193"/>
                  <a:gd name="connsiteX3" fmla="*/ 350547 w 462838"/>
                  <a:gd name="connsiteY3" fmla="*/ 483161 h 603193"/>
                  <a:gd name="connsiteX4" fmla="*/ 192241 w 462838"/>
                  <a:gd name="connsiteY4" fmla="*/ 483161 h 603193"/>
                  <a:gd name="connsiteX5" fmla="*/ 174437 w 462838"/>
                  <a:gd name="connsiteY5" fmla="*/ 465414 h 603193"/>
                  <a:gd name="connsiteX6" fmla="*/ 192241 w 462838"/>
                  <a:gd name="connsiteY6" fmla="*/ 447667 h 603193"/>
                  <a:gd name="connsiteX7" fmla="*/ 130898 w 462838"/>
                  <a:gd name="connsiteY7" fmla="*/ 446891 h 603193"/>
                  <a:gd name="connsiteX8" fmla="*/ 149527 w 462838"/>
                  <a:gd name="connsiteY8" fmla="*/ 465485 h 603193"/>
                  <a:gd name="connsiteX9" fmla="*/ 130898 w 462838"/>
                  <a:gd name="connsiteY9" fmla="*/ 484079 h 603193"/>
                  <a:gd name="connsiteX10" fmla="*/ 112269 w 462838"/>
                  <a:gd name="connsiteY10" fmla="*/ 465485 h 603193"/>
                  <a:gd name="connsiteX11" fmla="*/ 130898 w 462838"/>
                  <a:gd name="connsiteY11" fmla="*/ 446891 h 603193"/>
                  <a:gd name="connsiteX12" fmla="*/ 192241 w 462838"/>
                  <a:gd name="connsiteY12" fmla="*/ 350922 h 603193"/>
                  <a:gd name="connsiteX13" fmla="*/ 350547 w 462838"/>
                  <a:gd name="connsiteY13" fmla="*/ 350922 h 603193"/>
                  <a:gd name="connsiteX14" fmla="*/ 368351 w 462838"/>
                  <a:gd name="connsiteY14" fmla="*/ 368705 h 603193"/>
                  <a:gd name="connsiteX15" fmla="*/ 350547 w 462838"/>
                  <a:gd name="connsiteY15" fmla="*/ 386487 h 603193"/>
                  <a:gd name="connsiteX16" fmla="*/ 192241 w 462838"/>
                  <a:gd name="connsiteY16" fmla="*/ 386487 h 603193"/>
                  <a:gd name="connsiteX17" fmla="*/ 174437 w 462838"/>
                  <a:gd name="connsiteY17" fmla="*/ 368705 h 603193"/>
                  <a:gd name="connsiteX18" fmla="*/ 192241 w 462838"/>
                  <a:gd name="connsiteY18" fmla="*/ 350922 h 603193"/>
                  <a:gd name="connsiteX19" fmla="*/ 130898 w 462838"/>
                  <a:gd name="connsiteY19" fmla="*/ 350145 h 603193"/>
                  <a:gd name="connsiteX20" fmla="*/ 149527 w 462838"/>
                  <a:gd name="connsiteY20" fmla="*/ 368669 h 603193"/>
                  <a:gd name="connsiteX21" fmla="*/ 130898 w 462838"/>
                  <a:gd name="connsiteY21" fmla="*/ 387193 h 603193"/>
                  <a:gd name="connsiteX22" fmla="*/ 112269 w 462838"/>
                  <a:gd name="connsiteY22" fmla="*/ 368669 h 603193"/>
                  <a:gd name="connsiteX23" fmla="*/ 130898 w 462838"/>
                  <a:gd name="connsiteY23" fmla="*/ 350145 h 603193"/>
                  <a:gd name="connsiteX24" fmla="*/ 192241 w 462838"/>
                  <a:gd name="connsiteY24" fmla="*/ 254177 h 603193"/>
                  <a:gd name="connsiteX25" fmla="*/ 350547 w 462838"/>
                  <a:gd name="connsiteY25" fmla="*/ 254177 h 603193"/>
                  <a:gd name="connsiteX26" fmla="*/ 368351 w 462838"/>
                  <a:gd name="connsiteY26" fmla="*/ 271960 h 603193"/>
                  <a:gd name="connsiteX27" fmla="*/ 350547 w 462838"/>
                  <a:gd name="connsiteY27" fmla="*/ 289742 h 603193"/>
                  <a:gd name="connsiteX28" fmla="*/ 192241 w 462838"/>
                  <a:gd name="connsiteY28" fmla="*/ 289742 h 603193"/>
                  <a:gd name="connsiteX29" fmla="*/ 174437 w 462838"/>
                  <a:gd name="connsiteY29" fmla="*/ 271960 h 603193"/>
                  <a:gd name="connsiteX30" fmla="*/ 192241 w 462838"/>
                  <a:gd name="connsiteY30" fmla="*/ 254177 h 603193"/>
                  <a:gd name="connsiteX31" fmla="*/ 130898 w 462838"/>
                  <a:gd name="connsiteY31" fmla="*/ 253471 h 603193"/>
                  <a:gd name="connsiteX32" fmla="*/ 149527 w 462838"/>
                  <a:gd name="connsiteY32" fmla="*/ 271959 h 603193"/>
                  <a:gd name="connsiteX33" fmla="*/ 130898 w 462838"/>
                  <a:gd name="connsiteY33" fmla="*/ 290447 h 603193"/>
                  <a:gd name="connsiteX34" fmla="*/ 112269 w 462838"/>
                  <a:gd name="connsiteY34" fmla="*/ 271959 h 603193"/>
                  <a:gd name="connsiteX35" fmla="*/ 130898 w 462838"/>
                  <a:gd name="connsiteY35" fmla="*/ 253471 h 603193"/>
                  <a:gd name="connsiteX36" fmla="*/ 324432 w 462838"/>
                  <a:gd name="connsiteY36" fmla="*/ 56735 h 603193"/>
                  <a:gd name="connsiteX37" fmla="*/ 324432 w 462838"/>
                  <a:gd name="connsiteY37" fmla="*/ 138207 h 603193"/>
                  <a:gd name="connsiteX38" fmla="*/ 406022 w 462838"/>
                  <a:gd name="connsiteY38" fmla="*/ 138207 h 603193"/>
                  <a:gd name="connsiteX39" fmla="*/ 35603 w 462838"/>
                  <a:gd name="connsiteY39" fmla="*/ 35552 h 603193"/>
                  <a:gd name="connsiteX40" fmla="*/ 35603 w 462838"/>
                  <a:gd name="connsiteY40" fmla="*/ 567642 h 603193"/>
                  <a:gd name="connsiteX41" fmla="*/ 427235 w 462838"/>
                  <a:gd name="connsiteY41" fmla="*/ 567642 h 603193"/>
                  <a:gd name="connsiteX42" fmla="*/ 427235 w 462838"/>
                  <a:gd name="connsiteY42" fmla="*/ 173759 h 603193"/>
                  <a:gd name="connsiteX43" fmla="*/ 306630 w 462838"/>
                  <a:gd name="connsiteY43" fmla="*/ 173759 h 603193"/>
                  <a:gd name="connsiteX44" fmla="*/ 288829 w 462838"/>
                  <a:gd name="connsiteY44" fmla="*/ 155983 h 603193"/>
                  <a:gd name="connsiteX45" fmla="*/ 288829 w 462838"/>
                  <a:gd name="connsiteY45" fmla="*/ 35552 h 603193"/>
                  <a:gd name="connsiteX46" fmla="*/ 17802 w 462838"/>
                  <a:gd name="connsiteY46" fmla="*/ 0 h 603193"/>
                  <a:gd name="connsiteX47" fmla="*/ 310636 w 462838"/>
                  <a:gd name="connsiteY47" fmla="*/ 0 h 603193"/>
                  <a:gd name="connsiteX48" fmla="*/ 323245 w 462838"/>
                  <a:gd name="connsiteY48" fmla="*/ 5185 h 603193"/>
                  <a:gd name="connsiteX49" fmla="*/ 457646 w 462838"/>
                  <a:gd name="connsiteY49" fmla="*/ 139540 h 603193"/>
                  <a:gd name="connsiteX50" fmla="*/ 462838 w 462838"/>
                  <a:gd name="connsiteY50" fmla="*/ 151984 h 603193"/>
                  <a:gd name="connsiteX51" fmla="*/ 462838 w 462838"/>
                  <a:gd name="connsiteY51" fmla="*/ 585417 h 603193"/>
                  <a:gd name="connsiteX52" fmla="*/ 445037 w 462838"/>
                  <a:gd name="connsiteY52" fmla="*/ 603193 h 603193"/>
                  <a:gd name="connsiteX53" fmla="*/ 17802 w 462838"/>
                  <a:gd name="connsiteY53" fmla="*/ 603193 h 603193"/>
                  <a:gd name="connsiteX54" fmla="*/ 0 w 462838"/>
                  <a:gd name="connsiteY54" fmla="*/ 585417 h 603193"/>
                  <a:gd name="connsiteX55" fmla="*/ 0 w 462838"/>
                  <a:gd name="connsiteY55" fmla="*/ 17776 h 603193"/>
                  <a:gd name="connsiteX56" fmla="*/ 17802 w 462838"/>
                  <a:gd name="connsiteY56" fmla="*/ 0 h 603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462838" h="603193">
                    <a:moveTo>
                      <a:pt x="192241" y="447667"/>
                    </a:moveTo>
                    <a:lnTo>
                      <a:pt x="350547" y="447667"/>
                    </a:lnTo>
                    <a:cubicBezTo>
                      <a:pt x="360339" y="447667"/>
                      <a:pt x="368351" y="455653"/>
                      <a:pt x="368351" y="465414"/>
                    </a:cubicBezTo>
                    <a:cubicBezTo>
                      <a:pt x="368351" y="475323"/>
                      <a:pt x="360339" y="483161"/>
                      <a:pt x="350547" y="483161"/>
                    </a:cubicBezTo>
                    <a:lnTo>
                      <a:pt x="192241" y="483161"/>
                    </a:lnTo>
                    <a:cubicBezTo>
                      <a:pt x="182449" y="483161"/>
                      <a:pt x="174437" y="475323"/>
                      <a:pt x="174437" y="465414"/>
                    </a:cubicBezTo>
                    <a:cubicBezTo>
                      <a:pt x="174437" y="455653"/>
                      <a:pt x="182449" y="447667"/>
                      <a:pt x="192241" y="447667"/>
                    </a:cubicBezTo>
                    <a:close/>
                    <a:moveTo>
                      <a:pt x="130898" y="446891"/>
                    </a:moveTo>
                    <a:cubicBezTo>
                      <a:pt x="141187" y="446891"/>
                      <a:pt x="149527" y="455216"/>
                      <a:pt x="149527" y="465485"/>
                    </a:cubicBezTo>
                    <a:cubicBezTo>
                      <a:pt x="149527" y="475754"/>
                      <a:pt x="141187" y="484079"/>
                      <a:pt x="130898" y="484079"/>
                    </a:cubicBezTo>
                    <a:cubicBezTo>
                      <a:pt x="120609" y="484079"/>
                      <a:pt x="112269" y="475754"/>
                      <a:pt x="112269" y="465485"/>
                    </a:cubicBezTo>
                    <a:cubicBezTo>
                      <a:pt x="112269" y="455216"/>
                      <a:pt x="120609" y="446891"/>
                      <a:pt x="130898" y="446891"/>
                    </a:cubicBezTo>
                    <a:close/>
                    <a:moveTo>
                      <a:pt x="192241" y="350922"/>
                    </a:moveTo>
                    <a:lnTo>
                      <a:pt x="350547" y="350922"/>
                    </a:lnTo>
                    <a:cubicBezTo>
                      <a:pt x="360339" y="350922"/>
                      <a:pt x="368351" y="358924"/>
                      <a:pt x="368351" y="368705"/>
                    </a:cubicBezTo>
                    <a:cubicBezTo>
                      <a:pt x="368351" y="378485"/>
                      <a:pt x="360339" y="386487"/>
                      <a:pt x="350547" y="386487"/>
                    </a:cubicBezTo>
                    <a:lnTo>
                      <a:pt x="192241" y="386487"/>
                    </a:lnTo>
                    <a:cubicBezTo>
                      <a:pt x="182449" y="386487"/>
                      <a:pt x="174437" y="378485"/>
                      <a:pt x="174437" y="368705"/>
                    </a:cubicBezTo>
                    <a:cubicBezTo>
                      <a:pt x="174437" y="358924"/>
                      <a:pt x="182449" y="350922"/>
                      <a:pt x="192241" y="350922"/>
                    </a:cubicBezTo>
                    <a:close/>
                    <a:moveTo>
                      <a:pt x="130898" y="350145"/>
                    </a:moveTo>
                    <a:cubicBezTo>
                      <a:pt x="141187" y="350145"/>
                      <a:pt x="149527" y="358438"/>
                      <a:pt x="149527" y="368669"/>
                    </a:cubicBezTo>
                    <a:cubicBezTo>
                      <a:pt x="149527" y="378900"/>
                      <a:pt x="141187" y="387193"/>
                      <a:pt x="130898" y="387193"/>
                    </a:cubicBezTo>
                    <a:cubicBezTo>
                      <a:pt x="120609" y="387193"/>
                      <a:pt x="112269" y="378900"/>
                      <a:pt x="112269" y="368669"/>
                    </a:cubicBezTo>
                    <a:cubicBezTo>
                      <a:pt x="112269" y="358438"/>
                      <a:pt x="120609" y="350145"/>
                      <a:pt x="130898" y="350145"/>
                    </a:cubicBezTo>
                    <a:close/>
                    <a:moveTo>
                      <a:pt x="192241" y="254177"/>
                    </a:moveTo>
                    <a:lnTo>
                      <a:pt x="350547" y="254177"/>
                    </a:lnTo>
                    <a:cubicBezTo>
                      <a:pt x="360339" y="254177"/>
                      <a:pt x="368351" y="262179"/>
                      <a:pt x="368351" y="271960"/>
                    </a:cubicBezTo>
                    <a:cubicBezTo>
                      <a:pt x="368351" y="281740"/>
                      <a:pt x="360339" y="289742"/>
                      <a:pt x="350547" y="289742"/>
                    </a:cubicBezTo>
                    <a:lnTo>
                      <a:pt x="192241" y="289742"/>
                    </a:lnTo>
                    <a:cubicBezTo>
                      <a:pt x="182449" y="289742"/>
                      <a:pt x="174437" y="281740"/>
                      <a:pt x="174437" y="271960"/>
                    </a:cubicBezTo>
                    <a:cubicBezTo>
                      <a:pt x="174437" y="262179"/>
                      <a:pt x="182449" y="254177"/>
                      <a:pt x="192241" y="254177"/>
                    </a:cubicBezTo>
                    <a:close/>
                    <a:moveTo>
                      <a:pt x="130898" y="253471"/>
                    </a:moveTo>
                    <a:cubicBezTo>
                      <a:pt x="141187" y="253471"/>
                      <a:pt x="149527" y="261748"/>
                      <a:pt x="149527" y="271959"/>
                    </a:cubicBezTo>
                    <a:cubicBezTo>
                      <a:pt x="149527" y="282170"/>
                      <a:pt x="141187" y="290447"/>
                      <a:pt x="130898" y="290447"/>
                    </a:cubicBezTo>
                    <a:cubicBezTo>
                      <a:pt x="120609" y="290447"/>
                      <a:pt x="112269" y="282170"/>
                      <a:pt x="112269" y="271959"/>
                    </a:cubicBezTo>
                    <a:cubicBezTo>
                      <a:pt x="112269" y="261748"/>
                      <a:pt x="120609" y="253471"/>
                      <a:pt x="130898" y="253471"/>
                    </a:cubicBezTo>
                    <a:close/>
                    <a:moveTo>
                      <a:pt x="324432" y="56735"/>
                    </a:moveTo>
                    <a:lnTo>
                      <a:pt x="324432" y="138207"/>
                    </a:lnTo>
                    <a:lnTo>
                      <a:pt x="406022" y="138207"/>
                    </a:lnTo>
                    <a:close/>
                    <a:moveTo>
                      <a:pt x="35603" y="35552"/>
                    </a:moveTo>
                    <a:lnTo>
                      <a:pt x="35603" y="567642"/>
                    </a:lnTo>
                    <a:lnTo>
                      <a:pt x="427235" y="567642"/>
                    </a:lnTo>
                    <a:lnTo>
                      <a:pt x="427235" y="173759"/>
                    </a:lnTo>
                    <a:lnTo>
                      <a:pt x="306630" y="173759"/>
                    </a:lnTo>
                    <a:cubicBezTo>
                      <a:pt x="296840" y="173759"/>
                      <a:pt x="288829" y="165760"/>
                      <a:pt x="288829" y="155983"/>
                    </a:cubicBezTo>
                    <a:lnTo>
                      <a:pt x="288829" y="35552"/>
                    </a:lnTo>
                    <a:close/>
                    <a:moveTo>
                      <a:pt x="17802" y="0"/>
                    </a:moveTo>
                    <a:lnTo>
                      <a:pt x="310636" y="0"/>
                    </a:lnTo>
                    <a:cubicBezTo>
                      <a:pt x="315383" y="0"/>
                      <a:pt x="319833" y="1926"/>
                      <a:pt x="323245" y="5185"/>
                    </a:cubicBezTo>
                    <a:lnTo>
                      <a:pt x="457646" y="139540"/>
                    </a:lnTo>
                    <a:cubicBezTo>
                      <a:pt x="460910" y="142799"/>
                      <a:pt x="462838" y="147391"/>
                      <a:pt x="462838" y="151984"/>
                    </a:cubicBezTo>
                    <a:lnTo>
                      <a:pt x="462838" y="585417"/>
                    </a:lnTo>
                    <a:cubicBezTo>
                      <a:pt x="462838" y="595194"/>
                      <a:pt x="454827" y="603193"/>
                      <a:pt x="445037" y="603193"/>
                    </a:cubicBezTo>
                    <a:lnTo>
                      <a:pt x="17802" y="603193"/>
                    </a:lnTo>
                    <a:cubicBezTo>
                      <a:pt x="8011" y="603193"/>
                      <a:pt x="0" y="595194"/>
                      <a:pt x="0" y="585417"/>
                    </a:cubicBezTo>
                    <a:lnTo>
                      <a:pt x="0" y="17776"/>
                    </a:lnTo>
                    <a:cubicBezTo>
                      <a:pt x="0" y="7999"/>
                      <a:pt x="8011" y="0"/>
                      <a:pt x="178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45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9747577" y="4665212"/>
              <a:ext cx="1285261" cy="1285260"/>
              <a:chOff x="9009642" y="4472708"/>
              <a:chExt cx="1285261" cy="1285260"/>
            </a:xfrm>
          </p:grpSpPr>
          <p:sp>
            <p:nvSpPr>
              <p:cNvPr id="54" name="圆角矩形 2"/>
              <p:cNvSpPr/>
              <p:nvPr/>
            </p:nvSpPr>
            <p:spPr>
              <a:xfrm>
                <a:off x="9009642" y="4472708"/>
                <a:ext cx="1285261" cy="1285260"/>
              </a:xfrm>
              <a:prstGeom prst="roundRect">
                <a:avLst>
                  <a:gd name="adj" fmla="val 9524"/>
                </a:avLst>
              </a:prstGeom>
              <a:solidFill>
                <a:srgbClr val="4D62FD"/>
              </a:solidFill>
              <a:ln w="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5" name="圆角矩形 8"/>
              <p:cNvSpPr/>
              <p:nvPr/>
            </p:nvSpPr>
            <p:spPr>
              <a:xfrm>
                <a:off x="9373764" y="4837351"/>
                <a:ext cx="557018" cy="555973"/>
              </a:xfrm>
              <a:custGeom>
                <a:avLst/>
                <a:gdLst>
                  <a:gd name="connsiteX0" fmla="*/ 278663 w 601358"/>
                  <a:gd name="connsiteY0" fmla="*/ 227291 h 600230"/>
                  <a:gd name="connsiteX1" fmla="*/ 321097 w 601358"/>
                  <a:gd name="connsiteY1" fmla="*/ 237836 h 600230"/>
                  <a:gd name="connsiteX2" fmla="*/ 278077 w 601358"/>
                  <a:gd name="connsiteY2" fmla="*/ 280600 h 600230"/>
                  <a:gd name="connsiteX3" fmla="*/ 237207 w 601358"/>
                  <a:gd name="connsiteY3" fmla="*/ 321998 h 600230"/>
                  <a:gd name="connsiteX4" fmla="*/ 278663 w 601358"/>
                  <a:gd name="connsiteY4" fmla="*/ 363591 h 600230"/>
                  <a:gd name="connsiteX5" fmla="*/ 320119 w 601358"/>
                  <a:gd name="connsiteY5" fmla="*/ 322779 h 600230"/>
                  <a:gd name="connsiteX6" fmla="*/ 363139 w 601358"/>
                  <a:gd name="connsiteY6" fmla="*/ 279819 h 600230"/>
                  <a:gd name="connsiteX7" fmla="*/ 373503 w 601358"/>
                  <a:gd name="connsiteY7" fmla="*/ 321998 h 600230"/>
                  <a:gd name="connsiteX8" fmla="*/ 278663 w 601358"/>
                  <a:gd name="connsiteY8" fmla="*/ 416900 h 600230"/>
                  <a:gd name="connsiteX9" fmla="*/ 183823 w 601358"/>
                  <a:gd name="connsiteY9" fmla="*/ 321998 h 600230"/>
                  <a:gd name="connsiteX10" fmla="*/ 278663 w 601358"/>
                  <a:gd name="connsiteY10" fmla="*/ 227291 h 600230"/>
                  <a:gd name="connsiteX11" fmla="*/ 278663 w 601358"/>
                  <a:gd name="connsiteY11" fmla="*/ 135486 h 600230"/>
                  <a:gd name="connsiteX12" fmla="*/ 387996 w 601358"/>
                  <a:gd name="connsiteY12" fmla="*/ 171031 h 600230"/>
                  <a:gd name="connsiteX13" fmla="*/ 349466 w 601358"/>
                  <a:gd name="connsiteY13" fmla="*/ 209310 h 600230"/>
                  <a:gd name="connsiteX14" fmla="*/ 278663 w 601358"/>
                  <a:gd name="connsiteY14" fmla="*/ 188803 h 600230"/>
                  <a:gd name="connsiteX15" fmla="*/ 145271 w 601358"/>
                  <a:gd name="connsiteY15" fmla="*/ 321999 h 600230"/>
                  <a:gd name="connsiteX16" fmla="*/ 278663 w 601358"/>
                  <a:gd name="connsiteY16" fmla="*/ 455390 h 600230"/>
                  <a:gd name="connsiteX17" fmla="*/ 412249 w 601358"/>
                  <a:gd name="connsiteY17" fmla="*/ 321999 h 600230"/>
                  <a:gd name="connsiteX18" fmla="*/ 391517 w 601358"/>
                  <a:gd name="connsiteY18" fmla="*/ 251300 h 600230"/>
                  <a:gd name="connsiteX19" fmla="*/ 430048 w 601358"/>
                  <a:gd name="connsiteY19" fmla="*/ 213021 h 600230"/>
                  <a:gd name="connsiteX20" fmla="*/ 465449 w 601358"/>
                  <a:gd name="connsiteY20" fmla="*/ 321999 h 600230"/>
                  <a:gd name="connsiteX21" fmla="*/ 278663 w 601358"/>
                  <a:gd name="connsiteY21" fmla="*/ 508707 h 600230"/>
                  <a:gd name="connsiteX22" fmla="*/ 91876 w 601358"/>
                  <a:gd name="connsiteY22" fmla="*/ 321999 h 600230"/>
                  <a:gd name="connsiteX23" fmla="*/ 278663 w 601358"/>
                  <a:gd name="connsiteY23" fmla="*/ 135486 h 600230"/>
                  <a:gd name="connsiteX24" fmla="*/ 278671 w 601358"/>
                  <a:gd name="connsiteY24" fmla="*/ 43751 h 600230"/>
                  <a:gd name="connsiteX25" fmla="*/ 453500 w 601358"/>
                  <a:gd name="connsiteY25" fmla="*/ 105647 h 600230"/>
                  <a:gd name="connsiteX26" fmla="*/ 415366 w 601358"/>
                  <a:gd name="connsiteY26" fmla="*/ 143527 h 600230"/>
                  <a:gd name="connsiteX27" fmla="*/ 278671 w 601358"/>
                  <a:gd name="connsiteY27" fmla="*/ 97056 h 600230"/>
                  <a:gd name="connsiteX28" fmla="*/ 53387 w 601358"/>
                  <a:gd name="connsiteY28" fmla="*/ 321991 h 600230"/>
                  <a:gd name="connsiteX29" fmla="*/ 278671 w 601358"/>
                  <a:gd name="connsiteY29" fmla="*/ 547120 h 600230"/>
                  <a:gd name="connsiteX30" fmla="*/ 504150 w 601358"/>
                  <a:gd name="connsiteY30" fmla="*/ 321991 h 600230"/>
                  <a:gd name="connsiteX31" fmla="*/ 457411 w 601358"/>
                  <a:gd name="connsiteY31" fmla="*/ 185507 h 600230"/>
                  <a:gd name="connsiteX32" fmla="*/ 495545 w 601358"/>
                  <a:gd name="connsiteY32" fmla="*/ 147627 h 600230"/>
                  <a:gd name="connsiteX33" fmla="*/ 557537 w 601358"/>
                  <a:gd name="connsiteY33" fmla="*/ 321991 h 600230"/>
                  <a:gd name="connsiteX34" fmla="*/ 278671 w 601358"/>
                  <a:gd name="connsiteY34" fmla="*/ 600230 h 600230"/>
                  <a:gd name="connsiteX35" fmla="*/ 0 w 601358"/>
                  <a:gd name="connsiteY35" fmla="*/ 321991 h 600230"/>
                  <a:gd name="connsiteX36" fmla="*/ 278671 w 601358"/>
                  <a:gd name="connsiteY36" fmla="*/ 43751 h 600230"/>
                  <a:gd name="connsiteX37" fmla="*/ 531345 w 601358"/>
                  <a:gd name="connsiteY37" fmla="*/ 0 h 600230"/>
                  <a:gd name="connsiteX38" fmla="*/ 549142 w 601358"/>
                  <a:gd name="connsiteY38" fmla="*/ 17770 h 600230"/>
                  <a:gd name="connsiteX39" fmla="*/ 549142 w 601358"/>
                  <a:gd name="connsiteY39" fmla="*/ 52138 h 600230"/>
                  <a:gd name="connsiteX40" fmla="*/ 583562 w 601358"/>
                  <a:gd name="connsiteY40" fmla="*/ 52138 h 600230"/>
                  <a:gd name="connsiteX41" fmla="*/ 601358 w 601358"/>
                  <a:gd name="connsiteY41" fmla="*/ 69907 h 600230"/>
                  <a:gd name="connsiteX42" fmla="*/ 583562 w 601358"/>
                  <a:gd name="connsiteY42" fmla="*/ 87677 h 600230"/>
                  <a:gd name="connsiteX43" fmla="*/ 538777 w 601358"/>
                  <a:gd name="connsiteY43" fmla="*/ 87677 h 600230"/>
                  <a:gd name="connsiteX44" fmla="*/ 522936 w 601358"/>
                  <a:gd name="connsiteY44" fmla="*/ 103299 h 600230"/>
                  <a:gd name="connsiteX45" fmla="*/ 531150 w 601358"/>
                  <a:gd name="connsiteY45" fmla="*/ 103299 h 600230"/>
                  <a:gd name="connsiteX46" fmla="*/ 548946 w 601358"/>
                  <a:gd name="connsiteY46" fmla="*/ 121069 h 600230"/>
                  <a:gd name="connsiteX47" fmla="*/ 531150 w 601358"/>
                  <a:gd name="connsiteY47" fmla="*/ 138838 h 600230"/>
                  <a:gd name="connsiteX48" fmla="*/ 487343 w 601358"/>
                  <a:gd name="connsiteY48" fmla="*/ 138838 h 600230"/>
                  <a:gd name="connsiteX49" fmla="*/ 291385 w 601358"/>
                  <a:gd name="connsiteY49" fmla="*/ 334696 h 600230"/>
                  <a:gd name="connsiteX50" fmla="*/ 278673 w 601358"/>
                  <a:gd name="connsiteY50" fmla="*/ 339773 h 600230"/>
                  <a:gd name="connsiteX51" fmla="*/ 266157 w 601358"/>
                  <a:gd name="connsiteY51" fmla="*/ 334696 h 600230"/>
                  <a:gd name="connsiteX52" fmla="*/ 266157 w 601358"/>
                  <a:gd name="connsiteY52" fmla="*/ 309506 h 600230"/>
                  <a:gd name="connsiteX53" fmla="*/ 461332 w 601358"/>
                  <a:gd name="connsiteY53" fmla="*/ 114625 h 600230"/>
                  <a:gd name="connsiteX54" fmla="*/ 461332 w 601358"/>
                  <a:gd name="connsiteY54" fmla="*/ 69126 h 600230"/>
                  <a:gd name="connsiteX55" fmla="*/ 479129 w 601358"/>
                  <a:gd name="connsiteY55" fmla="*/ 51356 h 600230"/>
                  <a:gd name="connsiteX56" fmla="*/ 496926 w 601358"/>
                  <a:gd name="connsiteY56" fmla="*/ 69126 h 600230"/>
                  <a:gd name="connsiteX57" fmla="*/ 496926 w 601358"/>
                  <a:gd name="connsiteY57" fmla="*/ 79085 h 600230"/>
                  <a:gd name="connsiteX58" fmla="*/ 513549 w 601358"/>
                  <a:gd name="connsiteY58" fmla="*/ 62487 h 600230"/>
                  <a:gd name="connsiteX59" fmla="*/ 513549 w 601358"/>
                  <a:gd name="connsiteY59" fmla="*/ 17770 h 600230"/>
                  <a:gd name="connsiteX60" fmla="*/ 531345 w 601358"/>
                  <a:gd name="connsiteY60" fmla="*/ 0 h 600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601358" h="600230">
                    <a:moveTo>
                      <a:pt x="278663" y="227291"/>
                    </a:moveTo>
                    <a:cubicBezTo>
                      <a:pt x="293916" y="227291"/>
                      <a:pt x="308191" y="231392"/>
                      <a:pt x="321097" y="237836"/>
                    </a:cubicBezTo>
                    <a:lnTo>
                      <a:pt x="278077" y="280600"/>
                    </a:lnTo>
                    <a:cubicBezTo>
                      <a:pt x="255393" y="280991"/>
                      <a:pt x="237207" y="299346"/>
                      <a:pt x="237207" y="321998"/>
                    </a:cubicBezTo>
                    <a:cubicBezTo>
                      <a:pt x="237207" y="344845"/>
                      <a:pt x="255784" y="363591"/>
                      <a:pt x="278663" y="363591"/>
                    </a:cubicBezTo>
                    <a:cubicBezTo>
                      <a:pt x="301347" y="363591"/>
                      <a:pt x="319728" y="345235"/>
                      <a:pt x="320119" y="322779"/>
                    </a:cubicBezTo>
                    <a:lnTo>
                      <a:pt x="363139" y="279819"/>
                    </a:lnTo>
                    <a:cubicBezTo>
                      <a:pt x="369592" y="292512"/>
                      <a:pt x="373503" y="306767"/>
                      <a:pt x="373503" y="321998"/>
                    </a:cubicBezTo>
                    <a:cubicBezTo>
                      <a:pt x="373503" y="374331"/>
                      <a:pt x="331070" y="416900"/>
                      <a:pt x="278663" y="416900"/>
                    </a:cubicBezTo>
                    <a:cubicBezTo>
                      <a:pt x="226452" y="416900"/>
                      <a:pt x="183823" y="374331"/>
                      <a:pt x="183823" y="321998"/>
                    </a:cubicBezTo>
                    <a:cubicBezTo>
                      <a:pt x="183823" y="269860"/>
                      <a:pt x="226452" y="227291"/>
                      <a:pt x="278663" y="227291"/>
                    </a:cubicBezTo>
                    <a:close/>
                    <a:moveTo>
                      <a:pt x="278663" y="135486"/>
                    </a:moveTo>
                    <a:cubicBezTo>
                      <a:pt x="319541" y="135486"/>
                      <a:pt x="357094" y="148766"/>
                      <a:pt x="387996" y="171031"/>
                    </a:cubicBezTo>
                    <a:lnTo>
                      <a:pt x="349466" y="209310"/>
                    </a:lnTo>
                    <a:cubicBezTo>
                      <a:pt x="328929" y="196420"/>
                      <a:pt x="304676" y="188803"/>
                      <a:pt x="278663" y="188803"/>
                    </a:cubicBezTo>
                    <a:cubicBezTo>
                      <a:pt x="205121" y="188803"/>
                      <a:pt x="145271" y="248566"/>
                      <a:pt x="145271" y="321999"/>
                    </a:cubicBezTo>
                    <a:cubicBezTo>
                      <a:pt x="145271" y="395432"/>
                      <a:pt x="205121" y="455390"/>
                      <a:pt x="278663" y="455390"/>
                    </a:cubicBezTo>
                    <a:cubicBezTo>
                      <a:pt x="352204" y="455390"/>
                      <a:pt x="412249" y="395627"/>
                      <a:pt x="412249" y="321999"/>
                    </a:cubicBezTo>
                    <a:cubicBezTo>
                      <a:pt x="412249" y="296024"/>
                      <a:pt x="404621" y="271806"/>
                      <a:pt x="391517" y="251300"/>
                    </a:cubicBezTo>
                    <a:lnTo>
                      <a:pt x="430048" y="213021"/>
                    </a:lnTo>
                    <a:cubicBezTo>
                      <a:pt x="452345" y="243683"/>
                      <a:pt x="465449" y="281376"/>
                      <a:pt x="465449" y="321999"/>
                    </a:cubicBezTo>
                    <a:cubicBezTo>
                      <a:pt x="465449" y="424923"/>
                      <a:pt x="381738" y="508707"/>
                      <a:pt x="278663" y="508707"/>
                    </a:cubicBezTo>
                    <a:cubicBezTo>
                      <a:pt x="175587" y="508707"/>
                      <a:pt x="91876" y="424923"/>
                      <a:pt x="91876" y="321999"/>
                    </a:cubicBezTo>
                    <a:cubicBezTo>
                      <a:pt x="91876" y="219270"/>
                      <a:pt x="175587" y="135486"/>
                      <a:pt x="278663" y="135486"/>
                    </a:cubicBezTo>
                    <a:close/>
                    <a:moveTo>
                      <a:pt x="278671" y="43751"/>
                    </a:moveTo>
                    <a:cubicBezTo>
                      <a:pt x="344770" y="43751"/>
                      <a:pt x="405588" y="66986"/>
                      <a:pt x="453500" y="105647"/>
                    </a:cubicBezTo>
                    <a:lnTo>
                      <a:pt x="415366" y="143527"/>
                    </a:lnTo>
                    <a:cubicBezTo>
                      <a:pt x="377428" y="114629"/>
                      <a:pt x="330103" y="97056"/>
                      <a:pt x="278671" y="97056"/>
                    </a:cubicBezTo>
                    <a:cubicBezTo>
                      <a:pt x="154491" y="97056"/>
                      <a:pt x="53387" y="198003"/>
                      <a:pt x="53387" y="321991"/>
                    </a:cubicBezTo>
                    <a:cubicBezTo>
                      <a:pt x="53387" y="446173"/>
                      <a:pt x="154491" y="547120"/>
                      <a:pt x="278671" y="547120"/>
                    </a:cubicBezTo>
                    <a:cubicBezTo>
                      <a:pt x="403046" y="547120"/>
                      <a:pt x="504150" y="446173"/>
                      <a:pt x="504150" y="321991"/>
                    </a:cubicBezTo>
                    <a:cubicBezTo>
                      <a:pt x="504150" y="270638"/>
                      <a:pt x="486550" y="223582"/>
                      <a:pt x="457411" y="185507"/>
                    </a:cubicBezTo>
                    <a:lnTo>
                      <a:pt x="495545" y="147627"/>
                    </a:lnTo>
                    <a:cubicBezTo>
                      <a:pt x="534070" y="195269"/>
                      <a:pt x="557537" y="255994"/>
                      <a:pt x="557537" y="321991"/>
                    </a:cubicBezTo>
                    <a:cubicBezTo>
                      <a:pt x="557537" y="475462"/>
                      <a:pt x="432380" y="600230"/>
                      <a:pt x="278671" y="600230"/>
                    </a:cubicBezTo>
                    <a:cubicBezTo>
                      <a:pt x="124962" y="600230"/>
                      <a:pt x="0" y="475462"/>
                      <a:pt x="0" y="321991"/>
                    </a:cubicBezTo>
                    <a:cubicBezTo>
                      <a:pt x="0" y="168519"/>
                      <a:pt x="124962" y="43751"/>
                      <a:pt x="278671" y="43751"/>
                    </a:cubicBezTo>
                    <a:close/>
                    <a:moveTo>
                      <a:pt x="531345" y="0"/>
                    </a:moveTo>
                    <a:cubicBezTo>
                      <a:pt x="541124" y="0"/>
                      <a:pt x="549142" y="8006"/>
                      <a:pt x="549142" y="17770"/>
                    </a:cubicBezTo>
                    <a:lnTo>
                      <a:pt x="549142" y="52138"/>
                    </a:lnTo>
                    <a:lnTo>
                      <a:pt x="583562" y="52138"/>
                    </a:lnTo>
                    <a:cubicBezTo>
                      <a:pt x="593340" y="52138"/>
                      <a:pt x="601358" y="59948"/>
                      <a:pt x="601358" y="69907"/>
                    </a:cubicBezTo>
                    <a:cubicBezTo>
                      <a:pt x="601358" y="79671"/>
                      <a:pt x="593340" y="87677"/>
                      <a:pt x="583562" y="87677"/>
                    </a:cubicBezTo>
                    <a:lnTo>
                      <a:pt x="538777" y="87677"/>
                    </a:lnTo>
                    <a:lnTo>
                      <a:pt x="522936" y="103299"/>
                    </a:lnTo>
                    <a:lnTo>
                      <a:pt x="531150" y="103299"/>
                    </a:lnTo>
                    <a:cubicBezTo>
                      <a:pt x="541124" y="103299"/>
                      <a:pt x="548946" y="111305"/>
                      <a:pt x="548946" y="121069"/>
                    </a:cubicBezTo>
                    <a:cubicBezTo>
                      <a:pt x="548946" y="130832"/>
                      <a:pt x="541124" y="138838"/>
                      <a:pt x="531150" y="138838"/>
                    </a:cubicBezTo>
                    <a:lnTo>
                      <a:pt x="487343" y="138838"/>
                    </a:lnTo>
                    <a:lnTo>
                      <a:pt x="291385" y="334696"/>
                    </a:lnTo>
                    <a:cubicBezTo>
                      <a:pt x="287865" y="338016"/>
                      <a:pt x="283367" y="339773"/>
                      <a:pt x="278673" y="339773"/>
                    </a:cubicBezTo>
                    <a:cubicBezTo>
                      <a:pt x="274175" y="339773"/>
                      <a:pt x="269677" y="338016"/>
                      <a:pt x="266157" y="334696"/>
                    </a:cubicBezTo>
                    <a:cubicBezTo>
                      <a:pt x="259116" y="327666"/>
                      <a:pt x="259116" y="316536"/>
                      <a:pt x="266157" y="309506"/>
                    </a:cubicBezTo>
                    <a:lnTo>
                      <a:pt x="461332" y="114625"/>
                    </a:lnTo>
                    <a:lnTo>
                      <a:pt x="461332" y="69126"/>
                    </a:lnTo>
                    <a:cubicBezTo>
                      <a:pt x="461332" y="59167"/>
                      <a:pt x="469155" y="51356"/>
                      <a:pt x="479129" y="51356"/>
                    </a:cubicBezTo>
                    <a:cubicBezTo>
                      <a:pt x="488907" y="51356"/>
                      <a:pt x="496926" y="59167"/>
                      <a:pt x="496926" y="69126"/>
                    </a:cubicBezTo>
                    <a:lnTo>
                      <a:pt x="496926" y="79085"/>
                    </a:lnTo>
                    <a:lnTo>
                      <a:pt x="513549" y="62487"/>
                    </a:lnTo>
                    <a:lnTo>
                      <a:pt x="513549" y="17770"/>
                    </a:lnTo>
                    <a:cubicBezTo>
                      <a:pt x="513549" y="8006"/>
                      <a:pt x="521567" y="0"/>
                      <a:pt x="5313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45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9" name="PA-矩形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390147" y="3204679"/>
              <a:ext cx="3962401" cy="1156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342900" lvl="0" indent="-342900" eaLnBrk="1" hangingPunct="1">
                <a:lnSpc>
                  <a:spcPct val="150000"/>
                </a:lnSpc>
                <a:buFont typeface="Wingdings" panose="05000000000000000000" pitchFamily="2" charset="2"/>
                <a:buChar char="u"/>
                <a:defRPr/>
              </a:pPr>
              <a:r>
                <a: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eaLnBrk="1" hangingPunct="1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请您单击此处输入文本内容，可根据自己的需要适当地调整文字的颜色或者大小等属性。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0" name="PA-矩形 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390147" y="4744722"/>
              <a:ext cx="3962401" cy="1156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342900" lvl="0" indent="-342900" eaLnBrk="1" hangingPunct="1">
                <a:lnSpc>
                  <a:spcPct val="150000"/>
                </a:lnSpc>
                <a:buFont typeface="Wingdings" panose="05000000000000000000" pitchFamily="2" charset="2"/>
                <a:buChar char="u"/>
                <a:defRPr/>
              </a:pPr>
              <a:r>
                <a: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eaLnBrk="1" hangingPunct="1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请您单击此处输入文本内容，可根据自己的需要适当地调整文字的颜色或者大小等属性。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3212528" y="3652267"/>
              <a:ext cx="1819157" cy="1819157"/>
              <a:chOff x="3114146" y="3603075"/>
              <a:chExt cx="1917540" cy="1917540"/>
            </a:xfrm>
          </p:grpSpPr>
          <p:sp>
            <p:nvSpPr>
              <p:cNvPr id="52" name="Google Shape;895;p38"/>
              <p:cNvSpPr/>
              <p:nvPr/>
            </p:nvSpPr>
            <p:spPr>
              <a:xfrm>
                <a:off x="3114146" y="3603075"/>
                <a:ext cx="1917540" cy="1917540"/>
              </a:xfrm>
              <a:prstGeom prst="ellipse">
                <a:avLst/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3" name="PA-矩形 4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3285074" y="4066870"/>
                <a:ext cx="1575684" cy="1043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4800" kern="0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89</a:t>
                </a:r>
                <a:r>
                  <a:rPr kumimoji="0" lang="en-US" altLang="zh-CN" sz="4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lt"/>
                    <a:ea typeface="+mn-ea"/>
                    <a:cs typeface="+mn-ea"/>
                    <a:sym typeface="+mn-lt"/>
                  </a:rPr>
                  <a:t>%</a:t>
                </a:r>
                <a:endParaRPr kumimoji="0" lang="zh-CN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7000" decel="7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accel="27000" decel="7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包含 图表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_3"/>
          <p:cNvSpPr/>
          <p:nvPr/>
        </p:nvSpPr>
        <p:spPr>
          <a:xfrm>
            <a:off x="1238255" y="2032589"/>
            <a:ext cx="6724918" cy="1400383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>
                    <a:prstClr val="white"/>
                  </a:glow>
                </a:effectLst>
                <a:uLnTx/>
                <a:uFillTx/>
                <a:cs typeface="+mn-ea"/>
                <a:sym typeface="+mn-lt"/>
              </a:rPr>
              <a:t>感谢您的观看</a:t>
            </a:r>
            <a:endParaRPr kumimoji="0" lang="zh-CN" altLang="en-US" sz="8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>
                  <a:prstClr val="white"/>
                </a:glo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1276356" y="3295713"/>
            <a:ext cx="6677020" cy="753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1314455" y="4847254"/>
            <a:ext cx="1702905" cy="4680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altLang="zh-CN" kern="0" dirty="0">
                <a:solidFill>
                  <a:srgbClr val="FFFFFF"/>
                </a:solidFill>
                <a:cs typeface="+mn-ea"/>
                <a:sym typeface="+mn-lt"/>
              </a:rPr>
              <a:t>PPTying.com</a:t>
            </a:r>
            <a:endParaRPr lang="en-US" altLang="zh-CN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445673" y="447674"/>
            <a:ext cx="670764" cy="180000"/>
            <a:chOff x="445673" y="447674"/>
            <a:chExt cx="670764" cy="180000"/>
          </a:xfrm>
        </p:grpSpPr>
        <p:sp>
          <p:nvSpPr>
            <p:cNvPr id="32" name="椭圆 31"/>
            <p:cNvSpPr/>
            <p:nvPr/>
          </p:nvSpPr>
          <p:spPr>
            <a:xfrm>
              <a:off x="445673" y="447674"/>
              <a:ext cx="180000" cy="180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691055" y="447674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936437" y="447674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10980057" y="1497680"/>
            <a:ext cx="430887" cy="38626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BUSINESS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图片包含 形状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7513964" y="996504"/>
            <a:ext cx="2902842" cy="2902842"/>
            <a:chOff x="7833532" y="1977579"/>
            <a:chExt cx="2902842" cy="2902842"/>
          </a:xfrm>
        </p:grpSpPr>
        <p:sp>
          <p:nvSpPr>
            <p:cNvPr id="11" name="椭圆 10"/>
            <p:cNvSpPr/>
            <p:nvPr/>
          </p:nvSpPr>
          <p:spPr>
            <a:xfrm>
              <a:off x="7833532" y="1977579"/>
              <a:ext cx="2902842" cy="2902842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119617" y="2263664"/>
              <a:ext cx="2330673" cy="2330673"/>
            </a:xfrm>
            <a:prstGeom prst="ellipse">
              <a:avLst/>
            </a:prstGeom>
            <a:gradFill>
              <a:gsLst>
                <a:gs pos="100000">
                  <a:srgbClr val="0420ED"/>
                </a:gs>
                <a:gs pos="0">
                  <a:srgbClr val="4D62FD"/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0" sx="95000" sy="95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altLang="zh-CN" sz="8000" kern="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8000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2031113" y="2735818"/>
            <a:ext cx="4591783" cy="738664"/>
          </a:xfrm>
          <a:prstGeom prst="rect">
            <a:avLst/>
          </a:prstGeom>
          <a:noFill/>
          <a:effectLst>
            <a:glow rad="203200">
              <a:srgbClr val="FF0000">
                <a:alpha val="69000"/>
              </a:srgbClr>
            </a:glow>
          </a:effectLst>
        </p:spPr>
        <p:txBody>
          <a:bodyPr wrap="square" lIns="0" tIns="0" rIns="0" bIns="0" rtlCol="0">
            <a:spAutoFit/>
          </a:bodyPr>
          <a:lstStyle/>
          <a:p>
            <a:pPr algn="ctr" defTabSz="457200">
              <a:defRPr/>
            </a:pPr>
            <a:r>
              <a:rPr lang="zh-CN" altLang="en-US" sz="4800" dirty="0">
                <a:solidFill>
                  <a:schemeClr val="bg1"/>
                </a:solidFill>
                <a:cs typeface="+mn-ea"/>
                <a:sym typeface="+mn-lt"/>
              </a:rPr>
              <a:t>运营整体概况</a:t>
            </a: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81684" y="3406955"/>
            <a:ext cx="5690641" cy="679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800"/>
              </a:spcAft>
              <a:defRPr/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运营整体概况</a:t>
              </a:r>
              <a:endParaRPr kumimoji="0" lang="en-US" altLang="zh-CN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01404" y="1277567"/>
            <a:ext cx="7881066" cy="4555909"/>
            <a:chOff x="667848" y="1277567"/>
            <a:chExt cx="7881066" cy="4555909"/>
          </a:xfrm>
        </p:grpSpPr>
        <p:sp>
          <p:nvSpPr>
            <p:cNvPr id="40" name="Rectangle 1"/>
            <p:cNvSpPr/>
            <p:nvPr/>
          </p:nvSpPr>
          <p:spPr>
            <a:xfrm>
              <a:off x="667848" y="1277567"/>
              <a:ext cx="7881066" cy="455590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5"/>
            <p:cNvSpPr/>
            <p:nvPr/>
          </p:nvSpPr>
          <p:spPr>
            <a:xfrm>
              <a:off x="1085601" y="3717924"/>
              <a:ext cx="3196773" cy="1618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20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 defTabSz="45720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请您单击此处输入文本内容，可根据需要适当地调整文字的颜色或者大小等属性。</a:t>
              </a:r>
              <a:endParaRPr lang="zh-CN" alt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Rectangle 5"/>
            <p:cNvSpPr/>
            <p:nvPr/>
          </p:nvSpPr>
          <p:spPr>
            <a:xfrm>
              <a:off x="4930990" y="3717924"/>
              <a:ext cx="3196773" cy="16186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20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 defTabSz="457200">
                <a:lnSpc>
                  <a:spcPct val="150000"/>
                </a:lnSpc>
                <a:defRPr/>
              </a:pPr>
              <a:r>
                <a:rPr lang="zh-CN" altLang="en-US" sz="16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请您单击此处输入文本内容，可根据需要适当地调整文字的颜色或者大小等属性。</a:t>
              </a:r>
              <a:endParaRPr lang="zh-CN" alt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55" name="图片占位符 21"/>
            <p:cNvPicPr>
              <a:picLocks noChangeAspect="1"/>
            </p:cNvPicPr>
            <p:nvPr/>
          </p:nvPicPr>
          <p:blipFill rotWithShape="1">
            <a:blip r:embed="rId1" cstate="screen"/>
            <a:srcRect/>
            <a:stretch>
              <a:fillRect/>
            </a:stretch>
          </p:blipFill>
          <p:spPr>
            <a:xfrm>
              <a:off x="823188" y="1277567"/>
              <a:ext cx="3721599" cy="2092365"/>
            </a:xfrm>
            <a:prstGeom prst="rect">
              <a:avLst/>
            </a:prstGeom>
            <a:pattFill prst="pct5">
              <a:fgClr>
                <a:srgbClr val="077AF9"/>
              </a:fgClr>
              <a:bgClr>
                <a:sysClr val="window" lastClr="FFFFFF"/>
              </a:bgClr>
            </a:pattFill>
            <a:effectLst>
              <a:outerShdw blurRad="762000" dist="63500" dir="5400000" sx="90000" sy="90000" algn="ctr" rotWithShape="0">
                <a:prstClr val="black">
                  <a:alpha val="15000"/>
                </a:prstClr>
              </a:outerShdw>
            </a:effectLst>
          </p:spPr>
        </p:pic>
        <p:pic>
          <p:nvPicPr>
            <p:cNvPr id="56" name="图片占位符 23"/>
            <p:cNvPicPr>
              <a:picLocks noChangeAspect="1"/>
            </p:cNvPicPr>
            <p:nvPr/>
          </p:nvPicPr>
          <p:blipFill rotWithShape="1">
            <a:blip r:embed="rId2" cstate="screen"/>
            <a:srcRect/>
            <a:stretch>
              <a:fillRect/>
            </a:stretch>
          </p:blipFill>
          <p:spPr>
            <a:xfrm>
              <a:off x="4665179" y="1277567"/>
              <a:ext cx="3728394" cy="2098948"/>
            </a:xfrm>
            <a:prstGeom prst="rect">
              <a:avLst/>
            </a:prstGeom>
            <a:pattFill prst="pct5">
              <a:fgClr>
                <a:srgbClr val="077AF9"/>
              </a:fgClr>
              <a:bgClr>
                <a:sysClr val="window" lastClr="FFFFFF"/>
              </a:bgClr>
            </a:pattFill>
            <a:effectLst>
              <a:outerShdw blurRad="762000" dist="63500" dir="5400000" sx="90000" sy="90000" algn="ctr" rotWithShape="0">
                <a:prstClr val="black">
                  <a:alpha val="15000"/>
                </a:prstClr>
              </a:outerShdw>
            </a:effectLst>
          </p:spPr>
        </p:pic>
      </p:grpSp>
      <p:grpSp>
        <p:nvGrpSpPr>
          <p:cNvPr id="62" name="组合 61"/>
          <p:cNvGrpSpPr/>
          <p:nvPr/>
        </p:nvGrpSpPr>
        <p:grpSpPr>
          <a:xfrm>
            <a:off x="8695319" y="1266050"/>
            <a:ext cx="2720761" cy="4555910"/>
            <a:chOff x="4096111" y="1602674"/>
            <a:chExt cx="2457940" cy="4115816"/>
          </a:xfrm>
        </p:grpSpPr>
        <p:sp>
          <p:nvSpPr>
            <p:cNvPr id="63" name="Rectangle 45"/>
            <p:cNvSpPr/>
            <p:nvPr/>
          </p:nvSpPr>
          <p:spPr>
            <a:xfrm>
              <a:off x="4096111" y="1602675"/>
              <a:ext cx="2457940" cy="411581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sx="90000" sy="90000" algn="ctr" rotWithShape="0">
                <a:sysClr val="windowText" lastClr="000000">
                  <a:lumMod val="95000"/>
                  <a:lumOff val="5000"/>
                  <a:alpha val="15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Rectangle 58"/>
            <p:cNvSpPr/>
            <p:nvPr/>
          </p:nvSpPr>
          <p:spPr>
            <a:xfrm>
              <a:off x="4096111" y="1602674"/>
              <a:ext cx="2457940" cy="1896193"/>
            </a:xfrm>
            <a:prstGeom prst="rect">
              <a:avLst/>
            </a:prstGeom>
            <a:solidFill>
              <a:srgbClr val="4D62F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Rectangle: Rounded Corners 108"/>
            <p:cNvSpPr/>
            <p:nvPr/>
          </p:nvSpPr>
          <p:spPr>
            <a:xfrm>
              <a:off x="4687788" y="5099841"/>
              <a:ext cx="1274587" cy="376540"/>
            </a:xfrm>
            <a:prstGeom prst="roundRect">
              <a:avLst>
                <a:gd name="adj" fmla="val 50000"/>
              </a:avLst>
            </a:prstGeom>
            <a:solidFill>
              <a:srgbClr val="4D62FD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63500" dir="5400000" sx="90000" sy="90000" algn="t" rotWithShape="0">
                <a:sysClr val="window" lastClr="FFFFFF">
                  <a:lumMod val="50000"/>
                  <a:alpha val="15000"/>
                </a:sysClr>
              </a:outerShdw>
            </a:effectLst>
          </p:spPr>
          <p:txBody>
            <a:bodyPr rtlCol="0" anchor="ctr"/>
            <a:lstStyle/>
            <a:p>
              <a:pPr lvl="0" algn="ctr">
                <a:defRPr/>
              </a:pPr>
              <a:r>
                <a:rPr lang="zh-CN" altLang="en-US" sz="2000" b="1" kern="0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id-ID" altLang="zh-CN" sz="2000" b="1" kern="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pic>
          <p:nvPicPr>
            <p:cNvPr id="66" name="图片 65"/>
            <p:cNvPicPr>
              <a:picLocks noChangeAspect="1"/>
            </p:cNvPicPr>
            <p:nvPr/>
          </p:nvPicPr>
          <p:blipFill rotWithShape="1">
            <a:blip r:embed="rId3" cstate="screen"/>
            <a:srcRect/>
            <a:stretch>
              <a:fillRect/>
            </a:stretch>
          </p:blipFill>
          <p:spPr>
            <a:xfrm>
              <a:off x="4688304" y="1774749"/>
              <a:ext cx="1263316" cy="1263316"/>
            </a:xfrm>
            <a:prstGeom prst="ellipse">
              <a:avLst/>
            </a:prstGeom>
          </p:spPr>
        </p:pic>
        <p:sp>
          <p:nvSpPr>
            <p:cNvPr id="67" name="矩形 66"/>
            <p:cNvSpPr/>
            <p:nvPr/>
          </p:nvSpPr>
          <p:spPr>
            <a:xfrm>
              <a:off x="4177735" y="3561377"/>
              <a:ext cx="2307752" cy="1378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单击此处输入合适的文本内容，可以根据自己的需要适当地调整文字的颜色或者大小等属性。</a:t>
              </a:r>
              <a:endParaRPr lang="zh-CN" altLang="en-US" sz="16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8000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8000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zh-CN" altLang="en-US" sz="8000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运营整体概况</a:t>
              </a:r>
              <a:endParaRPr kumimoji="0" lang="en-US" altLang="zh-CN" sz="2800" b="1" i="0" u="none" strike="noStrike" kern="0" cap="none" spc="0" normalizeH="0" baseline="0" noProof="0" dirty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4" name="Group 29"/>
          <p:cNvGrpSpPr/>
          <p:nvPr/>
        </p:nvGrpSpPr>
        <p:grpSpPr>
          <a:xfrm>
            <a:off x="901697" y="3726821"/>
            <a:ext cx="1842823" cy="2108691"/>
            <a:chOff x="676273" y="1523631"/>
            <a:chExt cx="1382117" cy="1886317"/>
          </a:xfrm>
        </p:grpSpPr>
        <p:sp>
          <p:nvSpPr>
            <p:cNvPr id="55" name="Pentagon 63"/>
            <p:cNvSpPr/>
            <p:nvPr/>
          </p:nvSpPr>
          <p:spPr>
            <a:xfrm rot="5400000">
              <a:off x="1046240" y="2397799"/>
              <a:ext cx="642182" cy="1382115"/>
            </a:xfrm>
            <a:prstGeom prst="homePlate">
              <a:avLst>
                <a:gd name="adj" fmla="val 100000"/>
              </a:avLst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5" dirty="0">
                <a:cs typeface="+mn-ea"/>
                <a:sym typeface="+mn-lt"/>
              </a:endParaRPr>
            </a:p>
          </p:txBody>
        </p:sp>
        <p:sp>
          <p:nvSpPr>
            <p:cNvPr id="56" name="Rectangle 64"/>
            <p:cNvSpPr/>
            <p:nvPr/>
          </p:nvSpPr>
          <p:spPr>
            <a:xfrm>
              <a:off x="676275" y="1523631"/>
              <a:ext cx="1382115" cy="1244134"/>
            </a:xfrm>
            <a:prstGeom prst="rect">
              <a:avLst/>
            </a:prstGeom>
            <a:solidFill>
              <a:srgbClr val="152E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65" dirty="0">
                <a:cs typeface="+mn-ea"/>
                <a:sym typeface="+mn-lt"/>
              </a:endParaRPr>
            </a:p>
          </p:txBody>
        </p:sp>
      </p:grpSp>
      <p:grpSp>
        <p:nvGrpSpPr>
          <p:cNvPr id="69" name="Group 50"/>
          <p:cNvGrpSpPr/>
          <p:nvPr/>
        </p:nvGrpSpPr>
        <p:grpSpPr>
          <a:xfrm>
            <a:off x="1214836" y="3109980"/>
            <a:ext cx="1167416" cy="1167416"/>
            <a:chOff x="911127" y="2468216"/>
            <a:chExt cx="875562" cy="875562"/>
          </a:xfrm>
        </p:grpSpPr>
        <p:sp>
          <p:nvSpPr>
            <p:cNvPr id="70" name="Oval 23"/>
            <p:cNvSpPr/>
            <p:nvPr/>
          </p:nvSpPr>
          <p:spPr>
            <a:xfrm>
              <a:off x="911127" y="2468216"/>
              <a:ext cx="875562" cy="875562"/>
            </a:xfrm>
            <a:prstGeom prst="ellipse">
              <a:avLst/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1" name="Freeform 182"/>
            <p:cNvSpPr>
              <a:spLocks noEditPoints="1"/>
            </p:cNvSpPr>
            <p:nvPr/>
          </p:nvSpPr>
          <p:spPr bwMode="auto">
            <a:xfrm>
              <a:off x="1100632" y="2674032"/>
              <a:ext cx="496552" cy="463931"/>
            </a:xfrm>
            <a:custGeom>
              <a:avLst/>
              <a:gdLst/>
              <a:ahLst/>
              <a:cxnLst>
                <a:cxn ang="0">
                  <a:pos x="70" y="24"/>
                </a:cxn>
                <a:cxn ang="0">
                  <a:pos x="29" y="50"/>
                </a:cxn>
                <a:cxn ang="0">
                  <a:pos x="0" y="26"/>
                </a:cxn>
                <a:cxn ang="0">
                  <a:pos x="42" y="0"/>
                </a:cxn>
                <a:cxn ang="0">
                  <a:pos x="70" y="24"/>
                </a:cxn>
                <a:cxn ang="0">
                  <a:pos x="70" y="74"/>
                </a:cxn>
                <a:cxn ang="0">
                  <a:pos x="42" y="98"/>
                </a:cxn>
                <a:cxn ang="0">
                  <a:pos x="0" y="72"/>
                </a:cxn>
                <a:cxn ang="0">
                  <a:pos x="29" y="50"/>
                </a:cxn>
                <a:cxn ang="0">
                  <a:pos x="70" y="74"/>
                </a:cxn>
                <a:cxn ang="0">
                  <a:pos x="109" y="104"/>
                </a:cxn>
                <a:cxn ang="0">
                  <a:pos x="70" y="128"/>
                </a:cxn>
                <a:cxn ang="0">
                  <a:pos x="70" y="128"/>
                </a:cxn>
                <a:cxn ang="0">
                  <a:pos x="70" y="128"/>
                </a:cxn>
                <a:cxn ang="0">
                  <a:pos x="70" y="128"/>
                </a:cxn>
                <a:cxn ang="0">
                  <a:pos x="70" y="128"/>
                </a:cxn>
                <a:cxn ang="0">
                  <a:pos x="29" y="104"/>
                </a:cxn>
                <a:cxn ang="0">
                  <a:pos x="29" y="95"/>
                </a:cxn>
                <a:cxn ang="0">
                  <a:pos x="42" y="102"/>
                </a:cxn>
                <a:cxn ang="0">
                  <a:pos x="70" y="78"/>
                </a:cxn>
                <a:cxn ang="0">
                  <a:pos x="70" y="78"/>
                </a:cxn>
                <a:cxn ang="0">
                  <a:pos x="70" y="78"/>
                </a:cxn>
                <a:cxn ang="0">
                  <a:pos x="70" y="78"/>
                </a:cxn>
                <a:cxn ang="0">
                  <a:pos x="70" y="78"/>
                </a:cxn>
                <a:cxn ang="0">
                  <a:pos x="98" y="102"/>
                </a:cxn>
                <a:cxn ang="0">
                  <a:pos x="109" y="95"/>
                </a:cxn>
                <a:cxn ang="0">
                  <a:pos x="109" y="104"/>
                </a:cxn>
                <a:cxn ang="0">
                  <a:pos x="137" y="26"/>
                </a:cxn>
                <a:cxn ang="0">
                  <a:pos x="111" y="50"/>
                </a:cxn>
                <a:cxn ang="0">
                  <a:pos x="70" y="24"/>
                </a:cxn>
                <a:cxn ang="0">
                  <a:pos x="98" y="0"/>
                </a:cxn>
                <a:cxn ang="0">
                  <a:pos x="137" y="26"/>
                </a:cxn>
                <a:cxn ang="0">
                  <a:pos x="137" y="72"/>
                </a:cxn>
                <a:cxn ang="0">
                  <a:pos x="98" y="98"/>
                </a:cxn>
                <a:cxn ang="0">
                  <a:pos x="70" y="74"/>
                </a:cxn>
                <a:cxn ang="0">
                  <a:pos x="111" y="50"/>
                </a:cxn>
                <a:cxn ang="0">
                  <a:pos x="137" y="72"/>
                </a:cxn>
              </a:cxnLst>
              <a:rect l="0" t="0" r="r" b="b"/>
              <a:pathLst>
                <a:path w="137" h="128">
                  <a:moveTo>
                    <a:pt x="70" y="24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42" y="0"/>
                  </a:lnTo>
                  <a:lnTo>
                    <a:pt x="70" y="24"/>
                  </a:lnTo>
                  <a:close/>
                  <a:moveTo>
                    <a:pt x="70" y="74"/>
                  </a:moveTo>
                  <a:lnTo>
                    <a:pt x="42" y="98"/>
                  </a:lnTo>
                  <a:lnTo>
                    <a:pt x="0" y="72"/>
                  </a:lnTo>
                  <a:lnTo>
                    <a:pt x="29" y="50"/>
                  </a:lnTo>
                  <a:lnTo>
                    <a:pt x="70" y="74"/>
                  </a:lnTo>
                  <a:close/>
                  <a:moveTo>
                    <a:pt x="109" y="104"/>
                  </a:moveTo>
                  <a:lnTo>
                    <a:pt x="70" y="128"/>
                  </a:lnTo>
                  <a:lnTo>
                    <a:pt x="70" y="128"/>
                  </a:lnTo>
                  <a:lnTo>
                    <a:pt x="70" y="128"/>
                  </a:lnTo>
                  <a:lnTo>
                    <a:pt x="70" y="128"/>
                  </a:lnTo>
                  <a:lnTo>
                    <a:pt x="70" y="128"/>
                  </a:lnTo>
                  <a:lnTo>
                    <a:pt x="29" y="104"/>
                  </a:lnTo>
                  <a:lnTo>
                    <a:pt x="29" y="95"/>
                  </a:lnTo>
                  <a:lnTo>
                    <a:pt x="42" y="102"/>
                  </a:lnTo>
                  <a:lnTo>
                    <a:pt x="70" y="78"/>
                  </a:lnTo>
                  <a:lnTo>
                    <a:pt x="70" y="78"/>
                  </a:lnTo>
                  <a:lnTo>
                    <a:pt x="70" y="78"/>
                  </a:lnTo>
                  <a:lnTo>
                    <a:pt x="70" y="78"/>
                  </a:lnTo>
                  <a:lnTo>
                    <a:pt x="70" y="78"/>
                  </a:lnTo>
                  <a:lnTo>
                    <a:pt x="98" y="102"/>
                  </a:lnTo>
                  <a:lnTo>
                    <a:pt x="109" y="95"/>
                  </a:lnTo>
                  <a:lnTo>
                    <a:pt x="109" y="104"/>
                  </a:lnTo>
                  <a:close/>
                  <a:moveTo>
                    <a:pt x="137" y="26"/>
                  </a:moveTo>
                  <a:lnTo>
                    <a:pt x="111" y="50"/>
                  </a:lnTo>
                  <a:lnTo>
                    <a:pt x="70" y="24"/>
                  </a:lnTo>
                  <a:lnTo>
                    <a:pt x="98" y="0"/>
                  </a:lnTo>
                  <a:lnTo>
                    <a:pt x="137" y="26"/>
                  </a:lnTo>
                  <a:close/>
                  <a:moveTo>
                    <a:pt x="137" y="72"/>
                  </a:moveTo>
                  <a:lnTo>
                    <a:pt x="98" y="98"/>
                  </a:lnTo>
                  <a:lnTo>
                    <a:pt x="70" y="74"/>
                  </a:lnTo>
                  <a:lnTo>
                    <a:pt x="111" y="50"/>
                  </a:lnTo>
                  <a:lnTo>
                    <a:pt x="137" y="7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665" dirty="0">
                <a:cs typeface="+mn-ea"/>
                <a:sym typeface="+mn-lt"/>
              </a:endParaRPr>
            </a:p>
          </p:txBody>
        </p:sp>
      </p:grpSp>
      <p:sp>
        <p:nvSpPr>
          <p:cNvPr id="84" name="Text Placeholder 3"/>
          <p:cNvSpPr txBox="1"/>
          <p:nvPr/>
        </p:nvSpPr>
        <p:spPr>
          <a:xfrm>
            <a:off x="1463234" y="4477526"/>
            <a:ext cx="719749" cy="43088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  <a:cs typeface="+mn-ea"/>
                <a:sym typeface="+mn-lt"/>
              </a:rPr>
              <a:t>78%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3" name="TextBox 18"/>
          <p:cNvSpPr txBox="1"/>
          <p:nvPr/>
        </p:nvSpPr>
        <p:spPr>
          <a:xfrm flipH="1">
            <a:off x="578195" y="1452342"/>
            <a:ext cx="2381250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单击此处输入文本内容，可调整文字的颜色或者大小等属性。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4" name="Group 25"/>
          <p:cNvGrpSpPr/>
          <p:nvPr/>
        </p:nvGrpSpPr>
        <p:grpSpPr>
          <a:xfrm flipV="1">
            <a:off x="3016752" y="1508125"/>
            <a:ext cx="1842823" cy="2108691"/>
            <a:chOff x="2280988" y="1523631"/>
            <a:chExt cx="1382117" cy="1886319"/>
          </a:xfrm>
        </p:grpSpPr>
        <p:sp>
          <p:nvSpPr>
            <p:cNvPr id="105" name="Pentagon 66"/>
            <p:cNvSpPr/>
            <p:nvPr/>
          </p:nvSpPr>
          <p:spPr>
            <a:xfrm rot="5400000">
              <a:off x="2650954" y="2397800"/>
              <a:ext cx="642184" cy="1382115"/>
            </a:xfrm>
            <a:prstGeom prst="homePlate">
              <a:avLst>
                <a:gd name="adj" fmla="val 10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5" dirty="0">
                <a:cs typeface="+mn-ea"/>
                <a:sym typeface="+mn-lt"/>
              </a:endParaRPr>
            </a:p>
          </p:txBody>
        </p:sp>
        <p:sp>
          <p:nvSpPr>
            <p:cNvPr id="106" name="Rectangle 67"/>
            <p:cNvSpPr/>
            <p:nvPr/>
          </p:nvSpPr>
          <p:spPr>
            <a:xfrm>
              <a:off x="2280990" y="1523631"/>
              <a:ext cx="1382115" cy="1244134"/>
            </a:xfrm>
            <a:prstGeom prst="rect">
              <a:avLst/>
            </a:prstGeom>
            <a:solidFill>
              <a:srgbClr val="E2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65" dirty="0">
                <a:cs typeface="+mn-ea"/>
                <a:sym typeface="+mn-lt"/>
              </a:endParaRPr>
            </a:p>
          </p:txBody>
        </p:sp>
      </p:grpSp>
      <p:grpSp>
        <p:nvGrpSpPr>
          <p:cNvPr id="116" name="Group 37"/>
          <p:cNvGrpSpPr/>
          <p:nvPr/>
        </p:nvGrpSpPr>
        <p:grpSpPr>
          <a:xfrm>
            <a:off x="3379020" y="3149736"/>
            <a:ext cx="1167416" cy="1167416"/>
            <a:chOff x="2514600" y="1773306"/>
            <a:chExt cx="875562" cy="875562"/>
          </a:xfrm>
        </p:grpSpPr>
        <p:sp>
          <p:nvSpPr>
            <p:cNvPr id="117" name="Oval 30"/>
            <p:cNvSpPr/>
            <p:nvPr/>
          </p:nvSpPr>
          <p:spPr>
            <a:xfrm>
              <a:off x="2514600" y="1773306"/>
              <a:ext cx="875562" cy="87556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18" name="Freeform 172"/>
            <p:cNvSpPr>
              <a:spLocks noEditPoints="1"/>
            </p:cNvSpPr>
            <p:nvPr/>
          </p:nvSpPr>
          <p:spPr bwMode="auto">
            <a:xfrm>
              <a:off x="2705258" y="2031219"/>
              <a:ext cx="494246" cy="359736"/>
            </a:xfrm>
            <a:custGeom>
              <a:avLst/>
              <a:gdLst/>
              <a:ahLst/>
              <a:cxnLst>
                <a:cxn ang="0">
                  <a:pos x="59" y="53"/>
                </a:cxn>
                <a:cxn ang="0">
                  <a:pos x="17" y="53"/>
                </a:cxn>
                <a:cxn ang="0">
                  <a:pos x="0" y="36"/>
                </a:cxn>
                <a:cxn ang="0">
                  <a:pos x="10" y="21"/>
                </a:cxn>
                <a:cxn ang="0">
                  <a:pos x="10" y="19"/>
                </a:cxn>
                <a:cxn ang="0">
                  <a:pos x="30" y="0"/>
                </a:cxn>
                <a:cxn ang="0">
                  <a:pos x="48" y="12"/>
                </a:cxn>
                <a:cxn ang="0">
                  <a:pos x="54" y="9"/>
                </a:cxn>
                <a:cxn ang="0">
                  <a:pos x="64" y="19"/>
                </a:cxn>
                <a:cxn ang="0">
                  <a:pos x="62" y="24"/>
                </a:cxn>
                <a:cxn ang="0">
                  <a:pos x="73" y="38"/>
                </a:cxn>
                <a:cxn ang="0">
                  <a:pos x="59" y="53"/>
                </a:cxn>
                <a:cxn ang="0">
                  <a:pos x="49" y="27"/>
                </a:cxn>
                <a:cxn ang="0">
                  <a:pos x="35" y="13"/>
                </a:cxn>
                <a:cxn ang="0">
                  <a:pos x="34" y="13"/>
                </a:cxn>
                <a:cxn ang="0">
                  <a:pos x="34" y="13"/>
                </a:cxn>
                <a:cxn ang="0">
                  <a:pos x="20" y="27"/>
                </a:cxn>
                <a:cxn ang="0">
                  <a:pos x="20" y="27"/>
                </a:cxn>
                <a:cxn ang="0">
                  <a:pos x="21" y="29"/>
                </a:cxn>
                <a:cxn ang="0">
                  <a:pos x="30" y="29"/>
                </a:cxn>
                <a:cxn ang="0">
                  <a:pos x="30" y="42"/>
                </a:cxn>
                <a:cxn ang="0">
                  <a:pos x="31" y="43"/>
                </a:cxn>
                <a:cxn ang="0">
                  <a:pos x="38" y="43"/>
                </a:cxn>
                <a:cxn ang="0">
                  <a:pos x="39" y="42"/>
                </a:cxn>
                <a:cxn ang="0">
                  <a:pos x="39" y="29"/>
                </a:cxn>
                <a:cxn ang="0">
                  <a:pos x="48" y="29"/>
                </a:cxn>
                <a:cxn ang="0">
                  <a:pos x="49" y="27"/>
                </a:cxn>
                <a:cxn ang="0">
                  <a:pos x="49" y="27"/>
                </a:cxn>
              </a:cxnLst>
              <a:rect l="0" t="0" r="r" b="b"/>
              <a:pathLst>
                <a:path w="73" h="53">
                  <a:moveTo>
                    <a:pt x="59" y="53"/>
                  </a:moveTo>
                  <a:cubicBezTo>
                    <a:pt x="17" y="53"/>
                    <a:pt x="17" y="53"/>
                    <a:pt x="17" y="53"/>
                  </a:cubicBezTo>
                  <a:cubicBezTo>
                    <a:pt x="8" y="53"/>
                    <a:pt x="0" y="45"/>
                    <a:pt x="0" y="36"/>
                  </a:cubicBezTo>
                  <a:cubicBezTo>
                    <a:pt x="0" y="29"/>
                    <a:pt x="4" y="23"/>
                    <a:pt x="10" y="21"/>
                  </a:cubicBezTo>
                  <a:cubicBezTo>
                    <a:pt x="10" y="20"/>
                    <a:pt x="10" y="20"/>
                    <a:pt x="10" y="19"/>
                  </a:cubicBezTo>
                  <a:cubicBezTo>
                    <a:pt x="10" y="8"/>
                    <a:pt x="19" y="0"/>
                    <a:pt x="30" y="0"/>
                  </a:cubicBezTo>
                  <a:cubicBezTo>
                    <a:pt x="37" y="0"/>
                    <a:pt x="45" y="4"/>
                    <a:pt x="48" y="12"/>
                  </a:cubicBezTo>
                  <a:cubicBezTo>
                    <a:pt x="49" y="10"/>
                    <a:pt x="52" y="9"/>
                    <a:pt x="54" y="9"/>
                  </a:cubicBezTo>
                  <a:cubicBezTo>
                    <a:pt x="59" y="9"/>
                    <a:pt x="64" y="14"/>
                    <a:pt x="64" y="19"/>
                  </a:cubicBezTo>
                  <a:cubicBezTo>
                    <a:pt x="64" y="21"/>
                    <a:pt x="63" y="23"/>
                    <a:pt x="62" y="24"/>
                  </a:cubicBezTo>
                  <a:cubicBezTo>
                    <a:pt x="69" y="26"/>
                    <a:pt x="73" y="32"/>
                    <a:pt x="73" y="38"/>
                  </a:cubicBezTo>
                  <a:cubicBezTo>
                    <a:pt x="73" y="46"/>
                    <a:pt x="67" y="53"/>
                    <a:pt x="59" y="53"/>
                  </a:cubicBezTo>
                  <a:close/>
                  <a:moveTo>
                    <a:pt x="49" y="27"/>
                  </a:move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5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8"/>
                    <a:pt x="20" y="29"/>
                    <a:pt x="21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42"/>
                    <a:pt x="30" y="42"/>
                    <a:pt x="30" y="42"/>
                  </a:cubicBezTo>
                  <a:cubicBezTo>
                    <a:pt x="30" y="43"/>
                    <a:pt x="30" y="43"/>
                    <a:pt x="31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9" y="43"/>
                    <a:pt x="39" y="43"/>
                    <a:pt x="39" y="42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9" y="29"/>
                    <a:pt x="49" y="28"/>
                    <a:pt x="49" y="27"/>
                  </a:cubicBezTo>
                  <a:cubicBezTo>
                    <a:pt x="49" y="27"/>
                    <a:pt x="49" y="27"/>
                    <a:pt x="49" y="2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665" dirty="0">
                <a:cs typeface="+mn-ea"/>
                <a:sym typeface="+mn-lt"/>
              </a:endParaRPr>
            </a:p>
          </p:txBody>
        </p:sp>
      </p:grpSp>
      <p:sp>
        <p:nvSpPr>
          <p:cNvPr id="130" name="Text Placeholder 3"/>
          <p:cNvSpPr txBox="1"/>
          <p:nvPr/>
        </p:nvSpPr>
        <p:spPr>
          <a:xfrm>
            <a:off x="3578288" y="2524833"/>
            <a:ext cx="719749" cy="43088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  <a:cs typeface="+mn-ea"/>
                <a:sym typeface="+mn-lt"/>
              </a:rPr>
              <a:t>89%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2" name="TextBox 18"/>
          <p:cNvSpPr txBox="1"/>
          <p:nvPr/>
        </p:nvSpPr>
        <p:spPr>
          <a:xfrm flipH="1">
            <a:off x="2878173" y="4318734"/>
            <a:ext cx="2232408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单击此处输入文本内容，可调整文字的颜色或者大小等属性。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36" name="Group 26"/>
          <p:cNvGrpSpPr/>
          <p:nvPr/>
        </p:nvGrpSpPr>
        <p:grpSpPr>
          <a:xfrm>
            <a:off x="5180939" y="3726821"/>
            <a:ext cx="1842821" cy="2108691"/>
            <a:chOff x="3885704" y="1523631"/>
            <a:chExt cx="1382116" cy="1886318"/>
          </a:xfrm>
        </p:grpSpPr>
        <p:sp>
          <p:nvSpPr>
            <p:cNvPr id="137" name="Pentagon 69"/>
            <p:cNvSpPr/>
            <p:nvPr/>
          </p:nvSpPr>
          <p:spPr>
            <a:xfrm rot="5400000">
              <a:off x="4255671" y="2397800"/>
              <a:ext cx="642182" cy="1382115"/>
            </a:xfrm>
            <a:prstGeom prst="homePlate">
              <a:avLst>
                <a:gd name="adj" fmla="val 96285"/>
              </a:avLst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5" dirty="0">
                <a:cs typeface="+mn-ea"/>
                <a:sym typeface="+mn-lt"/>
              </a:endParaRPr>
            </a:p>
          </p:txBody>
        </p:sp>
        <p:sp>
          <p:nvSpPr>
            <p:cNvPr id="138" name="Rectangle 70"/>
            <p:cNvSpPr/>
            <p:nvPr/>
          </p:nvSpPr>
          <p:spPr>
            <a:xfrm>
              <a:off x="3885705" y="1523631"/>
              <a:ext cx="1382115" cy="1244134"/>
            </a:xfrm>
            <a:prstGeom prst="rect">
              <a:avLst/>
            </a:prstGeom>
            <a:solidFill>
              <a:srgbClr val="152E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65" dirty="0">
                <a:cs typeface="+mn-ea"/>
                <a:sym typeface="+mn-lt"/>
              </a:endParaRPr>
            </a:p>
          </p:txBody>
        </p:sp>
      </p:grpSp>
      <p:grpSp>
        <p:nvGrpSpPr>
          <p:cNvPr id="145" name="Group 35"/>
          <p:cNvGrpSpPr/>
          <p:nvPr/>
        </p:nvGrpSpPr>
        <p:grpSpPr>
          <a:xfrm>
            <a:off x="5518641" y="3109980"/>
            <a:ext cx="1167416" cy="1167416"/>
            <a:chOff x="4138981" y="1773306"/>
            <a:chExt cx="875562" cy="875562"/>
          </a:xfrm>
        </p:grpSpPr>
        <p:sp>
          <p:nvSpPr>
            <p:cNvPr id="146" name="Oval 31"/>
            <p:cNvSpPr/>
            <p:nvPr/>
          </p:nvSpPr>
          <p:spPr>
            <a:xfrm>
              <a:off x="4138981" y="1773306"/>
              <a:ext cx="875562" cy="875562"/>
            </a:xfrm>
            <a:prstGeom prst="ellipse">
              <a:avLst/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47" name="Freeform 122"/>
            <p:cNvSpPr>
              <a:spLocks noEditPoints="1"/>
            </p:cNvSpPr>
            <p:nvPr/>
          </p:nvSpPr>
          <p:spPr bwMode="auto">
            <a:xfrm>
              <a:off x="4422741" y="1989575"/>
              <a:ext cx="308042" cy="443025"/>
            </a:xfrm>
            <a:custGeom>
              <a:avLst/>
              <a:gdLst/>
              <a:ahLst/>
              <a:cxnLst>
                <a:cxn ang="0">
                  <a:pos x="41" y="29"/>
                </a:cxn>
                <a:cxn ang="0">
                  <a:pos x="23" y="50"/>
                </a:cxn>
                <a:cxn ang="0">
                  <a:pos x="23" y="55"/>
                </a:cxn>
                <a:cxn ang="0">
                  <a:pos x="32" y="55"/>
                </a:cxn>
                <a:cxn ang="0">
                  <a:pos x="34" y="57"/>
                </a:cxn>
                <a:cxn ang="0">
                  <a:pos x="32" y="59"/>
                </a:cxn>
                <a:cxn ang="0">
                  <a:pos x="9" y="59"/>
                </a:cxn>
                <a:cxn ang="0">
                  <a:pos x="7" y="57"/>
                </a:cxn>
                <a:cxn ang="0">
                  <a:pos x="9" y="55"/>
                </a:cxn>
                <a:cxn ang="0">
                  <a:pos x="18" y="55"/>
                </a:cxn>
                <a:cxn ang="0">
                  <a:pos x="18" y="50"/>
                </a:cxn>
                <a:cxn ang="0">
                  <a:pos x="0" y="29"/>
                </a:cxn>
                <a:cxn ang="0">
                  <a:pos x="0" y="25"/>
                </a:cxn>
                <a:cxn ang="0">
                  <a:pos x="2" y="23"/>
                </a:cxn>
                <a:cxn ang="0">
                  <a:pos x="4" y="25"/>
                </a:cxn>
                <a:cxn ang="0">
                  <a:pos x="4" y="29"/>
                </a:cxn>
                <a:cxn ang="0">
                  <a:pos x="20" y="45"/>
                </a:cxn>
                <a:cxn ang="0">
                  <a:pos x="36" y="29"/>
                </a:cxn>
                <a:cxn ang="0">
                  <a:pos x="36" y="25"/>
                </a:cxn>
                <a:cxn ang="0">
                  <a:pos x="39" y="23"/>
                </a:cxn>
                <a:cxn ang="0">
                  <a:pos x="41" y="25"/>
                </a:cxn>
                <a:cxn ang="0">
                  <a:pos x="41" y="29"/>
                </a:cxn>
                <a:cxn ang="0">
                  <a:pos x="32" y="29"/>
                </a:cxn>
                <a:cxn ang="0">
                  <a:pos x="20" y="41"/>
                </a:cxn>
                <a:cxn ang="0">
                  <a:pos x="9" y="29"/>
                </a:cxn>
                <a:cxn ang="0">
                  <a:pos x="9" y="11"/>
                </a:cxn>
                <a:cxn ang="0">
                  <a:pos x="20" y="0"/>
                </a:cxn>
                <a:cxn ang="0">
                  <a:pos x="32" y="11"/>
                </a:cxn>
                <a:cxn ang="0">
                  <a:pos x="32" y="29"/>
                </a:cxn>
              </a:cxnLst>
              <a:rect l="0" t="0" r="r" b="b"/>
              <a:pathLst>
                <a:path w="41" h="59">
                  <a:moveTo>
                    <a:pt x="41" y="29"/>
                  </a:moveTo>
                  <a:cubicBezTo>
                    <a:pt x="41" y="40"/>
                    <a:pt x="33" y="49"/>
                    <a:pt x="23" y="50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3" y="55"/>
                    <a:pt x="34" y="56"/>
                    <a:pt x="34" y="57"/>
                  </a:cubicBezTo>
                  <a:cubicBezTo>
                    <a:pt x="34" y="58"/>
                    <a:pt x="33" y="59"/>
                    <a:pt x="32" y="59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8" y="59"/>
                    <a:pt x="7" y="58"/>
                    <a:pt x="7" y="57"/>
                  </a:cubicBezTo>
                  <a:cubicBezTo>
                    <a:pt x="7" y="56"/>
                    <a:pt x="8" y="55"/>
                    <a:pt x="9" y="55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8" y="49"/>
                    <a:pt x="0" y="40"/>
                    <a:pt x="0" y="2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4"/>
                    <a:pt x="1" y="23"/>
                    <a:pt x="2" y="23"/>
                  </a:cubicBezTo>
                  <a:cubicBezTo>
                    <a:pt x="3" y="23"/>
                    <a:pt x="4" y="24"/>
                    <a:pt x="4" y="25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8"/>
                    <a:pt x="12" y="45"/>
                    <a:pt x="20" y="45"/>
                  </a:cubicBezTo>
                  <a:cubicBezTo>
                    <a:pt x="29" y="45"/>
                    <a:pt x="36" y="38"/>
                    <a:pt x="36" y="29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4"/>
                    <a:pt x="37" y="23"/>
                    <a:pt x="39" y="23"/>
                  </a:cubicBezTo>
                  <a:cubicBezTo>
                    <a:pt x="40" y="23"/>
                    <a:pt x="41" y="24"/>
                    <a:pt x="41" y="25"/>
                  </a:cubicBezTo>
                  <a:lnTo>
                    <a:pt x="41" y="29"/>
                  </a:lnTo>
                  <a:close/>
                  <a:moveTo>
                    <a:pt x="32" y="29"/>
                  </a:moveTo>
                  <a:cubicBezTo>
                    <a:pt x="32" y="36"/>
                    <a:pt x="27" y="41"/>
                    <a:pt x="20" y="41"/>
                  </a:cubicBezTo>
                  <a:cubicBezTo>
                    <a:pt x="14" y="41"/>
                    <a:pt x="9" y="36"/>
                    <a:pt x="9" y="29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5"/>
                    <a:pt x="14" y="0"/>
                    <a:pt x="20" y="0"/>
                  </a:cubicBezTo>
                  <a:cubicBezTo>
                    <a:pt x="27" y="0"/>
                    <a:pt x="32" y="5"/>
                    <a:pt x="32" y="11"/>
                  </a:cubicBezTo>
                  <a:lnTo>
                    <a:pt x="32" y="2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665" dirty="0">
                <a:cs typeface="+mn-ea"/>
                <a:sym typeface="+mn-lt"/>
              </a:endParaRPr>
            </a:p>
          </p:txBody>
        </p:sp>
      </p:grpSp>
      <p:sp>
        <p:nvSpPr>
          <p:cNvPr id="154" name="Text Placeholder 3"/>
          <p:cNvSpPr txBox="1"/>
          <p:nvPr/>
        </p:nvSpPr>
        <p:spPr>
          <a:xfrm>
            <a:off x="5725133" y="4477526"/>
            <a:ext cx="719749" cy="43088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  <a:cs typeface="+mn-ea"/>
                <a:sym typeface="+mn-lt"/>
              </a:rPr>
              <a:t>80%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8" name="TextBox 18"/>
          <p:cNvSpPr txBox="1"/>
          <p:nvPr/>
        </p:nvSpPr>
        <p:spPr>
          <a:xfrm flipH="1">
            <a:off x="4986145" y="1452342"/>
            <a:ext cx="2232408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单击此处输入文本内容，可调整文字的颜色或者大小等属性。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60" name="Group 27"/>
          <p:cNvGrpSpPr/>
          <p:nvPr/>
        </p:nvGrpSpPr>
        <p:grpSpPr>
          <a:xfrm flipV="1">
            <a:off x="7320557" y="1625736"/>
            <a:ext cx="1842823" cy="2108693"/>
            <a:chOff x="5490418" y="1523631"/>
            <a:chExt cx="1382117" cy="1886319"/>
          </a:xfrm>
        </p:grpSpPr>
        <p:sp>
          <p:nvSpPr>
            <p:cNvPr id="161" name="Pentagon 72"/>
            <p:cNvSpPr/>
            <p:nvPr/>
          </p:nvSpPr>
          <p:spPr>
            <a:xfrm rot="5400000">
              <a:off x="5860384" y="2397800"/>
              <a:ext cx="642184" cy="1382115"/>
            </a:xfrm>
            <a:prstGeom prst="homePlate">
              <a:avLst>
                <a:gd name="adj" fmla="val 9962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5" dirty="0">
                <a:cs typeface="+mn-ea"/>
                <a:sym typeface="+mn-lt"/>
              </a:endParaRPr>
            </a:p>
          </p:txBody>
        </p:sp>
        <p:sp>
          <p:nvSpPr>
            <p:cNvPr id="162" name="Rectangle 73"/>
            <p:cNvSpPr/>
            <p:nvPr/>
          </p:nvSpPr>
          <p:spPr>
            <a:xfrm>
              <a:off x="5490420" y="1523631"/>
              <a:ext cx="1382115" cy="1244134"/>
            </a:xfrm>
            <a:prstGeom prst="rect">
              <a:avLst/>
            </a:prstGeom>
            <a:solidFill>
              <a:srgbClr val="E2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65" dirty="0">
                <a:cs typeface="+mn-ea"/>
                <a:sym typeface="+mn-lt"/>
              </a:endParaRPr>
            </a:p>
          </p:txBody>
        </p:sp>
      </p:grpSp>
      <p:grpSp>
        <p:nvGrpSpPr>
          <p:cNvPr id="166" name="Group 34"/>
          <p:cNvGrpSpPr/>
          <p:nvPr/>
        </p:nvGrpSpPr>
        <p:grpSpPr>
          <a:xfrm>
            <a:off x="7658260" y="3109980"/>
            <a:ext cx="1167416" cy="1167416"/>
            <a:chOff x="5743695" y="1773306"/>
            <a:chExt cx="875562" cy="875562"/>
          </a:xfrm>
        </p:grpSpPr>
        <p:sp>
          <p:nvSpPr>
            <p:cNvPr id="167" name="Oval 32"/>
            <p:cNvSpPr/>
            <p:nvPr/>
          </p:nvSpPr>
          <p:spPr>
            <a:xfrm>
              <a:off x="5743695" y="1773306"/>
              <a:ext cx="875562" cy="87556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68" name="Freeform 100"/>
            <p:cNvSpPr>
              <a:spLocks noEditPoints="1"/>
            </p:cNvSpPr>
            <p:nvPr/>
          </p:nvSpPr>
          <p:spPr bwMode="auto">
            <a:xfrm>
              <a:off x="5950694" y="1989855"/>
              <a:ext cx="461564" cy="442464"/>
            </a:xfrm>
            <a:custGeom>
              <a:avLst/>
              <a:gdLst/>
              <a:ahLst/>
              <a:cxnLst>
                <a:cxn ang="0">
                  <a:pos x="63" y="49"/>
                </a:cxn>
                <a:cxn ang="0">
                  <a:pos x="58" y="44"/>
                </a:cxn>
                <a:cxn ang="0">
                  <a:pos x="54" y="48"/>
                </a:cxn>
                <a:cxn ang="0">
                  <a:pos x="63" y="57"/>
                </a:cxn>
                <a:cxn ang="0">
                  <a:pos x="64" y="60"/>
                </a:cxn>
                <a:cxn ang="0">
                  <a:pos x="59" y="64"/>
                </a:cxn>
                <a:cxn ang="0">
                  <a:pos x="56" y="63"/>
                </a:cxn>
                <a:cxn ang="0">
                  <a:pos x="29" y="36"/>
                </a:cxn>
                <a:cxn ang="0">
                  <a:pos x="15" y="42"/>
                </a:cxn>
                <a:cxn ang="0">
                  <a:pos x="0" y="27"/>
                </a:cxn>
                <a:cxn ang="0">
                  <a:pos x="26" y="0"/>
                </a:cxn>
                <a:cxn ang="0">
                  <a:pos x="41" y="15"/>
                </a:cxn>
                <a:cxn ang="0">
                  <a:pos x="36" y="30"/>
                </a:cxn>
                <a:cxn ang="0">
                  <a:pos x="50" y="44"/>
                </a:cxn>
                <a:cxn ang="0">
                  <a:pos x="54" y="40"/>
                </a:cxn>
                <a:cxn ang="0">
                  <a:pos x="49" y="35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67" y="44"/>
                </a:cxn>
                <a:cxn ang="0">
                  <a:pos x="63" y="49"/>
                </a:cxn>
                <a:cxn ang="0">
                  <a:pos x="25" y="8"/>
                </a:cxn>
                <a:cxn ang="0">
                  <a:pos x="18" y="16"/>
                </a:cxn>
                <a:cxn ang="0">
                  <a:pos x="19" y="19"/>
                </a:cxn>
                <a:cxn ang="0">
                  <a:pos x="15" y="18"/>
                </a:cxn>
                <a:cxn ang="0">
                  <a:pos x="7" y="26"/>
                </a:cxn>
                <a:cxn ang="0">
                  <a:pos x="15" y="34"/>
                </a:cxn>
                <a:cxn ang="0">
                  <a:pos x="23" y="26"/>
                </a:cxn>
                <a:cxn ang="0">
                  <a:pos x="22" y="23"/>
                </a:cxn>
                <a:cxn ang="0">
                  <a:pos x="25" y="24"/>
                </a:cxn>
                <a:cxn ang="0">
                  <a:pos x="33" y="16"/>
                </a:cxn>
                <a:cxn ang="0">
                  <a:pos x="25" y="8"/>
                </a:cxn>
              </a:cxnLst>
              <a:rect l="0" t="0" r="r" b="b"/>
              <a:pathLst>
                <a:path w="67" h="64">
                  <a:moveTo>
                    <a:pt x="63" y="49"/>
                  </a:moveTo>
                  <a:cubicBezTo>
                    <a:pt x="62" y="49"/>
                    <a:pt x="58" y="45"/>
                    <a:pt x="58" y="44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3" y="58"/>
                    <a:pt x="64" y="59"/>
                    <a:pt x="64" y="60"/>
                  </a:cubicBezTo>
                  <a:cubicBezTo>
                    <a:pt x="64" y="62"/>
                    <a:pt x="61" y="64"/>
                    <a:pt x="59" y="64"/>
                  </a:cubicBezTo>
                  <a:cubicBezTo>
                    <a:pt x="58" y="64"/>
                    <a:pt x="57" y="64"/>
                    <a:pt x="56" y="6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5" y="39"/>
                    <a:pt x="20" y="42"/>
                    <a:pt x="15" y="42"/>
                  </a:cubicBezTo>
                  <a:cubicBezTo>
                    <a:pt x="6" y="42"/>
                    <a:pt x="0" y="36"/>
                    <a:pt x="0" y="27"/>
                  </a:cubicBezTo>
                  <a:cubicBezTo>
                    <a:pt x="0" y="14"/>
                    <a:pt x="13" y="0"/>
                    <a:pt x="26" y="0"/>
                  </a:cubicBezTo>
                  <a:cubicBezTo>
                    <a:pt x="35" y="0"/>
                    <a:pt x="41" y="6"/>
                    <a:pt x="41" y="15"/>
                  </a:cubicBezTo>
                  <a:cubicBezTo>
                    <a:pt x="41" y="21"/>
                    <a:pt x="39" y="26"/>
                    <a:pt x="36" y="30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3" y="39"/>
                    <a:pt x="49" y="36"/>
                    <a:pt x="49" y="35"/>
                  </a:cubicBezTo>
                  <a:cubicBezTo>
                    <a:pt x="49" y="34"/>
                    <a:pt x="53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6" y="32"/>
                    <a:pt x="67" y="43"/>
                    <a:pt x="67" y="44"/>
                  </a:cubicBezTo>
                  <a:cubicBezTo>
                    <a:pt x="67" y="45"/>
                    <a:pt x="64" y="49"/>
                    <a:pt x="63" y="49"/>
                  </a:cubicBezTo>
                  <a:close/>
                  <a:moveTo>
                    <a:pt x="25" y="8"/>
                  </a:moveTo>
                  <a:cubicBezTo>
                    <a:pt x="21" y="8"/>
                    <a:pt x="18" y="12"/>
                    <a:pt x="18" y="16"/>
                  </a:cubicBezTo>
                  <a:cubicBezTo>
                    <a:pt x="18" y="17"/>
                    <a:pt x="18" y="18"/>
                    <a:pt x="19" y="19"/>
                  </a:cubicBezTo>
                  <a:cubicBezTo>
                    <a:pt x="17" y="19"/>
                    <a:pt x="16" y="18"/>
                    <a:pt x="15" y="18"/>
                  </a:cubicBezTo>
                  <a:cubicBezTo>
                    <a:pt x="11" y="18"/>
                    <a:pt x="7" y="22"/>
                    <a:pt x="7" y="26"/>
                  </a:cubicBezTo>
                  <a:cubicBezTo>
                    <a:pt x="7" y="30"/>
                    <a:pt x="11" y="34"/>
                    <a:pt x="15" y="34"/>
                  </a:cubicBezTo>
                  <a:cubicBezTo>
                    <a:pt x="19" y="34"/>
                    <a:pt x="23" y="30"/>
                    <a:pt x="23" y="26"/>
                  </a:cubicBezTo>
                  <a:cubicBezTo>
                    <a:pt x="23" y="25"/>
                    <a:pt x="23" y="24"/>
                    <a:pt x="22" y="23"/>
                  </a:cubicBezTo>
                  <a:cubicBezTo>
                    <a:pt x="23" y="23"/>
                    <a:pt x="24" y="24"/>
                    <a:pt x="25" y="24"/>
                  </a:cubicBezTo>
                  <a:cubicBezTo>
                    <a:pt x="30" y="24"/>
                    <a:pt x="33" y="20"/>
                    <a:pt x="33" y="16"/>
                  </a:cubicBezTo>
                  <a:cubicBezTo>
                    <a:pt x="33" y="12"/>
                    <a:pt x="30" y="8"/>
                    <a:pt x="25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665" dirty="0">
                <a:cs typeface="+mn-ea"/>
                <a:sym typeface="+mn-lt"/>
              </a:endParaRPr>
            </a:p>
          </p:txBody>
        </p:sp>
      </p:grpSp>
      <p:sp>
        <p:nvSpPr>
          <p:cNvPr id="173" name="Text Placeholder 3"/>
          <p:cNvSpPr txBox="1"/>
          <p:nvPr/>
        </p:nvSpPr>
        <p:spPr>
          <a:xfrm>
            <a:off x="7865330" y="2578320"/>
            <a:ext cx="719749" cy="43088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  <a:cs typeface="+mn-ea"/>
                <a:sym typeface="+mn-lt"/>
              </a:rPr>
              <a:t>92%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4" name="TextBox 18"/>
          <p:cNvSpPr txBox="1"/>
          <p:nvPr/>
        </p:nvSpPr>
        <p:spPr>
          <a:xfrm flipH="1">
            <a:off x="7094117" y="4318734"/>
            <a:ext cx="2405195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单击此处输入文本内容，可调整文字的颜色或者大小等属性。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76" name="Group 28"/>
          <p:cNvGrpSpPr/>
          <p:nvPr/>
        </p:nvGrpSpPr>
        <p:grpSpPr>
          <a:xfrm>
            <a:off x="9460179" y="3726820"/>
            <a:ext cx="1842821" cy="2108693"/>
            <a:chOff x="7095134" y="1523631"/>
            <a:chExt cx="1382116" cy="1886319"/>
          </a:xfrm>
        </p:grpSpPr>
        <p:sp>
          <p:nvSpPr>
            <p:cNvPr id="177" name="Pentagon 76"/>
            <p:cNvSpPr/>
            <p:nvPr/>
          </p:nvSpPr>
          <p:spPr>
            <a:xfrm rot="5400000">
              <a:off x="7465100" y="2397800"/>
              <a:ext cx="642184" cy="1382115"/>
            </a:xfrm>
            <a:prstGeom prst="homePlate">
              <a:avLst>
                <a:gd name="adj" fmla="val 100000"/>
              </a:avLst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665" dirty="0">
                <a:cs typeface="+mn-ea"/>
                <a:sym typeface="+mn-lt"/>
              </a:endParaRPr>
            </a:p>
          </p:txBody>
        </p:sp>
        <p:sp>
          <p:nvSpPr>
            <p:cNvPr id="178" name="Rectangle 77"/>
            <p:cNvSpPr/>
            <p:nvPr/>
          </p:nvSpPr>
          <p:spPr>
            <a:xfrm>
              <a:off x="7095135" y="1523631"/>
              <a:ext cx="1382115" cy="1244134"/>
            </a:xfrm>
            <a:prstGeom prst="rect">
              <a:avLst/>
            </a:prstGeom>
            <a:solidFill>
              <a:srgbClr val="152E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65" dirty="0">
                <a:cs typeface="+mn-ea"/>
                <a:sym typeface="+mn-lt"/>
              </a:endParaRPr>
            </a:p>
          </p:txBody>
        </p:sp>
      </p:grpSp>
      <p:grpSp>
        <p:nvGrpSpPr>
          <p:cNvPr id="179" name="Group 38"/>
          <p:cNvGrpSpPr/>
          <p:nvPr/>
        </p:nvGrpSpPr>
        <p:grpSpPr>
          <a:xfrm>
            <a:off x="9797881" y="3109980"/>
            <a:ext cx="1167416" cy="1167416"/>
            <a:chOff x="7348411" y="2346461"/>
            <a:chExt cx="875562" cy="875562"/>
          </a:xfrm>
        </p:grpSpPr>
        <p:sp>
          <p:nvSpPr>
            <p:cNvPr id="180" name="Oval 33"/>
            <p:cNvSpPr/>
            <p:nvPr/>
          </p:nvSpPr>
          <p:spPr>
            <a:xfrm>
              <a:off x="7348411" y="2346461"/>
              <a:ext cx="875562" cy="875562"/>
            </a:xfrm>
            <a:prstGeom prst="ellipse">
              <a:avLst/>
            </a:prstGeom>
            <a:solidFill>
              <a:srgbClr val="4D6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5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81" name="Freeform 66"/>
            <p:cNvSpPr>
              <a:spLocks noEditPoints="1"/>
            </p:cNvSpPr>
            <p:nvPr/>
          </p:nvSpPr>
          <p:spPr bwMode="auto">
            <a:xfrm>
              <a:off x="7531557" y="2585079"/>
              <a:ext cx="509273" cy="395014"/>
            </a:xfrm>
            <a:custGeom>
              <a:avLst/>
              <a:gdLst/>
              <a:ahLst/>
              <a:cxnLst>
                <a:cxn ang="0">
                  <a:pos x="29" y="41"/>
                </a:cxn>
                <a:cxn ang="0">
                  <a:pos x="22" y="40"/>
                </a:cxn>
                <a:cxn ang="0">
                  <a:pos x="11" y="45"/>
                </a:cxn>
                <a:cxn ang="0">
                  <a:pos x="7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6" y="43"/>
                </a:cxn>
                <a:cxn ang="0">
                  <a:pos x="11" y="36"/>
                </a:cxn>
                <a:cxn ang="0">
                  <a:pos x="0" y="20"/>
                </a:cxn>
                <a:cxn ang="0">
                  <a:pos x="29" y="0"/>
                </a:cxn>
                <a:cxn ang="0">
                  <a:pos x="57" y="20"/>
                </a:cxn>
                <a:cxn ang="0">
                  <a:pos x="29" y="41"/>
                </a:cxn>
                <a:cxn ang="0">
                  <a:pos x="62" y="47"/>
                </a:cxn>
                <a:cxn ang="0">
                  <a:pos x="66" y="53"/>
                </a:cxn>
                <a:cxn ang="0">
                  <a:pos x="67" y="55"/>
                </a:cxn>
                <a:cxn ang="0">
                  <a:pos x="66" y="56"/>
                </a:cxn>
                <a:cxn ang="0">
                  <a:pos x="62" y="55"/>
                </a:cxn>
                <a:cxn ang="0">
                  <a:pos x="51" y="50"/>
                </a:cxn>
                <a:cxn ang="0">
                  <a:pos x="44" y="51"/>
                </a:cxn>
                <a:cxn ang="0">
                  <a:pos x="25" y="46"/>
                </a:cxn>
                <a:cxn ang="0">
                  <a:pos x="29" y="46"/>
                </a:cxn>
                <a:cxn ang="0">
                  <a:pos x="52" y="39"/>
                </a:cxn>
                <a:cxn ang="0">
                  <a:pos x="62" y="20"/>
                </a:cxn>
                <a:cxn ang="0">
                  <a:pos x="61" y="14"/>
                </a:cxn>
                <a:cxn ang="0">
                  <a:pos x="72" y="30"/>
                </a:cxn>
                <a:cxn ang="0">
                  <a:pos x="62" y="47"/>
                </a:cxn>
              </a:cxnLst>
              <a:rect l="0" t="0" r="r" b="b"/>
              <a:pathLst>
                <a:path w="72" h="56">
                  <a:moveTo>
                    <a:pt x="29" y="41"/>
                  </a:moveTo>
                  <a:cubicBezTo>
                    <a:pt x="26" y="41"/>
                    <a:pt x="24" y="40"/>
                    <a:pt x="22" y="40"/>
                  </a:cubicBezTo>
                  <a:cubicBezTo>
                    <a:pt x="18" y="42"/>
                    <a:pt x="15" y="44"/>
                    <a:pt x="11" y="45"/>
                  </a:cubicBezTo>
                  <a:cubicBezTo>
                    <a:pt x="9" y="45"/>
                    <a:pt x="8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6" y="46"/>
                    <a:pt x="6" y="45"/>
                    <a:pt x="6" y="45"/>
                  </a:cubicBezTo>
                  <a:cubicBezTo>
                    <a:pt x="5" y="44"/>
                    <a:pt x="6" y="43"/>
                    <a:pt x="6" y="43"/>
                  </a:cubicBezTo>
                  <a:cubicBezTo>
                    <a:pt x="8" y="41"/>
                    <a:pt x="10" y="40"/>
                    <a:pt x="11" y="36"/>
                  </a:cubicBezTo>
                  <a:cubicBezTo>
                    <a:pt x="5" y="32"/>
                    <a:pt x="0" y="27"/>
                    <a:pt x="0" y="20"/>
                  </a:cubicBezTo>
                  <a:cubicBezTo>
                    <a:pt x="0" y="9"/>
                    <a:pt x="13" y="0"/>
                    <a:pt x="29" y="0"/>
                  </a:cubicBezTo>
                  <a:cubicBezTo>
                    <a:pt x="44" y="0"/>
                    <a:pt x="57" y="9"/>
                    <a:pt x="57" y="20"/>
                  </a:cubicBezTo>
                  <a:cubicBezTo>
                    <a:pt x="57" y="32"/>
                    <a:pt x="44" y="41"/>
                    <a:pt x="29" y="41"/>
                  </a:cubicBezTo>
                  <a:close/>
                  <a:moveTo>
                    <a:pt x="62" y="47"/>
                  </a:moveTo>
                  <a:cubicBezTo>
                    <a:pt x="63" y="50"/>
                    <a:pt x="65" y="51"/>
                    <a:pt x="66" y="53"/>
                  </a:cubicBezTo>
                  <a:cubicBezTo>
                    <a:pt x="67" y="54"/>
                    <a:pt x="67" y="54"/>
                    <a:pt x="67" y="55"/>
                  </a:cubicBezTo>
                  <a:cubicBezTo>
                    <a:pt x="67" y="56"/>
                    <a:pt x="67" y="56"/>
                    <a:pt x="66" y="56"/>
                  </a:cubicBezTo>
                  <a:cubicBezTo>
                    <a:pt x="65" y="56"/>
                    <a:pt x="63" y="56"/>
                    <a:pt x="62" y="55"/>
                  </a:cubicBezTo>
                  <a:cubicBezTo>
                    <a:pt x="58" y="54"/>
                    <a:pt x="55" y="53"/>
                    <a:pt x="51" y="50"/>
                  </a:cubicBezTo>
                  <a:cubicBezTo>
                    <a:pt x="49" y="51"/>
                    <a:pt x="47" y="51"/>
                    <a:pt x="44" y="51"/>
                  </a:cubicBezTo>
                  <a:cubicBezTo>
                    <a:pt x="37" y="51"/>
                    <a:pt x="30" y="49"/>
                    <a:pt x="25" y="46"/>
                  </a:cubicBezTo>
                  <a:cubicBezTo>
                    <a:pt x="26" y="46"/>
                    <a:pt x="28" y="46"/>
                    <a:pt x="29" y="46"/>
                  </a:cubicBezTo>
                  <a:cubicBezTo>
                    <a:pt x="37" y="46"/>
                    <a:pt x="46" y="43"/>
                    <a:pt x="52" y="39"/>
                  </a:cubicBezTo>
                  <a:cubicBezTo>
                    <a:pt x="58" y="34"/>
                    <a:pt x="62" y="27"/>
                    <a:pt x="62" y="20"/>
                  </a:cubicBezTo>
                  <a:cubicBezTo>
                    <a:pt x="62" y="18"/>
                    <a:pt x="62" y="16"/>
                    <a:pt x="61" y="14"/>
                  </a:cubicBezTo>
                  <a:cubicBezTo>
                    <a:pt x="68" y="18"/>
                    <a:pt x="72" y="24"/>
                    <a:pt x="72" y="30"/>
                  </a:cubicBezTo>
                  <a:cubicBezTo>
                    <a:pt x="72" y="37"/>
                    <a:pt x="68" y="43"/>
                    <a:pt x="62" y="4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665" dirty="0">
                <a:cs typeface="+mn-ea"/>
                <a:sym typeface="+mn-lt"/>
              </a:endParaRPr>
            </a:p>
          </p:txBody>
        </p:sp>
      </p:grpSp>
      <p:sp>
        <p:nvSpPr>
          <p:cNvPr id="182" name="Text Placeholder 3"/>
          <p:cNvSpPr txBox="1"/>
          <p:nvPr/>
        </p:nvSpPr>
        <p:spPr>
          <a:xfrm>
            <a:off x="10021715" y="4477526"/>
            <a:ext cx="719749" cy="430887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bg1"/>
                </a:solidFill>
                <a:cs typeface="+mn-ea"/>
                <a:sym typeface="+mn-lt"/>
              </a:rPr>
              <a:t>96%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3" name="TextBox 18"/>
          <p:cNvSpPr txBox="1"/>
          <p:nvPr/>
        </p:nvSpPr>
        <p:spPr>
          <a:xfrm flipH="1">
            <a:off x="9236807" y="1452342"/>
            <a:ext cx="2405197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单击此处输入文本内容，可调整文字的颜色或者大小等属性。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93" grpId="0"/>
      <p:bldP spid="130" grpId="0"/>
      <p:bldP spid="132" grpId="0"/>
      <p:bldP spid="154" grpId="0"/>
      <p:bldP spid="158" grpId="0"/>
      <p:bldP spid="173" grpId="0"/>
      <p:bldP spid="174" grpId="0"/>
      <p:bldP spid="182" grpId="0"/>
      <p:bldP spid="1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运营整体概况</a:t>
              </a:r>
              <a:endParaRPr kumimoji="0" lang="en-US" altLang="zh-CN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422407" y="3791744"/>
            <a:ext cx="775272" cy="899316"/>
            <a:chOff x="2555757" y="4077494"/>
            <a:chExt cx="775272" cy="899316"/>
          </a:xfrm>
        </p:grpSpPr>
        <p:sp>
          <p:nvSpPr>
            <p:cNvPr id="11" name="任意多边形: 形状 10"/>
            <p:cNvSpPr/>
            <p:nvPr/>
          </p:nvSpPr>
          <p:spPr>
            <a:xfrm>
              <a:off x="2555757" y="4077494"/>
              <a:ext cx="775272" cy="899316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762000" sx="80000" sy="8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íslídê"/>
            <p:cNvSpPr/>
            <p:nvPr/>
          </p:nvSpPr>
          <p:spPr>
            <a:xfrm>
              <a:off x="2722526" y="4340286"/>
              <a:ext cx="483393" cy="373731"/>
            </a:xfrm>
            <a:custGeom>
              <a:avLst/>
              <a:gdLst>
                <a:gd name="T0" fmla="*/ 325000 h 606722"/>
                <a:gd name="T1" fmla="*/ 325000 h 606722"/>
                <a:gd name="T2" fmla="*/ 325000 h 606722"/>
                <a:gd name="T3" fmla="*/ 325000 h 606722"/>
                <a:gd name="T4" fmla="*/ 325000 h 606722"/>
                <a:gd name="T5" fmla="*/ 325000 h 606722"/>
                <a:gd name="T6" fmla="*/ 325000 h 606722"/>
                <a:gd name="T7" fmla="*/ 325000 h 606722"/>
                <a:gd name="T8" fmla="*/ 325000 h 606722"/>
                <a:gd name="T9" fmla="*/ 325000 h 606722"/>
                <a:gd name="T10" fmla="*/ 325000 h 606722"/>
                <a:gd name="T11" fmla="*/ 325000 h 606722"/>
                <a:gd name="T12" fmla="*/ 325000 h 606722"/>
                <a:gd name="T13" fmla="*/ 325000 h 606722"/>
                <a:gd name="T14" fmla="*/ 325000 h 606722"/>
                <a:gd name="T15" fmla="*/ 325000 h 606722"/>
                <a:gd name="T16" fmla="*/ 325000 h 606722"/>
                <a:gd name="T17" fmla="*/ 325000 h 606722"/>
                <a:gd name="T18" fmla="*/ 325000 h 606722"/>
                <a:gd name="T19" fmla="*/ 325000 h 606722"/>
                <a:gd name="T20" fmla="*/ 325000 h 606722"/>
                <a:gd name="T21" fmla="*/ 325000 h 606722"/>
                <a:gd name="T22" fmla="*/ 325000 h 606722"/>
                <a:gd name="T23" fmla="*/ 325000 h 606722"/>
                <a:gd name="T24" fmla="*/ 325000 h 606722"/>
                <a:gd name="T25" fmla="*/ 325000 h 606722"/>
                <a:gd name="T26" fmla="*/ 325000 h 606722"/>
                <a:gd name="T27" fmla="*/ 325000 h 606722"/>
                <a:gd name="T28" fmla="*/ 325000 h 606722"/>
                <a:gd name="T29" fmla="*/ 325000 h 606722"/>
                <a:gd name="T30" fmla="*/ 325000 h 606722"/>
                <a:gd name="T31" fmla="*/ 325000 h 606722"/>
                <a:gd name="T32" fmla="*/ 325000 h 606722"/>
                <a:gd name="T33" fmla="*/ 325000 h 606722"/>
                <a:gd name="T34" fmla="*/ 325000 h 606722"/>
                <a:gd name="T35" fmla="*/ 325000 h 606722"/>
                <a:gd name="T36" fmla="*/ 325000 h 606722"/>
                <a:gd name="T37" fmla="*/ 325000 h 606722"/>
                <a:gd name="T38" fmla="*/ 325000 h 606722"/>
                <a:gd name="T39" fmla="*/ 325000 h 606722"/>
                <a:gd name="T40" fmla="*/ 325000 h 606722"/>
                <a:gd name="T41" fmla="*/ 325000 h 606722"/>
                <a:gd name="T42" fmla="*/ 325000 h 606722"/>
                <a:gd name="T43" fmla="*/ 325000 h 606722"/>
                <a:gd name="T44" fmla="*/ 325000 h 606722"/>
                <a:gd name="T45" fmla="*/ 325000 h 606722"/>
                <a:gd name="T46" fmla="*/ 325000 h 606722"/>
                <a:gd name="T47" fmla="*/ 325000 h 606722"/>
                <a:gd name="T48" fmla="*/ 325000 h 606722"/>
                <a:gd name="T49" fmla="*/ 325000 h 606722"/>
                <a:gd name="T50" fmla="*/ 325000 h 606722"/>
                <a:gd name="T51" fmla="*/ 325000 h 606722"/>
                <a:gd name="T52" fmla="*/ 325000 h 606722"/>
                <a:gd name="T53" fmla="*/ 325000 h 606722"/>
                <a:gd name="T54" fmla="*/ 325000 h 606722"/>
                <a:gd name="T55" fmla="*/ 325000 h 606722"/>
                <a:gd name="T56" fmla="*/ 325000 h 606722"/>
                <a:gd name="T57" fmla="*/ 325000 h 606722"/>
                <a:gd name="T58" fmla="*/ 325000 h 606722"/>
                <a:gd name="T59" fmla="*/ 325000 h 606722"/>
                <a:gd name="T60" fmla="*/ 325000 h 606722"/>
                <a:gd name="T61" fmla="*/ 325000 h 606722"/>
                <a:gd name="T62" fmla="*/ 325000 h 606722"/>
                <a:gd name="T63" fmla="*/ 325000 h 606722"/>
                <a:gd name="T64" fmla="*/ 325000 h 606722"/>
                <a:gd name="T65" fmla="*/ 325000 h 606722"/>
                <a:gd name="T66" fmla="*/ 325000 h 606722"/>
                <a:gd name="T67" fmla="*/ 325000 h 606722"/>
                <a:gd name="T68" fmla="*/ 325000 h 606722"/>
                <a:gd name="T69" fmla="*/ 325000 h 606722"/>
                <a:gd name="T70" fmla="*/ 325000 h 606722"/>
                <a:gd name="T71" fmla="*/ 325000 h 606722"/>
                <a:gd name="T72" fmla="*/ 325000 h 606722"/>
                <a:gd name="T73" fmla="*/ 325000 h 606722"/>
                <a:gd name="T74" fmla="*/ 325000 h 606722"/>
                <a:gd name="T75" fmla="*/ 325000 h 606722"/>
                <a:gd name="T76" fmla="*/ 325000 h 606722"/>
                <a:gd name="T77" fmla="*/ 325000 h 606722"/>
                <a:gd name="T78" fmla="*/ 325000 h 606722"/>
                <a:gd name="T79" fmla="*/ 325000 h 606722"/>
                <a:gd name="T80" fmla="*/ 325000 h 606722"/>
                <a:gd name="T81" fmla="*/ 325000 h 606722"/>
                <a:gd name="T82" fmla="*/ 325000 h 606722"/>
                <a:gd name="T83" fmla="*/ 325000 h 606722"/>
                <a:gd name="T84" fmla="*/ 325000 h 606722"/>
                <a:gd name="T85" fmla="*/ 325000 h 606722"/>
                <a:gd name="T86" fmla="*/ 325000 h 606722"/>
                <a:gd name="T87" fmla="*/ 325000 h 606722"/>
                <a:gd name="T88" fmla="*/ 325000 h 606722"/>
                <a:gd name="T89" fmla="*/ 325000 h 606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496" h="5030">
                  <a:moveTo>
                    <a:pt x="0" y="3568"/>
                  </a:moveTo>
                  <a:lnTo>
                    <a:pt x="0" y="445"/>
                  </a:lnTo>
                  <a:cubicBezTo>
                    <a:pt x="0" y="200"/>
                    <a:pt x="199" y="0"/>
                    <a:pt x="445" y="0"/>
                  </a:cubicBezTo>
                  <a:lnTo>
                    <a:pt x="5065" y="0"/>
                  </a:lnTo>
                  <a:cubicBezTo>
                    <a:pt x="5311" y="0"/>
                    <a:pt x="5511" y="198"/>
                    <a:pt x="5511" y="445"/>
                  </a:cubicBezTo>
                  <a:lnTo>
                    <a:pt x="5511" y="2238"/>
                  </a:lnTo>
                  <a:cubicBezTo>
                    <a:pt x="5440" y="2229"/>
                    <a:pt x="5368" y="2224"/>
                    <a:pt x="5296" y="2224"/>
                  </a:cubicBezTo>
                  <a:cubicBezTo>
                    <a:pt x="5161" y="2224"/>
                    <a:pt x="5029" y="2241"/>
                    <a:pt x="4904" y="2272"/>
                  </a:cubicBezTo>
                  <a:lnTo>
                    <a:pt x="4904" y="606"/>
                  </a:lnTo>
                  <a:lnTo>
                    <a:pt x="607" y="606"/>
                  </a:lnTo>
                  <a:lnTo>
                    <a:pt x="607" y="3400"/>
                  </a:lnTo>
                  <a:lnTo>
                    <a:pt x="3748" y="3400"/>
                  </a:lnTo>
                  <a:cubicBezTo>
                    <a:pt x="3711" y="3537"/>
                    <a:pt x="3689" y="3680"/>
                    <a:pt x="3689" y="3829"/>
                  </a:cubicBezTo>
                  <a:cubicBezTo>
                    <a:pt x="3689" y="3890"/>
                    <a:pt x="3693" y="3952"/>
                    <a:pt x="3700" y="4012"/>
                  </a:cubicBezTo>
                  <a:lnTo>
                    <a:pt x="3253" y="4012"/>
                  </a:lnTo>
                  <a:lnTo>
                    <a:pt x="3253" y="4508"/>
                  </a:lnTo>
                  <a:lnTo>
                    <a:pt x="3607" y="4508"/>
                  </a:lnTo>
                  <a:cubicBezTo>
                    <a:pt x="3665" y="4508"/>
                    <a:pt x="3713" y="4556"/>
                    <a:pt x="3713" y="4614"/>
                  </a:cubicBezTo>
                  <a:lnTo>
                    <a:pt x="3713" y="4924"/>
                  </a:lnTo>
                  <a:cubicBezTo>
                    <a:pt x="3713" y="4982"/>
                    <a:pt x="3665" y="5030"/>
                    <a:pt x="3607" y="5030"/>
                  </a:cubicBezTo>
                  <a:lnTo>
                    <a:pt x="1904" y="5030"/>
                  </a:lnTo>
                  <a:cubicBezTo>
                    <a:pt x="1845" y="5030"/>
                    <a:pt x="1797" y="4982"/>
                    <a:pt x="1797" y="4924"/>
                  </a:cubicBezTo>
                  <a:lnTo>
                    <a:pt x="1797" y="4614"/>
                  </a:lnTo>
                  <a:cubicBezTo>
                    <a:pt x="1797" y="4556"/>
                    <a:pt x="1845" y="4508"/>
                    <a:pt x="1904" y="4508"/>
                  </a:cubicBezTo>
                  <a:lnTo>
                    <a:pt x="2257" y="4508"/>
                  </a:lnTo>
                  <a:lnTo>
                    <a:pt x="2257" y="4012"/>
                  </a:lnTo>
                  <a:lnTo>
                    <a:pt x="445" y="4012"/>
                  </a:lnTo>
                  <a:cubicBezTo>
                    <a:pt x="199" y="4012"/>
                    <a:pt x="0" y="3813"/>
                    <a:pt x="0" y="3568"/>
                  </a:cubicBezTo>
                  <a:close/>
                  <a:moveTo>
                    <a:pt x="6496" y="3830"/>
                  </a:moveTo>
                  <a:cubicBezTo>
                    <a:pt x="6496" y="4493"/>
                    <a:pt x="5959" y="5030"/>
                    <a:pt x="5296" y="5030"/>
                  </a:cubicBezTo>
                  <a:cubicBezTo>
                    <a:pt x="4633" y="5030"/>
                    <a:pt x="4096" y="4493"/>
                    <a:pt x="4096" y="3830"/>
                  </a:cubicBezTo>
                  <a:cubicBezTo>
                    <a:pt x="4096" y="3168"/>
                    <a:pt x="4633" y="2630"/>
                    <a:pt x="5296" y="2630"/>
                  </a:cubicBezTo>
                  <a:cubicBezTo>
                    <a:pt x="5959" y="2630"/>
                    <a:pt x="6496" y="3168"/>
                    <a:pt x="6496" y="3830"/>
                  </a:cubicBezTo>
                  <a:close/>
                  <a:moveTo>
                    <a:pt x="5785" y="3454"/>
                  </a:moveTo>
                  <a:cubicBezTo>
                    <a:pt x="5723" y="3390"/>
                    <a:pt x="5620" y="3390"/>
                    <a:pt x="5556" y="3454"/>
                  </a:cubicBezTo>
                  <a:lnTo>
                    <a:pt x="5143" y="3865"/>
                  </a:lnTo>
                  <a:lnTo>
                    <a:pt x="5036" y="3757"/>
                  </a:lnTo>
                  <a:cubicBezTo>
                    <a:pt x="4973" y="3693"/>
                    <a:pt x="4871" y="3693"/>
                    <a:pt x="4807" y="3757"/>
                  </a:cubicBezTo>
                  <a:cubicBezTo>
                    <a:pt x="4743" y="3820"/>
                    <a:pt x="4743" y="3922"/>
                    <a:pt x="4805" y="3986"/>
                  </a:cubicBezTo>
                  <a:lnTo>
                    <a:pt x="5027" y="4209"/>
                  </a:lnTo>
                  <a:cubicBezTo>
                    <a:pt x="5057" y="4240"/>
                    <a:pt x="5099" y="4257"/>
                    <a:pt x="5141" y="4257"/>
                  </a:cubicBezTo>
                  <a:lnTo>
                    <a:pt x="5141" y="4257"/>
                  </a:lnTo>
                  <a:cubicBezTo>
                    <a:pt x="5184" y="4257"/>
                    <a:pt x="5225" y="4240"/>
                    <a:pt x="5256" y="4210"/>
                  </a:cubicBezTo>
                  <a:lnTo>
                    <a:pt x="5784" y="3685"/>
                  </a:lnTo>
                  <a:cubicBezTo>
                    <a:pt x="5848" y="3620"/>
                    <a:pt x="5848" y="3517"/>
                    <a:pt x="5785" y="3454"/>
                  </a:cubicBezTo>
                  <a:close/>
                </a:path>
              </a:pathLst>
            </a:custGeom>
            <a:solidFill>
              <a:srgbClr val="4D62FD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318271" y="2563841"/>
            <a:ext cx="775272" cy="899316"/>
            <a:chOff x="4365896" y="2563841"/>
            <a:chExt cx="775272" cy="899316"/>
          </a:xfrm>
        </p:grpSpPr>
        <p:sp>
          <p:nvSpPr>
            <p:cNvPr id="14" name="任意多边形: 形状 13"/>
            <p:cNvSpPr/>
            <p:nvPr/>
          </p:nvSpPr>
          <p:spPr>
            <a:xfrm>
              <a:off x="4365896" y="2563841"/>
              <a:ext cx="775272" cy="899316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762000" sx="80000" sy="8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Freeform 11"/>
            <p:cNvSpPr>
              <a:spLocks noEditPoints="1"/>
            </p:cNvSpPr>
            <p:nvPr/>
          </p:nvSpPr>
          <p:spPr bwMode="auto">
            <a:xfrm>
              <a:off x="4542196" y="2738848"/>
              <a:ext cx="422672" cy="576884"/>
            </a:xfrm>
            <a:custGeom>
              <a:avLst/>
              <a:gdLst>
                <a:gd name="T0" fmla="*/ 90 w 446"/>
                <a:gd name="T1" fmla="*/ 226 h 608"/>
                <a:gd name="T2" fmla="*/ 137 w 446"/>
                <a:gd name="T3" fmla="*/ 337 h 608"/>
                <a:gd name="T4" fmla="*/ 175 w 446"/>
                <a:gd name="T5" fmla="*/ 425 h 608"/>
                <a:gd name="T6" fmla="*/ 261 w 446"/>
                <a:gd name="T7" fmla="*/ 428 h 608"/>
                <a:gd name="T8" fmla="*/ 280 w 446"/>
                <a:gd name="T9" fmla="*/ 393 h 608"/>
                <a:gd name="T10" fmla="*/ 328 w 446"/>
                <a:gd name="T11" fmla="*/ 304 h 608"/>
                <a:gd name="T12" fmla="*/ 223 w 446"/>
                <a:gd name="T13" fmla="*/ 93 h 608"/>
                <a:gd name="T14" fmla="*/ 184 w 446"/>
                <a:gd name="T15" fmla="*/ 456 h 608"/>
                <a:gd name="T16" fmla="*/ 141 w 446"/>
                <a:gd name="T17" fmla="*/ 405 h 608"/>
                <a:gd name="T18" fmla="*/ 94 w 446"/>
                <a:gd name="T19" fmla="*/ 319 h 608"/>
                <a:gd name="T20" fmla="*/ 223 w 446"/>
                <a:gd name="T21" fmla="*/ 65 h 608"/>
                <a:gd name="T22" fmla="*/ 351 w 446"/>
                <a:gd name="T23" fmla="*/ 319 h 608"/>
                <a:gd name="T24" fmla="*/ 305 w 446"/>
                <a:gd name="T25" fmla="*/ 405 h 608"/>
                <a:gd name="T26" fmla="*/ 261 w 446"/>
                <a:gd name="T27" fmla="*/ 456 h 608"/>
                <a:gd name="T28" fmla="*/ 159 w 446"/>
                <a:gd name="T29" fmla="*/ 545 h 608"/>
                <a:gd name="T30" fmla="*/ 267 w 446"/>
                <a:gd name="T31" fmla="*/ 566 h 608"/>
                <a:gd name="T32" fmla="*/ 267 w 446"/>
                <a:gd name="T33" fmla="*/ 524 h 608"/>
                <a:gd name="T34" fmla="*/ 172 w 446"/>
                <a:gd name="T35" fmla="*/ 558 h 608"/>
                <a:gd name="T36" fmla="*/ 276 w 446"/>
                <a:gd name="T37" fmla="*/ 558 h 608"/>
                <a:gd name="T38" fmla="*/ 289 w 446"/>
                <a:gd name="T39" fmla="*/ 545 h 608"/>
                <a:gd name="T40" fmla="*/ 159 w 446"/>
                <a:gd name="T41" fmla="*/ 480 h 608"/>
                <a:gd name="T42" fmla="*/ 289 w 446"/>
                <a:gd name="T43" fmla="*/ 545 h 608"/>
                <a:gd name="T44" fmla="*/ 287 w 446"/>
                <a:gd name="T45" fmla="*/ 254 h 608"/>
                <a:gd name="T46" fmla="*/ 244 w 446"/>
                <a:gd name="T47" fmla="*/ 298 h 608"/>
                <a:gd name="T48" fmla="*/ 202 w 446"/>
                <a:gd name="T49" fmla="*/ 298 h 608"/>
                <a:gd name="T50" fmla="*/ 158 w 446"/>
                <a:gd name="T51" fmla="*/ 254 h 608"/>
                <a:gd name="T52" fmla="*/ 158 w 446"/>
                <a:gd name="T53" fmla="*/ 212 h 608"/>
                <a:gd name="T54" fmla="*/ 202 w 446"/>
                <a:gd name="T55" fmla="*/ 168 h 608"/>
                <a:gd name="T56" fmla="*/ 244 w 446"/>
                <a:gd name="T57" fmla="*/ 168 h 608"/>
                <a:gd name="T58" fmla="*/ 287 w 446"/>
                <a:gd name="T59" fmla="*/ 212 h 608"/>
                <a:gd name="T60" fmla="*/ 428 w 446"/>
                <a:gd name="T61" fmla="*/ 206 h 608"/>
                <a:gd name="T62" fmla="*/ 405 w 446"/>
                <a:gd name="T63" fmla="*/ 226 h 608"/>
                <a:gd name="T64" fmla="*/ 428 w 446"/>
                <a:gd name="T65" fmla="*/ 239 h 608"/>
                <a:gd name="T66" fmla="*/ 428 w 446"/>
                <a:gd name="T67" fmla="*/ 206 h 608"/>
                <a:gd name="T68" fmla="*/ 379 w 446"/>
                <a:gd name="T69" fmla="*/ 90 h 608"/>
                <a:gd name="T70" fmla="*/ 356 w 446"/>
                <a:gd name="T71" fmla="*/ 67 h 608"/>
                <a:gd name="T72" fmla="*/ 362 w 446"/>
                <a:gd name="T73" fmla="*/ 107 h 608"/>
                <a:gd name="T74" fmla="*/ 239 w 446"/>
                <a:gd name="T75" fmla="*/ 44 h 608"/>
                <a:gd name="T76" fmla="*/ 222 w 446"/>
                <a:gd name="T77" fmla="*/ 0 h 608"/>
                <a:gd name="T78" fmla="*/ 206 w 446"/>
                <a:gd name="T79" fmla="*/ 44 h 608"/>
                <a:gd name="T80" fmla="*/ 81 w 446"/>
                <a:gd name="T81" fmla="*/ 109 h 608"/>
                <a:gd name="T82" fmla="*/ 89 w 446"/>
                <a:gd name="T83" fmla="*/ 69 h 608"/>
                <a:gd name="T84" fmla="*/ 65 w 446"/>
                <a:gd name="T85" fmla="*/ 93 h 608"/>
                <a:gd name="T86" fmla="*/ 39 w 446"/>
                <a:gd name="T87" fmla="*/ 226 h 608"/>
                <a:gd name="T88" fmla="*/ 17 w 446"/>
                <a:gd name="T89" fmla="*/ 206 h 608"/>
                <a:gd name="T90" fmla="*/ 17 w 446"/>
                <a:gd name="T91" fmla="*/ 239 h 608"/>
                <a:gd name="T92" fmla="*/ 39 w 446"/>
                <a:gd name="T93" fmla="*/ 226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46" h="608">
                  <a:moveTo>
                    <a:pt x="223" y="93"/>
                  </a:moveTo>
                  <a:cubicBezTo>
                    <a:pt x="149" y="93"/>
                    <a:pt x="90" y="153"/>
                    <a:pt x="90" y="226"/>
                  </a:cubicBezTo>
                  <a:cubicBezTo>
                    <a:pt x="90" y="261"/>
                    <a:pt x="117" y="303"/>
                    <a:pt x="117" y="304"/>
                  </a:cubicBezTo>
                  <a:cubicBezTo>
                    <a:pt x="123" y="313"/>
                    <a:pt x="132" y="327"/>
                    <a:pt x="137" y="337"/>
                  </a:cubicBezTo>
                  <a:lnTo>
                    <a:pt x="165" y="393"/>
                  </a:lnTo>
                  <a:cubicBezTo>
                    <a:pt x="171" y="403"/>
                    <a:pt x="175" y="417"/>
                    <a:pt x="175" y="425"/>
                  </a:cubicBezTo>
                  <a:cubicBezTo>
                    <a:pt x="175" y="426"/>
                    <a:pt x="178" y="428"/>
                    <a:pt x="184" y="428"/>
                  </a:cubicBezTo>
                  <a:lnTo>
                    <a:pt x="261" y="428"/>
                  </a:lnTo>
                  <a:cubicBezTo>
                    <a:pt x="267" y="428"/>
                    <a:pt x="270" y="426"/>
                    <a:pt x="271" y="425"/>
                  </a:cubicBezTo>
                  <a:cubicBezTo>
                    <a:pt x="270" y="417"/>
                    <a:pt x="275" y="403"/>
                    <a:pt x="280" y="393"/>
                  </a:cubicBezTo>
                  <a:lnTo>
                    <a:pt x="309" y="337"/>
                  </a:lnTo>
                  <a:cubicBezTo>
                    <a:pt x="313" y="327"/>
                    <a:pt x="322" y="313"/>
                    <a:pt x="328" y="304"/>
                  </a:cubicBezTo>
                  <a:cubicBezTo>
                    <a:pt x="337" y="289"/>
                    <a:pt x="356" y="254"/>
                    <a:pt x="356" y="226"/>
                  </a:cubicBezTo>
                  <a:cubicBezTo>
                    <a:pt x="356" y="153"/>
                    <a:pt x="296" y="93"/>
                    <a:pt x="223" y="93"/>
                  </a:cubicBezTo>
                  <a:close/>
                  <a:moveTo>
                    <a:pt x="261" y="456"/>
                  </a:moveTo>
                  <a:lnTo>
                    <a:pt x="184" y="456"/>
                  </a:lnTo>
                  <a:cubicBezTo>
                    <a:pt x="163" y="456"/>
                    <a:pt x="147" y="442"/>
                    <a:pt x="147" y="425"/>
                  </a:cubicBezTo>
                  <a:cubicBezTo>
                    <a:pt x="147" y="423"/>
                    <a:pt x="145" y="414"/>
                    <a:pt x="141" y="405"/>
                  </a:cubicBezTo>
                  <a:lnTo>
                    <a:pt x="112" y="349"/>
                  </a:lnTo>
                  <a:cubicBezTo>
                    <a:pt x="107" y="341"/>
                    <a:pt x="99" y="327"/>
                    <a:pt x="94" y="319"/>
                  </a:cubicBezTo>
                  <a:cubicBezTo>
                    <a:pt x="91" y="314"/>
                    <a:pt x="62" y="268"/>
                    <a:pt x="62" y="226"/>
                  </a:cubicBezTo>
                  <a:cubicBezTo>
                    <a:pt x="62" y="137"/>
                    <a:pt x="134" y="65"/>
                    <a:pt x="223" y="65"/>
                  </a:cubicBezTo>
                  <a:cubicBezTo>
                    <a:pt x="311" y="65"/>
                    <a:pt x="383" y="137"/>
                    <a:pt x="383" y="226"/>
                  </a:cubicBezTo>
                  <a:cubicBezTo>
                    <a:pt x="383" y="268"/>
                    <a:pt x="354" y="314"/>
                    <a:pt x="351" y="319"/>
                  </a:cubicBezTo>
                  <a:cubicBezTo>
                    <a:pt x="346" y="327"/>
                    <a:pt x="338" y="341"/>
                    <a:pt x="333" y="349"/>
                  </a:cubicBezTo>
                  <a:lnTo>
                    <a:pt x="305" y="405"/>
                  </a:lnTo>
                  <a:cubicBezTo>
                    <a:pt x="301" y="414"/>
                    <a:pt x="298" y="423"/>
                    <a:pt x="298" y="425"/>
                  </a:cubicBezTo>
                  <a:cubicBezTo>
                    <a:pt x="298" y="442"/>
                    <a:pt x="282" y="456"/>
                    <a:pt x="261" y="456"/>
                  </a:cubicBezTo>
                  <a:close/>
                  <a:moveTo>
                    <a:pt x="180" y="524"/>
                  </a:moveTo>
                  <a:cubicBezTo>
                    <a:pt x="169" y="524"/>
                    <a:pt x="159" y="534"/>
                    <a:pt x="159" y="545"/>
                  </a:cubicBezTo>
                  <a:cubicBezTo>
                    <a:pt x="159" y="556"/>
                    <a:pt x="169" y="566"/>
                    <a:pt x="180" y="566"/>
                  </a:cubicBezTo>
                  <a:lnTo>
                    <a:pt x="267" y="566"/>
                  </a:lnTo>
                  <a:cubicBezTo>
                    <a:pt x="279" y="566"/>
                    <a:pt x="289" y="556"/>
                    <a:pt x="289" y="545"/>
                  </a:cubicBezTo>
                  <a:cubicBezTo>
                    <a:pt x="289" y="534"/>
                    <a:pt x="279" y="524"/>
                    <a:pt x="267" y="524"/>
                  </a:cubicBezTo>
                  <a:lnTo>
                    <a:pt x="180" y="524"/>
                  </a:lnTo>
                  <a:close/>
                  <a:moveTo>
                    <a:pt x="172" y="558"/>
                  </a:moveTo>
                  <a:cubicBezTo>
                    <a:pt x="173" y="586"/>
                    <a:pt x="196" y="608"/>
                    <a:pt x="224" y="608"/>
                  </a:cubicBezTo>
                  <a:cubicBezTo>
                    <a:pt x="252" y="608"/>
                    <a:pt x="275" y="586"/>
                    <a:pt x="276" y="558"/>
                  </a:cubicBezTo>
                  <a:lnTo>
                    <a:pt x="172" y="558"/>
                  </a:lnTo>
                  <a:close/>
                  <a:moveTo>
                    <a:pt x="289" y="545"/>
                  </a:moveTo>
                  <a:lnTo>
                    <a:pt x="159" y="545"/>
                  </a:lnTo>
                  <a:lnTo>
                    <a:pt x="159" y="480"/>
                  </a:lnTo>
                  <a:lnTo>
                    <a:pt x="289" y="480"/>
                  </a:lnTo>
                  <a:lnTo>
                    <a:pt x="289" y="545"/>
                  </a:lnTo>
                  <a:close/>
                  <a:moveTo>
                    <a:pt x="309" y="233"/>
                  </a:moveTo>
                  <a:cubicBezTo>
                    <a:pt x="309" y="245"/>
                    <a:pt x="299" y="254"/>
                    <a:pt x="287" y="254"/>
                  </a:cubicBezTo>
                  <a:lnTo>
                    <a:pt x="244" y="254"/>
                  </a:lnTo>
                  <a:lnTo>
                    <a:pt x="244" y="298"/>
                  </a:lnTo>
                  <a:cubicBezTo>
                    <a:pt x="244" y="309"/>
                    <a:pt x="234" y="319"/>
                    <a:pt x="223" y="319"/>
                  </a:cubicBezTo>
                  <a:cubicBezTo>
                    <a:pt x="211" y="319"/>
                    <a:pt x="202" y="309"/>
                    <a:pt x="202" y="298"/>
                  </a:cubicBezTo>
                  <a:lnTo>
                    <a:pt x="202" y="254"/>
                  </a:lnTo>
                  <a:lnTo>
                    <a:pt x="158" y="254"/>
                  </a:lnTo>
                  <a:cubicBezTo>
                    <a:pt x="146" y="254"/>
                    <a:pt x="137" y="245"/>
                    <a:pt x="137" y="233"/>
                  </a:cubicBezTo>
                  <a:cubicBezTo>
                    <a:pt x="137" y="221"/>
                    <a:pt x="146" y="212"/>
                    <a:pt x="158" y="212"/>
                  </a:cubicBezTo>
                  <a:lnTo>
                    <a:pt x="202" y="212"/>
                  </a:lnTo>
                  <a:lnTo>
                    <a:pt x="202" y="168"/>
                  </a:lnTo>
                  <a:cubicBezTo>
                    <a:pt x="202" y="157"/>
                    <a:pt x="211" y="147"/>
                    <a:pt x="223" y="147"/>
                  </a:cubicBezTo>
                  <a:cubicBezTo>
                    <a:pt x="234" y="147"/>
                    <a:pt x="244" y="157"/>
                    <a:pt x="244" y="168"/>
                  </a:cubicBezTo>
                  <a:lnTo>
                    <a:pt x="244" y="212"/>
                  </a:lnTo>
                  <a:lnTo>
                    <a:pt x="287" y="212"/>
                  </a:lnTo>
                  <a:cubicBezTo>
                    <a:pt x="299" y="212"/>
                    <a:pt x="309" y="221"/>
                    <a:pt x="309" y="233"/>
                  </a:cubicBezTo>
                  <a:close/>
                  <a:moveTo>
                    <a:pt x="428" y="206"/>
                  </a:moveTo>
                  <a:lnTo>
                    <a:pt x="404" y="206"/>
                  </a:lnTo>
                  <a:cubicBezTo>
                    <a:pt x="405" y="212"/>
                    <a:pt x="405" y="219"/>
                    <a:pt x="405" y="226"/>
                  </a:cubicBezTo>
                  <a:cubicBezTo>
                    <a:pt x="405" y="230"/>
                    <a:pt x="405" y="235"/>
                    <a:pt x="405" y="239"/>
                  </a:cubicBezTo>
                  <a:lnTo>
                    <a:pt x="428" y="239"/>
                  </a:lnTo>
                  <a:cubicBezTo>
                    <a:pt x="438" y="239"/>
                    <a:pt x="446" y="232"/>
                    <a:pt x="446" y="222"/>
                  </a:cubicBezTo>
                  <a:cubicBezTo>
                    <a:pt x="446" y="213"/>
                    <a:pt x="438" y="206"/>
                    <a:pt x="428" y="206"/>
                  </a:cubicBezTo>
                  <a:close/>
                  <a:moveTo>
                    <a:pt x="362" y="107"/>
                  </a:moveTo>
                  <a:lnTo>
                    <a:pt x="379" y="90"/>
                  </a:lnTo>
                  <a:cubicBezTo>
                    <a:pt x="386" y="83"/>
                    <a:pt x="386" y="72"/>
                    <a:pt x="380" y="66"/>
                  </a:cubicBezTo>
                  <a:cubicBezTo>
                    <a:pt x="373" y="60"/>
                    <a:pt x="362" y="60"/>
                    <a:pt x="356" y="67"/>
                  </a:cubicBezTo>
                  <a:lnTo>
                    <a:pt x="338" y="84"/>
                  </a:lnTo>
                  <a:cubicBezTo>
                    <a:pt x="347" y="91"/>
                    <a:pt x="355" y="99"/>
                    <a:pt x="362" y="107"/>
                  </a:cubicBezTo>
                  <a:close/>
                  <a:moveTo>
                    <a:pt x="222" y="43"/>
                  </a:moveTo>
                  <a:cubicBezTo>
                    <a:pt x="228" y="43"/>
                    <a:pt x="233" y="43"/>
                    <a:pt x="239" y="44"/>
                  </a:cubicBezTo>
                  <a:lnTo>
                    <a:pt x="239" y="18"/>
                  </a:lnTo>
                  <a:cubicBezTo>
                    <a:pt x="239" y="8"/>
                    <a:pt x="231" y="0"/>
                    <a:pt x="222" y="0"/>
                  </a:cubicBezTo>
                  <a:cubicBezTo>
                    <a:pt x="213" y="0"/>
                    <a:pt x="206" y="8"/>
                    <a:pt x="206" y="18"/>
                  </a:cubicBezTo>
                  <a:lnTo>
                    <a:pt x="206" y="44"/>
                  </a:lnTo>
                  <a:cubicBezTo>
                    <a:pt x="211" y="43"/>
                    <a:pt x="217" y="43"/>
                    <a:pt x="222" y="43"/>
                  </a:cubicBezTo>
                  <a:close/>
                  <a:moveTo>
                    <a:pt x="81" y="109"/>
                  </a:moveTo>
                  <a:cubicBezTo>
                    <a:pt x="89" y="101"/>
                    <a:pt x="96" y="93"/>
                    <a:pt x="105" y="86"/>
                  </a:cubicBezTo>
                  <a:lnTo>
                    <a:pt x="89" y="69"/>
                  </a:lnTo>
                  <a:cubicBezTo>
                    <a:pt x="82" y="63"/>
                    <a:pt x="71" y="62"/>
                    <a:pt x="65" y="69"/>
                  </a:cubicBezTo>
                  <a:cubicBezTo>
                    <a:pt x="58" y="75"/>
                    <a:pt x="58" y="86"/>
                    <a:pt x="65" y="93"/>
                  </a:cubicBezTo>
                  <a:lnTo>
                    <a:pt x="81" y="109"/>
                  </a:lnTo>
                  <a:close/>
                  <a:moveTo>
                    <a:pt x="39" y="226"/>
                  </a:moveTo>
                  <a:cubicBezTo>
                    <a:pt x="39" y="219"/>
                    <a:pt x="40" y="212"/>
                    <a:pt x="41" y="206"/>
                  </a:cubicBezTo>
                  <a:lnTo>
                    <a:pt x="17" y="206"/>
                  </a:lnTo>
                  <a:cubicBezTo>
                    <a:pt x="7" y="206"/>
                    <a:pt x="0" y="213"/>
                    <a:pt x="0" y="222"/>
                  </a:cubicBezTo>
                  <a:cubicBezTo>
                    <a:pt x="0" y="232"/>
                    <a:pt x="7" y="239"/>
                    <a:pt x="17" y="239"/>
                  </a:cubicBezTo>
                  <a:lnTo>
                    <a:pt x="40" y="239"/>
                  </a:lnTo>
                  <a:cubicBezTo>
                    <a:pt x="40" y="235"/>
                    <a:pt x="39" y="230"/>
                    <a:pt x="39" y="226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68571" tIns="34285" rIns="68571" bIns="34285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108123" y="2563841"/>
            <a:ext cx="775272" cy="899316"/>
            <a:chOff x="7155748" y="2563841"/>
            <a:chExt cx="775272" cy="899316"/>
          </a:xfrm>
        </p:grpSpPr>
        <p:sp>
          <p:nvSpPr>
            <p:cNvPr id="15" name="任意多边形: 形状 14"/>
            <p:cNvSpPr/>
            <p:nvPr/>
          </p:nvSpPr>
          <p:spPr>
            <a:xfrm>
              <a:off x="7155748" y="2563841"/>
              <a:ext cx="775272" cy="899316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762000" sx="80000" sy="8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pic>
          <p:nvPicPr>
            <p:cNvPr id="21" name="图形 20"/>
            <p:cNvPicPr>
              <a:picLocks noChangeAspect="1"/>
            </p:cNvPicPr>
            <p:nvPr/>
          </p:nvPicPr>
          <p:blipFill>
            <a:blip r:embed="rId1" cstate="screen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7328991" y="2750880"/>
              <a:ext cx="429170" cy="455992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/>
        </p:nvGrpSpPr>
        <p:grpSpPr>
          <a:xfrm>
            <a:off x="9009818" y="3791744"/>
            <a:ext cx="775272" cy="899316"/>
            <a:chOff x="9143168" y="4077494"/>
            <a:chExt cx="775272" cy="899316"/>
          </a:xfrm>
        </p:grpSpPr>
        <p:sp>
          <p:nvSpPr>
            <p:cNvPr id="16" name="任意多边形: 形状 15"/>
            <p:cNvSpPr/>
            <p:nvPr/>
          </p:nvSpPr>
          <p:spPr>
            <a:xfrm>
              <a:off x="9143168" y="4077494"/>
              <a:ext cx="775272" cy="899316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762000" sx="80000" sy="80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pic>
          <p:nvPicPr>
            <p:cNvPr id="22" name="图形 21"/>
            <p:cNvPicPr>
              <a:picLocks noChangeAspect="1"/>
            </p:cNvPicPr>
            <p:nvPr/>
          </p:nvPicPr>
          <p:blipFill>
            <a:blip r:embed="rId3" cstate="screen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352546" y="4322695"/>
              <a:ext cx="405053" cy="391322"/>
            </a:xfrm>
            <a:prstGeom prst="rect">
              <a:avLst/>
            </a:prstGeom>
          </p:spPr>
        </p:pic>
      </p:grpSp>
      <p:grpSp>
        <p:nvGrpSpPr>
          <p:cNvPr id="32" name="组合 31"/>
          <p:cNvGrpSpPr/>
          <p:nvPr/>
        </p:nvGrpSpPr>
        <p:grpSpPr>
          <a:xfrm>
            <a:off x="3009067" y="3433583"/>
            <a:ext cx="6183533" cy="7172905"/>
            <a:chOff x="3004234" y="3719333"/>
            <a:chExt cx="6183533" cy="7172905"/>
          </a:xfrm>
        </p:grpSpPr>
        <p:sp>
          <p:nvSpPr>
            <p:cNvPr id="18" name="任意多边形: 形状 17"/>
            <p:cNvSpPr/>
            <p:nvPr/>
          </p:nvSpPr>
          <p:spPr>
            <a:xfrm>
              <a:off x="3004234" y="3719333"/>
              <a:ext cx="6183533" cy="7172905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noFill/>
            <a:ln>
              <a:solidFill>
                <a:srgbClr val="4D62FD"/>
              </a:solidFill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3169013" y="3949652"/>
              <a:ext cx="5853974" cy="6790616"/>
            </a:xfrm>
            <a:custGeom>
              <a:avLst/>
              <a:gdLst>
                <a:gd name="connsiteX0" fmla="*/ 1086373 w 2172747"/>
                <a:gd name="connsiteY0" fmla="*/ 0 h 2520389"/>
                <a:gd name="connsiteX1" fmla="*/ 2172747 w 2172747"/>
                <a:gd name="connsiteY1" fmla="*/ 543187 h 2520389"/>
                <a:gd name="connsiteX2" fmla="*/ 2172747 w 2172747"/>
                <a:gd name="connsiteY2" fmla="*/ 1977202 h 2520389"/>
                <a:gd name="connsiteX3" fmla="*/ 1086373 w 2172747"/>
                <a:gd name="connsiteY3" fmla="*/ 2520389 h 2520389"/>
                <a:gd name="connsiteX4" fmla="*/ 0 w 2172747"/>
                <a:gd name="connsiteY4" fmla="*/ 1977202 h 2520389"/>
                <a:gd name="connsiteX5" fmla="*/ 0 w 2172747"/>
                <a:gd name="connsiteY5" fmla="*/ 543187 h 252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2747" h="2520389">
                  <a:moveTo>
                    <a:pt x="1086373" y="0"/>
                  </a:moveTo>
                  <a:lnTo>
                    <a:pt x="2172747" y="543187"/>
                  </a:lnTo>
                  <a:lnTo>
                    <a:pt x="2172747" y="1977202"/>
                  </a:lnTo>
                  <a:lnTo>
                    <a:pt x="1086373" y="2520389"/>
                  </a:lnTo>
                  <a:lnTo>
                    <a:pt x="0" y="1977202"/>
                  </a:lnTo>
                  <a:lnTo>
                    <a:pt x="0" y="543187"/>
                  </a:lnTo>
                  <a:close/>
                </a:path>
              </a:pathLst>
            </a:custGeom>
            <a:solidFill>
              <a:srgbClr val="4D62FD"/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5466118" y="4809120"/>
              <a:ext cx="1259763" cy="1461327"/>
              <a:chOff x="5466118" y="4809120"/>
              <a:chExt cx="1259763" cy="1461327"/>
            </a:xfrm>
          </p:grpSpPr>
          <p:sp>
            <p:nvSpPr>
              <p:cNvPr id="17" name="任意多边形: 形状 16"/>
              <p:cNvSpPr/>
              <p:nvPr/>
            </p:nvSpPr>
            <p:spPr>
              <a:xfrm>
                <a:off x="5466118" y="4809120"/>
                <a:ext cx="1259763" cy="1461327"/>
              </a:xfrm>
              <a:custGeom>
                <a:avLst/>
                <a:gdLst>
                  <a:gd name="connsiteX0" fmla="*/ 1086373 w 2172747"/>
                  <a:gd name="connsiteY0" fmla="*/ 0 h 2520389"/>
                  <a:gd name="connsiteX1" fmla="*/ 2172747 w 2172747"/>
                  <a:gd name="connsiteY1" fmla="*/ 543187 h 2520389"/>
                  <a:gd name="connsiteX2" fmla="*/ 2172747 w 2172747"/>
                  <a:gd name="connsiteY2" fmla="*/ 1977202 h 2520389"/>
                  <a:gd name="connsiteX3" fmla="*/ 1086373 w 2172747"/>
                  <a:gd name="connsiteY3" fmla="*/ 2520389 h 2520389"/>
                  <a:gd name="connsiteX4" fmla="*/ 0 w 2172747"/>
                  <a:gd name="connsiteY4" fmla="*/ 1977202 h 2520389"/>
                  <a:gd name="connsiteX5" fmla="*/ 0 w 2172747"/>
                  <a:gd name="connsiteY5" fmla="*/ 543187 h 252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72747" h="2520389">
                    <a:moveTo>
                      <a:pt x="1086373" y="0"/>
                    </a:moveTo>
                    <a:lnTo>
                      <a:pt x="2172747" y="543187"/>
                    </a:lnTo>
                    <a:lnTo>
                      <a:pt x="2172747" y="1977202"/>
                    </a:lnTo>
                    <a:lnTo>
                      <a:pt x="1086373" y="2520389"/>
                    </a:lnTo>
                    <a:lnTo>
                      <a:pt x="0" y="1977202"/>
                    </a:lnTo>
                    <a:lnTo>
                      <a:pt x="0" y="54318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762000" algn="ctr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5" name="îṥ1ídè"/>
              <p:cNvSpPr/>
              <p:nvPr/>
            </p:nvSpPr>
            <p:spPr bwMode="auto">
              <a:xfrm>
                <a:off x="5655474" y="5205962"/>
                <a:ext cx="886520" cy="689512"/>
              </a:xfrm>
              <a:custGeom>
                <a:avLst/>
                <a:gdLst/>
                <a:ahLst/>
                <a:cxnLst>
                  <a:cxn ang="0">
                    <a:pos x="55" y="27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53" y="27"/>
                  </a:cxn>
                  <a:cxn ang="0">
                    <a:pos x="28" y="6"/>
                  </a:cxn>
                  <a:cxn ang="0">
                    <a:pos x="4" y="27"/>
                  </a:cxn>
                  <a:cxn ang="0">
                    <a:pos x="3" y="27"/>
                  </a:cxn>
                  <a:cxn ang="0">
                    <a:pos x="2" y="27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26" y="1"/>
                  </a:cxn>
                  <a:cxn ang="0">
                    <a:pos x="31" y="1"/>
                  </a:cxn>
                  <a:cxn ang="0">
                    <a:pos x="40" y="8"/>
                  </a:cxn>
                  <a:cxn ang="0">
                    <a:pos x="40" y="1"/>
                  </a:cxn>
                  <a:cxn ang="0">
                    <a:pos x="41" y="0"/>
                  </a:cxn>
                  <a:cxn ang="0">
                    <a:pos x="48" y="0"/>
                  </a:cxn>
                  <a:cxn ang="0">
                    <a:pos x="49" y="1"/>
                  </a:cxn>
                  <a:cxn ang="0">
                    <a:pos x="49" y="16"/>
                  </a:cxn>
                  <a:cxn ang="0">
                    <a:pos x="57" y="23"/>
                  </a:cxn>
                  <a:cxn ang="0">
                    <a:pos x="57" y="24"/>
                  </a:cxn>
                  <a:cxn ang="0">
                    <a:pos x="55" y="27"/>
                  </a:cxn>
                  <a:cxn ang="0">
                    <a:pos x="49" y="44"/>
                  </a:cxn>
                  <a:cxn ang="0">
                    <a:pos x="47" y="46"/>
                  </a:cxn>
                  <a:cxn ang="0">
                    <a:pos x="33" y="46"/>
                  </a:cxn>
                  <a:cxn ang="0">
                    <a:pos x="33" y="32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10" y="46"/>
                  </a:cxn>
                  <a:cxn ang="0">
                    <a:pos x="8" y="44"/>
                  </a:cxn>
                  <a:cxn ang="0">
                    <a:pos x="8" y="27"/>
                  </a:cxn>
                  <a:cxn ang="0">
                    <a:pos x="8" y="26"/>
                  </a:cxn>
                  <a:cxn ang="0">
                    <a:pos x="28" y="9"/>
                  </a:cxn>
                  <a:cxn ang="0">
                    <a:pos x="49" y="26"/>
                  </a:cxn>
                  <a:cxn ang="0">
                    <a:pos x="49" y="27"/>
                  </a:cxn>
                  <a:cxn ang="0">
                    <a:pos x="49" y="44"/>
                  </a:cxn>
                </a:cxnLst>
                <a:rect l="0" t="0" r="r" b="b"/>
                <a:pathLst>
                  <a:path w="57" h="46">
                    <a:moveTo>
                      <a:pt x="55" y="27"/>
                    </a:moveTo>
                    <a:cubicBezTo>
                      <a:pt x="55" y="27"/>
                      <a:pt x="54" y="27"/>
                      <a:pt x="54" y="27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7"/>
                      <a:pt x="53" y="27"/>
                      <a:pt x="53" y="2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7"/>
                      <a:pt x="3" y="27"/>
                      <a:pt x="3" y="27"/>
                    </a:cubicBezTo>
                    <a:cubicBezTo>
                      <a:pt x="3" y="27"/>
                      <a:pt x="2" y="27"/>
                      <a:pt x="2" y="2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7" y="0"/>
                      <a:pt x="30" y="0"/>
                      <a:pt x="31" y="1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0" y="1"/>
                      <a:pt x="40" y="0"/>
                      <a:pt x="41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9" y="0"/>
                      <a:pt x="49" y="1"/>
                      <a:pt x="49" y="1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7" y="23"/>
                      <a:pt x="57" y="24"/>
                      <a:pt x="57" y="24"/>
                    </a:cubicBezTo>
                    <a:lnTo>
                      <a:pt x="55" y="27"/>
                    </a:lnTo>
                    <a:close/>
                    <a:moveTo>
                      <a:pt x="49" y="44"/>
                    </a:moveTo>
                    <a:cubicBezTo>
                      <a:pt x="49" y="45"/>
                      <a:pt x="48" y="46"/>
                      <a:pt x="47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9" y="46"/>
                      <a:pt x="8" y="45"/>
                      <a:pt x="8" y="44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6"/>
                      <a:pt x="8" y="26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6"/>
                      <a:pt x="49" y="27"/>
                      <a:pt x="49" y="27"/>
                    </a:cubicBezTo>
                    <a:lnTo>
                      <a:pt x="49" y="44"/>
                    </a:lnTo>
                    <a:close/>
                  </a:path>
                </a:pathLst>
              </a:custGeom>
              <a:solidFill>
                <a:srgbClr val="4D62FD"/>
              </a:solidFill>
              <a:ln w="9525">
                <a:noFill/>
                <a:round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文本框 32"/>
          <p:cNvSpPr txBox="1"/>
          <p:nvPr/>
        </p:nvSpPr>
        <p:spPr>
          <a:xfrm>
            <a:off x="227676" y="2724041"/>
            <a:ext cx="3226544" cy="1013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4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请您单击此处输入合适的文字。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017768" y="1457224"/>
            <a:ext cx="3275580" cy="1013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请您单击此处输入合适的文字。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898652" y="1457224"/>
            <a:ext cx="3275580" cy="1013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请您单击此处输入合适的文字。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37782" y="2724041"/>
            <a:ext cx="3275580" cy="1013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添加标题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请您单击此处输入合适的文字。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274288"/>
            <a:ext cx="12192000" cy="2583712"/>
          </a:xfrm>
          <a:prstGeom prst="rect">
            <a:avLst/>
          </a:prstGeom>
          <a:solidFill>
            <a:srgbClr val="4D6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运营整体概况</a:t>
              </a:r>
              <a:endParaRPr kumimoji="0" lang="en-US" altLang="zh-CN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083472" y="1613968"/>
            <a:ext cx="10053530" cy="2410287"/>
            <a:chOff x="1083472" y="3419849"/>
            <a:chExt cx="10053530" cy="2410287"/>
          </a:xfrm>
        </p:grpSpPr>
        <p:grpSp>
          <p:nvGrpSpPr>
            <p:cNvPr id="10" name="组合 9"/>
            <p:cNvGrpSpPr/>
            <p:nvPr/>
          </p:nvGrpSpPr>
          <p:grpSpPr>
            <a:xfrm>
              <a:off x="1083472" y="3419849"/>
              <a:ext cx="2323586" cy="2410287"/>
              <a:chOff x="1195766" y="3419849"/>
              <a:chExt cx="2323586" cy="2410287"/>
            </a:xfrm>
          </p:grpSpPr>
          <p:grpSp>
            <p:nvGrpSpPr>
              <p:cNvPr id="28" name="组 2"/>
              <p:cNvGrpSpPr/>
              <p:nvPr/>
            </p:nvGrpSpPr>
            <p:grpSpPr>
              <a:xfrm>
                <a:off x="1267205" y="3419849"/>
                <a:ext cx="2180709" cy="2410287"/>
                <a:chOff x="1103446" y="3705599"/>
                <a:chExt cx="2180709" cy="2410287"/>
              </a:xfrm>
              <a:solidFill>
                <a:srgbClr val="1A94BC"/>
              </a:solidFill>
            </p:grpSpPr>
            <p:sp>
              <p:nvSpPr>
                <p:cNvPr id="30" name="矩形 29"/>
                <p:cNvSpPr/>
                <p:nvPr/>
              </p:nvSpPr>
              <p:spPr>
                <a:xfrm>
                  <a:off x="1103446" y="3705599"/>
                  <a:ext cx="2180709" cy="2410287"/>
                </a:xfrm>
                <a:prstGeom prst="rect">
                  <a:avLst/>
                </a:prstGeom>
                <a:solidFill>
                  <a:srgbClr val="4D62FD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zh-CN" altLang="en-US" sz="3200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TextBox 56"/>
                <p:cNvSpPr txBox="1"/>
                <p:nvPr/>
              </p:nvSpPr>
              <p:spPr>
                <a:xfrm>
                  <a:off x="1246515" y="3821979"/>
                  <a:ext cx="1894571" cy="8631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400">
                    <a:lnSpc>
                      <a:spcPct val="130000"/>
                    </a:lnSpc>
                    <a:spcBef>
                      <a:spcPts val="800"/>
                    </a:spcBef>
                    <a:defRPr/>
                  </a:pPr>
                  <a:r>
                    <a:rPr lang="en-US" altLang="zh-CN" sz="4265" b="1" kern="0" dirty="0">
                      <a:solidFill>
                        <a:prstClr val="white"/>
                      </a:solidFill>
                      <a:cs typeface="+mn-ea"/>
                      <a:sym typeface="+mn-lt"/>
                    </a:rPr>
                    <a:t>86%</a:t>
                  </a:r>
                  <a:endParaRPr lang="zh-CN" altLang="en-US" sz="4265" b="1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9" name="iṡ1iḍê"/>
              <p:cNvSpPr/>
              <p:nvPr/>
            </p:nvSpPr>
            <p:spPr>
              <a:xfrm flipH="1">
                <a:off x="1195766" y="4363453"/>
                <a:ext cx="2323586" cy="1443789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prstClr val="white"/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prstClr val="white"/>
                    </a:solidFill>
                    <a:cs typeface="+mn-ea"/>
                    <a:sym typeface="+mn-lt"/>
                  </a:rPr>
                  <a:t>单击此处添加合适的文字加以解释说明。</a:t>
                </a:r>
                <a:endParaRPr lang="zh-CN" altLang="en-US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3660120" y="3419849"/>
              <a:ext cx="2323586" cy="2410287"/>
              <a:chOff x="1195766" y="3419849"/>
              <a:chExt cx="2323586" cy="2410287"/>
            </a:xfrm>
          </p:grpSpPr>
          <p:grpSp>
            <p:nvGrpSpPr>
              <p:cNvPr id="24" name="组 2"/>
              <p:cNvGrpSpPr/>
              <p:nvPr/>
            </p:nvGrpSpPr>
            <p:grpSpPr>
              <a:xfrm>
                <a:off x="1267205" y="3419849"/>
                <a:ext cx="2180709" cy="2410287"/>
                <a:chOff x="1103446" y="3705599"/>
                <a:chExt cx="2180709" cy="2410287"/>
              </a:xfrm>
              <a:solidFill>
                <a:srgbClr val="1A94BC"/>
              </a:solidFill>
            </p:grpSpPr>
            <p:sp>
              <p:nvSpPr>
                <p:cNvPr id="26" name="矩形 25"/>
                <p:cNvSpPr/>
                <p:nvPr/>
              </p:nvSpPr>
              <p:spPr>
                <a:xfrm>
                  <a:off x="1103446" y="3705599"/>
                  <a:ext cx="2180709" cy="2410287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762000" algn="ctr" rotWithShape="0">
                    <a:prstClr val="black">
                      <a:alpha val="15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zh-CN" altLang="en-US" sz="3200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TextBox 56"/>
                <p:cNvSpPr txBox="1"/>
                <p:nvPr/>
              </p:nvSpPr>
              <p:spPr>
                <a:xfrm>
                  <a:off x="1246515" y="3821979"/>
                  <a:ext cx="1894571" cy="8631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400">
                    <a:lnSpc>
                      <a:spcPct val="130000"/>
                    </a:lnSpc>
                    <a:spcBef>
                      <a:spcPts val="800"/>
                    </a:spcBef>
                    <a:defRPr/>
                  </a:pPr>
                  <a:r>
                    <a:rPr lang="en-US" altLang="zh-CN" sz="4265" b="1" kern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+mn-ea"/>
                      <a:sym typeface="+mn-lt"/>
                    </a:rPr>
                    <a:t>91%</a:t>
                  </a:r>
                  <a:endParaRPr lang="zh-CN" altLang="en-US" sz="4265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5" name="iṡ1iḍê"/>
              <p:cNvSpPr/>
              <p:nvPr/>
            </p:nvSpPr>
            <p:spPr>
              <a:xfrm flipH="1">
                <a:off x="1195766" y="4363453"/>
                <a:ext cx="2323586" cy="1443789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单击此处添加合适的文字加以解释说明。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6236768" y="3419849"/>
              <a:ext cx="2323586" cy="2410287"/>
              <a:chOff x="1195766" y="3419849"/>
              <a:chExt cx="2323586" cy="2410287"/>
            </a:xfrm>
          </p:grpSpPr>
          <p:grpSp>
            <p:nvGrpSpPr>
              <p:cNvPr id="20" name="组 2"/>
              <p:cNvGrpSpPr/>
              <p:nvPr/>
            </p:nvGrpSpPr>
            <p:grpSpPr>
              <a:xfrm>
                <a:off x="1267205" y="3419849"/>
                <a:ext cx="2180709" cy="2410287"/>
                <a:chOff x="1103446" y="3705599"/>
                <a:chExt cx="2180709" cy="2410287"/>
              </a:xfrm>
              <a:solidFill>
                <a:srgbClr val="1A94BC"/>
              </a:solidFill>
            </p:grpSpPr>
            <p:sp>
              <p:nvSpPr>
                <p:cNvPr id="22" name="矩形 21"/>
                <p:cNvSpPr/>
                <p:nvPr/>
              </p:nvSpPr>
              <p:spPr>
                <a:xfrm>
                  <a:off x="1103446" y="3705599"/>
                  <a:ext cx="2180709" cy="2410287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zh-CN" altLang="en-US" sz="3200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TextBox 56"/>
                <p:cNvSpPr txBox="1"/>
                <p:nvPr/>
              </p:nvSpPr>
              <p:spPr>
                <a:xfrm>
                  <a:off x="1246515" y="3821979"/>
                  <a:ext cx="1894571" cy="8631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400">
                    <a:lnSpc>
                      <a:spcPct val="130000"/>
                    </a:lnSpc>
                    <a:spcBef>
                      <a:spcPts val="800"/>
                    </a:spcBef>
                    <a:defRPr/>
                  </a:pPr>
                  <a:r>
                    <a:rPr lang="en-US" altLang="zh-CN" sz="4265" b="1" kern="0" dirty="0">
                      <a:solidFill>
                        <a:prstClr val="white"/>
                      </a:solidFill>
                      <a:cs typeface="+mn-ea"/>
                      <a:sym typeface="+mn-lt"/>
                    </a:rPr>
                    <a:t>85%</a:t>
                  </a:r>
                  <a:endParaRPr lang="zh-CN" altLang="en-US" sz="4265" b="1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1" name="iṡ1iḍê"/>
              <p:cNvSpPr/>
              <p:nvPr/>
            </p:nvSpPr>
            <p:spPr>
              <a:xfrm flipH="1">
                <a:off x="1195766" y="4363453"/>
                <a:ext cx="2323586" cy="1443789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prstClr val="white"/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prstClr val="white"/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prstClr val="white"/>
                    </a:solidFill>
                    <a:cs typeface="+mn-ea"/>
                    <a:sym typeface="+mn-lt"/>
                  </a:rPr>
                  <a:t>单击此处添加合适的文字加以解释说明。</a:t>
                </a:r>
                <a:endParaRPr lang="zh-CN" altLang="en-US" sz="1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813416" y="3419849"/>
              <a:ext cx="2323586" cy="2410287"/>
              <a:chOff x="1195766" y="3419849"/>
              <a:chExt cx="2323586" cy="2410287"/>
            </a:xfrm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grpSpPr>
          <p:grpSp>
            <p:nvGrpSpPr>
              <p:cNvPr id="16" name="组 2"/>
              <p:cNvGrpSpPr/>
              <p:nvPr/>
            </p:nvGrpSpPr>
            <p:grpSpPr>
              <a:xfrm>
                <a:off x="1267205" y="3419849"/>
                <a:ext cx="2180709" cy="2410287"/>
                <a:chOff x="1103446" y="3705599"/>
                <a:chExt cx="2180709" cy="2410287"/>
              </a:xfrm>
              <a:solidFill>
                <a:srgbClr val="1A94BC"/>
              </a:solidFill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03446" y="3705599"/>
                  <a:ext cx="2180709" cy="2410287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zh-CN" altLang="en-US" sz="3200" kern="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TextBox 56"/>
                <p:cNvSpPr txBox="1"/>
                <p:nvPr/>
              </p:nvSpPr>
              <p:spPr>
                <a:xfrm>
                  <a:off x="1246515" y="3821979"/>
                  <a:ext cx="1894571" cy="8631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400">
                    <a:lnSpc>
                      <a:spcPct val="130000"/>
                    </a:lnSpc>
                    <a:spcBef>
                      <a:spcPts val="800"/>
                    </a:spcBef>
                    <a:defRPr/>
                  </a:pPr>
                  <a:r>
                    <a:rPr lang="en-US" altLang="zh-CN" sz="4265" b="1" kern="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cs typeface="+mn-ea"/>
                      <a:sym typeface="+mn-lt"/>
                    </a:rPr>
                    <a:t>90%</a:t>
                  </a:r>
                  <a:endParaRPr lang="zh-CN" altLang="en-US" sz="4265" b="1" kern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7" name="iṡ1iḍê"/>
              <p:cNvSpPr/>
              <p:nvPr/>
            </p:nvSpPr>
            <p:spPr>
              <a:xfrm flipH="1">
                <a:off x="1195766" y="4363453"/>
                <a:ext cx="2323586" cy="1443789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单击此处添加合适的文字加以解释说明。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91319" y="4734263"/>
            <a:ext cx="11209363" cy="1083143"/>
            <a:chOff x="491319" y="4734263"/>
            <a:chExt cx="11209363" cy="1083143"/>
          </a:xfrm>
        </p:grpSpPr>
        <p:grpSp>
          <p:nvGrpSpPr>
            <p:cNvPr id="54" name="组合 53"/>
            <p:cNvGrpSpPr/>
            <p:nvPr/>
          </p:nvGrpSpPr>
          <p:grpSpPr>
            <a:xfrm>
              <a:off x="491319" y="4734263"/>
              <a:ext cx="5433714" cy="1083143"/>
              <a:chOff x="662286" y="4751616"/>
              <a:chExt cx="5433714" cy="1083143"/>
            </a:xfrm>
          </p:grpSpPr>
          <p:grpSp>
            <p:nvGrpSpPr>
              <p:cNvPr id="60" name="组合 59"/>
              <p:cNvGrpSpPr/>
              <p:nvPr/>
            </p:nvGrpSpPr>
            <p:grpSpPr>
              <a:xfrm>
                <a:off x="2037947" y="4762023"/>
                <a:ext cx="4058053" cy="1062329"/>
                <a:chOff x="2037947" y="4751616"/>
                <a:chExt cx="4058053" cy="1062329"/>
              </a:xfrm>
            </p:grpSpPr>
            <p:sp>
              <p:nvSpPr>
                <p:cNvPr id="62" name="矩形 61"/>
                <p:cNvSpPr/>
                <p:nvPr/>
              </p:nvSpPr>
              <p:spPr>
                <a:xfrm>
                  <a:off x="2037947" y="5118626"/>
                  <a:ext cx="4058053" cy="6953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just" hangingPunct="0">
                    <a:lnSpc>
                      <a:spcPct val="150000"/>
                    </a:lnSpc>
                    <a:defRPr/>
                  </a:pPr>
                  <a:r>
                    <a:rPr lang="zh-CN" altLang="en-US" sz="16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单击此处输入文本内容加以说明，可根据需要适当地调整文字的颜色或者大小等属性。</a:t>
                  </a:r>
                  <a:endPara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矩形 62"/>
                <p:cNvSpPr/>
                <p:nvPr/>
              </p:nvSpPr>
              <p:spPr>
                <a:xfrm>
                  <a:off x="2037949" y="4751616"/>
                  <a:ext cx="1490056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just" hangingPunct="0">
                    <a:defRPr/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添加标题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pic>
            <p:nvPicPr>
              <p:cNvPr id="61" name="图片占位符 39"/>
              <p:cNvPicPr>
                <a:picLocks noChangeAspect="1"/>
              </p:cNvPicPr>
              <p:nvPr/>
            </p:nvPicPr>
            <p:blipFill>
              <a:blip r:embed="rId1" cstate="screen"/>
              <a:srcRect/>
              <a:stretch>
                <a:fillRect/>
              </a:stretch>
            </p:blipFill>
            <p:spPr>
              <a:xfrm>
                <a:off x="662286" y="4751616"/>
                <a:ext cx="1083143" cy="1083143"/>
              </a:xfrm>
              <a:prstGeom prst="ellipse">
                <a:avLst/>
              </a:prstGeom>
              <a:ln w="63500">
                <a:solidFill>
                  <a:schemeClr val="bg1"/>
                </a:solidFill>
              </a:ln>
              <a:effectLst>
                <a:outerShdw blurRad="762000" algn="ctr" rotWithShape="0">
                  <a:prstClr val="black">
                    <a:alpha val="15000"/>
                  </a:prstClr>
                </a:outerShdw>
              </a:effectLst>
            </p:spPr>
          </p:pic>
        </p:grpSp>
        <p:grpSp>
          <p:nvGrpSpPr>
            <p:cNvPr id="55" name="组合 54"/>
            <p:cNvGrpSpPr/>
            <p:nvPr/>
          </p:nvGrpSpPr>
          <p:grpSpPr>
            <a:xfrm>
              <a:off x="6266968" y="4734263"/>
              <a:ext cx="5433714" cy="1083143"/>
              <a:chOff x="662286" y="4751616"/>
              <a:chExt cx="5433714" cy="1083143"/>
            </a:xfrm>
          </p:grpSpPr>
          <p:grpSp>
            <p:nvGrpSpPr>
              <p:cNvPr id="56" name="组合 55"/>
              <p:cNvGrpSpPr/>
              <p:nvPr/>
            </p:nvGrpSpPr>
            <p:grpSpPr>
              <a:xfrm>
                <a:off x="2037947" y="4762023"/>
                <a:ext cx="4058053" cy="1062329"/>
                <a:chOff x="2037947" y="4751616"/>
                <a:chExt cx="4058053" cy="1062329"/>
              </a:xfrm>
            </p:grpSpPr>
            <p:sp>
              <p:nvSpPr>
                <p:cNvPr id="58" name="矩形 57"/>
                <p:cNvSpPr/>
                <p:nvPr/>
              </p:nvSpPr>
              <p:spPr>
                <a:xfrm>
                  <a:off x="2037947" y="5118626"/>
                  <a:ext cx="4058053" cy="6953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just" hangingPunct="0">
                    <a:lnSpc>
                      <a:spcPct val="150000"/>
                    </a:lnSpc>
                    <a:defRPr/>
                  </a:pPr>
                  <a:r>
                    <a:rPr lang="zh-CN" altLang="en-US" sz="16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单击此处输入文本内容加以说明，可根据需要适当地调整文字的颜色或者大小等属性。</a:t>
                  </a:r>
                  <a:endPara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2037949" y="4751616"/>
                  <a:ext cx="1490056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just" hangingPunct="0">
                    <a:defRPr/>
                  </a:pPr>
                  <a:r>
                    <a:rPr lang="zh-CN" altLang="en-US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添加标题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pic>
            <p:nvPicPr>
              <p:cNvPr id="57" name="图片占位符 39"/>
              <p:cNvPicPr>
                <a:picLocks noChangeAspect="1"/>
              </p:cNvPicPr>
              <p:nvPr/>
            </p:nvPicPr>
            <p:blipFill>
              <a:blip r:embed="rId2" cstate="screen"/>
              <a:srcRect/>
              <a:stretch>
                <a:fillRect/>
              </a:stretch>
            </p:blipFill>
            <p:spPr>
              <a:xfrm>
                <a:off x="662286" y="4751616"/>
                <a:ext cx="1083143" cy="1083143"/>
              </a:xfrm>
              <a:prstGeom prst="ellipse">
                <a:avLst/>
              </a:prstGeom>
              <a:ln w="63500">
                <a:solidFill>
                  <a:schemeClr val="bg1"/>
                </a:solidFill>
              </a:ln>
              <a:effectLst>
                <a:outerShdw blurRad="762000" algn="ctr" rotWithShape="0">
                  <a:prstClr val="black">
                    <a:alpha val="15000"/>
                  </a:prstClr>
                </a:outerShdw>
              </a:effectLst>
            </p:spPr>
          </p:pic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形状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7513964" y="996504"/>
            <a:ext cx="2902842" cy="2902842"/>
            <a:chOff x="7833532" y="1977579"/>
            <a:chExt cx="2902842" cy="2902842"/>
          </a:xfrm>
        </p:grpSpPr>
        <p:sp>
          <p:nvSpPr>
            <p:cNvPr id="5" name="椭圆 4"/>
            <p:cNvSpPr/>
            <p:nvPr/>
          </p:nvSpPr>
          <p:spPr>
            <a:xfrm>
              <a:off x="7833532" y="1977579"/>
              <a:ext cx="2902842" cy="2902842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19617" y="2263664"/>
              <a:ext cx="2330673" cy="2330673"/>
            </a:xfrm>
            <a:prstGeom prst="ellipse">
              <a:avLst/>
            </a:prstGeom>
            <a:gradFill>
              <a:gsLst>
                <a:gs pos="100000">
                  <a:srgbClr val="0420ED"/>
                </a:gs>
                <a:gs pos="0">
                  <a:srgbClr val="4D62FD"/>
                </a:gs>
              </a:gsLst>
              <a:lin ang="36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0" sx="95000" sy="95000" algn="ctr" rotWithShape="0">
                <a:prstClr val="black">
                  <a:alpha val="15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2031113" y="2735818"/>
            <a:ext cx="4591783" cy="738664"/>
          </a:xfrm>
          <a:prstGeom prst="rect">
            <a:avLst/>
          </a:prstGeom>
          <a:noFill/>
          <a:effectLst>
            <a:glow rad="203200">
              <a:srgbClr val="FF0000">
                <a:alpha val="69000"/>
              </a:srgbClr>
            </a:glow>
          </a:effectLst>
        </p:spPr>
        <p:txBody>
          <a:bodyPr wrap="square" lIns="0" tIns="0" rIns="0" bIns="0" rtlCol="0">
            <a:spAutoFit/>
          </a:bodyPr>
          <a:lstStyle/>
          <a:p>
            <a:pPr lvl="0" algn="ctr" defTabSz="457200">
              <a:defRPr/>
            </a:pPr>
            <a:r>
              <a:rPr lang="zh-CN" altLang="en-US" sz="4800" dirty="0">
                <a:solidFill>
                  <a:prstClr val="white"/>
                </a:solidFill>
                <a:cs typeface="+mn-ea"/>
                <a:sym typeface="+mn-lt"/>
              </a:rPr>
              <a:t>工作成果展示</a:t>
            </a:r>
            <a:endParaRPr lang="zh-CN" altLang="en-US" sz="48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81684" y="3406955"/>
            <a:ext cx="5690641" cy="679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Please click here to add appropriate text to explain, you can directly copy and paste the text content.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27676" y="276858"/>
            <a:ext cx="2952820" cy="523220"/>
            <a:chOff x="351501" y="353058"/>
            <a:chExt cx="2952820" cy="523220"/>
          </a:xfrm>
        </p:grpSpPr>
        <p:grpSp>
          <p:nvGrpSpPr>
            <p:cNvPr id="8" name="组合 7"/>
            <p:cNvGrpSpPr/>
            <p:nvPr/>
          </p:nvGrpSpPr>
          <p:grpSpPr>
            <a:xfrm>
              <a:off x="351501" y="354040"/>
              <a:ext cx="521256" cy="521256"/>
              <a:chOff x="389600" y="345519"/>
              <a:chExt cx="667676" cy="667676"/>
            </a:xfrm>
          </p:grpSpPr>
          <p:sp>
            <p:nvSpPr>
              <p:cNvPr id="4" name="泪滴形 3"/>
              <p:cNvSpPr/>
              <p:nvPr/>
            </p:nvSpPr>
            <p:spPr>
              <a:xfrm>
                <a:off x="389600" y="345519"/>
                <a:ext cx="667676" cy="667676"/>
              </a:xfrm>
              <a:prstGeom prst="teardrop">
                <a:avLst/>
              </a:prstGeom>
              <a:gradFill>
                <a:gsLst>
                  <a:gs pos="100000">
                    <a:srgbClr val="0420ED"/>
                  </a:gs>
                  <a:gs pos="0">
                    <a:srgbClr val="4D62FD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89438" y="445357"/>
                <a:ext cx="468000" cy="46800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609816" y="565735"/>
                <a:ext cx="227245" cy="227245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923071" y="353058"/>
              <a:ext cx="2381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工作成果展示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990882" y="1493853"/>
            <a:ext cx="2376107" cy="4141239"/>
            <a:chOff x="4274229" y="1493853"/>
            <a:chExt cx="2376107" cy="4141239"/>
          </a:xfrm>
        </p:grpSpPr>
        <p:sp>
          <p:nvSpPr>
            <p:cNvPr id="10" name="椭圆 9"/>
            <p:cNvSpPr/>
            <p:nvPr/>
          </p:nvSpPr>
          <p:spPr>
            <a:xfrm>
              <a:off x="4567776" y="2882195"/>
              <a:ext cx="342096" cy="342096"/>
            </a:xfrm>
            <a:prstGeom prst="ellipse">
              <a:avLst/>
            </a:prstGeom>
            <a:solidFill>
              <a:srgbClr val="4D62FD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 cstate="screen"/>
            <a:srcRect/>
            <a:stretch>
              <a:fillRect/>
            </a:stretch>
          </p:blipFill>
          <p:spPr>
            <a:xfrm>
              <a:off x="4649686" y="1493853"/>
              <a:ext cx="1625195" cy="1845313"/>
            </a:xfrm>
            <a:custGeom>
              <a:avLst/>
              <a:gdLst>
                <a:gd name="connsiteX0" fmla="*/ 813696 w 1627393"/>
                <a:gd name="connsiteY0" fmla="*/ 0 h 1845313"/>
                <a:gd name="connsiteX1" fmla="*/ 894194 w 1627393"/>
                <a:gd name="connsiteY1" fmla="*/ 19018 h 1845313"/>
                <a:gd name="connsiteX2" fmla="*/ 1527891 w 1627393"/>
                <a:gd name="connsiteY2" fmla="*/ 335866 h 1845313"/>
                <a:gd name="connsiteX3" fmla="*/ 1627393 w 1627393"/>
                <a:gd name="connsiteY3" fmla="*/ 496863 h 1845313"/>
                <a:gd name="connsiteX4" fmla="*/ 1627393 w 1627393"/>
                <a:gd name="connsiteY4" fmla="*/ 1348451 h 1845313"/>
                <a:gd name="connsiteX5" fmla="*/ 1527891 w 1627393"/>
                <a:gd name="connsiteY5" fmla="*/ 1509448 h 1845313"/>
                <a:gd name="connsiteX6" fmla="*/ 894195 w 1627393"/>
                <a:gd name="connsiteY6" fmla="*/ 1826296 h 1845313"/>
                <a:gd name="connsiteX7" fmla="*/ 733198 w 1627393"/>
                <a:gd name="connsiteY7" fmla="*/ 1826296 h 1845313"/>
                <a:gd name="connsiteX8" fmla="*/ 99501 w 1627393"/>
                <a:gd name="connsiteY8" fmla="*/ 1509448 h 1845313"/>
                <a:gd name="connsiteX9" fmla="*/ 0 w 1627393"/>
                <a:gd name="connsiteY9" fmla="*/ 1348451 h 1845313"/>
                <a:gd name="connsiteX10" fmla="*/ 0 w 1627393"/>
                <a:gd name="connsiteY10" fmla="*/ 496863 h 1845313"/>
                <a:gd name="connsiteX11" fmla="*/ 99501 w 1627393"/>
                <a:gd name="connsiteY11" fmla="*/ 335866 h 1845313"/>
                <a:gd name="connsiteX12" fmla="*/ 733198 w 1627393"/>
                <a:gd name="connsiteY12" fmla="*/ 19018 h 1845313"/>
                <a:gd name="connsiteX13" fmla="*/ 813696 w 1627393"/>
                <a:gd name="connsiteY13" fmla="*/ 0 h 18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27393" h="1845313">
                  <a:moveTo>
                    <a:pt x="813696" y="0"/>
                  </a:moveTo>
                  <a:cubicBezTo>
                    <a:pt x="841267" y="0"/>
                    <a:pt x="868837" y="6340"/>
                    <a:pt x="894194" y="19018"/>
                  </a:cubicBezTo>
                  <a:lnTo>
                    <a:pt x="1527891" y="335866"/>
                  </a:lnTo>
                  <a:cubicBezTo>
                    <a:pt x="1588886" y="366364"/>
                    <a:pt x="1627393" y="428670"/>
                    <a:pt x="1627393" y="496863"/>
                  </a:cubicBezTo>
                  <a:lnTo>
                    <a:pt x="1627393" y="1348451"/>
                  </a:lnTo>
                  <a:cubicBezTo>
                    <a:pt x="1627393" y="1416644"/>
                    <a:pt x="1588886" y="1478950"/>
                    <a:pt x="1527891" y="1509448"/>
                  </a:cubicBezTo>
                  <a:lnTo>
                    <a:pt x="894195" y="1826296"/>
                  </a:lnTo>
                  <a:cubicBezTo>
                    <a:pt x="843480" y="1851653"/>
                    <a:pt x="783912" y="1851653"/>
                    <a:pt x="733198" y="1826296"/>
                  </a:cubicBezTo>
                  <a:lnTo>
                    <a:pt x="99501" y="1509448"/>
                  </a:lnTo>
                  <a:cubicBezTo>
                    <a:pt x="38507" y="1478950"/>
                    <a:pt x="0" y="1416644"/>
                    <a:pt x="0" y="1348451"/>
                  </a:cubicBezTo>
                  <a:lnTo>
                    <a:pt x="0" y="496863"/>
                  </a:lnTo>
                  <a:cubicBezTo>
                    <a:pt x="0" y="428670"/>
                    <a:pt x="38507" y="366364"/>
                    <a:pt x="99501" y="335866"/>
                  </a:cubicBezTo>
                  <a:lnTo>
                    <a:pt x="733198" y="19018"/>
                  </a:lnTo>
                  <a:cubicBezTo>
                    <a:pt x="758555" y="6340"/>
                    <a:pt x="786126" y="0"/>
                    <a:pt x="813696" y="0"/>
                  </a:cubicBezTo>
                  <a:close/>
                </a:path>
              </a:pathLst>
            </a:custGeom>
          </p:spPr>
        </p:pic>
        <p:grpSp>
          <p:nvGrpSpPr>
            <p:cNvPr id="14" name="组合 13"/>
            <p:cNvGrpSpPr/>
            <p:nvPr/>
          </p:nvGrpSpPr>
          <p:grpSpPr>
            <a:xfrm>
              <a:off x="4274229" y="3550020"/>
              <a:ext cx="2376107" cy="2085072"/>
              <a:chOff x="4274229" y="3550020"/>
              <a:chExt cx="2376107" cy="2085072"/>
            </a:xfrm>
          </p:grpSpPr>
          <p:sp>
            <p:nvSpPr>
              <p:cNvPr id="16" name="矩形: 圆角 15"/>
              <p:cNvSpPr/>
              <p:nvPr/>
            </p:nvSpPr>
            <p:spPr>
              <a:xfrm>
                <a:off x="4779260" y="3550020"/>
                <a:ext cx="1366044" cy="412990"/>
              </a:xfrm>
              <a:prstGeom prst="roundRect">
                <a:avLst>
                  <a:gd name="adj" fmla="val 50000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4274229" y="4049732"/>
                <a:ext cx="2376107" cy="1585360"/>
              </a:xfrm>
              <a:prstGeom prst="roundRect">
                <a:avLst>
                  <a:gd name="adj" fmla="val 6852"/>
                </a:avLst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ct val="0"/>
                  </a:spcAft>
                </a:pP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单击此处添加合适的文字加以说明，可根据自己的需要适当地调整文字大小或者颜色等属性。</a:t>
                </a:r>
                <a:endPara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椭圆 14"/>
            <p:cNvSpPr/>
            <p:nvPr/>
          </p:nvSpPr>
          <p:spPr>
            <a:xfrm>
              <a:off x="5944108" y="1718555"/>
              <a:ext cx="342096" cy="342096"/>
            </a:xfrm>
            <a:prstGeom prst="ellipse">
              <a:avLst/>
            </a:prstGeom>
            <a:solidFill>
              <a:srgbClr val="4D62FD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661039" y="1500959"/>
            <a:ext cx="2376106" cy="4132954"/>
            <a:chOff x="6944386" y="1500959"/>
            <a:chExt cx="2376106" cy="4132954"/>
          </a:xfrm>
        </p:grpSpPr>
        <p:sp>
          <p:nvSpPr>
            <p:cNvPr id="19" name="椭圆 18"/>
            <p:cNvSpPr/>
            <p:nvPr/>
          </p:nvSpPr>
          <p:spPr>
            <a:xfrm>
              <a:off x="7277950" y="2881802"/>
              <a:ext cx="342096" cy="342096"/>
            </a:xfrm>
            <a:prstGeom prst="ellipse">
              <a:avLst/>
            </a:prstGeom>
            <a:solidFill>
              <a:srgbClr val="FFC000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944386" y="3550020"/>
              <a:ext cx="2376106" cy="2083893"/>
              <a:chOff x="6944386" y="3550020"/>
              <a:chExt cx="2376106" cy="2083893"/>
            </a:xfrm>
          </p:grpSpPr>
          <p:sp>
            <p:nvSpPr>
              <p:cNvPr id="23" name="矩形: 圆角 22"/>
              <p:cNvSpPr/>
              <p:nvPr/>
            </p:nvSpPr>
            <p:spPr>
              <a:xfrm>
                <a:off x="7449417" y="3550020"/>
                <a:ext cx="1366044" cy="412990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6944386" y="4048553"/>
                <a:ext cx="2376106" cy="1585360"/>
              </a:xfrm>
              <a:prstGeom prst="roundRect">
                <a:avLst>
                  <a:gd name="adj" fmla="val 6852"/>
                </a:avLst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ct val="0"/>
                  </a:spcAft>
                </a:pPr>
                <a:r>
                  <a:rPr lang="zh-CN" altLang="en-US" sz="16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单击此处添加合适的文字加以说明，可根据自己的需要适当地调整文字大小或者颜色等属性。</a:t>
                </a:r>
                <a:endParaRPr lang="zh-CN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>
            <a:xfrm>
              <a:off x="7323784" y="1500959"/>
              <a:ext cx="1627393" cy="1833458"/>
            </a:xfrm>
            <a:custGeom>
              <a:avLst/>
              <a:gdLst>
                <a:gd name="connsiteX0" fmla="*/ 813696 w 1627393"/>
                <a:gd name="connsiteY0" fmla="*/ 0 h 1845313"/>
                <a:gd name="connsiteX1" fmla="*/ 894194 w 1627393"/>
                <a:gd name="connsiteY1" fmla="*/ 19018 h 1845313"/>
                <a:gd name="connsiteX2" fmla="*/ 1527891 w 1627393"/>
                <a:gd name="connsiteY2" fmla="*/ 335866 h 1845313"/>
                <a:gd name="connsiteX3" fmla="*/ 1627393 w 1627393"/>
                <a:gd name="connsiteY3" fmla="*/ 496863 h 1845313"/>
                <a:gd name="connsiteX4" fmla="*/ 1627393 w 1627393"/>
                <a:gd name="connsiteY4" fmla="*/ 1348451 h 1845313"/>
                <a:gd name="connsiteX5" fmla="*/ 1527891 w 1627393"/>
                <a:gd name="connsiteY5" fmla="*/ 1509448 h 1845313"/>
                <a:gd name="connsiteX6" fmla="*/ 894195 w 1627393"/>
                <a:gd name="connsiteY6" fmla="*/ 1826296 h 1845313"/>
                <a:gd name="connsiteX7" fmla="*/ 733198 w 1627393"/>
                <a:gd name="connsiteY7" fmla="*/ 1826296 h 1845313"/>
                <a:gd name="connsiteX8" fmla="*/ 99501 w 1627393"/>
                <a:gd name="connsiteY8" fmla="*/ 1509448 h 1845313"/>
                <a:gd name="connsiteX9" fmla="*/ 0 w 1627393"/>
                <a:gd name="connsiteY9" fmla="*/ 1348451 h 1845313"/>
                <a:gd name="connsiteX10" fmla="*/ 0 w 1627393"/>
                <a:gd name="connsiteY10" fmla="*/ 496863 h 1845313"/>
                <a:gd name="connsiteX11" fmla="*/ 99501 w 1627393"/>
                <a:gd name="connsiteY11" fmla="*/ 335866 h 1845313"/>
                <a:gd name="connsiteX12" fmla="*/ 733198 w 1627393"/>
                <a:gd name="connsiteY12" fmla="*/ 19018 h 1845313"/>
                <a:gd name="connsiteX13" fmla="*/ 813696 w 1627393"/>
                <a:gd name="connsiteY13" fmla="*/ 0 h 18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27393" h="1845313">
                  <a:moveTo>
                    <a:pt x="813696" y="0"/>
                  </a:moveTo>
                  <a:cubicBezTo>
                    <a:pt x="841267" y="0"/>
                    <a:pt x="868837" y="6340"/>
                    <a:pt x="894194" y="19018"/>
                  </a:cubicBezTo>
                  <a:lnTo>
                    <a:pt x="1527891" y="335866"/>
                  </a:lnTo>
                  <a:cubicBezTo>
                    <a:pt x="1588886" y="366364"/>
                    <a:pt x="1627393" y="428670"/>
                    <a:pt x="1627393" y="496863"/>
                  </a:cubicBezTo>
                  <a:lnTo>
                    <a:pt x="1627393" y="1348451"/>
                  </a:lnTo>
                  <a:cubicBezTo>
                    <a:pt x="1627393" y="1416644"/>
                    <a:pt x="1588886" y="1478950"/>
                    <a:pt x="1527891" y="1509448"/>
                  </a:cubicBezTo>
                  <a:lnTo>
                    <a:pt x="894195" y="1826296"/>
                  </a:lnTo>
                  <a:cubicBezTo>
                    <a:pt x="843480" y="1851653"/>
                    <a:pt x="783912" y="1851653"/>
                    <a:pt x="733198" y="1826296"/>
                  </a:cubicBezTo>
                  <a:lnTo>
                    <a:pt x="99501" y="1509448"/>
                  </a:lnTo>
                  <a:cubicBezTo>
                    <a:pt x="38507" y="1478950"/>
                    <a:pt x="0" y="1416644"/>
                    <a:pt x="0" y="1348451"/>
                  </a:cubicBezTo>
                  <a:lnTo>
                    <a:pt x="0" y="496863"/>
                  </a:lnTo>
                  <a:cubicBezTo>
                    <a:pt x="0" y="428670"/>
                    <a:pt x="38507" y="366364"/>
                    <a:pt x="99501" y="335866"/>
                  </a:cubicBezTo>
                  <a:lnTo>
                    <a:pt x="733198" y="19018"/>
                  </a:lnTo>
                  <a:cubicBezTo>
                    <a:pt x="758555" y="6340"/>
                    <a:pt x="786126" y="0"/>
                    <a:pt x="813696" y="0"/>
                  </a:cubicBezTo>
                  <a:close/>
                </a:path>
              </a:pathLst>
            </a:custGeom>
          </p:spPr>
        </p:pic>
        <p:sp>
          <p:nvSpPr>
            <p:cNvPr id="22" name="椭圆 21"/>
            <p:cNvSpPr/>
            <p:nvPr/>
          </p:nvSpPr>
          <p:spPr>
            <a:xfrm>
              <a:off x="8749583" y="1718555"/>
              <a:ext cx="342096" cy="342096"/>
            </a:xfrm>
            <a:prstGeom prst="ellipse">
              <a:avLst/>
            </a:prstGeom>
            <a:solidFill>
              <a:srgbClr val="FFC000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9331194" y="1501325"/>
            <a:ext cx="2376106" cy="4126295"/>
            <a:chOff x="9614541" y="1501325"/>
            <a:chExt cx="2376106" cy="4126295"/>
          </a:xfrm>
        </p:grpSpPr>
        <p:grpSp>
          <p:nvGrpSpPr>
            <p:cNvPr id="26" name="组合 25"/>
            <p:cNvGrpSpPr/>
            <p:nvPr/>
          </p:nvGrpSpPr>
          <p:grpSpPr>
            <a:xfrm>
              <a:off x="9614541" y="3550020"/>
              <a:ext cx="2376106" cy="2077600"/>
              <a:chOff x="9614541" y="3550020"/>
              <a:chExt cx="2376106" cy="2077600"/>
            </a:xfrm>
          </p:grpSpPr>
          <p:sp>
            <p:nvSpPr>
              <p:cNvPr id="30" name="矩形: 圆角 29"/>
              <p:cNvSpPr/>
              <p:nvPr/>
            </p:nvSpPr>
            <p:spPr>
              <a:xfrm>
                <a:off x="10119572" y="3550020"/>
                <a:ext cx="1366044" cy="412990"/>
              </a:xfrm>
              <a:prstGeom prst="roundRect">
                <a:avLst>
                  <a:gd name="adj" fmla="val 50000"/>
                </a:avLst>
              </a:prstGeom>
              <a:solidFill>
                <a:srgbClr val="4D62FD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9614541" y="4042260"/>
                <a:ext cx="2376106" cy="1585360"/>
              </a:xfrm>
              <a:prstGeom prst="roundRect">
                <a:avLst>
                  <a:gd name="adj" fmla="val 6852"/>
                </a:avLst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ct val="0"/>
                  </a:spcAft>
                </a:pPr>
                <a:r>
                  <a:rPr lang="zh-CN" altLang="en-US" sz="160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cs typeface="+mn-ea"/>
                    <a:sym typeface="+mn-lt"/>
                  </a:rPr>
                  <a:t>单击此处添加合适的文字加以说明，可根据自己的需要适当地调整文字大小或者颜色等属性。</a:t>
                </a:r>
                <a:endParaRPr lang="zh-CN" alt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7" name="椭圆 26"/>
            <p:cNvSpPr/>
            <p:nvPr/>
          </p:nvSpPr>
          <p:spPr>
            <a:xfrm>
              <a:off x="9900796" y="2874723"/>
              <a:ext cx="342096" cy="342096"/>
            </a:xfrm>
            <a:prstGeom prst="ellipse">
              <a:avLst/>
            </a:prstGeom>
            <a:solidFill>
              <a:srgbClr val="4D62FD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>
            <a:xfrm>
              <a:off x="10004509" y="1501325"/>
              <a:ext cx="1596170" cy="1815425"/>
            </a:xfrm>
            <a:custGeom>
              <a:avLst/>
              <a:gdLst>
                <a:gd name="connsiteX0" fmla="*/ 711458 w 1627393"/>
                <a:gd name="connsiteY0" fmla="*/ 0 h 1815425"/>
                <a:gd name="connsiteX1" fmla="*/ 915934 w 1627393"/>
                <a:gd name="connsiteY1" fmla="*/ 0 h 1815425"/>
                <a:gd name="connsiteX2" fmla="*/ 1527891 w 1627393"/>
                <a:gd name="connsiteY2" fmla="*/ 305978 h 1815425"/>
                <a:gd name="connsiteX3" fmla="*/ 1627393 w 1627393"/>
                <a:gd name="connsiteY3" fmla="*/ 466975 h 1815425"/>
                <a:gd name="connsiteX4" fmla="*/ 1627393 w 1627393"/>
                <a:gd name="connsiteY4" fmla="*/ 1318563 h 1815425"/>
                <a:gd name="connsiteX5" fmla="*/ 1527891 w 1627393"/>
                <a:gd name="connsiteY5" fmla="*/ 1479560 h 1815425"/>
                <a:gd name="connsiteX6" fmla="*/ 894195 w 1627393"/>
                <a:gd name="connsiteY6" fmla="*/ 1796408 h 1815425"/>
                <a:gd name="connsiteX7" fmla="*/ 733198 w 1627393"/>
                <a:gd name="connsiteY7" fmla="*/ 1796408 h 1815425"/>
                <a:gd name="connsiteX8" fmla="*/ 99501 w 1627393"/>
                <a:gd name="connsiteY8" fmla="*/ 1479560 h 1815425"/>
                <a:gd name="connsiteX9" fmla="*/ 0 w 1627393"/>
                <a:gd name="connsiteY9" fmla="*/ 1318563 h 1815425"/>
                <a:gd name="connsiteX10" fmla="*/ 0 w 1627393"/>
                <a:gd name="connsiteY10" fmla="*/ 466975 h 1815425"/>
                <a:gd name="connsiteX11" fmla="*/ 99501 w 1627393"/>
                <a:gd name="connsiteY11" fmla="*/ 305978 h 181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27393" h="1815425">
                  <a:moveTo>
                    <a:pt x="711458" y="0"/>
                  </a:moveTo>
                  <a:lnTo>
                    <a:pt x="915934" y="0"/>
                  </a:lnTo>
                  <a:lnTo>
                    <a:pt x="1527891" y="305978"/>
                  </a:lnTo>
                  <a:cubicBezTo>
                    <a:pt x="1588886" y="336476"/>
                    <a:pt x="1627393" y="398782"/>
                    <a:pt x="1627393" y="466975"/>
                  </a:cubicBezTo>
                  <a:lnTo>
                    <a:pt x="1627393" y="1318563"/>
                  </a:lnTo>
                  <a:cubicBezTo>
                    <a:pt x="1627393" y="1386756"/>
                    <a:pt x="1588886" y="1449062"/>
                    <a:pt x="1527891" y="1479560"/>
                  </a:cubicBezTo>
                  <a:lnTo>
                    <a:pt x="894195" y="1796408"/>
                  </a:lnTo>
                  <a:cubicBezTo>
                    <a:pt x="843480" y="1821765"/>
                    <a:pt x="783912" y="1821765"/>
                    <a:pt x="733198" y="1796408"/>
                  </a:cubicBezTo>
                  <a:lnTo>
                    <a:pt x="99501" y="1479560"/>
                  </a:lnTo>
                  <a:cubicBezTo>
                    <a:pt x="38507" y="1449062"/>
                    <a:pt x="0" y="1386756"/>
                    <a:pt x="0" y="1318563"/>
                  </a:cubicBezTo>
                  <a:lnTo>
                    <a:pt x="0" y="466975"/>
                  </a:lnTo>
                  <a:cubicBezTo>
                    <a:pt x="0" y="398782"/>
                    <a:pt x="38507" y="336476"/>
                    <a:pt x="99501" y="305978"/>
                  </a:cubicBezTo>
                  <a:close/>
                </a:path>
              </a:pathLst>
            </a:custGeom>
          </p:spPr>
        </p:pic>
        <p:sp>
          <p:nvSpPr>
            <p:cNvPr id="29" name="椭圆 28"/>
            <p:cNvSpPr/>
            <p:nvPr/>
          </p:nvSpPr>
          <p:spPr>
            <a:xfrm>
              <a:off x="11440595" y="1711083"/>
              <a:ext cx="342096" cy="342096"/>
            </a:xfrm>
            <a:prstGeom prst="ellipse">
              <a:avLst/>
            </a:prstGeom>
            <a:solidFill>
              <a:srgbClr val="4D62FD">
                <a:alpha val="7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838161" y="1517868"/>
            <a:ext cx="2858671" cy="4155476"/>
            <a:chOff x="1121508" y="1433460"/>
            <a:chExt cx="2700997" cy="3926275"/>
          </a:xfrm>
        </p:grpSpPr>
        <p:sp>
          <p:nvSpPr>
            <p:cNvPr id="33" name="任意多边形 7"/>
            <p:cNvSpPr>
              <a:spLocks noChangeAspect="1"/>
            </p:cNvSpPr>
            <p:nvPr/>
          </p:nvSpPr>
          <p:spPr>
            <a:xfrm>
              <a:off x="1121508" y="1433460"/>
              <a:ext cx="2700997" cy="3926275"/>
            </a:xfrm>
            <a:prstGeom prst="roundRect">
              <a:avLst>
                <a:gd name="adj" fmla="val 5451"/>
              </a:avLst>
            </a:prstGeom>
            <a:solidFill>
              <a:srgbClr val="4D62FD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1227015" y="2356608"/>
              <a:ext cx="2489982" cy="2136405"/>
              <a:chOff x="5894364" y="1077075"/>
              <a:chExt cx="2489982" cy="2136405"/>
            </a:xfrm>
          </p:grpSpPr>
          <p:sp>
            <p:nvSpPr>
              <p:cNvPr id="35" name="矩形: 圆角 34"/>
              <p:cNvSpPr/>
              <p:nvPr/>
            </p:nvSpPr>
            <p:spPr>
              <a:xfrm>
                <a:off x="6456333" y="1077075"/>
                <a:ext cx="1366044" cy="412990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zh-CN" altLang="en-US" sz="2000" b="1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添加标题</a:t>
                </a:r>
                <a:endParaRPr lang="zh-CN" altLang="en-US" sz="2000" b="1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5894364" y="1771472"/>
                <a:ext cx="2489982" cy="1442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ct val="0"/>
                  </a:spcAft>
                </a:pPr>
                <a:r>
                  <a: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单击此处添加合适的文字加以说明，可根据自己的需要适当地调整文字大小或者颜色等属性。</a:t>
                </a:r>
                <a:endParaRPr lang="zh-CN" alt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TOP" val="205.7761"/>
  <p:tag name="LEFT" val="173.0257"/>
  <p:tag name="WIDTH" val="632.3657"/>
  <p:tag name="HEIGHT" val="116.325"/>
  <p:tag name="FONTSIZE" val="96"/>
  <p:tag name="MARGINBOTTOM" val="0"/>
  <p:tag name="MARGINLEFT" val="0"/>
  <p:tag name="MARGINRIGHT" val="0"/>
  <p:tag name="MARGINTOP" val="0"/>
  <p:tag name="LINERULEAFTER" val="0"/>
</p:tagLst>
</file>

<file path=ppt/tags/tag10.xml><?xml version="1.0" encoding="utf-8"?>
<p:tagLst xmlns:p="http://schemas.openxmlformats.org/presentationml/2006/main">
  <p:tag name="PA" val="v5.2.11"/>
</p:tagLst>
</file>

<file path=ppt/tags/tag11.xml><?xml version="1.0" encoding="utf-8"?>
<p:tagLst xmlns:p="http://schemas.openxmlformats.org/presentationml/2006/main">
  <p:tag name="PA" val="v5.2.11"/>
</p:tagLst>
</file>

<file path=ppt/tags/tag12.xml><?xml version="1.0" encoding="utf-8"?>
<p:tagLst xmlns:p="http://schemas.openxmlformats.org/presentationml/2006/main"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TOP" val="205.7761"/>
  <p:tag name="LEFT" val="173.0257"/>
  <p:tag name="WIDTH" val="632.3657"/>
  <p:tag name="HEIGHT" val="116.325"/>
  <p:tag name="FONTSIZE" val="96"/>
  <p:tag name="MARGINBOTTOM" val="0"/>
  <p:tag name="MARGINLEFT" val="0"/>
  <p:tag name="MARGINRIGHT" val="0"/>
  <p:tag name="MARGINTOP" val="0"/>
  <p:tag name="LINERULEAFTER" val="0"/>
</p:tagLst>
</file>

<file path=ppt/tags/tag3.xml><?xml version="1.0" encoding="utf-8"?>
<p:tagLst xmlns:p="http://schemas.openxmlformats.org/presentationml/2006/main">
  <p:tag name="TOP" val="205.7761"/>
  <p:tag name="LEFT" val="173.0257"/>
  <p:tag name="WIDTH" val="632.3657"/>
  <p:tag name="HEIGHT" val="116.325"/>
  <p:tag name="FONTSIZE" val="96"/>
  <p:tag name="MARGINBOTTOM" val="0"/>
  <p:tag name="MARGINLEFT" val="0"/>
  <p:tag name="MARGINRIGHT" val="0"/>
  <p:tag name="MARGINTOP" val="0"/>
  <p:tag name="LINERULEAFTER" val="0"/>
</p:tagLst>
</file>

<file path=ppt/tags/tag4.xml><?xml version="1.0" encoding="utf-8"?>
<p:tagLst xmlns:p="http://schemas.openxmlformats.org/presentationml/2006/main">
  <p:tag name="TOP" val="205.7761"/>
  <p:tag name="LEFT" val="173.0257"/>
  <p:tag name="WIDTH" val="632.3657"/>
  <p:tag name="HEIGHT" val="116.325"/>
  <p:tag name="FONTSIZE" val="96"/>
  <p:tag name="MARGINBOTTOM" val="0"/>
  <p:tag name="MARGINLEFT" val="0"/>
  <p:tag name="MARGINRIGHT" val="0"/>
  <p:tag name="MARGINTOP" val="0"/>
  <p:tag name="LINERULEAFTER" val="0"/>
</p:tagLst>
</file>

<file path=ppt/tags/tag5.xml><?xml version="1.0" encoding="utf-8"?>
<p:tagLst xmlns:p="http://schemas.openxmlformats.org/presentationml/2006/main">
  <p:tag name="PA" val="v5.2.11"/>
</p:tagLst>
</file>

<file path=ppt/tags/tag6.xml><?xml version="1.0" encoding="utf-8"?>
<p:tagLst xmlns:p="http://schemas.openxmlformats.org/presentationml/2006/main">
  <p:tag name="PA" val="v5.2.11"/>
</p:tagLst>
</file>

<file path=ppt/tags/tag7.xml><?xml version="1.0" encoding="utf-8"?>
<p:tagLst xmlns:p="http://schemas.openxmlformats.org/presentationml/2006/main">
  <p:tag name="PA" val="v5.2.11"/>
</p:tagLst>
</file>

<file path=ppt/tags/tag8.xml><?xml version="1.0" encoding="utf-8"?>
<p:tagLst xmlns:p="http://schemas.openxmlformats.org/presentationml/2006/main">
  <p:tag name="PA" val="v5.2.11"/>
</p:tagLst>
</file>

<file path=ppt/tags/tag9.xml><?xml version="1.0" encoding="utf-8"?>
<p:tagLst xmlns:p="http://schemas.openxmlformats.org/presentationml/2006/main">
  <p:tag name="PA" val="v5.2.11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zijeyux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4B64F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3509</Words>
  <Application>WPS 演示</Application>
  <PresentationFormat>宽屏</PresentationFormat>
  <Paragraphs>448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0" baseType="lpstr">
      <vt:lpstr>Arial</vt:lpstr>
      <vt:lpstr>宋体</vt:lpstr>
      <vt:lpstr>Wingdings</vt:lpstr>
      <vt:lpstr>思源宋体 CN</vt:lpstr>
      <vt:lpstr>微软雅黑</vt:lpstr>
      <vt:lpstr>Arial Unicode MS</vt:lpstr>
      <vt:lpstr>Calibri</vt:lpstr>
      <vt:lpstr>黑体</vt:lpstr>
      <vt:lpstr>微软雅黑 Light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33</cp:revision>
  <dcterms:created xsi:type="dcterms:W3CDTF">2022-01-06T15:44:00Z</dcterms:created>
  <dcterms:modified xsi:type="dcterms:W3CDTF">2024-04-08T04:06:16Z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EAF2B10494BC4B9AA26A086F1D707D8A_13</vt:lpwstr>
  </property>
  <property fmtid="{D5CDD505-2E9C-101B-9397-08002B2CF9AE}" pid="3" name="KSOProductBuildVer">
    <vt:lpwstr>2052-12.1.0.16417</vt:lpwstr>
  </property>
</Properties>
</file>