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3"/>
  </p:sldMasterIdLst>
  <p:notesMasterIdLst>
    <p:notesMasterId r:id="rId5"/>
  </p:notesMasterIdLst>
  <p:sldIdLst>
    <p:sldId id="267" r:id="rId4"/>
    <p:sldId id="262" r:id="rId6"/>
    <p:sldId id="260" r:id="rId7"/>
    <p:sldId id="266" r:id="rId8"/>
    <p:sldId id="261" r:id="rId9"/>
    <p:sldId id="272" r:id="rId10"/>
    <p:sldId id="273" r:id="rId11"/>
    <p:sldId id="274" r:id="rId12"/>
    <p:sldId id="269" r:id="rId13"/>
    <p:sldId id="275" r:id="rId14"/>
    <p:sldId id="277" r:id="rId15"/>
    <p:sldId id="276" r:id="rId16"/>
    <p:sldId id="278" r:id="rId17"/>
    <p:sldId id="270" r:id="rId18"/>
    <p:sldId id="279" r:id="rId19"/>
    <p:sldId id="280" r:id="rId20"/>
    <p:sldId id="281" r:id="rId21"/>
    <p:sldId id="282" r:id="rId22"/>
    <p:sldId id="271" r:id="rId23"/>
    <p:sldId id="283" r:id="rId24"/>
    <p:sldId id="285" r:id="rId25"/>
    <p:sldId id="284" r:id="rId26"/>
    <p:sldId id="286" r:id="rId27"/>
    <p:sldId id="291" r:id="rId28"/>
  </p:sldIdLst>
  <p:sldSz cx="12192000" cy="6858000"/>
  <p:notesSz cx="6858000" cy="9144000"/>
  <p:custDataLst>
    <p:tags r:id="rId3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E"/>
    <a:srgbClr val="FF9409"/>
    <a:srgbClr val="000000"/>
    <a:srgbClr val="FFDC00"/>
    <a:srgbClr val="C3DBF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2" Type="http://schemas.openxmlformats.org/officeDocument/2006/relationships/tags" Target="tags/tag4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6523E-BF37-48D9-8B98-CD7DA26BF9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</a:fld>
            <a:endParaRPr lang="zh-CN" altLang="en-US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08E46-B4E8-43F3-A975-B23ACD16FE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282104" y="6487139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 smtClean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ea typeface="微软雅黑" panose="020B0503020204020204" pitchFamily="34" charset="-122"/>
              </a:rPr>
              <a:t>http://www.1ppt.com/xiazai/</a:t>
            </a:r>
            <a:endParaRPr lang="en-US" altLang="zh-CN" sz="100" dirty="0" smtClean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DB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4.png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7.png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8.pn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9.png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0.pn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1.png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2.png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3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86017" y="-2408077"/>
            <a:ext cx="5819963" cy="1167415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l="3633" t="2978" r="2208" b="88171"/>
          <a:stretch>
            <a:fillRect/>
          </a:stretch>
        </p:blipFill>
        <p:spPr>
          <a:xfrm>
            <a:off x="0" y="0"/>
            <a:ext cx="12227169" cy="5334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/>
          <a:srcRect l="3633" t="2978" r="2208" b="88171"/>
          <a:stretch>
            <a:fillRect/>
          </a:stretch>
        </p:blipFill>
        <p:spPr>
          <a:xfrm rot="10800000">
            <a:off x="-35169" y="6324600"/>
            <a:ext cx="12227169" cy="5334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69" y="634180"/>
            <a:ext cx="5589639" cy="558963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773" b="-8387"/>
          <a:stretch>
            <a:fillRect/>
          </a:stretch>
        </p:blipFill>
        <p:spPr>
          <a:xfrm>
            <a:off x="4037486" y="888660"/>
            <a:ext cx="4172565" cy="398191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255865" y="1427457"/>
            <a:ext cx="2580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rgbClr val="FF9409"/>
                </a:solidFill>
                <a:cs typeface="+mn-ea"/>
                <a:sym typeface="+mn-lt"/>
              </a:rPr>
              <a:t>阳光</a:t>
            </a:r>
            <a:endParaRPr lang="zh-CN" altLang="en-US" sz="4800" dirty="0">
              <a:solidFill>
                <a:srgbClr val="FF9409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02136" y="2879619"/>
            <a:ext cx="1917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800">
                <a:solidFill>
                  <a:srgbClr val="FF9409"/>
                </a:solidFill>
                <a:cs typeface="+mn-ea"/>
              </a:defRPr>
            </a:lvl1pPr>
          </a:lstStyle>
          <a:p>
            <a:r>
              <a:rPr lang="zh-CN" altLang="en-US" dirty="0">
                <a:sym typeface="+mn-lt"/>
              </a:rPr>
              <a:t>快乐</a:t>
            </a:r>
            <a:endParaRPr lang="zh-CN" altLang="en-US" dirty="0"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544037" y="3024535"/>
            <a:ext cx="5135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 smtClean="0">
                <a:cs typeface="+mn-ea"/>
                <a:sym typeface="+mn-lt"/>
              </a:rPr>
              <a:t>自我介绍</a:t>
            </a:r>
            <a:endParaRPr lang="zh-CN" altLang="en-US" sz="8000" dirty="0">
              <a:cs typeface="+mn-ea"/>
              <a:sym typeface="+mn-lt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6980145" y="4462306"/>
            <a:ext cx="4199132" cy="110487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311984" y="4726546"/>
            <a:ext cx="353961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cs typeface="+mn-ea"/>
                <a:sym typeface="+mn-lt"/>
              </a:rPr>
              <a:t>主讲人</a:t>
            </a:r>
            <a:r>
              <a:rPr lang="zh-CN" altLang="en-US" sz="2800" dirty="0" smtClean="0">
                <a:cs typeface="+mn-ea"/>
                <a:sym typeface="+mn-lt"/>
              </a:rPr>
              <a:t>：</a:t>
            </a:r>
            <a:r>
              <a:rPr lang="en-US" altLang="zh-CN" sz="2800" dirty="0" smtClean="0">
                <a:cs typeface="+mn-ea"/>
                <a:sym typeface="+mn-lt"/>
              </a:rPr>
              <a:t>PPT</a:t>
            </a:r>
            <a:r>
              <a:rPr lang="zh-CN" altLang="en-US" sz="2800" dirty="0" smtClean="0">
                <a:ea typeface="宋体" panose="02010600030101010101" pitchFamily="2" charset="-122"/>
                <a:cs typeface="+mn-ea"/>
                <a:sym typeface="+mn-lt"/>
              </a:rPr>
              <a:t>营</a:t>
            </a:r>
            <a:endParaRPr lang="zh-CN" altLang="en-US" sz="2800" dirty="0" smtClean="0"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02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54" t="273" r="249" b="75345"/>
          <a:stretch>
            <a:fillRect/>
          </a:stretch>
        </p:blipFill>
        <p:spPr>
          <a:xfrm>
            <a:off x="-822225" y="1250562"/>
            <a:ext cx="9920749" cy="5607438"/>
          </a:xfrm>
          <a:prstGeom prst="rect">
            <a:avLst/>
          </a:prstGeom>
          <a:noFill/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194" y="2621411"/>
            <a:ext cx="2492477" cy="2492477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340080" y="2621411"/>
            <a:ext cx="5067913" cy="1954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02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214" y="2916177"/>
            <a:ext cx="3430912" cy="242156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235612" y="2126822"/>
            <a:ext cx="3834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cs typeface="+mn-ea"/>
                <a:sym typeface="+mn-lt"/>
              </a:rPr>
              <a:t>小标题</a:t>
            </a:r>
            <a:endParaRPr lang="zh-CN" altLang="en-US" sz="4800" dirty="0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 flipV="1">
            <a:off x="2322972" y="2957819"/>
            <a:ext cx="1589140" cy="90125"/>
          </a:xfrm>
          <a:prstGeom prst="rect">
            <a:avLst/>
          </a:prstGeom>
          <a:solidFill>
            <a:srgbClr val="0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235612" y="3182722"/>
            <a:ext cx="4519617" cy="2601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02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1" t="26814" r="65274" b="48804"/>
          <a:stretch>
            <a:fillRect/>
          </a:stretch>
        </p:blipFill>
        <p:spPr>
          <a:xfrm rot="849706">
            <a:off x="3683420" y="98711"/>
            <a:ext cx="8401556" cy="581996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819" y="1836312"/>
            <a:ext cx="4811270" cy="4795286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354486" y="2121002"/>
            <a:ext cx="3881714" cy="2242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02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089" y="2249129"/>
            <a:ext cx="4185110" cy="3429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93" t="27299" r="-490" b="48319"/>
          <a:stretch>
            <a:fillRect/>
          </a:stretch>
        </p:blipFill>
        <p:spPr>
          <a:xfrm>
            <a:off x="211397" y="1411931"/>
            <a:ext cx="6614594" cy="4582091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640881" y="2687675"/>
            <a:ext cx="23904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cs typeface="+mn-ea"/>
                <a:sym typeface="+mn-lt"/>
              </a:rPr>
              <a:t>为枯萎的花儿流泪。。</a:t>
            </a:r>
            <a:endParaRPr lang="zh-CN" altLang="en-US" sz="3200" b="1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87659" y="-2080446"/>
            <a:ext cx="6216681" cy="1101889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02823"/>
            <a:ext cx="4424966" cy="365235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671032" y="2156449"/>
            <a:ext cx="49964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6600" b="1">
                <a:cs typeface="+mn-ea"/>
              </a:defRPr>
            </a:lvl1pPr>
          </a:lstStyle>
          <a:p>
            <a:r>
              <a:rPr lang="en-US" altLang="zh-CN" sz="6000" dirty="0">
                <a:sym typeface="+mn-lt"/>
              </a:rPr>
              <a:t>PART THREE</a:t>
            </a:r>
            <a:endParaRPr lang="zh-CN" altLang="en-US" sz="6000" dirty="0"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28800" y="3925119"/>
            <a:ext cx="3868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cs typeface="+mn-ea"/>
                <a:sym typeface="+mn-lt"/>
              </a:rPr>
              <a:t>标题文字内容</a:t>
            </a:r>
            <a:endParaRPr lang="zh-CN" altLang="en-US" sz="4800" b="1" dirty="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61188" y="3377382"/>
            <a:ext cx="1563329" cy="19524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03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200" y="1794024"/>
            <a:ext cx="4270272" cy="4270272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368229" y="2353157"/>
            <a:ext cx="3834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cs typeface="+mn-ea"/>
                <a:sym typeface="+mn-lt"/>
              </a:rPr>
              <a:t>小标</a:t>
            </a:r>
            <a:r>
              <a:rPr lang="zh-CN" altLang="en-US" sz="4800" dirty="0" smtClean="0">
                <a:cs typeface="+mn-ea"/>
                <a:sym typeface="+mn-lt"/>
              </a:rPr>
              <a:t>题</a:t>
            </a:r>
            <a:endParaRPr lang="zh-CN" altLang="en-US" sz="4800" dirty="0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 flipV="1">
            <a:off x="6455589" y="3184154"/>
            <a:ext cx="1589140" cy="90125"/>
          </a:xfrm>
          <a:prstGeom prst="rect">
            <a:avLst/>
          </a:prstGeom>
          <a:solidFill>
            <a:srgbClr val="0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68229" y="3409057"/>
            <a:ext cx="4519617" cy="2601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03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3" b="75618"/>
          <a:stretch>
            <a:fillRect/>
          </a:stretch>
        </p:blipFill>
        <p:spPr>
          <a:xfrm>
            <a:off x="835743" y="1756890"/>
            <a:ext cx="5313103" cy="3680516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875936" y="3182479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标题</a:t>
            </a:r>
            <a:endParaRPr lang="zh-CN" altLang="en-US" sz="48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6096000" y="1942222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126081" y="1981526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761394" y="1926846"/>
            <a:ext cx="3203599" cy="49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096000" y="2896713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126081" y="2936017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02</a:t>
            </a:r>
            <a:endParaRPr lang="zh-CN" altLang="en-US" sz="3200" b="1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761394" y="2881337"/>
            <a:ext cx="3203599" cy="49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096000" y="3897826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26081" y="3937130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03</a:t>
            </a:r>
            <a:endParaRPr lang="zh-CN" altLang="en-US" sz="3200" b="1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761394" y="3882450"/>
            <a:ext cx="3203599" cy="49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6096000" y="4868034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126081" y="4907338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04</a:t>
            </a:r>
            <a:endParaRPr lang="zh-CN" altLang="en-US" sz="3200" b="1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761394" y="4852658"/>
            <a:ext cx="3203599" cy="49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7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03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1422" y="2354927"/>
            <a:ext cx="3834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cs typeface="+mn-ea"/>
                <a:sym typeface="+mn-lt"/>
              </a:rPr>
              <a:t>小标</a:t>
            </a:r>
            <a:r>
              <a:rPr lang="zh-CN" altLang="en-US" sz="4800" dirty="0" smtClean="0">
                <a:cs typeface="+mn-ea"/>
                <a:sym typeface="+mn-lt"/>
              </a:rPr>
              <a:t>题</a:t>
            </a:r>
            <a:endParaRPr lang="zh-CN" altLang="en-US" sz="4800" dirty="0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 flipV="1">
            <a:off x="2348782" y="3185924"/>
            <a:ext cx="1589140" cy="90125"/>
          </a:xfrm>
          <a:prstGeom prst="rect">
            <a:avLst/>
          </a:prstGeom>
          <a:solidFill>
            <a:srgbClr val="0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61422" y="3410827"/>
            <a:ext cx="4519617" cy="2601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039" y="1707329"/>
            <a:ext cx="3829050" cy="38290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03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413" y="1006716"/>
            <a:ext cx="5143398" cy="5143398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439150" y="1888458"/>
            <a:ext cx="933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标题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048500" y="2770200"/>
            <a:ext cx="1390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标题</a:t>
            </a:r>
            <a:endParaRPr lang="zh-CN" altLang="en-US" sz="28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58074" y="4137062"/>
            <a:ext cx="2124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标题文字</a:t>
            </a:r>
            <a:endParaRPr lang="zh-CN" altLang="en-US" sz="28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5319251" y="2770200"/>
            <a:ext cx="29337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319251" y="3733800"/>
            <a:ext cx="29337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5319251" y="4660282"/>
            <a:ext cx="29337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椭圆 15"/>
          <p:cNvSpPr/>
          <p:nvPr/>
        </p:nvSpPr>
        <p:spPr>
          <a:xfrm>
            <a:off x="1847606" y="2467613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877687" y="2506917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513000" y="2452237"/>
            <a:ext cx="3203599" cy="49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847606" y="3422104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877687" y="3461408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02</a:t>
            </a:r>
            <a:endParaRPr lang="zh-CN" altLang="en-US" sz="3200" b="1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513000" y="3406728"/>
            <a:ext cx="3203599" cy="49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847606" y="4423217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877687" y="4462521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03</a:t>
            </a:r>
            <a:endParaRPr lang="zh-CN" altLang="en-US" sz="3200" b="1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513000" y="4407841"/>
            <a:ext cx="3203599" cy="49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8" grpId="0"/>
      <p:bldP spid="21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87659" y="-2080446"/>
            <a:ext cx="6216681" cy="1101889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02823"/>
            <a:ext cx="4424966" cy="365235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671032" y="2131049"/>
            <a:ext cx="48440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6600" b="1">
                <a:cs typeface="+mn-ea"/>
              </a:defRPr>
            </a:lvl1pPr>
          </a:lstStyle>
          <a:p>
            <a:r>
              <a:rPr lang="en-US" altLang="zh-CN" sz="6000" dirty="0">
                <a:sym typeface="+mn-lt"/>
              </a:rPr>
              <a:t>PART FOUR</a:t>
            </a:r>
            <a:endParaRPr lang="zh-CN" altLang="en-US" sz="6000" dirty="0"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71032" y="3925119"/>
            <a:ext cx="4026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cs typeface="+mn-ea"/>
                <a:sym typeface="+mn-lt"/>
              </a:rPr>
              <a:t>标题文字内容</a:t>
            </a:r>
            <a:endParaRPr lang="zh-CN" altLang="en-US" sz="4800" b="1" dirty="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61188" y="3377382"/>
            <a:ext cx="1563329" cy="19524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86019" y="-1520313"/>
            <a:ext cx="5819963" cy="989862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773" b="-8387"/>
          <a:stretch>
            <a:fillRect/>
          </a:stretch>
        </p:blipFill>
        <p:spPr>
          <a:xfrm>
            <a:off x="7136616" y="2764434"/>
            <a:ext cx="3625918" cy="346024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125031" y="3018434"/>
            <a:ext cx="2245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cs typeface="+mn-ea"/>
                <a:sym typeface="+mn-lt"/>
              </a:rPr>
              <a:t>前 言</a:t>
            </a:r>
            <a:endParaRPr lang="zh-CN" altLang="en-US" sz="4800" b="1" dirty="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74800" y="1627261"/>
            <a:ext cx="5744087" cy="3904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cs typeface="+mn-ea"/>
                <a:sym typeface="+mn-lt"/>
              </a:rPr>
              <a:t>我是三二班的</a:t>
            </a:r>
            <a:r>
              <a:rPr lang="en-US" altLang="zh-CN" sz="2400" dirty="0">
                <a:cs typeface="+mn-ea"/>
                <a:sym typeface="+mn-lt"/>
              </a:rPr>
              <a:t>XXX</a:t>
            </a:r>
            <a:r>
              <a:rPr lang="zh-CN" altLang="en-US" sz="2400" dirty="0">
                <a:cs typeface="+mn-ea"/>
                <a:sym typeface="+mn-lt"/>
              </a:rPr>
              <a:t>，三年来，在老师的辛勤培育教导下，我长大了，连年被评为“三好”学生和优秀班干部。老师给我的评价是：做事认真、主动、组织能力强；同学们给我的评价是：学习成绩好，举止大方；我给自己的评价是：充满自信、喜欢挑战、乐于奉献。</a:t>
            </a: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86074" y="1074198"/>
            <a:ext cx="18820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EFEFE"/>
                </a:solidFill>
              </a:rPr>
              <a:t>https://www.ypppt.com/</a:t>
            </a:r>
            <a:endParaRPr lang="zh-CN" altLang="en-US" sz="1000" dirty="0">
              <a:solidFill>
                <a:srgbClr val="FEFEF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04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688" y="1794024"/>
            <a:ext cx="4034137" cy="4034137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1701371" y="2496061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31452" y="2535365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66765" y="2480685"/>
            <a:ext cx="1976283" cy="96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726215" y="4014841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756296" y="4054145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chemeClr val="bg1"/>
                </a:solidFill>
                <a:latin typeface="+mn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02</a:t>
            </a:r>
            <a:endParaRPr lang="zh-CN" altLang="en-US" dirty="0"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391609" y="3999465"/>
            <a:ext cx="1976283" cy="96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8146855" y="2652242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176936" y="2691546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chemeClr val="bg1"/>
                </a:solidFill>
                <a:latin typeface="+mn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03</a:t>
            </a:r>
            <a:endParaRPr lang="zh-CN" altLang="en-US" dirty="0"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812249" y="2636866"/>
            <a:ext cx="1976283" cy="96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8116774" y="4052660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146855" y="4091964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chemeClr val="bg1"/>
                </a:solidFill>
                <a:latin typeface="+mn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04</a:t>
            </a:r>
            <a:endParaRPr lang="zh-CN" altLang="en-US" dirty="0"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782168" y="4037284"/>
            <a:ext cx="19762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04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35612" y="2202299"/>
            <a:ext cx="3834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cs typeface="+mn-ea"/>
                <a:sym typeface="+mn-lt"/>
              </a:rPr>
              <a:t>小标题</a:t>
            </a:r>
            <a:endParaRPr lang="zh-CN" altLang="en-US" sz="4800" dirty="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flipV="1">
            <a:off x="2322972" y="3033296"/>
            <a:ext cx="1589140" cy="90125"/>
          </a:xfrm>
          <a:prstGeom prst="rect">
            <a:avLst/>
          </a:prstGeom>
          <a:solidFill>
            <a:srgbClr val="0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35612" y="3258199"/>
            <a:ext cx="4519617" cy="2601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552" y="964428"/>
            <a:ext cx="5443632" cy="54436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04</a:t>
            </a:r>
            <a:endParaRPr lang="zh-CN" altLang="en-US" sz="4000" b="1" dirty="0">
              <a:solidFill>
                <a:schemeClr val="bg1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矩形: 圆角 5"/>
          <p:cNvSpPr/>
          <p:nvPr/>
        </p:nvSpPr>
        <p:spPr>
          <a:xfrm>
            <a:off x="1480753" y="2242040"/>
            <a:ext cx="3057828" cy="1471425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: 圆角 9"/>
          <p:cNvSpPr/>
          <p:nvPr/>
        </p:nvSpPr>
        <p:spPr>
          <a:xfrm>
            <a:off x="1480753" y="4170134"/>
            <a:ext cx="3057828" cy="1471425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矩形: 圆角 10"/>
          <p:cNvSpPr/>
          <p:nvPr/>
        </p:nvSpPr>
        <p:spPr>
          <a:xfrm>
            <a:off x="7653419" y="2242040"/>
            <a:ext cx="3057828" cy="1471425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矩形: 圆角 11"/>
          <p:cNvSpPr/>
          <p:nvPr/>
        </p:nvSpPr>
        <p:spPr>
          <a:xfrm>
            <a:off x="7653419" y="4170134"/>
            <a:ext cx="3057828" cy="1471425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50" y="2542585"/>
            <a:ext cx="2365700" cy="2492567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1701371" y="2496061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731452" y="2535365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01</a:t>
            </a:r>
            <a:endParaRPr lang="zh-CN" altLang="en-US" sz="3200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366765" y="2480685"/>
            <a:ext cx="1976283" cy="96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7948941" y="2502937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979022" y="2542241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chemeClr val="bg1"/>
                </a:solidFill>
                <a:latin typeface="+mn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02</a:t>
            </a:r>
            <a:endParaRPr lang="zh-CN" altLang="en-US" dirty="0"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614335" y="2487561"/>
            <a:ext cx="1976283" cy="96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1736683" y="4445574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766764" y="4484878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chemeClr val="bg1"/>
                </a:solidFill>
                <a:latin typeface="+mn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03</a:t>
            </a:r>
            <a:endParaRPr lang="zh-CN" altLang="en-US" dirty="0"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402077" y="4430198"/>
            <a:ext cx="1976283" cy="96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7895397" y="4448061"/>
            <a:ext cx="635313" cy="635313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925478" y="4487365"/>
            <a:ext cx="898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chemeClr val="bg1"/>
                </a:solidFill>
                <a:latin typeface="+mn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04</a:t>
            </a:r>
            <a:endParaRPr lang="zh-CN" altLang="en-US" dirty="0"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560791" y="4432685"/>
            <a:ext cx="1976283" cy="96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单击添加文本单击添加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7" grpId="0"/>
      <p:bldP spid="20" grpId="0"/>
      <p:bldP spid="23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86017" y="-2408077"/>
            <a:ext cx="5819963" cy="1167415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l="3633" t="2978" r="2208" b="88171"/>
          <a:stretch>
            <a:fillRect/>
          </a:stretch>
        </p:blipFill>
        <p:spPr>
          <a:xfrm>
            <a:off x="0" y="0"/>
            <a:ext cx="12227169" cy="5334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/>
          <a:srcRect l="3633" t="2978" r="2208" b="88171"/>
          <a:stretch>
            <a:fillRect/>
          </a:stretch>
        </p:blipFill>
        <p:spPr>
          <a:xfrm rot="10800000">
            <a:off x="-35169" y="6324600"/>
            <a:ext cx="12227169" cy="5334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69" y="634180"/>
            <a:ext cx="5589639" cy="558963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773" b="-8387"/>
          <a:stretch>
            <a:fillRect/>
          </a:stretch>
        </p:blipFill>
        <p:spPr>
          <a:xfrm>
            <a:off x="4037486" y="888660"/>
            <a:ext cx="4172565" cy="398191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255865" y="1427457"/>
            <a:ext cx="2580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rgbClr val="FF9409"/>
                </a:solidFill>
                <a:cs typeface="+mn-ea"/>
                <a:sym typeface="+mn-lt"/>
              </a:rPr>
              <a:t>阳光</a:t>
            </a:r>
            <a:endParaRPr lang="zh-CN" altLang="en-US" sz="4800" dirty="0">
              <a:solidFill>
                <a:srgbClr val="FF9409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02136" y="2879619"/>
            <a:ext cx="1917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800">
                <a:solidFill>
                  <a:srgbClr val="FF9409"/>
                </a:solidFill>
                <a:cs typeface="+mn-ea"/>
              </a:defRPr>
            </a:lvl1pPr>
          </a:lstStyle>
          <a:p>
            <a:r>
              <a:rPr lang="zh-CN" altLang="en-US" dirty="0">
                <a:sym typeface="+mn-lt"/>
              </a:rPr>
              <a:t>快乐</a:t>
            </a:r>
            <a:endParaRPr lang="zh-CN" altLang="en-US" dirty="0"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683736" y="3258952"/>
            <a:ext cx="513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6600" dirty="0">
                <a:solidFill>
                  <a:prstClr val="black"/>
                </a:solidFill>
                <a:cs typeface="+mn-ea"/>
                <a:sym typeface="+mn-lt"/>
              </a:rPr>
              <a:t>谢谢观</a:t>
            </a:r>
            <a:r>
              <a:rPr lang="zh-CN" altLang="en-US" sz="6600" dirty="0" smtClean="0">
                <a:solidFill>
                  <a:prstClr val="black"/>
                </a:solidFill>
                <a:cs typeface="+mn-ea"/>
                <a:sym typeface="+mn-lt"/>
              </a:rPr>
              <a:t>看！</a:t>
            </a:r>
            <a:endParaRPr lang="zh-CN" altLang="en-US" sz="66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6980145" y="4462306"/>
            <a:ext cx="4199132" cy="110487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311984" y="4726546"/>
            <a:ext cx="353961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prstClr val="black"/>
                </a:solidFill>
                <a:cs typeface="+mn-ea"/>
                <a:sym typeface="+mn-lt"/>
              </a:rPr>
              <a:t>主讲人</a:t>
            </a:r>
            <a:r>
              <a:rPr lang="zh-CN" altLang="en-US" sz="3200" dirty="0" smtClean="0">
                <a:solidFill>
                  <a:prstClr val="black"/>
                </a:solidFill>
                <a:cs typeface="+mn-ea"/>
                <a:sym typeface="+mn-lt"/>
              </a:rPr>
              <a:t>：</a:t>
            </a:r>
            <a:r>
              <a:rPr lang="en-US" altLang="zh-CN" sz="3200" dirty="0" smtClean="0">
                <a:solidFill>
                  <a:prstClr val="black"/>
                </a:solidFill>
                <a:cs typeface="+mn-ea"/>
                <a:sym typeface="+mn-lt"/>
              </a:rPr>
              <a:t>PPT</a:t>
            </a:r>
            <a:r>
              <a:rPr lang="zh-CN" altLang="en-US" sz="3200" dirty="0" smtClean="0">
                <a:solidFill>
                  <a:prstClr val="black"/>
                </a:solidFill>
                <a:ea typeface="宋体" panose="02010600030101010101" pitchFamily="2" charset="-122"/>
                <a:cs typeface="+mn-ea"/>
                <a:sym typeface="+mn-lt"/>
              </a:rPr>
              <a:t>营</a:t>
            </a:r>
            <a:endParaRPr lang="zh-CN" altLang="en-US" sz="3200" dirty="0" smtClean="0">
              <a:solidFill>
                <a:prstClr val="black"/>
              </a:solidFill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86019" y="-1520313"/>
            <a:ext cx="5819963" cy="989862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6" y="3429000"/>
            <a:ext cx="4858265" cy="3429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359742" y="1709653"/>
            <a:ext cx="3038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目 录</a:t>
            </a:r>
            <a:endParaRPr lang="zh-CN" altLang="en-US" sz="72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5781368" y="1288893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850196" y="1331181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01</a:t>
            </a:r>
            <a:endParaRPr lang="zh-CN" altLang="en-US" sz="4000" b="1" dirty="0">
              <a:solidFill>
                <a:schemeClr val="bg1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774429" y="1413231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801032" y="2444492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869860" y="2486780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02</a:t>
            </a:r>
            <a:endParaRPr lang="zh-CN" altLang="en-US" sz="4000" b="1" dirty="0">
              <a:solidFill>
                <a:schemeClr val="bg1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794093" y="2568830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781368" y="3649962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850196" y="3692250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03</a:t>
            </a:r>
            <a:endParaRPr lang="zh-CN" altLang="en-US" sz="4000" b="1" dirty="0">
              <a:solidFill>
                <a:schemeClr val="bg1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74429" y="3774300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801032" y="4805561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869860" y="4847849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04</a:t>
            </a:r>
            <a:endParaRPr lang="zh-CN" altLang="en-US" sz="4000" b="1" dirty="0">
              <a:solidFill>
                <a:schemeClr val="bg1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794093" y="4929899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87659" y="-2080446"/>
            <a:ext cx="6216681" cy="1101889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02823"/>
            <a:ext cx="4424966" cy="365235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671032" y="2131049"/>
            <a:ext cx="47678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cs typeface="+mn-ea"/>
                <a:sym typeface="+mn-lt"/>
              </a:rPr>
              <a:t>PART ONE</a:t>
            </a:r>
            <a:endParaRPr lang="zh-CN" altLang="en-US" sz="6600" b="1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71032" y="3925119"/>
            <a:ext cx="4026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cs typeface="+mn-ea"/>
                <a:sym typeface="+mn-lt"/>
              </a:rPr>
              <a:t>标题文字内容</a:t>
            </a:r>
            <a:endParaRPr lang="zh-CN" altLang="en-US" sz="4800" b="1" dirty="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61188" y="3377382"/>
            <a:ext cx="1563329" cy="19524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01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422" y="1851360"/>
            <a:ext cx="3421625" cy="34216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33" t="76814" r="32470" b="-1196"/>
          <a:stretch>
            <a:fillRect/>
          </a:stretch>
        </p:blipFill>
        <p:spPr>
          <a:xfrm>
            <a:off x="5302102" y="964428"/>
            <a:ext cx="6614594" cy="4582091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7435676" y="2123768"/>
            <a:ext cx="2903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我的学习活</a:t>
            </a:r>
            <a:endParaRPr lang="zh-CN" altLang="en-US" sz="40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矩形: 圆角 15"/>
          <p:cNvSpPr/>
          <p:nvPr/>
        </p:nvSpPr>
        <p:spPr>
          <a:xfrm>
            <a:off x="6096000" y="4285440"/>
            <a:ext cx="2015613" cy="110487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327059" y="4455483"/>
            <a:ext cx="3539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cs typeface="+mn-ea"/>
                <a:sym typeface="+mn-lt"/>
              </a:rPr>
              <a:t>勤奋</a:t>
            </a:r>
            <a:endParaRPr lang="zh-CN" altLang="en-US" sz="4000" b="1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01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909" y="1047544"/>
            <a:ext cx="3458220" cy="25146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504" y="1330246"/>
            <a:ext cx="5472514" cy="547251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025000" y="1714602"/>
            <a:ext cx="2458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cs typeface="+mn-ea"/>
                <a:sym typeface="+mn-lt"/>
              </a:rPr>
              <a:t>互联</a:t>
            </a:r>
            <a:r>
              <a:rPr lang="zh-CN" altLang="en-US" sz="3200" b="1" dirty="0" smtClean="0">
                <a:cs typeface="+mn-ea"/>
                <a:sym typeface="+mn-lt"/>
              </a:rPr>
              <a:t>网冲浪</a:t>
            </a:r>
            <a:endParaRPr lang="zh-CN" altLang="en-US" sz="3200" b="1" dirty="0">
              <a:cs typeface="+mn-ea"/>
              <a:sym typeface="+mn-lt"/>
            </a:endParaRPr>
          </a:p>
        </p:txBody>
      </p:sp>
      <p:sp>
        <p:nvSpPr>
          <p:cNvPr id="9" name="矩形: 圆角 8"/>
          <p:cNvSpPr/>
          <p:nvPr/>
        </p:nvSpPr>
        <p:spPr>
          <a:xfrm>
            <a:off x="7462770" y="3885674"/>
            <a:ext cx="2015613" cy="110487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708577" y="4090669"/>
            <a:ext cx="3539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cs typeface="+mn-ea"/>
                <a:sym typeface="+mn-lt"/>
              </a:rPr>
              <a:t>科技</a:t>
            </a:r>
            <a:endParaRPr lang="zh-CN" altLang="en-US" sz="4000" b="1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01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33" t="76814" r="32470" b="-1196"/>
          <a:stretch>
            <a:fillRect/>
          </a:stretch>
        </p:blipFill>
        <p:spPr>
          <a:xfrm>
            <a:off x="5104612" y="964428"/>
            <a:ext cx="6614594" cy="458209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821" y="1411931"/>
            <a:ext cx="8828524" cy="4634975"/>
          </a:xfrm>
          <a:prstGeom prst="rect">
            <a:avLst/>
          </a:prstGeom>
        </p:spPr>
      </p:pic>
      <p:sp>
        <p:nvSpPr>
          <p:cNvPr id="9" name="矩形: 圆角 8"/>
          <p:cNvSpPr/>
          <p:nvPr/>
        </p:nvSpPr>
        <p:spPr>
          <a:xfrm>
            <a:off x="6685090" y="4341195"/>
            <a:ext cx="2015613" cy="110487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930897" y="4530278"/>
            <a:ext cx="3539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cs typeface="+mn-ea"/>
                <a:sym typeface="+mn-lt"/>
              </a:rPr>
              <a:t>青年</a:t>
            </a:r>
            <a:endParaRPr lang="zh-CN" altLang="en-US" sz="4000" b="1" dirty="0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280351" y="2235105"/>
            <a:ext cx="2943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cs typeface="+mn-ea"/>
                <a:sym typeface="+mn-lt"/>
              </a:rPr>
              <a:t>积极向</a:t>
            </a:r>
            <a:r>
              <a:rPr lang="zh-CN" altLang="en-US" sz="3600" b="1" dirty="0" smtClean="0">
                <a:cs typeface="+mn-ea"/>
                <a:sym typeface="+mn-lt"/>
              </a:rPr>
              <a:t>上的我</a:t>
            </a:r>
            <a:endParaRPr lang="zh-CN" altLang="en-US" sz="3600" b="1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22108" y="-1895167"/>
            <a:ext cx="5819963" cy="1064833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268361" y="964428"/>
            <a:ext cx="829596" cy="829596"/>
          </a:xfrm>
          <a:prstGeom prst="ellipse">
            <a:avLst/>
          </a:prstGeom>
          <a:solidFill>
            <a:srgbClr val="C3DBF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37189" y="1006716"/>
            <a:ext cx="89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  <a:latin typeface="+mj-ea"/>
                <a:ea typeface="+mj-ea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01</a:t>
            </a:r>
            <a:endParaRPr lang="zh-CN" altLang="en-US" dirty="0"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61422" y="1088766"/>
            <a:ext cx="305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单击添加标题</a:t>
            </a:r>
            <a:endParaRPr lang="zh-CN" altLang="en-US" sz="3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56" t="1720" r="33847" b="73898"/>
          <a:stretch>
            <a:fillRect/>
          </a:stretch>
        </p:blipFill>
        <p:spPr>
          <a:xfrm>
            <a:off x="139551" y="1735097"/>
            <a:ext cx="5990248" cy="414959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8" y="0"/>
            <a:ext cx="6858000" cy="6858000"/>
          </a:xfrm>
          <a:prstGeom prst="rect">
            <a:avLst/>
          </a:prstGeom>
        </p:spPr>
      </p:pic>
      <p:sp>
        <p:nvSpPr>
          <p:cNvPr id="9" name="矩形: 圆角 8"/>
          <p:cNvSpPr/>
          <p:nvPr/>
        </p:nvSpPr>
        <p:spPr>
          <a:xfrm>
            <a:off x="8643168" y="1714602"/>
            <a:ext cx="2015613" cy="110487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888975" y="1903685"/>
            <a:ext cx="3539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cs typeface="+mn-ea"/>
                <a:sym typeface="+mn-lt"/>
              </a:rPr>
              <a:t>综合</a:t>
            </a:r>
            <a:endParaRPr lang="zh-CN" altLang="en-US" sz="4000" b="1" dirty="0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1422" y="2951175"/>
            <a:ext cx="2390466" cy="1482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cs typeface="+mn-ea"/>
                <a:sym typeface="+mn-lt"/>
              </a:rPr>
              <a:t>学</a:t>
            </a:r>
            <a:r>
              <a:rPr lang="zh-CN" altLang="en-US" sz="3200" b="1" dirty="0" smtClean="0">
                <a:cs typeface="+mn-ea"/>
                <a:sym typeface="+mn-lt"/>
              </a:rPr>
              <a:t>习娱乐</a:t>
            </a:r>
            <a:endParaRPr lang="en-US" altLang="zh-CN" sz="3200" b="1" dirty="0" smtClean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cs typeface="+mn-ea"/>
                <a:sym typeface="+mn-lt"/>
              </a:rPr>
              <a:t>井井有条</a:t>
            </a:r>
            <a:endParaRPr lang="zh-CN" altLang="en-US" sz="3200" b="1" dirty="0">
              <a:cs typeface="+mn-ea"/>
              <a:sym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1091" y="65887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微软雅黑" panose="020B0503020204020204" pitchFamily="34" charset="-122"/>
              </a:rPr>
              <a:t>PPT</a:t>
            </a:r>
            <a:r>
              <a:rPr lang="zh-CN" altLang="en-US" sz="100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微软雅黑" panose="020B0503020204020204" pitchFamily="34" charset="-122"/>
              </a:rPr>
              <a:t>下载 </a:t>
            </a:r>
            <a:r>
              <a:rPr lang="en-US" altLang="zh-CN" sz="100" dirty="0">
                <a:solidFill>
                  <a:schemeClr val="accent1">
                    <a:lumMod val="20000"/>
                    <a:lumOff val="80000"/>
                  </a:schemeClr>
                </a:solidFill>
                <a:ea typeface="微软雅黑" panose="020B0503020204020204" pitchFamily="34" charset="-122"/>
              </a:rPr>
              <a:t>http://www.1ppt.com/xiazai/</a:t>
            </a:r>
            <a:endParaRPr lang="en-US" altLang="zh-CN" sz="100" dirty="0" smtClean="0">
              <a:solidFill>
                <a:schemeClr val="accent1">
                  <a:lumMod val="20000"/>
                  <a:lumOff val="80000"/>
                </a:schemeClr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87659" y="-2080446"/>
            <a:ext cx="6216681" cy="1101889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02823"/>
            <a:ext cx="4424966" cy="365235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671032" y="2131049"/>
            <a:ext cx="50218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6600" b="1"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PART TWO</a:t>
            </a:r>
            <a:endParaRPr lang="zh-CN" altLang="en-US" dirty="0"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71032" y="3925119"/>
            <a:ext cx="4026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cs typeface="+mn-ea"/>
                <a:sym typeface="+mn-lt"/>
              </a:rPr>
              <a:t>标题文字内容</a:t>
            </a:r>
            <a:endParaRPr lang="zh-CN" altLang="en-US" sz="4800" b="1" dirty="0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61188" y="3377382"/>
            <a:ext cx="1563329" cy="19524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ISPRING_ULTRA_SCORM_COURSE_ID" val="4779B932-AD5B-4CE3-B2BF-316FCBA8814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内容列表"/>
  <p:tag name="ISPRINGCLOUDFOLDERID" val="0"/>
  <p:tag name="ISPRINGCLOUDFOLDERPATH" val="资源库"/>
  <p:tag name="ISPRING_PLAYERS_CUSTOMIZATION" val="UEsDBBQAAgAIAOeJc0s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DniXNLCH4LIykDAACGDAAAJwAAAHVuaXZlcnNhbC9mbGFzaF9wdWJsaXNoaW5nX3NldHRpbmdzLnhtbNVX3W7aMBS+5yksT70saTu6diihqgpo1VpAhW3tVWViQ6w6dhbbUHq1p9mD7Ul2HAMFtevSH6RNCBGfn+/8n5jw6DYVaMJyzZWM8G51ByMmY0W5HEf4y6C9fYiRNkRSIpRkEZYKo6NGJczsUHCd9JkxIKoRwEhdz0yEE2OyehBMp9Mq11nuuEpYA/i6Gqs0yHKmmTQsDzJBZvBjZhnTeI5QAgC+qZJztUalglDokc4VtYIhTsFzyV1QRLQF0QkOvNiQxDfjXFlJT5RQOcrHwwi/Ozx2n4WMh2rylEmXE90AoiObOqGUOy+I6PM7hhLGxwm4e1DDaMqpSSK8V3MoIB08RCmwfejEoZwoyIE0c/iUGUKJIf7o7Rl2a/SC4El0JknK4wFwkIs/ws3B9aerXuvi7LTz+XrQ7Z4NTnveiUInWMcJg3VDITikbB6zpZ2QGEPiBPwGnRERmoXBKmkhNlJyzTl3RkMlIPeFFrRROmS0Q1K2Uo3+DZdtkNzFaASBiFmEj3NOBEbcEMHjpbK2Q224KareXpVEgAXtydB5H9+b99mJE5JrturWgqNdzuPGN2UFRTNlkeA3DBmFIH6bwlPC0Gpx0ChXaUGF9jFICw4WJ5xNGT0qcjoH/JOhKzCRWtCEXs0EM97Cd8vv0JCNVA64jEygs4HOtcevPgs4I1rfg5KFj1v9s9Nm6/q002xdbrkACZ0QGT8THArO0sxsBJ/MkFRmoQfpiInVrCgK5bTglYmt+vIyaJ5a4cv81sVYgd5gSTZj5TmF+asHpc0mZFIMohuuAhpGkENJPCYwYlgXXFpWFjAmEikpZojEsNa0G+sJV1YDxQ+wh9Yv99DrIy6L0xhWG1jMKctLQe7s7r2v7X84OPxYrwa/fvzcflJpvvB7gjhzfuOfPLnyl2v/4TYMA7elH1/aJrf/5s7uXbS+lslrp3U5KFXSVr8UXLeMVPdzGakL/5LprbxgSrkAS2nshwzWkuApN4y+ZYu9oE1e9W73PbaZNtlgzK8Zjf8mZH9aXhPX7oVh8OjF1XFSLnkKiXArcXnbbezXduCm+SirUgG09f8OjcpvUEsDBBQAAgAIAOeJc0u1/AlkugIAAFUKAAAhAAAAdW5pdmVyc2FsL2ZsYXNoX3NraW5fc2V0dGluZ3MueG1slVZtb+IwDP5+vwJx3+nulZ3UITHGSZN2t+k27XvamjYiTaokZce/vzhN1gQo9LAmEft5bMexzVK1pXzxYTJJc8GEfAatKS8VarxuQoubadZqLfgsF1wD1zMuZE3YdPHxp/2kiUVeYokdyLGcDcmhDzO3nzEUF+PbHGWIkIu6IXz/IEoxy0i+LaVoeXExtWrfgGSUbw3y6sd8tR4MwKjS9xrqKKf1Nco4SiNBKcCUvq9RLrIYyYD5SFf2M5LThzp/+wPajiqqLW35CWWI1pAS4iJfL1GG8dx4j19ljnKeoOGvNtAvn1EGoYzsQcbO776iDDJE0zb/0yONFCUWNOacf8R3DhOkMOOHWV2hXCTghTDQxVdw5bF3vQtA7ms49ymOqxTsCet6sBDw0TMGCy1bSBN/6myqEm+PrTbzAYsNYcoAQlUPejJJP5FWeTexrsf9gTfKi9CX0/SQV8HaGlZdwoG7WN/jV6tbuytCp++6IEMJO6cMUuyVPfK3qesRMlD2yGdGC3jkbH+cwaGpI/lHviXuOc/X31iBE3MsnNWfvBUjPeDoqiBVp/CYWhSwUJjOC60B3y1NrK5LKTnKKeVkR0uiqeC/EJft7WVUmhwYXK+d7qxUU83gVMPZHM2aDstlz3E/OmvckN3PQn+57jzRZovfTInWJK9q87OkphPHM2NiCjNNTjNwTxo4yHu+EQHHxh4i1URuQb4IwcaG4UKDGutedMM1BE+ToAZpcrrKqXNyqvy8rTOQa/NqFJSvcqzsgBUtK2b+9CuFNygOGAPWjqor448T+t6XgcI1ARCZV75ru0NnqVumKYMd+OEPFPbKQ3dLlenSoYZb6gfY6LDlnGZUT7pd0fdKvEMC/Qn8q0krcnxgGdH2mmTK3iyafL+G+1yixezXGTZfuMns2fVS5NjYjytolPjv5D9QSwMEFAACAAgA54lzSyqWD2f+AgAAlwsAACYAAAB1bml2ZXJzYWwvaHRtbF9wdWJsaXNoaW5nX3NldHRpbmdzLnhtbM2Wb08aMRjA3/Mpmi6+lFPnpiN3GCMYiU6IsE1fmXItXGOvvbU98Hy1T7MPtk+yp1dAiI6dRpaFEOjTPr/nX/u04dF9KtCEacOVjPBufQcjJmNFuRxH+MvgdPsQI2OJpEQoySIsFUZHzVqY5UPBTdJn1sJSgwAjTSOzEU6szRpBMJ1O69xk2s0qkVvgm3qs0iDTzDBpmQ4yQQr4sUXGDJ4RKgDgmyo5U2vWagiFnvRZ0VwwxCl4LrkLiogzmwoc+FVDEt+NtcolPVFCaaTHwwi/Ozx2n/kaT2rxlEmXEtMEoRPbBqGUOyeI6PMHhhLGxwl4e7CP0ZRTm0R4b99RYHXwlFKyfeTEUU4UpEDaGT5lllBiiR96e5bdWzMXeBEtJEl5PIAZ5MKPcGtwe3bTa19ddC7Pbwfd7sWg0/NOlDrBKicMVg2F4JDKdcwWdkJiLYkT8Bt0RkQYFgbLovmykZIrzrkxGioBqS+1MBqBp6KI8LHmRGDELRE8XsxaosfMnnIBMTjd3fpIWvwI9PHGCdGGLRuazxiXxbj5TeWCokLlSPA7hqxCEFGewr+EoeV0o5FWaSkVxFhkBKcMTTibMnpUZmkG/JOhGzCR5qAJmy8TzHoL33P+gIZspDRwGZnAVgU5N55ffxE4I8Y8Qsncx63+RafVvu1cttrXWy5AQidExi+EQwlZmtmN8EmBpLJzPUhHTHLDyqJQTsu5KrHVX18Gw9Nc+DK/dTGW0BssyWasvKQwf/WgstmETMqD6A5XiYYjyKEkngkTMRx3LnNWFRgTiZQUBSIxNCrjjvWEq9yAxB9gjzav99DrIy7L0RhuDrCoKdOVkDu7e+/3P3w8OPzUqAe/fvzcXqs0a+E9QZw538NP1jbxRSN/2g3DwPXO59uw1fm/6sK9q/bXKpm6bF8PKhWp3a+E61ZZ1T2vsurKXxu9pSujkgvQZsb+2ECjETzlltG33DSvKPz6+9dvizcq/AajWLt9/98g/Gjx3Fp5X4XBsw/AGshXH9PN2m9QSwMEFAACAAgA54lzS2hxUpGaAQAAHwYAAB8AAAB1bml2ZXJzYWwvaHRtbF9za2luX3NldHRpbmdzLmpzjZRNb8IwDIbv/AqUXSfEPmG7ocGkSRwmjdu0QyimVKRJlaQdHeK/rw5fTeqOxRfy8uR17CredrrVYhHrPne37rfbv/t7pwFqVudw7euiRU9RZ0YkC5glKYhEAguQ4nj0JO/OBGXMpDOdlx9oa2p+TOE/Sy5MHc8IC01ohjpcEOA3oW2owz8nsVOra19TrdHz3Fole5GSFqTtSaVT7hh29epWvcQAVgXoC+iSR+CZDtxqI8+ODwOMOhepNOOynKpY9eY8Wsda5XLRln9VZqCrT77eA/2nwcvEsxOJsW8W0jDxZIjRTmYajIFD3scJBgkLPgdR8+279QfqGTcLCugiMYk90qMbjDqd8RgaXRqOMHxMVl6Nbg4wmpyFjd0Td7cYHiF4CbphNb7H8ECV5dk/PmCmVYwdaaDNnp9QofgikfEhdR+D5PCyaNvWvXOh7vpj5j0hFTyhFfX80rbZEYKGAK03lo55TZB3StkJSpREDkVo1LQq6DliwzmC+88u49byaJVW46EajlUbuF6Dniklqtt/XbpnmKuz+wVQSwMEFAACAAgAaWGeSz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aWGeS5r5lmRrAAAAawAAABwAAAB1bml2ZXJzYWwvbG9jYWxfc2V0dGluZ3MueG1ss7GvyM1RKEstKs7Mz7NVMtQzUFJIzUvOT8nMS7dVCg1x07VQUiguScxLSczJz0u1VcrLV1Kwt+OyyclPTswJTi0pASosVijISaxMLQpJzQUySlL9EnOBKp/tmfJ8ya5n09qfr9ivpG/HBQB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aWGeS7CHI/RsAQAA9wIAACkAAAB1bml2ZXJzYWwvc2tpbl9jdXN0b21pemF0aW9uX3NldHRpbmdzLnhtbI1S20okMRB99yuCPzBJKreGdiC3lnlR0QGfm+ns0qyml07EZcnHm3Z3GEdHNPVUdU6doiqnTb/GaJ9Snh7Hv30ep3gXch7jz7Q+Q6jdTQ/TfDOHFHJaHSr3Yxym5038MS21Wk25j0M/D3ZB0xqj7vUhJbVyqmbMMIok89Qr5Dy3FWvANWAr5iix7eqdxD/dOexCzKdV29UR+rFhE1OY8yYO4c8ajtlvoeMNLud+GCsvrQVbouynFseWQIxwyX2hGgAEstwRh4uUjdQEecw4hmIUBQqIcE4aUYikHGrWNaKqMN8IxCRj1BXqae1GWhtHbZHQEKLrNK8aW7rOSIwRIQSYK1xAZzCqbKgaGtRyQHBgQBRtNFGAOtuZjhXvvLAcKeoFxoUZAxgfjnvY7u25DtVvr7M/5xeCJ7/gJLp4a3XCXO3uaZ4reRsefz/0OaBxuDi/ufV3/mqrt5vrq/P/vnz18J61mLVu/am3XwBQSwMEFAACAAgAamGeSyTg/xfEDAAAYxkAABcAAAB1bml2ZXJzYWwvdW5pdmVyc2FsLnBuZ+1XaVxT55o/isVOLSBqCrI7ttJFxKgBFJO4AOIom4QisouWyy7IIQYI0UtbBEXa3lvwgiESLAHCTkMwAUJF4NYYUFnCYqSCISSHJGAgIWSbg/bOb2a+zefhw/md8/zf9z3P+n/Oc/L9fU+ZfGT1EQAAJqe9Pc4BgBECADbe/NAYRox/4u+Gbxuunjt1AmgYsBHDwqbY4z7HAaC5aIs2+gNY/rcr3iFXAcC0Z+3a0J9SfQkALFdOexzHXYuQCs7QLwnH+1/rz+YA2GNVJ4ynP3Xbnr8b8bEH7vElhy83eVSctvmi4HNfj022f9n/1/s3HbYN52/e+mLgqGeNq0pJnKAFT4EThvAJ9uqFKwHshPqgoISRaCynNojtXFclLkvpCiEqx2Ppfhj1m8eb7bNhc648NK+1qLWeFafhshd7LaRPYOzMiFnMkfyCMyX7GFs2AkBdoG3qNsQUyUBkw4vdLiPbLSR3q5P3/PmMWZ2rzPiXwNoJb2Fvg0NyzAMHP5oHbAAADw/Y8a3m6+A6uA6ug+vgOrgOroPr4Dq4Dv4/BPdla6TMrwDg+tD/8UfhDS5gcZkf2RiRoxaOzBRhuzLnKvK+xk8RVShacrCgi0UGs9hSAIjqJDzlFzIHbrF0wu8sIsYSws5zR4/E6GQtgzCUZ2Mht0VEwu+QvMqSJ6XMM2qTUwSy5CwAaJ+gUXIyeV2Ee9Wp0UmhTF7rhdmOQgI+QCXeN8lp7KycFtMoySl/MBqS8Ux0jYhC0nu4poj9SKtDkr/5YR5KtCS9gkLn6KQpjvrFIlIYitJDMOhUznJNcARBWEBQ6M5xeYpvQEqhsGtVQv9qtlCB74zko70Gpo+0OalKONrLMxlVs3j2wHTJ3/12bzClvbqN7rtvqderOMxJNP0yCyw6LmDG6r7XvApIjbhVv2ZHvtU9wZUeE0cjRrL+RT3zVeYIAfEpmGMSxZXnqNh/GxKm2XhJNQX5EyL8y9R+YVP1DU278xM5yaBhHD8PjcTVh3ILCcvt1TcyedbYQSiD1f/PkLD+KmF8KPQWag5TiJYHnlRgX9dxlXGfdo9Xu8bbEd78qFxW3k2fxECjh/eA9hRhWVrWKU985cCt5CxfunE0qp0+ZPUA5D6NPzZhsiIhiwkOwSUMrvBHug5j9gwKX/0of5VweKHhep2mNqdhq41q/OZPzWFouz7HYJQ3BRvUvthnPbl/5yjayzfLlmEyI/LhjrgU9SsqqNP8lW8V/hSvjWEpku1/yEDl2HsrXMBI/GSOFXX6733R/872OmbyH6Ibr49galaWh4ktHfL4hXAad4xO6ad9iFqwz121uld0+cm1o8PXieqak7qsISJbhkybgKopUCor6aG5hYIQK13TtPW9pvMaGUppCU5i1zQtsxV1XZG7vjwRc53PKxtx/03h3ku2+ucdfM/hDlmXdUCzTRR/kHuDsJNrNnOALWSaTMAJfgGNgQ+TmM7P0fZmFexkICMw75GNQvV5MYu4H36pF2iJY+o02xAVyG5ollecywox+TSh6/4KCKoEKTsRAqFFQDNbxtowxkOSkA+HpLkhzIHmWmzZpDSXeLPgmeUfoOL7Iw8uCw4gdoB7s/B70XlBeft5u1xJNOqAfZ7bz2p3ROuFHBsMrk9lK+lIDempkuMSM28/4DdDadSNf6wuj4amMBrp/XWTZq3J5BiljC1v00QHc0Jwe2nhos9Y0tPSbQjEx5AeF2uC67e4lCeMKuqp1oXlQqlTw0TkowpjKcjBLRUuWP8YQItZQDcGlhw0G01wwDa22owNtsGJvGq73P5S1BaWELAooTe2iVIyfeYarK/zTHUWqw1Bgq67IGTTuuT8RUGBv8mzvqgksrDCscdtPi5uUpiaER/Jf+152ePx3WAjNbIRY2spGowctvsNWVwmZ5sDYA452aqJr3tFjoTrBfzHblzGQ6eyR3tG0Pb8GgtGEVZ/TXqVJFD/Agfe5Yw+O7Fzw69Lw4F+4eWRnNBZgnPn0gtJvmP5efTqXGWoM+2oZr61xLkyp5z/BRiCavQtUbSJlb11obFlLCdGoYIw4zKaMcxJcJdMkUsjNY055aqYGm69AlK96Rh4Eafs/SGbcwIHbOaj7d2XT6zwXKe0hoMGCf879a9D4a4ANNK8JIDEDaM+MVHhjRBUZYZZiYKEw2VnUSRt8vkc6lu1iEK5hzWe18wp+9e0InlGGqu5QVGh6wCrZjb4yghu8mgbc2NlVTPWxQckMp7GkZUaBHWjW7tM7ZZYWszl0chwqcwRV17nSRPEmHgrI8E5JJLiSr1oN/c1EMZKF7/RmhuheCWtSwPu8nt7D5I+8odGcdFIZzY9mfKUBbbtDEyacksJx91Wk5t9k/Df9d6svXy0UMeOmyJ7oV1YxJb8asC0IQtjWlaF5LhL0/kmx+R79ROBPtwN0pWl+zkyKrUD5rCjqOhGhk+Zcd+MQHPYwas7Pc9TSp10hCssaTYuURFHpd7WuRVHynrSqqur+72Yfi7miO7fwMH+6KFDs/j3XoCNlZraGmMOqt1p9ycS8nIp1iwzwT+smHubK64iOKAxAsupfstcmXBXAFui/H0tYKVw62obUY44boGoFw879UR9i/NRONq3nvT0FCt/30O9mAs3vym6IyX77ZsNSLoiPoJpeoXxLnh9Wtm7LHXKwPRIqGrxsxnknO1x/0CTNkizA1VV6kwbaPxtMVG/4+Jjb/IoCzXy+niMvotFPACNjldVsQQx7AR3vmdvB/mXtoSuOnUTrRQ7aO3Ra/iTRWLc/uHc5SKSdkbSSNJBkuZ+O/ajXDNMO0vaNulbbG7RFK7KtnHxicnBT4hhdrwK0crHUTwK7vYNxX7jzpntecjuCNP7CRMu+8s53UdNiRf03z0gpmsujda3+vjEuPepjkmmUIXEg3p0I7/GoSZu07iW+FP0/FTrnYLMRHjf9oDmBYpBGwuKyPjyb0+i/fkPry1O/36AkVg/FP7JQuv/rKBO/Sr0roImDt0P9/LcmefkZFgd2mc0o95eBOZtkta+z2W81SSS9MJ/CBMQQHk2jOMOIFGmOitTBGJ5bO5dvCsw+e2i8qyJH+aGWxi++JDuQZYoJrYjF1VFeLWiclurn+7MNZpqMln0UheTv7CrLfP2jRwynkCBeVgn56zsEwFDb4fuEEFNzDtPFUkNzdN3iwOQKTP+z/01NKVnDSWB3CxAXJpp4e6iUu22C/RjXrizEqy+tqe0+HUTz4n5siVzsdciWN6pshM9vTqIxqfdtYZGtoSpssdPqbLDaBEO/e7uAi0oKoFdPy+HGjmYZQvyGZNvXE1kEN7bqVW7xQfl3aA4lTg8CD2FRhyyYJK+pI1Ii+Be7AKyizWVprm1in7axyhSYs85p0DNg5wIO9mhfbS+8pmOZtJQt5Wk2b8oP5mUuPvLPcsfzK+a9h6wkgwQFTxXv+FBrtrs6EK3pEsjS9hcH6Zh3TgULCl31syVF5UN37rQ6Z2hcOncsxaob2IXDUH3Tr3vmGx4/GEKLNgrPOo081nS4LxyMgVLKEk3/b72sdDh14GykhpYY5d6ll48kz1n/DysJqtrvjILY3cCLwASVW+5zsz/1vWXhvyYcNenXkyD6pkR5lt+sf62WJjmKkgPZNvwu5K38n5mibgYlmhm15ohye8GAcbyeVATNVp/tU7SiCYrm2jHcWc9epdrrD2u/iJTtxTJ1Nc+FIBGTWXOHO2B1Zxewp8fr1VY2SSxySwAKTYl1cr9926u4MqD3LTibOhPM2f4K58F8Z/DbGTTYyRs/ljMcJKhLlRk2Ql/raRK+Rk4v349GZHDOVIGf5/ZMUgk1K5SM3Rx44T7T9TPTagPz63l1pY2jnYcPJe593MAq0FFtDZ+IGgbZIF3eCF62Uv3Lweg/ovsjlvqNT5eAhi3v0/SL+Rh68oJs//I6H7CkEqZU13xAO9nGQtqUML+nCQ9iCgJf2eW5ozBUJAg2GeIWQrRFs3wW4b0pB3QvC1CxIjAOzVjDerBUIOrNMQpFEov+UBLvcM/+ti5hvW01e2THdcjbTSqrzJ2WtgpHF3yrh1Mlle7FZm1EDNexlKIGW8FBRo5h1N48/V07y1H7nvWAIAoqDP66u3oZqh94XxPbZt4a0qf1BYh9Je72T2Ke9Vb510tDx6OtgdZHxfk2eesvGn6odTxc+B6DFjel80ew4dd60wxYHwRCP4tfiRJ94ZzvRGLcn/f/wAgLOV/zd8/boFH63B3I3iiLpPkb8FqF066b/+XoFsK/C+BbvDB1MMHlEG2AUOnccNLUwY9M3wrvFqzGn22pJJaZU/Spi7rVFPMr+CRHueMc9UeqP/asNk8bFOh9WHvr+GzwGlPX4+GE1F//U9QSwMEFAACAAgAamGeS3Br3rpLAAAAagAAABsAAAB1bml2ZXJzYWwvdW5pdmVyc2FsLnBuZy54bWyzsa/IzVEoSy0qzszPs1Uy1DNQsrfj5bIpKEoty0wtV6gAigEFIUBJoRLINUJwyzNTSjJslczNTBFiGamZ6Rkltkqm5iZwQX2gkQBQSwECAAAUAAIACADniXNLFQ6tKGQEAAAHEQAAHQAAAAAAAAABAAAAAAAAAAAAdW5pdmVyc2FsL2NvbW1vbl9tZXNzYWdlcy5sbmdQSwECAAAUAAIACADniXNLCH4LIykDAACGDAAAJwAAAAAAAAABAAAAAACfBAAAdW5pdmVyc2FsL2ZsYXNoX3B1Ymxpc2hpbmdfc2V0dGluZ3MueG1sUEsBAgAAFAACAAgA54lzS7X8CWS6AgAAVQoAACEAAAAAAAAAAQAAAAAADQgAAHVuaXZlcnNhbC9mbGFzaF9za2luX3NldHRpbmdzLnhtbFBLAQIAABQAAgAIAOeJc0sqlg9n/gIAAJcLAAAmAAAAAAAAAAEAAAAAAAYLAAB1bml2ZXJzYWwvaHRtbF9wdWJsaXNoaW5nX3NldHRpbmdzLnhtbFBLAQIAABQAAgAIAOeJc0tocVKRmgEAAB8GAAAfAAAAAAAAAAEAAAAAAEgOAAB1bml2ZXJzYWwvaHRtbF9za2luX3NldHRpbmdzLmpzUEsBAgAAFAACAAgAaWGeSz08L9HBAAAA5QEAABoAAAAAAAAAAQAAAAAAHxAAAHVuaXZlcnNhbC9pMThuX3ByZXNldHMueG1sUEsBAgAAFAACAAgAaWGeS5r5lmRrAAAAawAAABwAAAAAAAAAAQAAAAAAGBEAAHVuaXZlcnNhbC9sb2NhbF9zZXR0aW5ncy54bWxQSwECAAAUAAIACABElFdHI7RO+/sCAACwCAAAFAAAAAAAAAABAAAAAAC9EQAAdW5pdmVyc2FsL3BsYXllci54bWxQSwECAAAUAAIACABpYZ5LsIcj9GwBAAD3AgAAKQAAAAAAAAABAAAAAADqFAAAdW5pdmVyc2FsL3NraW5fY3VzdG9taXphdGlvbl9zZXR0aW5ncy54bWxQSwECAAAUAAIACABqYZ5LJOD/F8QMAABjGQAAFwAAAAAAAAAAAAAAAACdFgAAdW5pdmVyc2FsL3VuaXZlcnNhbC5wbmdQSwECAAAUAAIACABqYZ5LcGveuksAAABqAAAAGwAAAAAAAAABAAAAAACWIwAAdW5pdmVyc2FsL3VuaXZlcnNhbC5wbmcueG1sUEsFBgAAAAALAAsASQMAABokAAAAAA=="/>
  <p:tag name="ISPRING_PRESENTATION_TITLE" val="33"/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自定义 2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79646"/>
      </a:folHlink>
    </a:clrScheme>
    <a:fontScheme name="k2wtg4tn">
      <a:majorFont>
        <a:latin typeface="微软雅黑"/>
        <a:ea typeface="方正卡通简体"/>
        <a:cs typeface=""/>
      </a:majorFont>
      <a:minorFont>
        <a:latin typeface="微软雅黑"/>
        <a:ea typeface="方正卡通简体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939</Words>
  <Application>WPS 演示</Application>
  <PresentationFormat>宽屏</PresentationFormat>
  <Paragraphs>230</Paragraphs>
  <Slides>24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40" baseType="lpstr">
      <vt:lpstr>Arial</vt:lpstr>
      <vt:lpstr>宋体</vt:lpstr>
      <vt:lpstr>Wingdings</vt:lpstr>
      <vt:lpstr>微软雅黑</vt:lpstr>
      <vt:lpstr>方正卡通简体</vt:lpstr>
      <vt:lpstr>Segoe Print</vt:lpstr>
      <vt:lpstr>Arial Unicode MS</vt:lpstr>
      <vt:lpstr>等线</vt:lpstr>
      <vt:lpstr>Calibri</vt:lpstr>
      <vt:lpstr>Meiryo</vt:lpstr>
      <vt:lpstr>Yu Gothic UI</vt:lpstr>
      <vt:lpstr>Arial Narrow</vt:lpstr>
      <vt:lpstr>Calibri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226</cp:revision>
  <dcterms:created xsi:type="dcterms:W3CDTF">2017-08-18T03:02:00Z</dcterms:created>
  <dcterms:modified xsi:type="dcterms:W3CDTF">2024-04-08T04:16:05Z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056843F7D15A448AAED51331C766A494_13</vt:lpwstr>
  </property>
</Properties>
</file>