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F22"/>
    <a:srgbClr val="FF0000"/>
    <a:srgbClr val="B9CDE5"/>
    <a:srgbClr val="CCC1DA"/>
    <a:srgbClr val="D7E4BD"/>
    <a:srgbClr val="000000"/>
    <a:srgbClr val="D12D2D"/>
    <a:srgbClr val="CA3834"/>
    <a:srgbClr val="B9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7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06150-49AF-4D82-B2B5-902908995B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4CB4-82B2-40D6-B31B-994776B15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"/>
          <a:stretch>
            <a:fillRect/>
          </a:stretch>
        </p:blipFill>
        <p:spPr>
          <a:xfrm>
            <a:off x="111664" y="109923"/>
            <a:ext cx="8920672" cy="492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11664" y="2592049"/>
            <a:ext cx="8920672" cy="1872208"/>
          </a:xfrm>
          <a:prstGeom prst="rect">
            <a:avLst/>
          </a:prstGeom>
          <a:solidFill>
            <a:srgbClr val="DC2F2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89856" y="3075806"/>
            <a:ext cx="720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5596" y="2737252"/>
            <a:ext cx="774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18thCentury" pitchFamily="2" charset="0"/>
              </a:rPr>
              <a:t>FACING BUSINESS CHALLENGES </a:t>
            </a:r>
            <a:r>
              <a:rPr lang="en-US" altLang="zh-CN" sz="1600" dirty="0">
                <a:solidFill>
                  <a:schemeClr val="bg1"/>
                </a:solidFill>
                <a:latin typeface="18thCentury" pitchFamily="2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18thCentury" pitchFamily="2" charset="0"/>
              </a:rPr>
              <a:t>AT HOLIDAY WORLDWIDE SENDING INVITATIONS ACROSS </a:t>
            </a:r>
            <a:endParaRPr lang="zh-CN" altLang="en-US" dirty="0">
              <a:latin typeface="18thCentury" pitchFamily="2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89856" y="3889380"/>
            <a:ext cx="720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7850" y="30165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ChunkFive" pitchFamily="50" charset="0"/>
              </a:rPr>
              <a:t>THE TITLE CONTENT</a:t>
            </a:r>
            <a:endParaRPr lang="zh-CN" altLang="en-US" sz="54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347" y="3867894"/>
            <a:ext cx="774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18thCentury" pitchFamily="2" charset="0"/>
              </a:rPr>
              <a:t>FACING BUSINESS CHALLENGES </a:t>
            </a:r>
            <a:r>
              <a:rPr lang="en-US" altLang="zh-CN" sz="1600" dirty="0">
                <a:solidFill>
                  <a:schemeClr val="bg1"/>
                </a:solidFill>
                <a:latin typeface="18thCentury" pitchFamily="2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18thCentury" pitchFamily="2" charset="0"/>
              </a:rPr>
              <a:t>AT HOLIDAY WORLDWIDE SENDING INVITATIONS ACROSS </a:t>
            </a:r>
            <a:endParaRPr lang="zh-CN" altLang="en-US" dirty="0">
              <a:latin typeface="18thCentu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000" y="107550"/>
            <a:ext cx="4464000" cy="4928400"/>
          </a:xfrm>
          <a:prstGeom prst="rect">
            <a:avLst/>
          </a:prstGeom>
          <a:solidFill>
            <a:srgbClr val="DC2F2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476" y="1337886"/>
            <a:ext cx="29523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hunkFive" pitchFamily="50" charset="0"/>
              </a:rPr>
              <a:t>TAKE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ChunkFive" pitchFamily="50" charset="0"/>
              </a:rPr>
              <a:t>THE RIGHT</a:t>
            </a:r>
            <a:endParaRPr lang="en-US" altLang="zh-CN" sz="2800" dirty="0">
              <a:solidFill>
                <a:schemeClr val="bg1"/>
              </a:solidFill>
              <a:latin typeface="ChunkFive" pitchFamily="50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unkFive" pitchFamily="50" charset="0"/>
              </a:rPr>
              <a:t>DECISIONS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  <a:p>
            <a:pPr algn="ctr"/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, wealth and knowledge are merely worldly possessions that are within the reach of anybody striving for them.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8902" y="1439078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every human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being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has a one-off chance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to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live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--his existence is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unique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and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irretrievable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,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for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the mold with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which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he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was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made, as Rousseau said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.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 A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full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awareness of this will point out to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you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that the most important thing in your existence is your distinctive individuality or something special of yours.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829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7936" y="33950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DC2F22"/>
                </a:solidFill>
                <a:latin typeface="ChunkFive" pitchFamily="50" charset="0"/>
              </a:rPr>
              <a:t>O</a:t>
            </a:r>
            <a:r>
              <a:rPr lang="en-US" altLang="zh-CN" sz="2800" dirty="0">
                <a:solidFill>
                  <a:schemeClr val="bg1"/>
                </a:solidFill>
                <a:latin typeface="ChunkFive" pitchFamily="50" charset="0"/>
              </a:rPr>
              <a:t>UR</a:t>
            </a:r>
            <a:r>
              <a:rPr lang="en-US" altLang="zh-CN" sz="2800" dirty="0">
                <a:solidFill>
                  <a:srgbClr val="DC2F22"/>
                </a:solidFill>
                <a:latin typeface="ChunkFive" pitchFamily="50" charset="0"/>
              </a:rPr>
              <a:t> </a:t>
            </a:r>
            <a:r>
              <a:rPr lang="en-US" altLang="zh-CN" sz="4000" dirty="0">
                <a:solidFill>
                  <a:srgbClr val="DC2F22"/>
                </a:solidFill>
                <a:latin typeface="ChunkFive" pitchFamily="50" charset="0"/>
              </a:rPr>
              <a:t>H</a:t>
            </a:r>
            <a:r>
              <a:rPr lang="en-US" altLang="zh-CN" sz="2800" dirty="0">
                <a:solidFill>
                  <a:schemeClr val="bg1"/>
                </a:solidFill>
                <a:latin typeface="ChunkFive" pitchFamily="50" charset="0"/>
              </a:rPr>
              <a:t>EADQUARTER</a:t>
            </a:r>
            <a:endParaRPr lang="en-US" altLang="zh-CN" sz="2800" dirty="0">
              <a:solidFill>
                <a:schemeClr val="bg1"/>
              </a:solidFill>
              <a:latin typeface="ChunkFive" pitchFamily="50" charset="0"/>
            </a:endParaRP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There is many a person in the world who is ordinary  in our life.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912" y="3634229"/>
            <a:ext cx="511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Fame, wealth and knowledge are merely worldly possessions that are within the reach of anybody striving for them.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2754989" y="1946182"/>
            <a:ext cx="1260000" cy="1260000"/>
          </a:xfrm>
          <a:prstGeom prst="diamond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4257155" y="2046092"/>
            <a:ext cx="1177250" cy="1151180"/>
          </a:xfrm>
          <a:prstGeom prst="diamond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6079431" y="2491260"/>
            <a:ext cx="1620040" cy="1620040"/>
          </a:xfrm>
          <a:prstGeom prst="diamond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6367451" y="1347614"/>
            <a:ext cx="1044000" cy="1044000"/>
          </a:xfrm>
          <a:prstGeom prst="diamond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>
            <a:off x="7101611" y="1685104"/>
            <a:ext cx="1404016" cy="1404016"/>
          </a:xfrm>
          <a:prstGeom prst="diamond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672979" y="2621682"/>
            <a:ext cx="679598" cy="67959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349019" y="2571750"/>
            <a:ext cx="729530" cy="7295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075819" y="2564886"/>
            <a:ext cx="736394" cy="73639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73379" y="1843926"/>
            <a:ext cx="576064" cy="576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85347" y="2420799"/>
            <a:ext cx="867421" cy="8663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4812213" y="1840114"/>
            <a:ext cx="1461166" cy="146116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988672" y="3281330"/>
            <a:ext cx="904104" cy="9041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菱形 44"/>
          <p:cNvSpPr/>
          <p:nvPr/>
        </p:nvSpPr>
        <p:spPr>
          <a:xfrm>
            <a:off x="572604" y="1593637"/>
            <a:ext cx="1944216" cy="1944216"/>
          </a:xfrm>
          <a:prstGeom prst="diamond">
            <a:avLst/>
          </a:prstGeom>
          <a:solidFill>
            <a:srgbClr val="DC2F2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60635" y="2343044"/>
            <a:ext cx="137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5505" y="3075806"/>
            <a:ext cx="137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81230" y="205309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ldine721 Lt BT" pitchFamily="18" charset="0"/>
              </a:rPr>
              <a:t>2014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ldine721 Lt BT" pitchFamily="18" charset="0"/>
              </a:rPr>
              <a:t>news</a:t>
            </a:r>
            <a:endParaRPr lang="zh-CN" altLang="en-US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9912" y="4109617"/>
            <a:ext cx="511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Fame, wealth and knowledge are merely worldly possessions that are within the reach of anybody striving for them.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69121" y="2377760"/>
            <a:ext cx="1370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r>
              <a:rPr lang="en-US" altLang="zh-CN" sz="1600" dirty="0" smtClean="0"/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sz="16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59255" y="2438751"/>
            <a:ext cx="13708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r>
              <a:rPr lang="en-US" altLang="zh-CN" sz="1500" dirty="0" smtClean="0"/>
              <a:t> </a:t>
            </a:r>
            <a:r>
              <a:rPr lang="en-US" altLang="zh-CN" sz="1500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sz="15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33620" y="462027"/>
            <a:ext cx="2647671" cy="489898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308852" y="431388"/>
            <a:ext cx="284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hunkFive" pitchFamily="50" charset="0"/>
              </a:rPr>
              <a:t>INTRODUCE</a:t>
            </a:r>
            <a:endParaRPr lang="en-US" altLang="zh-CN" sz="32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83768" y="1387803"/>
            <a:ext cx="58326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Fame, wealth and knowledge are merely worldly possessions that are within the reach of anybody striving for them. </a:t>
            </a:r>
            <a:endParaRPr lang="en-US" altLang="zh-CN" sz="1700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149" y="1350654"/>
            <a:ext cx="194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ChunkFive" pitchFamily="50" charset="0"/>
              </a:rPr>
              <a:t>VISION</a:t>
            </a:r>
            <a:endParaRPr lang="zh-CN" altLang="en-US" sz="3600" dirty="0">
              <a:solidFill>
                <a:schemeClr val="bg1"/>
              </a:solidFill>
              <a:latin typeface="ChunkFive" pitchFamily="50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2443965" y="1502321"/>
            <a:ext cx="0" cy="432048"/>
          </a:xfrm>
          <a:prstGeom prst="line">
            <a:avLst/>
          </a:prstGeom>
          <a:ln w="28575">
            <a:solidFill>
              <a:srgbClr val="DC2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060" y="2355726"/>
            <a:ext cx="6739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, wealth and knowledge are merely worldly possessions that are within the reach of anybody striving for them.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          A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full awareness of this will point out to you that the most important thing in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  your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existence is your distinctive individuality or something special of yours.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r"/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                   What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really counts is not your worldly success but your peculiar insight into the meaning of life and your commitment to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it.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4871" r="25034" b="28887"/>
          <a:stretch>
            <a:fillRect/>
          </a:stretch>
        </p:blipFill>
        <p:spPr>
          <a:xfrm>
            <a:off x="427584" y="3600602"/>
            <a:ext cx="2148070" cy="120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" b="16051"/>
          <a:stretch>
            <a:fillRect/>
          </a:stretch>
        </p:blipFill>
        <p:spPr>
          <a:xfrm>
            <a:off x="427584" y="2327683"/>
            <a:ext cx="2148070" cy="118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r="4672"/>
          <a:stretch>
            <a:fillRect/>
          </a:stretch>
        </p:blipFill>
        <p:spPr>
          <a:xfrm>
            <a:off x="415414" y="1051772"/>
            <a:ext cx="2160240" cy="119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667094" y="1186988"/>
            <a:ext cx="566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full awareness of this will point out to you that the most important thing in your existence is your distinctive individuality or something special of yours.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67094" y="2467890"/>
            <a:ext cx="566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full awareness of this will point out to you that the most important thing in your existence is your distinctive individuality or something special of yours.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67094" y="3711904"/>
            <a:ext cx="566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full awareness of this will point out to you that the most important thing in your existence is your distinctive individuality or something special of yours.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8000" y="1051771"/>
            <a:ext cx="199399" cy="119639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7999" y="2327683"/>
            <a:ext cx="199399" cy="119639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7998" y="3607601"/>
            <a:ext cx="199399" cy="119639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 rot="10800000">
            <a:off x="-4489" y="1075880"/>
            <a:ext cx="430887" cy="808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ldine721 Lt BT" pitchFamily="18" charset="0"/>
              </a:rPr>
              <a:t>2011</a:t>
            </a:r>
            <a:endParaRPr lang="zh-CN" altLang="en-US" sz="16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0800000">
            <a:off x="-3100" y="2391246"/>
            <a:ext cx="430887" cy="808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ldine721 Lt BT" pitchFamily="18" charset="0"/>
              </a:rPr>
              <a:t>2012</a:t>
            </a:r>
            <a:endParaRPr lang="zh-CN" altLang="en-US" sz="16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>
            <a:off x="0" y="3614267"/>
            <a:ext cx="430887" cy="808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ldine721 Lt BT" pitchFamily="18" charset="0"/>
              </a:rPr>
              <a:t>2013</a:t>
            </a:r>
            <a:endParaRPr lang="zh-CN" altLang="en-US" sz="16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03748" y="24833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hunkFive" pitchFamily="50" charset="0"/>
              </a:rPr>
              <a:t>OUR</a:t>
            </a:r>
            <a:r>
              <a:rPr lang="en-US" altLang="zh-CN" sz="2800" dirty="0">
                <a:solidFill>
                  <a:srgbClr val="DC2F22"/>
                </a:solidFill>
                <a:latin typeface="ChunkFive" pitchFamily="50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hunkFive" pitchFamily="50" charset="0"/>
              </a:rPr>
              <a:t>HEADQUARTER</a:t>
            </a:r>
            <a:endParaRPr lang="en-US" altLang="zh-CN" sz="2800" dirty="0">
              <a:solidFill>
                <a:schemeClr val="bg1"/>
              </a:solidFill>
              <a:latin typeface="ChunkFive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168560" y="1275606"/>
            <a:ext cx="0" cy="2520282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248288" y="1275606"/>
            <a:ext cx="0" cy="25202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  <a:alpha val="6117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392304" y="1391776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unkFive" pitchFamily="50" charset="0"/>
              </a:rPr>
              <a:t>THERE IS MANG A PERSON IN THE WORLD WHO IS ORDINARY IN OUR LIFE.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06821" y="2196994"/>
            <a:ext cx="251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hunkFive" pitchFamily="50" charset="0"/>
              </a:rPr>
              <a:t>INTRODUCE</a:t>
            </a:r>
            <a:endParaRPr lang="en-US" altLang="zh-CN" sz="2800" dirty="0">
              <a:solidFill>
                <a:schemeClr val="bg1"/>
              </a:solidFill>
              <a:latin typeface="ChunkFive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99791" y="1986975"/>
            <a:ext cx="1872209" cy="584775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99792" y="198697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hunkFive" pitchFamily="50" charset="0"/>
              </a:rPr>
              <a:t>THANK   YOU !</a:t>
            </a:r>
            <a:endParaRPr lang="zh-CN" altLang="en-US" sz="3200" dirty="0">
              <a:solidFill>
                <a:schemeClr val="bg1"/>
              </a:solidFill>
              <a:latin typeface="ChunkFive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25636" y="992407"/>
            <a:ext cx="3892729" cy="71524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63788" y="97915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ChunkFive" pitchFamily="50" charset="0"/>
              </a:rPr>
              <a:t>INTRODUCE</a:t>
            </a:r>
            <a:endParaRPr lang="en-US" altLang="zh-CN" sz="4400" dirty="0" smtClean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6378" y="2283718"/>
            <a:ext cx="4970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EVERU HUMAN BEING HAS A ONE-OFF CHANCE TO LIVE—HIS EXISTENCE IS UNIQUE AND IRRETRIEVABLE .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46690" y="1923678"/>
            <a:ext cx="4250621" cy="0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446690" y="1995686"/>
            <a:ext cx="4250621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  <a:alpha val="6117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137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89163" y="577454"/>
            <a:ext cx="2647671" cy="489898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96060" y="546815"/>
            <a:ext cx="284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hunkFive" pitchFamily="50" charset="0"/>
              </a:rPr>
              <a:t>INTRODUCE</a:t>
            </a:r>
            <a:endParaRPr lang="en-US" altLang="zh-CN" sz="32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725" y="1185595"/>
            <a:ext cx="5400600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WAS BROKEN BY 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GOD 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IMMEDIATELY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AFTERWRADS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520" y="2715766"/>
            <a:ext cx="7124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Fame, wealth and knowledge are merely worldly possessions that are within the reach of anybody striving for them.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full awareness of this will point out to you that the most important thing in your existence is your distinctive individuality or something special of yours.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What really counts is not your worldly success but your peculiar insight into the meaning of life and your commitment to it.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568" y="411510"/>
            <a:ext cx="3799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Marilyn Monroe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658" y="924632"/>
            <a:ext cx="175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the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actress.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772" y="1626083"/>
            <a:ext cx="3893568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Marilyn Monroe personified Hollywood glamour with an unparalleled glow and energy that enamored the world. Although she was an alluring beauty with voluptuous curves and a generous pout, Marilyn was more than a '50s sex goddess.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952" y="3223229"/>
            <a:ext cx="79435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ChunkFive" pitchFamily="50" charset="0"/>
              </a:rPr>
              <a:t>T</a:t>
            </a:r>
            <a:r>
              <a:rPr lang="en-US" altLang="zh-CN" sz="4400" dirty="0">
                <a:solidFill>
                  <a:schemeClr val="bg1"/>
                </a:solidFill>
                <a:latin typeface="ChunkFive" pitchFamily="50" charset="0"/>
              </a:rPr>
              <a:t>H</a:t>
            </a:r>
            <a:r>
              <a:rPr lang="en-US" altLang="zh-CN" sz="4000" dirty="0">
                <a:solidFill>
                  <a:schemeClr val="bg1"/>
                </a:solidFill>
                <a:latin typeface="ChunkFive" pitchFamily="50" charset="0"/>
              </a:rPr>
              <a:t>E WOMAN </a:t>
            </a:r>
            <a:r>
              <a:rPr lang="en-US" altLang="zh-CN" sz="4000" dirty="0" smtClean="0">
                <a:solidFill>
                  <a:schemeClr val="bg1"/>
                </a:solidFill>
                <a:latin typeface="ChunkFive" pitchFamily="50" charset="0"/>
              </a:rPr>
              <a:t>WHO</a:t>
            </a:r>
            <a:endParaRPr lang="en-US" altLang="zh-CN" sz="4000" dirty="0" smtClean="0">
              <a:solidFill>
                <a:schemeClr val="bg1"/>
              </a:solidFill>
              <a:latin typeface="ChunkFive" pitchFamily="50" charset="0"/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  <a:latin typeface="ChunkFive" pitchFamily="50" charset="0"/>
              </a:rPr>
              <a:t>                       STARTED IT ALL!</a:t>
            </a:r>
            <a:endParaRPr lang="zh-CN" altLang="en-US" sz="40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3568" y="3079213"/>
            <a:ext cx="1152128" cy="1152128"/>
          </a:xfrm>
          <a:prstGeom prst="ellipse">
            <a:avLst/>
          </a:prstGeom>
          <a:solidFill>
            <a:srgbClr val="DC2F22">
              <a:alpha val="6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42735"/>
            <a:ext cx="1342966" cy="1318073"/>
          </a:xfrm>
          <a:prstGeom prst="ellipse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994268" y="1701772"/>
            <a:ext cx="1368152" cy="1368152"/>
          </a:xfrm>
          <a:prstGeom prst="ellipse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092280" y="1737776"/>
            <a:ext cx="1368152" cy="1368152"/>
          </a:xfrm>
          <a:prstGeom prst="ellipse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575846" y="1041296"/>
            <a:ext cx="1368152" cy="1319512"/>
          </a:xfrm>
          <a:prstGeom prst="ellipse">
            <a:avLst/>
          </a:prstGeom>
          <a:solidFill>
            <a:srgbClr val="B9CDE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578" y="2253734"/>
            <a:ext cx="113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ldine721 Lt BT" pitchFamily="18" charset="0"/>
              </a:rPr>
              <a:t>FAMOUS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13195" y="2255908"/>
            <a:ext cx="14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ldine721 Lt BT" pitchFamily="18" charset="0"/>
              </a:rPr>
              <a:t>BEAUTIFUL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184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2537836" y="635824"/>
            <a:ext cx="2222400" cy="5389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08231" y="1694080"/>
            <a:ext cx="2183548" cy="0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7448" y="630436"/>
            <a:ext cx="3781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ChunkFive" pitchFamily="50" charset="0"/>
              </a:rPr>
              <a:t>THEY MAKE THE DESIGN</a:t>
            </a:r>
            <a:endParaRPr lang="zh-CN" altLang="en-US" sz="32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9168" y="1851104"/>
            <a:ext cx="3383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irretrievable, for the mold with which he was made, as Rousseau said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.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full awareness of this will point out to you that the most important thing in your existence is your distinctive individuality or something special of yours.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978" y="2283718"/>
            <a:ext cx="3611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full awareness of this will point out to you that the most important thing in your existence is your distinctive individuality or something special of yours.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What really counts is not your worldly success but your peculiar insight into the meaning of life and your commitment to it.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56176" y="782598"/>
            <a:ext cx="720080" cy="720080"/>
          </a:xfrm>
          <a:prstGeom prst="ellipse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293457" y="767751"/>
            <a:ext cx="734927" cy="734927"/>
          </a:xfrm>
          <a:prstGeom prst="ellipse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04048" y="760674"/>
            <a:ext cx="734927" cy="742004"/>
          </a:xfrm>
          <a:prstGeom prst="ellipse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Icon-Discussion"/>
          <p:cNvSpPr>
            <a:spLocks noEditPoints="1"/>
          </p:cNvSpPr>
          <p:nvPr/>
        </p:nvSpPr>
        <p:spPr bwMode="auto">
          <a:xfrm>
            <a:off x="5066328" y="935004"/>
            <a:ext cx="594289" cy="393153"/>
          </a:xfrm>
          <a:custGeom>
            <a:avLst/>
            <a:gdLst>
              <a:gd name="T0" fmla="*/ 2828 w 4455"/>
              <a:gd name="T1" fmla="*/ 1011 h 2948"/>
              <a:gd name="T2" fmla="*/ 1414 w 4455"/>
              <a:gd name="T3" fmla="*/ 0 h 2948"/>
              <a:gd name="T4" fmla="*/ 0 w 4455"/>
              <a:gd name="T5" fmla="*/ 1011 h 2948"/>
              <a:gd name="T6" fmla="*/ 1179 w 4455"/>
              <a:gd name="T7" fmla="*/ 2008 h 2948"/>
              <a:gd name="T8" fmla="*/ 974 w 4455"/>
              <a:gd name="T9" fmla="*/ 2595 h 2948"/>
              <a:gd name="T10" fmla="*/ 1630 w 4455"/>
              <a:gd name="T11" fmla="*/ 2010 h 2948"/>
              <a:gd name="T12" fmla="*/ 2828 w 4455"/>
              <a:gd name="T13" fmla="*/ 1011 h 2948"/>
              <a:gd name="T14" fmla="*/ 723 w 4455"/>
              <a:gd name="T15" fmla="*/ 1206 h 2948"/>
              <a:gd name="T16" fmla="*/ 529 w 4455"/>
              <a:gd name="T17" fmla="*/ 1012 h 2948"/>
              <a:gd name="T18" fmla="*/ 723 w 4455"/>
              <a:gd name="T19" fmla="*/ 818 h 2948"/>
              <a:gd name="T20" fmla="*/ 917 w 4455"/>
              <a:gd name="T21" fmla="*/ 1012 h 2948"/>
              <a:gd name="T22" fmla="*/ 723 w 4455"/>
              <a:gd name="T23" fmla="*/ 1206 h 2948"/>
              <a:gd name="T24" fmla="*/ 1419 w 4455"/>
              <a:gd name="T25" fmla="*/ 1206 h 2948"/>
              <a:gd name="T26" fmla="*/ 1225 w 4455"/>
              <a:gd name="T27" fmla="*/ 1012 h 2948"/>
              <a:gd name="T28" fmla="*/ 1419 w 4455"/>
              <a:gd name="T29" fmla="*/ 818 h 2948"/>
              <a:gd name="T30" fmla="*/ 1613 w 4455"/>
              <a:gd name="T31" fmla="*/ 1012 h 2948"/>
              <a:gd name="T32" fmla="*/ 1419 w 4455"/>
              <a:gd name="T33" fmla="*/ 1206 h 2948"/>
              <a:gd name="T34" fmla="*/ 2115 w 4455"/>
              <a:gd name="T35" fmla="*/ 1206 h 2948"/>
              <a:gd name="T36" fmla="*/ 1921 w 4455"/>
              <a:gd name="T37" fmla="*/ 1012 h 2948"/>
              <a:gd name="T38" fmla="*/ 2115 w 4455"/>
              <a:gd name="T39" fmla="*/ 818 h 2948"/>
              <a:gd name="T40" fmla="*/ 2309 w 4455"/>
              <a:gd name="T41" fmla="*/ 1012 h 2948"/>
              <a:gd name="T42" fmla="*/ 2115 w 4455"/>
              <a:gd name="T43" fmla="*/ 1206 h 2948"/>
              <a:gd name="T44" fmla="*/ 3402 w 4455"/>
              <a:gd name="T45" fmla="*/ 2360 h 2948"/>
              <a:gd name="T46" fmla="*/ 3608 w 4455"/>
              <a:gd name="T47" fmla="*/ 2948 h 2948"/>
              <a:gd name="T48" fmla="*/ 2951 w 4455"/>
              <a:gd name="T49" fmla="*/ 2362 h 2948"/>
              <a:gd name="T50" fmla="*/ 2260 w 4455"/>
              <a:gd name="T51" fmla="*/ 2102 h 2948"/>
              <a:gd name="T52" fmla="*/ 3149 w 4455"/>
              <a:gd name="T53" fmla="*/ 1022 h 2948"/>
              <a:gd name="T54" fmla="*/ 3016 w 4455"/>
              <a:gd name="T55" fmla="*/ 547 h 2948"/>
              <a:gd name="T56" fmla="*/ 3168 w 4455"/>
              <a:gd name="T57" fmla="*/ 535 h 2948"/>
              <a:gd name="T58" fmla="*/ 4455 w 4455"/>
              <a:gd name="T59" fmla="*/ 1456 h 2948"/>
              <a:gd name="T60" fmla="*/ 3402 w 4455"/>
              <a:gd name="T61" fmla="*/ 2360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55" h="2948">
                <a:moveTo>
                  <a:pt x="2828" y="1011"/>
                </a:moveTo>
                <a:cubicBezTo>
                  <a:pt x="2828" y="453"/>
                  <a:pt x="2194" y="0"/>
                  <a:pt x="1414" y="0"/>
                </a:cubicBezTo>
                <a:cubicBezTo>
                  <a:pt x="633" y="0"/>
                  <a:pt x="0" y="453"/>
                  <a:pt x="0" y="1011"/>
                </a:cubicBezTo>
                <a:cubicBezTo>
                  <a:pt x="0" y="1513"/>
                  <a:pt x="510" y="1928"/>
                  <a:pt x="1179" y="2008"/>
                </a:cubicBezTo>
                <a:cubicBezTo>
                  <a:pt x="1173" y="2254"/>
                  <a:pt x="1094" y="2469"/>
                  <a:pt x="974" y="2595"/>
                </a:cubicBezTo>
                <a:cubicBezTo>
                  <a:pt x="1304" y="2538"/>
                  <a:pt x="1563" y="2305"/>
                  <a:pt x="1630" y="2010"/>
                </a:cubicBezTo>
                <a:cubicBezTo>
                  <a:pt x="2307" y="1935"/>
                  <a:pt x="2828" y="1517"/>
                  <a:pt x="2828" y="1011"/>
                </a:cubicBezTo>
                <a:close/>
                <a:moveTo>
                  <a:pt x="723" y="1206"/>
                </a:moveTo>
                <a:cubicBezTo>
                  <a:pt x="616" y="1206"/>
                  <a:pt x="529" y="1119"/>
                  <a:pt x="529" y="1012"/>
                </a:cubicBezTo>
                <a:cubicBezTo>
                  <a:pt x="529" y="905"/>
                  <a:pt x="616" y="818"/>
                  <a:pt x="723" y="818"/>
                </a:cubicBezTo>
                <a:cubicBezTo>
                  <a:pt x="830" y="818"/>
                  <a:pt x="917" y="905"/>
                  <a:pt x="917" y="1012"/>
                </a:cubicBezTo>
                <a:cubicBezTo>
                  <a:pt x="917" y="1119"/>
                  <a:pt x="830" y="1206"/>
                  <a:pt x="723" y="1206"/>
                </a:cubicBezTo>
                <a:close/>
                <a:moveTo>
                  <a:pt x="1419" y="1206"/>
                </a:moveTo>
                <a:cubicBezTo>
                  <a:pt x="1312" y="1206"/>
                  <a:pt x="1225" y="1119"/>
                  <a:pt x="1225" y="1012"/>
                </a:cubicBezTo>
                <a:cubicBezTo>
                  <a:pt x="1225" y="905"/>
                  <a:pt x="1312" y="818"/>
                  <a:pt x="1419" y="818"/>
                </a:cubicBezTo>
                <a:cubicBezTo>
                  <a:pt x="1526" y="818"/>
                  <a:pt x="1613" y="905"/>
                  <a:pt x="1613" y="1012"/>
                </a:cubicBezTo>
                <a:cubicBezTo>
                  <a:pt x="1613" y="1119"/>
                  <a:pt x="1526" y="1206"/>
                  <a:pt x="1419" y="1206"/>
                </a:cubicBezTo>
                <a:close/>
                <a:moveTo>
                  <a:pt x="2115" y="1206"/>
                </a:moveTo>
                <a:cubicBezTo>
                  <a:pt x="2007" y="1206"/>
                  <a:pt x="1921" y="1119"/>
                  <a:pt x="1921" y="1012"/>
                </a:cubicBezTo>
                <a:cubicBezTo>
                  <a:pt x="1921" y="905"/>
                  <a:pt x="2007" y="818"/>
                  <a:pt x="2115" y="818"/>
                </a:cubicBezTo>
                <a:cubicBezTo>
                  <a:pt x="2222" y="818"/>
                  <a:pt x="2309" y="905"/>
                  <a:pt x="2309" y="1012"/>
                </a:cubicBezTo>
                <a:cubicBezTo>
                  <a:pt x="2309" y="1119"/>
                  <a:pt x="2222" y="1206"/>
                  <a:pt x="2115" y="1206"/>
                </a:cubicBezTo>
                <a:close/>
                <a:moveTo>
                  <a:pt x="3402" y="2360"/>
                </a:moveTo>
                <a:cubicBezTo>
                  <a:pt x="3408" y="2607"/>
                  <a:pt x="3487" y="2822"/>
                  <a:pt x="3608" y="2948"/>
                </a:cubicBezTo>
                <a:cubicBezTo>
                  <a:pt x="3277" y="2891"/>
                  <a:pt x="3018" y="2658"/>
                  <a:pt x="2951" y="2362"/>
                </a:cubicBezTo>
                <a:cubicBezTo>
                  <a:pt x="2682" y="2329"/>
                  <a:pt x="2445" y="2234"/>
                  <a:pt x="2260" y="2102"/>
                </a:cubicBezTo>
                <a:cubicBezTo>
                  <a:pt x="2790" y="1891"/>
                  <a:pt x="3149" y="1487"/>
                  <a:pt x="3149" y="1022"/>
                </a:cubicBezTo>
                <a:cubicBezTo>
                  <a:pt x="3149" y="853"/>
                  <a:pt x="3102" y="693"/>
                  <a:pt x="3016" y="547"/>
                </a:cubicBezTo>
                <a:cubicBezTo>
                  <a:pt x="3067" y="542"/>
                  <a:pt x="3116" y="535"/>
                  <a:pt x="3168" y="535"/>
                </a:cubicBezTo>
                <a:cubicBezTo>
                  <a:pt x="3878" y="535"/>
                  <a:pt x="4455" y="947"/>
                  <a:pt x="4455" y="1456"/>
                </a:cubicBezTo>
                <a:cubicBezTo>
                  <a:pt x="4455" y="1907"/>
                  <a:pt x="4001" y="2281"/>
                  <a:pt x="3402" y="2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6" tIns="34294" rIns="68586" bIns="3429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" name="Picture 39" descr="C:\Users\v-jtobey.REDMOND\AppData\Local\MetroStyleAddIn\Icons\Data Download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68" y="920308"/>
            <a:ext cx="518904" cy="4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MAGNUM\Projects\Microsoft\Cloud Power FY12\Design\Icons\PNGs\Pooled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tretch>
            <a:fillRect/>
          </a:stretch>
        </p:blipFill>
        <p:spPr bwMode="auto">
          <a:xfrm>
            <a:off x="6167863" y="810081"/>
            <a:ext cx="702509" cy="70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1563638"/>
            <a:ext cx="3575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ChunkFive" pitchFamily="50" charset="0"/>
              </a:rPr>
              <a:t>THE GRAPH</a:t>
            </a:r>
            <a:endParaRPr lang="zh-CN" altLang="en-US" sz="40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5058" y="2055500"/>
            <a:ext cx="3611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full awareness of this will point out to you that the most important thing in your existence is your distinctive individuality or something special of yours.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What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really counts is not your worldly success but your peculiar insight into the meaning of life and your commitment to it.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75912" y="1930940"/>
            <a:ext cx="144016" cy="144016"/>
          </a:xfrm>
          <a:prstGeom prst="ellipse">
            <a:avLst/>
          </a:prstGeom>
          <a:solidFill>
            <a:srgbClr val="DC2F22">
              <a:alpha val="6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000" y="339502"/>
            <a:ext cx="199399" cy="489898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5250" y="3459653"/>
            <a:ext cx="259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irretrievable, for the mold with which he was made, as Rousseau said.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081" y="3459653"/>
            <a:ext cx="259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irretrievable, for the mold with which he was made, as Rousseau said.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683" y="3459653"/>
            <a:ext cx="259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irretrievable, for the mold with which he was made, as Rousseau said.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035" y="157642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irretrievable, for the mold with which he was made, as Rousseau said.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8488" y="1197564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ChunkFive" pitchFamily="50" charset="0"/>
              </a:rPr>
              <a:t>THEY MAKE THE DESIGN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ChunkFive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88" y="258290"/>
            <a:ext cx="253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ChunkFive" pitchFamily="50" charset="0"/>
              </a:rPr>
              <a:t>VISION</a:t>
            </a:r>
            <a:endParaRPr lang="zh-CN" altLang="en-US" sz="4000" dirty="0">
              <a:solidFill>
                <a:schemeClr val="bg1"/>
              </a:solidFill>
              <a:latin typeface="ChunkFive" pitchFamily="50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89152" y="2213123"/>
            <a:ext cx="1584176" cy="959963"/>
            <a:chOff x="2771800" y="2211710"/>
            <a:chExt cx="2088232" cy="1584176"/>
          </a:xfrm>
          <a:solidFill>
            <a:srgbClr val="CCC1DA"/>
          </a:solidFill>
        </p:grpSpPr>
        <p:sp>
          <p:nvSpPr>
            <p:cNvPr id="27" name="圆角矩形 26"/>
            <p:cNvSpPr/>
            <p:nvPr/>
          </p:nvSpPr>
          <p:spPr>
            <a:xfrm>
              <a:off x="2771800" y="2211710"/>
              <a:ext cx="2088232" cy="1584176"/>
            </a:xfrm>
            <a:prstGeom prst="roundRect">
              <a:avLst>
                <a:gd name="adj" fmla="val 238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771800" y="2643758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275856" y="2211710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16680" y="2213123"/>
            <a:ext cx="1584176" cy="959963"/>
            <a:chOff x="2771800" y="2211710"/>
            <a:chExt cx="2088232" cy="1584176"/>
          </a:xfrm>
          <a:solidFill>
            <a:srgbClr val="D7E4BD"/>
          </a:solidFill>
        </p:grpSpPr>
        <p:sp>
          <p:nvSpPr>
            <p:cNvPr id="31" name="圆角矩形 30"/>
            <p:cNvSpPr/>
            <p:nvPr/>
          </p:nvSpPr>
          <p:spPr>
            <a:xfrm>
              <a:off x="2771800" y="2211710"/>
              <a:ext cx="2088232" cy="1584176"/>
            </a:xfrm>
            <a:prstGeom prst="roundRect">
              <a:avLst>
                <a:gd name="adj" fmla="val 238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771800" y="2643758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275856" y="2211710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44208" y="2213123"/>
            <a:ext cx="1584176" cy="959963"/>
            <a:chOff x="2771800" y="2211710"/>
            <a:chExt cx="2088232" cy="1584176"/>
          </a:xfrm>
          <a:solidFill>
            <a:srgbClr val="B9CDE5"/>
          </a:solidFill>
        </p:grpSpPr>
        <p:sp>
          <p:nvSpPr>
            <p:cNvPr id="35" name="圆角矩形 34"/>
            <p:cNvSpPr/>
            <p:nvPr/>
          </p:nvSpPr>
          <p:spPr>
            <a:xfrm>
              <a:off x="2771800" y="2211710"/>
              <a:ext cx="2088232" cy="1584176"/>
            </a:xfrm>
            <a:prstGeom prst="roundRect">
              <a:avLst>
                <a:gd name="adj" fmla="val 238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771800" y="2643758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75856" y="2211710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125403" y="2387084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endParaRPr lang="en-US" altLang="zh-CN" b="1" dirty="0" smtClean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97748" y="2387649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endParaRPr lang="en-US" altLang="zh-CN" b="1" dirty="0" smtClean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57795" y="2387083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THE</a:t>
            </a:r>
            <a:endParaRPr lang="en-US" altLang="zh-CN" b="1" dirty="0" smtClean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0" r="21264" b="2542"/>
          <a:stretch>
            <a:fillRect/>
          </a:stretch>
        </p:blipFill>
        <p:spPr>
          <a:xfrm>
            <a:off x="3247118" y="121746"/>
            <a:ext cx="5773729" cy="4907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342" y="-452586"/>
            <a:ext cx="5760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b="1" dirty="0" err="1">
                <a:solidFill>
                  <a:schemeClr val="bg1"/>
                </a:solidFill>
                <a:latin typeface="Hancock" pitchFamily="2" charset="0"/>
                <a:ea typeface="宋体" panose="02010600030101010101" pitchFamily="2" charset="-122"/>
              </a:rPr>
              <a:t>kelly</a:t>
            </a:r>
            <a:endParaRPr lang="zh-CN" altLang="en-US" sz="15000" b="1" dirty="0">
              <a:solidFill>
                <a:schemeClr val="bg1"/>
              </a:solidFill>
              <a:latin typeface="Hancock" pitchFamily="2" charset="0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826080" y="1901612"/>
            <a:ext cx="0" cy="3136630"/>
          </a:xfrm>
          <a:prstGeom prst="line">
            <a:avLst/>
          </a:prstGeom>
          <a:ln w="203200">
            <a:solidFill>
              <a:srgbClr val="DC2F22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3608" y="1347614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WHY I 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STILL HAVEN’T </a:t>
            </a:r>
            <a:endParaRPr lang="en-US" altLang="zh-CN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MARRIEO 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BILLY’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127" y="2499742"/>
            <a:ext cx="342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irretrievable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571" y="3234338"/>
            <a:ext cx="123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irretrievable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298" y="3234338"/>
            <a:ext cx="1252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In the eternal universe, every human being has a one-off chance to live --his existence is unique and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irretrievable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16016" y="55552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ldine721 Lt BT" pitchFamily="18" charset="0"/>
              </a:rPr>
              <a:t>IT IS NOT EASY TO </a:t>
            </a:r>
            <a:endParaRPr lang="en-US" altLang="zh-CN" sz="2800" b="1" dirty="0" smtClean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Aldine721 Lt BT" pitchFamily="18" charset="0"/>
              </a:rPr>
              <a:t>BE 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WHAT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 ONE </a:t>
            </a:r>
            <a:r>
              <a:rPr lang="en-US" altLang="zh-CN" sz="2800" b="1" dirty="0" smtClean="0">
                <a:solidFill>
                  <a:schemeClr val="bg1"/>
                </a:solidFill>
                <a:latin typeface="Aldine721 Lt BT" pitchFamily="18" charset="0"/>
              </a:rPr>
              <a:t>REALLY IS.</a:t>
            </a:r>
            <a:endParaRPr lang="en-US" altLang="zh-CN" sz="28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856" y="2279650"/>
            <a:ext cx="342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Fame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, wealth and knowledge are merely worldly possessions that are within the reach of anybody striving for them. 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A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full awareness of this will point out to you that the most important thing in your existence is your distinctive individuality or something special of yours. 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What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really counts is not your worldly success but your peculiar insight into the meaning of life and your commitment to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it.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627534"/>
            <a:ext cx="3024336" cy="679739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82519" y="703042"/>
            <a:ext cx="306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hunkFive" pitchFamily="50" charset="0"/>
              </a:rPr>
              <a:t>INTRODUCE</a:t>
            </a:r>
            <a:endParaRPr lang="en-US" altLang="zh-CN" sz="3200" dirty="0">
              <a:solidFill>
                <a:schemeClr val="bg1"/>
              </a:solidFill>
              <a:latin typeface="ChunkFive" pitchFamily="50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83568" y="2643758"/>
            <a:ext cx="1500351" cy="1500351"/>
          </a:xfrm>
          <a:prstGeom prst="ellipse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51708" y="2935725"/>
            <a:ext cx="1280131" cy="1280131"/>
          </a:xfrm>
          <a:prstGeom prst="ellipse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32997" y="3270496"/>
            <a:ext cx="1018922" cy="1018922"/>
          </a:xfrm>
          <a:prstGeom prst="ellipse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599" y="2993274"/>
            <a:ext cx="10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ldine721 Lt BT" pitchFamily="18" charset="0"/>
              </a:rPr>
              <a:t>ONE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18" y="3283047"/>
            <a:ext cx="100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ldine721 Lt BT" pitchFamily="18" charset="0"/>
              </a:rPr>
              <a:t>TWO</a:t>
            </a:r>
            <a:endParaRPr lang="en-US" altLang="zh-CN" sz="1600" b="1" dirty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sz="16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3" y="3550174"/>
            <a:ext cx="10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ldine721 Lt BT" pitchFamily="18" charset="0"/>
              </a:rPr>
              <a:t>THREE</a:t>
            </a:r>
            <a:endParaRPr lang="en-US" altLang="zh-CN" sz="1400" b="1" dirty="0">
              <a:solidFill>
                <a:schemeClr val="bg1"/>
              </a:solidFill>
              <a:latin typeface="Aldine721 Lt BT" pitchFamily="18" charset="0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Aldine721 Lt BT" pitchFamily="18" charset="0"/>
              </a:rPr>
              <a:t>picture</a:t>
            </a:r>
            <a:endParaRPr lang="en-US" altLang="zh-CN" sz="1400" b="1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852831"/>
            <a:ext cx="146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The actor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5151" y="2643758"/>
            <a:ext cx="127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The star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2678" y="2211710"/>
            <a:ext cx="151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dine721 Lt BT" pitchFamily="18" charset="0"/>
              </a:rPr>
              <a:t>The singer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ldine721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5643</Words>
  <Application>WPS 演示</Application>
  <PresentationFormat>全屏显示(16:9)</PresentationFormat>
  <Paragraphs>180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18thCentury</vt:lpstr>
      <vt:lpstr>Segoe Print</vt:lpstr>
      <vt:lpstr>ChunkFive</vt:lpstr>
      <vt:lpstr>Aldine721 Lt BT</vt:lpstr>
      <vt:lpstr>Hancock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86</cp:revision>
  <dcterms:created xsi:type="dcterms:W3CDTF">2024-04-08T07:53:58Z</dcterms:created>
  <dcterms:modified xsi:type="dcterms:W3CDTF">2024-04-08T07:54:15Z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BEC84BCCB7984DF692EE42E413C70604_13</vt:lpwstr>
  </property>
  <property fmtid="{D5CDD505-2E9C-101B-9397-08002B2CF9AE}" pid="3" name="KSOProductBuildVer">
    <vt:lpwstr>2052-12.1.0.16417</vt:lpwstr>
  </property>
</Properties>
</file>