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37"/>
  </p:notesMasterIdLst>
  <p:sldIdLst>
    <p:sldId id="928" r:id="rId6"/>
    <p:sldId id="862" r:id="rId7"/>
    <p:sldId id="962" r:id="rId8"/>
    <p:sldId id="815" r:id="rId9"/>
    <p:sldId id="968" r:id="rId10"/>
    <p:sldId id="969" r:id="rId11"/>
    <p:sldId id="970" r:id="rId12"/>
    <p:sldId id="971" r:id="rId13"/>
    <p:sldId id="972" r:id="rId14"/>
    <p:sldId id="963" r:id="rId15"/>
    <p:sldId id="973" r:id="rId16"/>
    <p:sldId id="974" r:id="rId17"/>
    <p:sldId id="975" r:id="rId18"/>
    <p:sldId id="976" r:id="rId19"/>
    <p:sldId id="964" r:id="rId20"/>
    <p:sldId id="977" r:id="rId21"/>
    <p:sldId id="978" r:id="rId22"/>
    <p:sldId id="979" r:id="rId23"/>
    <p:sldId id="965" r:id="rId24"/>
    <p:sldId id="980" r:id="rId25"/>
    <p:sldId id="981" r:id="rId26"/>
    <p:sldId id="982" r:id="rId27"/>
    <p:sldId id="966" r:id="rId28"/>
    <p:sldId id="983" r:id="rId29"/>
    <p:sldId id="987" r:id="rId30"/>
    <p:sldId id="984" r:id="rId31"/>
    <p:sldId id="985" r:id="rId32"/>
    <p:sldId id="986" r:id="rId33"/>
    <p:sldId id="988" r:id="rId34"/>
    <p:sldId id="990" r:id="rId35"/>
    <p:sldId id="995" r:id="rId36"/>
  </p:sldIdLst>
  <p:sldSz cx="12192000" cy="6858000"/>
  <p:notesSz cx="6858000" cy="9144000"/>
  <p:custDataLst>
    <p:tags r:id="rId41"/>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199765"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6965"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3"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89B0"/>
    <a:srgbClr val="F8F8F8"/>
    <a:srgbClr val="1F98C3"/>
    <a:srgbClr val="781E19"/>
    <a:srgbClr val="A9BECB"/>
    <a:srgbClr val="DDDDDD"/>
    <a:srgbClr val="21A3D0"/>
    <a:srgbClr val="AF1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Objects="1" showGuides="1">
      <p:cViewPr varScale="1">
        <p:scale>
          <a:sx n="108" d="100"/>
          <a:sy n="108" d="100"/>
        </p:scale>
        <p:origin x="714" y="102"/>
      </p:cViewPr>
      <p:guideLst>
        <p:guide orient="horz" pos="2143"/>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notesMaster" Target="notesMasters/notesMaster1.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p:cNvSpPr>
          <p:nvPr>
            <p:ph type="hdr" sz="quarter"/>
          </p:nvPr>
        </p:nvSpPr>
        <p:spPr>
          <a:xfrm>
            <a:off x="0" y="0"/>
            <a:ext cx="2971800" cy="457200"/>
          </a:xfrm>
          <a:prstGeom prst="rect">
            <a:avLst/>
          </a:prstGeom>
          <a:noFill/>
          <a:ln w="9525">
            <a:noFill/>
            <a:miter/>
          </a:ln>
        </p:spPr>
        <p:txBody>
          <a:bodyPr/>
          <a:lstStyle>
            <a:lvl1pPr>
              <a:defRPr sz="1200" noProof="1" dirty="0"/>
            </a:lvl1pPr>
          </a:lstStyle>
          <a:p>
            <a:endParaRPr lang="zh-CN" altLang="en-US"/>
          </a:p>
        </p:txBody>
      </p:sp>
      <p:sp>
        <p:nvSpPr>
          <p:cNvPr id="5123" name="Rectangle 3"/>
          <p:cNvSpPr>
            <a:spLocks noGrp="1"/>
          </p:cNvSpPr>
          <p:nvPr>
            <p:ph type="dt" idx="1"/>
          </p:nvPr>
        </p:nvSpPr>
        <p:spPr>
          <a:xfrm>
            <a:off x="3884613" y="0"/>
            <a:ext cx="2971800" cy="457200"/>
          </a:xfrm>
          <a:prstGeom prst="rect">
            <a:avLst/>
          </a:prstGeom>
          <a:noFill/>
          <a:ln w="9525">
            <a:noFill/>
            <a:miter/>
          </a:ln>
        </p:spPr>
        <p:txBody>
          <a:bodyPr/>
          <a:lstStyle>
            <a:lvl1pPr algn="r">
              <a:defRPr sz="1200" noProof="1" dirty="0">
                <a:latin typeface="Arial" panose="020B0604020202020204" pitchFamily="34" charset="0"/>
                <a:ea typeface="宋体" panose="02010600030101010101" pitchFamily="2" charset="-122"/>
                <a:cs typeface="+mn-ea"/>
              </a:defRPr>
            </a:lvl1pPr>
          </a:lstStyle>
          <a:p>
            <a:fld id="{BB962C8B-B14F-4D97-AF65-F5344CB8AC3E}" type="datetimeFigureOut">
              <a:rPr lang="zh-CN" altLang="en-US"/>
            </a:fld>
            <a:endParaRPr lang="zh-CN" altLang="en-US">
              <a:latin typeface="Arial" panose="020B0604020202020204" pitchFamily="34" charset="0"/>
              <a:ea typeface="宋体" panose="02010600030101010101" pitchFamily="2" charset="-122"/>
              <a:cs typeface="+mn-cs"/>
            </a:endParaRPr>
          </a:p>
        </p:txBody>
      </p:sp>
      <p:sp>
        <p:nvSpPr>
          <p:cNvPr id="5124" name="Rectangle 4"/>
          <p:cNvSpPr>
            <a:spLocks noGrp="1" noRot="1" noChangeAspect="1" noChangeArrowheads="1"/>
          </p:cNvSpPr>
          <p:nvPr>
            <p:ph type="sldImg" idx="4294967295"/>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Rectangle 5"/>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5126" name="Rectangle 6"/>
          <p:cNvSpPr>
            <a:spLocks noGrp="1"/>
          </p:cNvSpPr>
          <p:nvPr>
            <p:ph type="ftr" sz="quarter" idx="4"/>
          </p:nvPr>
        </p:nvSpPr>
        <p:spPr>
          <a:xfrm>
            <a:off x="0" y="8685213"/>
            <a:ext cx="2971800" cy="457200"/>
          </a:xfrm>
          <a:prstGeom prst="rect">
            <a:avLst/>
          </a:prstGeom>
          <a:noFill/>
          <a:ln w="9525">
            <a:noFill/>
            <a:miter/>
          </a:ln>
        </p:spPr>
        <p:txBody>
          <a:bodyPr anchor="b"/>
          <a:lstStyle>
            <a:lvl1pPr>
              <a:defRPr sz="1200" noProof="1" dirty="0"/>
            </a:lvl1pPr>
          </a:lstStyle>
          <a:p>
            <a:endParaRPr lang="en-US" altLang="x-none"/>
          </a:p>
        </p:txBody>
      </p:sp>
      <p:sp>
        <p:nvSpPr>
          <p:cNvPr id="5127" name="Rectangle 7"/>
          <p:cNvSpPr>
            <a:spLocks noGrp="1"/>
          </p:cNvSpPr>
          <p:nvPr>
            <p:ph type="sldNum" sz="quarter" idx="5"/>
          </p:nvPr>
        </p:nvSpPr>
        <p:spPr>
          <a:xfrm>
            <a:off x="3884613" y="8685213"/>
            <a:ext cx="2971800" cy="457200"/>
          </a:xfrm>
          <a:prstGeom prst="rect">
            <a:avLst/>
          </a:prstGeom>
          <a:noFill/>
          <a:ln w="9525">
            <a:noFill/>
            <a:miter/>
          </a:ln>
        </p:spPr>
        <p:txBody>
          <a:bodyPr vert="horz" wrap="square" lIns="91440" tIns="45720" rIns="91440" bIns="45720" numCol="1" anchor="b" anchorCtr="0" compatLnSpc="1"/>
          <a:lstStyle>
            <a:lvl1pPr algn="r">
              <a:defRPr sz="1200"/>
            </a:lvl1pPr>
          </a:lstStyle>
          <a:p>
            <a:fld id="{B30A1EE1-2CD0-440A-87FD-9AD8DC8760FC}"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1pPr>
    <a:lvl2pPr marL="457200" lvl="1"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2pPr>
    <a:lvl3pPr marL="914400" lvl="2"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3pPr>
    <a:lvl4pPr marL="1371600" lvl="3"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4pPr>
    <a:lvl5pPr marL="1828800" lvl="4"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5pPr>
    <a:lvl6pPr marL="2286000" lvl="5"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199765" lvl="7"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6965" lvl="8"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5" y="1122365"/>
            <a:ext cx="9144913" cy="2387603"/>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155" y="3602043"/>
            <a:ext cx="9144913" cy="1655764"/>
          </a:xfrm>
        </p:spPr>
        <p:txBody>
          <a:bodyPr/>
          <a:lstStyle>
            <a:lvl1pPr marL="0" indent="0" algn="ctr">
              <a:buNone/>
              <a:defRPr sz="1900">
                <a:solidFill>
                  <a:schemeClr val="tx1"/>
                </a:solidFill>
              </a:defRPr>
            </a:lvl1pPr>
            <a:lvl2pPr marL="342900" indent="0" algn="ctr">
              <a:buNone/>
              <a:defRPr sz="1500"/>
            </a:lvl2pPr>
            <a:lvl3pPr marL="685800" indent="0" algn="ctr">
              <a:buNone/>
              <a:defRPr sz="1300"/>
            </a:lvl3pPr>
            <a:lvl4pPr marL="1028700" indent="0" algn="ctr">
              <a:buNone/>
              <a:defRPr sz="1200"/>
            </a:lvl4pPr>
            <a:lvl5pPr marL="1371600" indent="0" algn="ctr">
              <a:buNone/>
              <a:defRPr sz="1200"/>
            </a:lvl5pPr>
            <a:lvl6pPr marL="1715135"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427" y="590557"/>
            <a:ext cx="2627028" cy="528638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42343" y="590557"/>
            <a:ext cx="7728792" cy="5286383"/>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5" y="1122365"/>
            <a:ext cx="9144913" cy="2387603"/>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155" y="3602043"/>
            <a:ext cx="9144913" cy="1655764"/>
          </a:xfrm>
        </p:spPr>
        <p:txBody>
          <a:bodyPr/>
          <a:lstStyle>
            <a:lvl1pPr marL="0" indent="0" algn="ctr">
              <a:buNone/>
              <a:defRPr sz="1900">
                <a:solidFill>
                  <a:schemeClr val="tx1"/>
                </a:solidFill>
              </a:defRPr>
            </a:lvl1pPr>
            <a:lvl2pPr marL="342900" indent="0" algn="ctr">
              <a:buNone/>
              <a:defRPr sz="1500"/>
            </a:lvl2pPr>
            <a:lvl3pPr marL="685800" indent="0" algn="ctr">
              <a:buNone/>
              <a:defRPr sz="1300"/>
            </a:lvl3pPr>
            <a:lvl4pPr marL="1028700" indent="0" algn="ctr">
              <a:buNone/>
              <a:defRPr sz="1200"/>
            </a:lvl4pPr>
            <a:lvl5pPr marL="1371600" indent="0" algn="ctr">
              <a:buNone/>
              <a:defRPr sz="1200"/>
            </a:lvl5pPr>
            <a:lvl6pPr marL="1715135"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3" y="1709740"/>
            <a:ext cx="10516651" cy="2852741"/>
          </a:xfrm>
        </p:spPr>
        <p:txBody>
          <a:bodyPr anchor="b"/>
          <a:lstStyle>
            <a:lvl1pPr algn="l">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933" y="4589472"/>
            <a:ext cx="10516651" cy="1500189"/>
          </a:xfrm>
        </p:spPr>
        <p:txBody>
          <a:bodyPr/>
          <a:lstStyle>
            <a:lvl1pPr marL="0" indent="0" algn="l">
              <a:buNone/>
              <a:defRPr sz="1900">
                <a:solidFill>
                  <a:schemeClr val="tx1">
                    <a:tint val="75000"/>
                  </a:schemeClr>
                </a:solidFill>
              </a:defRPr>
            </a:lvl1pPr>
            <a:lvl2pPr marL="342900" indent="0">
              <a:buNone/>
              <a:defRPr sz="1500">
                <a:solidFill>
                  <a:schemeClr val="tx1">
                    <a:tint val="75000"/>
                  </a:schemeClr>
                </a:solidFill>
              </a:defRPr>
            </a:lvl2pPr>
            <a:lvl3pPr marL="685800" indent="0">
              <a:buNone/>
              <a:defRPr sz="13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5135"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42347" y="1600205"/>
            <a:ext cx="5148975" cy="4276731"/>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201485" y="1600205"/>
            <a:ext cx="5148975" cy="4276731"/>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3" y="365133"/>
            <a:ext cx="10516651" cy="970223"/>
          </a:xfrm>
        </p:spPr>
        <p:txBody>
          <a:bodyPr/>
          <a:lstStyle>
            <a:lvl1pPr algn="ct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259854" y="1567348"/>
            <a:ext cx="4702311" cy="710096"/>
          </a:xfrm>
        </p:spPr>
        <p:txBody>
          <a:bodyPr anchor="ctr">
            <a:normAutofit/>
          </a:bodyPr>
          <a:lstStyle>
            <a:lvl1pPr marL="0" indent="0">
              <a:buNone/>
              <a:defRPr sz="2100" b="0"/>
            </a:lvl1pPr>
            <a:lvl2pPr marL="342900" indent="0">
              <a:buNone/>
              <a:defRPr sz="1500" b="1"/>
            </a:lvl2pPr>
            <a:lvl3pPr marL="685800" indent="0">
              <a:buNone/>
              <a:defRPr sz="1300" b="1"/>
            </a:lvl3pPr>
            <a:lvl4pPr marL="1028700" indent="0">
              <a:buNone/>
              <a:defRPr sz="1200" b="1"/>
            </a:lvl4pPr>
            <a:lvl5pPr marL="1371600"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1259854" y="2338397"/>
            <a:ext cx="4702311" cy="3785969"/>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90250" y="1567348"/>
            <a:ext cx="4702311" cy="710096"/>
          </a:xfrm>
        </p:spPr>
        <p:txBody>
          <a:bodyPr rtlCol="0" anchor="ctr">
            <a:normAutofit/>
          </a:bodyPr>
          <a:lstStyle>
            <a:lvl1pPr marL="171450" indent="-171450">
              <a:buNone/>
              <a:defRPr lang="zh-CN" altLang="en-US" b="0" smtClean="0"/>
            </a:lvl1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290250" y="2357469"/>
            <a:ext cx="4702311" cy="3766897"/>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7" y="457201"/>
            <a:ext cx="3932631" cy="1600203"/>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712" y="987427"/>
            <a:ext cx="6172817" cy="4873632"/>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877" y="2057405"/>
            <a:ext cx="3932631" cy="3811595"/>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5135" indent="0">
              <a:buNone/>
              <a:defRPr sz="800"/>
            </a:lvl6pPr>
            <a:lvl7pPr marL="2058035" indent="0">
              <a:buNone/>
              <a:defRPr sz="800"/>
            </a:lvl7pPr>
            <a:lvl8pPr marL="2400935" indent="0">
              <a:buNone/>
              <a:defRPr sz="800"/>
            </a:lvl8pPr>
            <a:lvl9pPr marL="2743835" indent="0">
              <a:buNone/>
              <a:defRPr sz="8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5" y="457201"/>
            <a:ext cx="4261276" cy="1600203"/>
          </a:xfrm>
        </p:spPr>
        <p:txBody>
          <a:bodyPr anchor="t">
            <a:normAutofit/>
          </a:bodyPr>
          <a:lstStyle>
            <a:lvl1pPr>
              <a:defRPr sz="31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385339" y="457201"/>
            <a:ext cx="5971184" cy="5403859"/>
          </a:xfrm>
        </p:spPr>
        <p:txBody>
          <a:bodyPr/>
          <a:lstStyle>
            <a:lvl1pPr marL="0" indent="0">
              <a:buNone/>
              <a:defRPr sz="2400"/>
            </a:lvl1pPr>
            <a:lvl2pPr marL="342900" indent="0">
              <a:buNone/>
              <a:defRPr sz="2100"/>
            </a:lvl2pPr>
            <a:lvl3pPr marL="685800" indent="0">
              <a:buNone/>
              <a:defRPr sz="1900"/>
            </a:lvl3pPr>
            <a:lvl4pPr marL="1028700" indent="0">
              <a:buNone/>
              <a:defRPr sz="1500"/>
            </a:lvl4pPr>
            <a:lvl5pPr marL="1371600" indent="0">
              <a:buNone/>
              <a:defRPr sz="1500"/>
            </a:lvl5pPr>
            <a:lvl6pPr marL="1715135" indent="0">
              <a:buNone/>
              <a:defRPr sz="1500"/>
            </a:lvl6pPr>
            <a:lvl7pPr marL="2058035" indent="0">
              <a:buNone/>
              <a:defRPr sz="1500"/>
            </a:lvl7pPr>
            <a:lvl8pPr marL="2400935" indent="0">
              <a:buNone/>
              <a:defRPr sz="1500"/>
            </a:lvl8pPr>
            <a:lvl9pPr marL="2743835" indent="0">
              <a:buNone/>
              <a:defRPr sz="1500"/>
            </a:lvl9pPr>
          </a:lstStyle>
          <a:p>
            <a:endParaRPr lang="zh-CN" altLang="en-US" noProof="1"/>
          </a:p>
        </p:txBody>
      </p:sp>
      <p:sp>
        <p:nvSpPr>
          <p:cNvPr id="4" name="文本占位符 3"/>
          <p:cNvSpPr>
            <a:spLocks noGrp="1"/>
          </p:cNvSpPr>
          <p:nvPr>
            <p:ph type="body" sz="half" idx="2"/>
          </p:nvPr>
        </p:nvSpPr>
        <p:spPr>
          <a:xfrm>
            <a:off x="839875" y="2057405"/>
            <a:ext cx="4261276" cy="3811595"/>
          </a:xfrm>
        </p:spPr>
        <p:txBody>
          <a:bodyPr>
            <a:normAutofit/>
          </a:bodyPr>
          <a:lstStyle>
            <a:lvl1pPr marL="0" indent="0">
              <a:buNone/>
              <a:defRPr sz="1500"/>
            </a:lvl1pPr>
            <a:lvl2pPr marL="342900" indent="0">
              <a:buNone/>
              <a:defRPr sz="1100"/>
            </a:lvl2pPr>
            <a:lvl3pPr marL="685800" indent="0">
              <a:buNone/>
              <a:defRPr sz="900"/>
            </a:lvl3pPr>
            <a:lvl4pPr marL="1028700" indent="0">
              <a:buNone/>
              <a:defRPr sz="800"/>
            </a:lvl4pPr>
            <a:lvl5pPr marL="1371600" indent="0">
              <a:buNone/>
              <a:defRPr sz="800"/>
            </a:lvl5pPr>
            <a:lvl6pPr marL="1715135" indent="0">
              <a:buNone/>
              <a:defRPr sz="800"/>
            </a:lvl6pPr>
            <a:lvl7pPr marL="2058035" indent="0">
              <a:buNone/>
              <a:defRPr sz="800"/>
            </a:lvl7pPr>
            <a:lvl8pPr marL="2400935" indent="0">
              <a:buNone/>
              <a:defRPr sz="800"/>
            </a:lvl8pPr>
            <a:lvl9pPr marL="2743835" indent="0">
              <a:buNone/>
              <a:defRPr sz="8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427" y="590557"/>
            <a:ext cx="2627028" cy="528638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42343" y="590557"/>
            <a:ext cx="7728792" cy="5286383"/>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5" y="1122365"/>
            <a:ext cx="9144913" cy="2387603"/>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155" y="3602043"/>
            <a:ext cx="9144913" cy="1655764"/>
          </a:xfrm>
        </p:spPr>
        <p:txBody>
          <a:bodyPr/>
          <a:lstStyle>
            <a:lvl1pPr marL="0" indent="0" algn="ctr">
              <a:buNone/>
              <a:defRPr sz="1900">
                <a:solidFill>
                  <a:schemeClr val="tx1"/>
                </a:solidFill>
              </a:defRPr>
            </a:lvl1pPr>
            <a:lvl2pPr marL="342900" indent="0" algn="ctr">
              <a:buNone/>
              <a:defRPr sz="1500"/>
            </a:lvl2pPr>
            <a:lvl3pPr marL="685800" indent="0" algn="ctr">
              <a:buNone/>
              <a:defRPr sz="1300"/>
            </a:lvl3pPr>
            <a:lvl4pPr marL="1028700" indent="0" algn="ctr">
              <a:buNone/>
              <a:defRPr sz="1200"/>
            </a:lvl4pPr>
            <a:lvl5pPr marL="1371600" indent="0" algn="ctr">
              <a:buNone/>
              <a:defRPr sz="1200"/>
            </a:lvl5pPr>
            <a:lvl6pPr marL="1715135"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3" y="1709740"/>
            <a:ext cx="10516651" cy="2852741"/>
          </a:xfrm>
        </p:spPr>
        <p:txBody>
          <a:bodyPr anchor="b"/>
          <a:lstStyle>
            <a:lvl1pPr algn="l">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933" y="4589472"/>
            <a:ext cx="10516651" cy="1500189"/>
          </a:xfrm>
        </p:spPr>
        <p:txBody>
          <a:bodyPr/>
          <a:lstStyle>
            <a:lvl1pPr marL="0" indent="0" algn="l">
              <a:buNone/>
              <a:defRPr sz="1900">
                <a:solidFill>
                  <a:schemeClr val="tx1">
                    <a:tint val="75000"/>
                  </a:schemeClr>
                </a:solidFill>
              </a:defRPr>
            </a:lvl1pPr>
            <a:lvl2pPr marL="342900" indent="0">
              <a:buNone/>
              <a:defRPr sz="1500">
                <a:solidFill>
                  <a:schemeClr val="tx1">
                    <a:tint val="75000"/>
                  </a:schemeClr>
                </a:solidFill>
              </a:defRPr>
            </a:lvl2pPr>
            <a:lvl3pPr marL="685800" indent="0">
              <a:buNone/>
              <a:defRPr sz="13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5135"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42347" y="1600205"/>
            <a:ext cx="5148975" cy="4276731"/>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201485" y="1600205"/>
            <a:ext cx="5148975" cy="4276731"/>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3" y="365133"/>
            <a:ext cx="10516651" cy="970223"/>
          </a:xfrm>
        </p:spPr>
        <p:txBody>
          <a:bodyPr/>
          <a:lstStyle>
            <a:lvl1pPr algn="ct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259854" y="1567348"/>
            <a:ext cx="4702311" cy="710096"/>
          </a:xfrm>
        </p:spPr>
        <p:txBody>
          <a:bodyPr anchor="ctr">
            <a:normAutofit/>
          </a:bodyPr>
          <a:lstStyle>
            <a:lvl1pPr marL="0" indent="0">
              <a:buNone/>
              <a:defRPr sz="2100" b="0"/>
            </a:lvl1pPr>
            <a:lvl2pPr marL="342900" indent="0">
              <a:buNone/>
              <a:defRPr sz="1500" b="1"/>
            </a:lvl2pPr>
            <a:lvl3pPr marL="685800" indent="0">
              <a:buNone/>
              <a:defRPr sz="1300" b="1"/>
            </a:lvl3pPr>
            <a:lvl4pPr marL="1028700" indent="0">
              <a:buNone/>
              <a:defRPr sz="1200" b="1"/>
            </a:lvl4pPr>
            <a:lvl5pPr marL="1371600"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1259854" y="2338397"/>
            <a:ext cx="4702311" cy="3785969"/>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90250" y="1567348"/>
            <a:ext cx="4702311" cy="710096"/>
          </a:xfrm>
        </p:spPr>
        <p:txBody>
          <a:bodyPr rtlCol="0" anchor="ctr">
            <a:normAutofit/>
          </a:bodyPr>
          <a:lstStyle>
            <a:lvl1pPr marL="171450" indent="-171450">
              <a:buNone/>
              <a:defRPr lang="zh-CN" altLang="en-US" b="0" smtClean="0"/>
            </a:lvl1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290250" y="2357469"/>
            <a:ext cx="4702311" cy="3766897"/>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3" y="1709740"/>
            <a:ext cx="10516651" cy="2852741"/>
          </a:xfrm>
        </p:spPr>
        <p:txBody>
          <a:bodyPr anchor="b"/>
          <a:lstStyle>
            <a:lvl1pPr algn="l">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933" y="4589472"/>
            <a:ext cx="10516651" cy="1500189"/>
          </a:xfrm>
        </p:spPr>
        <p:txBody>
          <a:bodyPr/>
          <a:lstStyle>
            <a:lvl1pPr marL="0" indent="0" algn="l">
              <a:buNone/>
              <a:defRPr sz="1900">
                <a:solidFill>
                  <a:schemeClr val="tx1">
                    <a:tint val="75000"/>
                  </a:schemeClr>
                </a:solidFill>
              </a:defRPr>
            </a:lvl1pPr>
            <a:lvl2pPr marL="342900" indent="0">
              <a:buNone/>
              <a:defRPr sz="1500">
                <a:solidFill>
                  <a:schemeClr val="tx1">
                    <a:tint val="75000"/>
                  </a:schemeClr>
                </a:solidFill>
              </a:defRPr>
            </a:lvl2pPr>
            <a:lvl3pPr marL="685800" indent="0">
              <a:buNone/>
              <a:defRPr sz="13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5135"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7" y="457201"/>
            <a:ext cx="3932631" cy="1600203"/>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712" y="987427"/>
            <a:ext cx="6172817" cy="4873632"/>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877" y="2057405"/>
            <a:ext cx="3932631" cy="3811595"/>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5135" indent="0">
              <a:buNone/>
              <a:defRPr sz="800"/>
            </a:lvl6pPr>
            <a:lvl7pPr marL="2058035" indent="0">
              <a:buNone/>
              <a:defRPr sz="800"/>
            </a:lvl7pPr>
            <a:lvl8pPr marL="2400935" indent="0">
              <a:buNone/>
              <a:defRPr sz="800"/>
            </a:lvl8pPr>
            <a:lvl9pPr marL="2743835" indent="0">
              <a:buNone/>
              <a:defRPr sz="8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5" y="457201"/>
            <a:ext cx="4261276" cy="1600203"/>
          </a:xfrm>
        </p:spPr>
        <p:txBody>
          <a:bodyPr anchor="t">
            <a:normAutofit/>
          </a:bodyPr>
          <a:lstStyle>
            <a:lvl1pPr>
              <a:defRPr sz="31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385339" y="457201"/>
            <a:ext cx="5971184" cy="5403859"/>
          </a:xfrm>
        </p:spPr>
        <p:txBody>
          <a:bodyPr/>
          <a:lstStyle>
            <a:lvl1pPr marL="0" indent="0">
              <a:buNone/>
              <a:defRPr sz="2400"/>
            </a:lvl1pPr>
            <a:lvl2pPr marL="342900" indent="0">
              <a:buNone/>
              <a:defRPr sz="2100"/>
            </a:lvl2pPr>
            <a:lvl3pPr marL="685800" indent="0">
              <a:buNone/>
              <a:defRPr sz="1900"/>
            </a:lvl3pPr>
            <a:lvl4pPr marL="1028700" indent="0">
              <a:buNone/>
              <a:defRPr sz="1500"/>
            </a:lvl4pPr>
            <a:lvl5pPr marL="1371600" indent="0">
              <a:buNone/>
              <a:defRPr sz="1500"/>
            </a:lvl5pPr>
            <a:lvl6pPr marL="1715135" indent="0">
              <a:buNone/>
              <a:defRPr sz="1500"/>
            </a:lvl6pPr>
            <a:lvl7pPr marL="2058035" indent="0">
              <a:buNone/>
              <a:defRPr sz="1500"/>
            </a:lvl7pPr>
            <a:lvl8pPr marL="2400935" indent="0">
              <a:buNone/>
              <a:defRPr sz="1500"/>
            </a:lvl8pPr>
            <a:lvl9pPr marL="2743835" indent="0">
              <a:buNone/>
              <a:defRPr sz="1500"/>
            </a:lvl9pPr>
          </a:lstStyle>
          <a:p>
            <a:endParaRPr lang="zh-CN" altLang="en-US" noProof="1"/>
          </a:p>
        </p:txBody>
      </p:sp>
      <p:sp>
        <p:nvSpPr>
          <p:cNvPr id="4" name="文本占位符 3"/>
          <p:cNvSpPr>
            <a:spLocks noGrp="1"/>
          </p:cNvSpPr>
          <p:nvPr>
            <p:ph type="body" sz="half" idx="2"/>
          </p:nvPr>
        </p:nvSpPr>
        <p:spPr>
          <a:xfrm>
            <a:off x="839875" y="2057405"/>
            <a:ext cx="4261276" cy="3811595"/>
          </a:xfrm>
        </p:spPr>
        <p:txBody>
          <a:bodyPr>
            <a:normAutofit/>
          </a:bodyPr>
          <a:lstStyle>
            <a:lvl1pPr marL="0" indent="0">
              <a:buNone/>
              <a:defRPr sz="1500"/>
            </a:lvl1pPr>
            <a:lvl2pPr marL="342900" indent="0">
              <a:buNone/>
              <a:defRPr sz="1100"/>
            </a:lvl2pPr>
            <a:lvl3pPr marL="685800" indent="0">
              <a:buNone/>
              <a:defRPr sz="900"/>
            </a:lvl3pPr>
            <a:lvl4pPr marL="1028700" indent="0">
              <a:buNone/>
              <a:defRPr sz="800"/>
            </a:lvl4pPr>
            <a:lvl5pPr marL="1371600" indent="0">
              <a:buNone/>
              <a:defRPr sz="800"/>
            </a:lvl5pPr>
            <a:lvl6pPr marL="1715135" indent="0">
              <a:buNone/>
              <a:defRPr sz="800"/>
            </a:lvl6pPr>
            <a:lvl7pPr marL="2058035" indent="0">
              <a:buNone/>
              <a:defRPr sz="800"/>
            </a:lvl7pPr>
            <a:lvl8pPr marL="2400935" indent="0">
              <a:buNone/>
              <a:defRPr sz="800"/>
            </a:lvl8pPr>
            <a:lvl9pPr marL="2743835" indent="0">
              <a:buNone/>
              <a:defRPr sz="8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427" y="590557"/>
            <a:ext cx="2627028" cy="528638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42343" y="590557"/>
            <a:ext cx="7728792" cy="5286383"/>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5" y="1122365"/>
            <a:ext cx="9144913" cy="2387603"/>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155" y="3602043"/>
            <a:ext cx="9144913" cy="1655764"/>
          </a:xfrm>
        </p:spPr>
        <p:txBody>
          <a:bodyPr/>
          <a:lstStyle>
            <a:lvl1pPr marL="0" indent="0" algn="ctr">
              <a:buNone/>
              <a:defRPr sz="1900">
                <a:solidFill>
                  <a:schemeClr val="tx1"/>
                </a:solidFill>
              </a:defRPr>
            </a:lvl1pPr>
            <a:lvl2pPr marL="342900" indent="0" algn="ctr">
              <a:buNone/>
              <a:defRPr sz="1500"/>
            </a:lvl2pPr>
            <a:lvl3pPr marL="685800" indent="0" algn="ctr">
              <a:buNone/>
              <a:defRPr sz="1300"/>
            </a:lvl3pPr>
            <a:lvl4pPr marL="1028700" indent="0" algn="ctr">
              <a:buNone/>
              <a:defRPr sz="1200"/>
            </a:lvl4pPr>
            <a:lvl5pPr marL="1371600" indent="0" algn="ctr">
              <a:buNone/>
              <a:defRPr sz="1200"/>
            </a:lvl5pPr>
            <a:lvl6pPr marL="1715135"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3" y="1709740"/>
            <a:ext cx="10516651" cy="2852741"/>
          </a:xfrm>
        </p:spPr>
        <p:txBody>
          <a:bodyPr anchor="b"/>
          <a:lstStyle>
            <a:lvl1pPr algn="l">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933" y="4589472"/>
            <a:ext cx="10516651" cy="1500189"/>
          </a:xfrm>
        </p:spPr>
        <p:txBody>
          <a:bodyPr/>
          <a:lstStyle>
            <a:lvl1pPr marL="0" indent="0" algn="l">
              <a:buNone/>
              <a:defRPr sz="1900">
                <a:solidFill>
                  <a:schemeClr val="tx1">
                    <a:tint val="75000"/>
                  </a:schemeClr>
                </a:solidFill>
              </a:defRPr>
            </a:lvl1pPr>
            <a:lvl2pPr marL="342900" indent="0">
              <a:buNone/>
              <a:defRPr sz="1500">
                <a:solidFill>
                  <a:schemeClr val="tx1">
                    <a:tint val="75000"/>
                  </a:schemeClr>
                </a:solidFill>
              </a:defRPr>
            </a:lvl2pPr>
            <a:lvl3pPr marL="685800" indent="0">
              <a:buNone/>
              <a:defRPr sz="13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5135"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42347" y="1600205"/>
            <a:ext cx="5148975" cy="4276731"/>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201485" y="1600205"/>
            <a:ext cx="5148975" cy="4276731"/>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3" y="365133"/>
            <a:ext cx="10516651" cy="970223"/>
          </a:xfrm>
        </p:spPr>
        <p:txBody>
          <a:bodyPr/>
          <a:lstStyle>
            <a:lvl1pPr algn="ct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259854" y="1567348"/>
            <a:ext cx="4702311" cy="710096"/>
          </a:xfrm>
        </p:spPr>
        <p:txBody>
          <a:bodyPr anchor="ctr">
            <a:normAutofit/>
          </a:bodyPr>
          <a:lstStyle>
            <a:lvl1pPr marL="0" indent="0">
              <a:buNone/>
              <a:defRPr sz="2100" b="0"/>
            </a:lvl1pPr>
            <a:lvl2pPr marL="342900" indent="0">
              <a:buNone/>
              <a:defRPr sz="1500" b="1"/>
            </a:lvl2pPr>
            <a:lvl3pPr marL="685800" indent="0">
              <a:buNone/>
              <a:defRPr sz="1300" b="1"/>
            </a:lvl3pPr>
            <a:lvl4pPr marL="1028700" indent="0">
              <a:buNone/>
              <a:defRPr sz="1200" b="1"/>
            </a:lvl4pPr>
            <a:lvl5pPr marL="1371600"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1259854" y="2338397"/>
            <a:ext cx="4702311" cy="3785969"/>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90250" y="1567348"/>
            <a:ext cx="4702311" cy="710096"/>
          </a:xfrm>
        </p:spPr>
        <p:txBody>
          <a:bodyPr rtlCol="0" anchor="ctr">
            <a:normAutofit/>
          </a:bodyPr>
          <a:lstStyle>
            <a:lvl1pPr marL="171450" indent="-171450">
              <a:buNone/>
              <a:defRPr lang="zh-CN" altLang="en-US" b="0" smtClean="0"/>
            </a:lvl1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290250" y="2357469"/>
            <a:ext cx="4702311" cy="3766897"/>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42347" y="1600205"/>
            <a:ext cx="5148975" cy="4276731"/>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201485" y="1600205"/>
            <a:ext cx="5148975" cy="4276731"/>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7" y="457201"/>
            <a:ext cx="3932631" cy="1600203"/>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712" y="987427"/>
            <a:ext cx="6172817" cy="4873632"/>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877" y="2057405"/>
            <a:ext cx="3932631" cy="3811595"/>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5135" indent="0">
              <a:buNone/>
              <a:defRPr sz="800"/>
            </a:lvl6pPr>
            <a:lvl7pPr marL="2058035" indent="0">
              <a:buNone/>
              <a:defRPr sz="800"/>
            </a:lvl7pPr>
            <a:lvl8pPr marL="2400935" indent="0">
              <a:buNone/>
              <a:defRPr sz="800"/>
            </a:lvl8pPr>
            <a:lvl9pPr marL="2743835" indent="0">
              <a:buNone/>
              <a:defRPr sz="8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5" y="457201"/>
            <a:ext cx="4261276" cy="1600203"/>
          </a:xfrm>
        </p:spPr>
        <p:txBody>
          <a:bodyPr anchor="t">
            <a:normAutofit/>
          </a:bodyPr>
          <a:lstStyle>
            <a:lvl1pPr>
              <a:defRPr sz="31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385339" y="457201"/>
            <a:ext cx="5971184" cy="5403859"/>
          </a:xfrm>
        </p:spPr>
        <p:txBody>
          <a:bodyPr/>
          <a:lstStyle>
            <a:lvl1pPr marL="0" indent="0">
              <a:buNone/>
              <a:defRPr sz="2400"/>
            </a:lvl1pPr>
            <a:lvl2pPr marL="342900" indent="0">
              <a:buNone/>
              <a:defRPr sz="2100"/>
            </a:lvl2pPr>
            <a:lvl3pPr marL="685800" indent="0">
              <a:buNone/>
              <a:defRPr sz="1900"/>
            </a:lvl3pPr>
            <a:lvl4pPr marL="1028700" indent="0">
              <a:buNone/>
              <a:defRPr sz="1500"/>
            </a:lvl4pPr>
            <a:lvl5pPr marL="1371600" indent="0">
              <a:buNone/>
              <a:defRPr sz="1500"/>
            </a:lvl5pPr>
            <a:lvl6pPr marL="1715135" indent="0">
              <a:buNone/>
              <a:defRPr sz="1500"/>
            </a:lvl6pPr>
            <a:lvl7pPr marL="2058035" indent="0">
              <a:buNone/>
              <a:defRPr sz="1500"/>
            </a:lvl7pPr>
            <a:lvl8pPr marL="2400935" indent="0">
              <a:buNone/>
              <a:defRPr sz="1500"/>
            </a:lvl8pPr>
            <a:lvl9pPr marL="2743835" indent="0">
              <a:buNone/>
              <a:defRPr sz="1500"/>
            </a:lvl9pPr>
          </a:lstStyle>
          <a:p>
            <a:endParaRPr lang="zh-CN" altLang="en-US" noProof="1"/>
          </a:p>
        </p:txBody>
      </p:sp>
      <p:sp>
        <p:nvSpPr>
          <p:cNvPr id="4" name="文本占位符 3"/>
          <p:cNvSpPr>
            <a:spLocks noGrp="1"/>
          </p:cNvSpPr>
          <p:nvPr>
            <p:ph type="body" sz="half" idx="2"/>
          </p:nvPr>
        </p:nvSpPr>
        <p:spPr>
          <a:xfrm>
            <a:off x="839875" y="2057405"/>
            <a:ext cx="4261276" cy="3811595"/>
          </a:xfrm>
        </p:spPr>
        <p:txBody>
          <a:bodyPr>
            <a:normAutofit/>
          </a:bodyPr>
          <a:lstStyle>
            <a:lvl1pPr marL="0" indent="0">
              <a:buNone/>
              <a:defRPr sz="1500"/>
            </a:lvl1pPr>
            <a:lvl2pPr marL="342900" indent="0">
              <a:buNone/>
              <a:defRPr sz="1100"/>
            </a:lvl2pPr>
            <a:lvl3pPr marL="685800" indent="0">
              <a:buNone/>
              <a:defRPr sz="900"/>
            </a:lvl3pPr>
            <a:lvl4pPr marL="1028700" indent="0">
              <a:buNone/>
              <a:defRPr sz="800"/>
            </a:lvl4pPr>
            <a:lvl5pPr marL="1371600" indent="0">
              <a:buNone/>
              <a:defRPr sz="800"/>
            </a:lvl5pPr>
            <a:lvl6pPr marL="1715135" indent="0">
              <a:buNone/>
              <a:defRPr sz="800"/>
            </a:lvl6pPr>
            <a:lvl7pPr marL="2058035" indent="0">
              <a:buNone/>
              <a:defRPr sz="800"/>
            </a:lvl7pPr>
            <a:lvl8pPr marL="2400935" indent="0">
              <a:buNone/>
              <a:defRPr sz="800"/>
            </a:lvl8pPr>
            <a:lvl9pPr marL="2743835" indent="0">
              <a:buNone/>
              <a:defRPr sz="8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427" y="590557"/>
            <a:ext cx="2627028" cy="528638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42343" y="590557"/>
            <a:ext cx="7728792" cy="5286383"/>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3" y="365133"/>
            <a:ext cx="10516651" cy="970223"/>
          </a:xfrm>
        </p:spPr>
        <p:txBody>
          <a:bodyPr/>
          <a:lstStyle>
            <a:lvl1pPr algn="ct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259854" y="1567348"/>
            <a:ext cx="4702311" cy="710096"/>
          </a:xfrm>
        </p:spPr>
        <p:txBody>
          <a:bodyPr anchor="ctr">
            <a:normAutofit/>
          </a:bodyPr>
          <a:lstStyle>
            <a:lvl1pPr marL="0" indent="0">
              <a:buNone/>
              <a:defRPr sz="2100" b="0"/>
            </a:lvl1pPr>
            <a:lvl2pPr marL="342900" indent="0">
              <a:buNone/>
              <a:defRPr sz="1500" b="1"/>
            </a:lvl2pPr>
            <a:lvl3pPr marL="685800" indent="0">
              <a:buNone/>
              <a:defRPr sz="1300" b="1"/>
            </a:lvl3pPr>
            <a:lvl4pPr marL="1028700" indent="0">
              <a:buNone/>
              <a:defRPr sz="1200" b="1"/>
            </a:lvl4pPr>
            <a:lvl5pPr marL="1371600"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1259854" y="2338397"/>
            <a:ext cx="4702311" cy="3785969"/>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90250" y="1567348"/>
            <a:ext cx="4702311" cy="710096"/>
          </a:xfrm>
        </p:spPr>
        <p:txBody>
          <a:bodyPr rtlCol="0" anchor="ctr">
            <a:normAutofit/>
          </a:bodyPr>
          <a:lstStyle>
            <a:lvl1pPr marL="171450" indent="-171450">
              <a:buNone/>
              <a:defRPr lang="zh-CN" altLang="en-US" b="0" smtClean="0"/>
            </a:lvl1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290250" y="2357469"/>
            <a:ext cx="4702311" cy="3766897"/>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7" y="457201"/>
            <a:ext cx="3932631" cy="1600203"/>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712" y="987427"/>
            <a:ext cx="6172817" cy="4873632"/>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877" y="2057405"/>
            <a:ext cx="3932631" cy="3811595"/>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5135" indent="0">
              <a:buNone/>
              <a:defRPr sz="800"/>
            </a:lvl6pPr>
            <a:lvl7pPr marL="2058035" indent="0">
              <a:buNone/>
              <a:defRPr sz="800"/>
            </a:lvl7pPr>
            <a:lvl8pPr marL="2400935" indent="0">
              <a:buNone/>
              <a:defRPr sz="800"/>
            </a:lvl8pPr>
            <a:lvl9pPr marL="2743835" indent="0">
              <a:buNone/>
              <a:defRPr sz="8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5" y="457201"/>
            <a:ext cx="4261276" cy="1600203"/>
          </a:xfrm>
        </p:spPr>
        <p:txBody>
          <a:bodyPr anchor="t">
            <a:normAutofit/>
          </a:bodyPr>
          <a:lstStyle>
            <a:lvl1pPr>
              <a:defRPr sz="31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385339" y="457201"/>
            <a:ext cx="5971184" cy="5403859"/>
          </a:xfrm>
        </p:spPr>
        <p:txBody>
          <a:bodyPr/>
          <a:lstStyle>
            <a:lvl1pPr marL="0" indent="0">
              <a:buNone/>
              <a:defRPr sz="2400"/>
            </a:lvl1pPr>
            <a:lvl2pPr marL="342900" indent="0">
              <a:buNone/>
              <a:defRPr sz="2100"/>
            </a:lvl2pPr>
            <a:lvl3pPr marL="685800" indent="0">
              <a:buNone/>
              <a:defRPr sz="1900"/>
            </a:lvl3pPr>
            <a:lvl4pPr marL="1028700" indent="0">
              <a:buNone/>
              <a:defRPr sz="1500"/>
            </a:lvl4pPr>
            <a:lvl5pPr marL="1371600" indent="0">
              <a:buNone/>
              <a:defRPr sz="1500"/>
            </a:lvl5pPr>
            <a:lvl6pPr marL="1715135" indent="0">
              <a:buNone/>
              <a:defRPr sz="1500"/>
            </a:lvl6pPr>
            <a:lvl7pPr marL="2058035" indent="0">
              <a:buNone/>
              <a:defRPr sz="1500"/>
            </a:lvl7pPr>
            <a:lvl8pPr marL="2400935" indent="0">
              <a:buNone/>
              <a:defRPr sz="1500"/>
            </a:lvl8pPr>
            <a:lvl9pPr marL="2743835" indent="0">
              <a:buNone/>
              <a:defRPr sz="1500"/>
            </a:lvl9pPr>
          </a:lstStyle>
          <a:p>
            <a:endParaRPr lang="zh-CN" altLang="en-US" noProof="1"/>
          </a:p>
        </p:txBody>
      </p:sp>
      <p:sp>
        <p:nvSpPr>
          <p:cNvPr id="4" name="文本占位符 3"/>
          <p:cNvSpPr>
            <a:spLocks noGrp="1"/>
          </p:cNvSpPr>
          <p:nvPr>
            <p:ph type="body" sz="half" idx="2"/>
          </p:nvPr>
        </p:nvSpPr>
        <p:spPr>
          <a:xfrm>
            <a:off x="839875" y="2057405"/>
            <a:ext cx="4261276" cy="3811595"/>
          </a:xfrm>
        </p:spPr>
        <p:txBody>
          <a:bodyPr>
            <a:normAutofit/>
          </a:bodyPr>
          <a:lstStyle>
            <a:lvl1pPr marL="0" indent="0">
              <a:buNone/>
              <a:defRPr sz="1500"/>
            </a:lvl1pPr>
            <a:lvl2pPr marL="342900" indent="0">
              <a:buNone/>
              <a:defRPr sz="1100"/>
            </a:lvl2pPr>
            <a:lvl3pPr marL="685800" indent="0">
              <a:buNone/>
              <a:defRPr sz="900"/>
            </a:lvl3pPr>
            <a:lvl4pPr marL="1028700" indent="0">
              <a:buNone/>
              <a:defRPr sz="800"/>
            </a:lvl4pPr>
            <a:lvl5pPr marL="1371600" indent="0">
              <a:buNone/>
              <a:defRPr sz="800"/>
            </a:lvl5pPr>
            <a:lvl6pPr marL="1715135" indent="0">
              <a:buNone/>
              <a:defRPr sz="800"/>
            </a:lvl6pPr>
            <a:lvl7pPr marL="2058035" indent="0">
              <a:buNone/>
              <a:defRPr sz="800"/>
            </a:lvl7pPr>
            <a:lvl8pPr marL="2400935" indent="0">
              <a:buNone/>
              <a:defRPr sz="800"/>
            </a:lvl8pPr>
            <a:lvl9pPr marL="2743835" indent="0">
              <a:buNone/>
              <a:defRPr sz="8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6" Type="http://schemas.openxmlformats.org/officeDocument/2006/relationships/theme" Target="../theme/theme4.xml"/><Relationship Id="rId25" Type="http://schemas.openxmlformats.org/officeDocument/2006/relationships/image" Target="../media/image14.png"/><Relationship Id="rId24" Type="http://schemas.openxmlformats.org/officeDocument/2006/relationships/image" Target="../media/image13.png"/><Relationship Id="rId23" Type="http://schemas.openxmlformats.org/officeDocument/2006/relationships/image" Target="../media/image12.png"/><Relationship Id="rId22" Type="http://schemas.openxmlformats.org/officeDocument/2006/relationships/image" Target="../media/image11.png"/><Relationship Id="rId21" Type="http://schemas.openxmlformats.org/officeDocument/2006/relationships/image" Target="../media/image10.png"/><Relationship Id="rId20" Type="http://schemas.openxmlformats.org/officeDocument/2006/relationships/image" Target="../media/image9.png"/><Relationship Id="rId2" Type="http://schemas.openxmlformats.org/officeDocument/2006/relationships/slideLayout" Target="../slideLayouts/slideLayout35.xml"/><Relationship Id="rId19" Type="http://schemas.openxmlformats.org/officeDocument/2006/relationships/image" Target="../media/image8.png"/><Relationship Id="rId18" Type="http://schemas.openxmlformats.org/officeDocument/2006/relationships/image" Target="../media/image7.png"/><Relationship Id="rId17" Type="http://schemas.openxmlformats.org/officeDocument/2006/relationships/image" Target="../media/image6.png"/><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842967" y="590551"/>
            <a:ext cx="105076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8" rIns="91432" bIns="45718" numCol="1" anchor="ctr" anchorCtr="0" compatLnSpc="1"/>
          <a:lstStyle/>
          <a:p>
            <a:pPr lvl="0"/>
            <a:r>
              <a:rPr lang="zh-CN" altLang="en-US" smtClean="0"/>
              <a:t>单击此处编辑母版标题样式</a:t>
            </a:r>
            <a:endParaRPr lang="zh-CN" altLang="en-US" smtClean="0"/>
          </a:p>
        </p:txBody>
      </p:sp>
      <p:sp>
        <p:nvSpPr>
          <p:cNvPr id="1027" name="Rectangle 3"/>
          <p:cNvSpPr>
            <a:spLocks noGrp="1" noChangeArrowheads="1"/>
          </p:cNvSpPr>
          <p:nvPr>
            <p:ph type="body" idx="9"/>
          </p:nvPr>
        </p:nvSpPr>
        <p:spPr bwMode="auto">
          <a:xfrm>
            <a:off x="842967" y="1600200"/>
            <a:ext cx="105076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8" rIns="91432" bIns="45718"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buFont typeface="Arial" panose="020B0604020202020204" pitchFamily="34" charset="0"/>
        <a:defRPr sz="2400" kern="1200">
          <a:solidFill>
            <a:srgbClr val="969696"/>
          </a:solidFill>
          <a:latin typeface="+mj-lt"/>
          <a:ea typeface="+mj-ea"/>
          <a:cs typeface="+mj-cs"/>
        </a:defRPr>
      </a:lvl1pPr>
      <a:lvl2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rgbClr val="969696"/>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000" kern="1200">
          <a:solidFill>
            <a:srgbClr val="969696"/>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8365" lvl="7"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5565" lvl="8"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7pPr>
      <a:lvl8pPr marL="3199765" lvl="7"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8pPr>
      <a:lvl9pPr marL="3656965" lvl="8"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842967" y="590551"/>
            <a:ext cx="105076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8" rIns="91432" bIns="45718" numCol="1" anchor="ctr" anchorCtr="0" compatLnSpc="1"/>
          <a:lstStyle/>
          <a:p>
            <a:pPr lvl="0"/>
            <a:r>
              <a:rPr lang="zh-CN" altLang="en-US" smtClean="0"/>
              <a:t>单击此处编辑母版标题样式</a:t>
            </a:r>
            <a:endParaRPr lang="zh-CN" altLang="en-US" smtClean="0"/>
          </a:p>
        </p:txBody>
      </p:sp>
      <p:sp>
        <p:nvSpPr>
          <p:cNvPr id="2051" name="Rectangle 3"/>
          <p:cNvSpPr>
            <a:spLocks noGrp="1" noChangeArrowheads="1"/>
          </p:cNvSpPr>
          <p:nvPr>
            <p:ph type="body" idx="9"/>
          </p:nvPr>
        </p:nvSpPr>
        <p:spPr bwMode="auto">
          <a:xfrm>
            <a:off x="842967" y="1600200"/>
            <a:ext cx="105076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8" rIns="91432" bIns="45718"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buFont typeface="Arial" panose="020B0604020202020204" pitchFamily="34" charset="0"/>
        <a:defRPr sz="2400" kern="1200">
          <a:solidFill>
            <a:srgbClr val="969696"/>
          </a:solidFill>
          <a:latin typeface="+mj-lt"/>
          <a:ea typeface="+mj-ea"/>
          <a:cs typeface="+mj-cs"/>
        </a:defRPr>
      </a:lvl1pPr>
      <a:lvl2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rgbClr val="969696"/>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000" kern="1200">
          <a:solidFill>
            <a:srgbClr val="969696"/>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8365" lvl="7"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5565" lvl="8"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7pPr>
      <a:lvl8pPr marL="3199765" lvl="7"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8pPr>
      <a:lvl9pPr marL="3656965" lvl="8"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Freeform 5"/>
          <p:cNvSpPr>
            <a:spLocks noChangeArrowheads="1"/>
          </p:cNvSpPr>
          <p:nvPr userDrawn="1"/>
        </p:nvSpPr>
        <p:spPr bwMode="auto">
          <a:xfrm>
            <a:off x="101601" y="100013"/>
            <a:ext cx="1630363" cy="484187"/>
          </a:xfrm>
          <a:custGeom>
            <a:avLst/>
            <a:gdLst>
              <a:gd name="T0" fmla="*/ 0 w 2132"/>
              <a:gd name="T1" fmla="*/ 0 h 822"/>
              <a:gd name="T2" fmla="*/ 1904 w 2132"/>
              <a:gd name="T3" fmla="*/ 0 h 822"/>
              <a:gd name="T4" fmla="*/ 2132 w 2132"/>
              <a:gd name="T5" fmla="*/ 411 h 822"/>
              <a:gd name="T6" fmla="*/ 1904 w 2132"/>
              <a:gd name="T7" fmla="*/ 822 h 822"/>
              <a:gd name="T8" fmla="*/ 0 w 2132"/>
              <a:gd name="T9" fmla="*/ 822 h 822"/>
              <a:gd name="T10" fmla="*/ 0 w 2132"/>
              <a:gd name="T11" fmla="*/ 0 h 822"/>
            </a:gdLst>
            <a:ahLst/>
            <a:cxnLst>
              <a:cxn ang="0">
                <a:pos x="T0" y="T1"/>
              </a:cxn>
              <a:cxn ang="0">
                <a:pos x="T2" y="T3"/>
              </a:cxn>
              <a:cxn ang="0">
                <a:pos x="T4" y="T5"/>
              </a:cxn>
              <a:cxn ang="0">
                <a:pos x="T6" y="T7"/>
              </a:cxn>
              <a:cxn ang="0">
                <a:pos x="T8" y="T9"/>
              </a:cxn>
              <a:cxn ang="0">
                <a:pos x="T10" y="T11"/>
              </a:cxn>
            </a:cxnLst>
            <a:rect l="0" t="0" r="r" b="b"/>
            <a:pathLst>
              <a:path w="2132" h="822">
                <a:moveTo>
                  <a:pt x="0" y="0"/>
                </a:moveTo>
                <a:lnTo>
                  <a:pt x="1904" y="0"/>
                </a:lnTo>
                <a:lnTo>
                  <a:pt x="2132" y="411"/>
                </a:lnTo>
                <a:lnTo>
                  <a:pt x="1904" y="822"/>
                </a:lnTo>
                <a:lnTo>
                  <a:pt x="0" y="822"/>
                </a:lnTo>
                <a:lnTo>
                  <a:pt x="0" y="0"/>
                </a:lnTo>
                <a:close/>
              </a:path>
            </a:pathLst>
          </a:custGeom>
          <a:solidFill>
            <a:srgbClr val="2B5063"/>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075" name="Freeform 6"/>
          <p:cNvSpPr>
            <a:spLocks noChangeArrowheads="1"/>
          </p:cNvSpPr>
          <p:nvPr userDrawn="1"/>
        </p:nvSpPr>
        <p:spPr bwMode="auto">
          <a:xfrm>
            <a:off x="1608138" y="100013"/>
            <a:ext cx="9693275" cy="484187"/>
          </a:xfrm>
          <a:custGeom>
            <a:avLst/>
            <a:gdLst>
              <a:gd name="T0" fmla="*/ 0 w 12682"/>
              <a:gd name="T1" fmla="*/ 0 h 822"/>
              <a:gd name="T2" fmla="*/ 12454 w 12682"/>
              <a:gd name="T3" fmla="*/ 0 h 822"/>
              <a:gd name="T4" fmla="*/ 12682 w 12682"/>
              <a:gd name="T5" fmla="*/ 411 h 822"/>
              <a:gd name="T6" fmla="*/ 12454 w 12682"/>
              <a:gd name="T7" fmla="*/ 822 h 822"/>
              <a:gd name="T8" fmla="*/ 0 w 12682"/>
              <a:gd name="T9" fmla="*/ 822 h 822"/>
              <a:gd name="T10" fmla="*/ 228 w 12682"/>
              <a:gd name="T11" fmla="*/ 411 h 822"/>
              <a:gd name="T12" fmla="*/ 0 w 12682"/>
              <a:gd name="T13" fmla="*/ 0 h 822"/>
            </a:gdLst>
            <a:ahLst/>
            <a:cxnLst>
              <a:cxn ang="0">
                <a:pos x="T0" y="T1"/>
              </a:cxn>
              <a:cxn ang="0">
                <a:pos x="T2" y="T3"/>
              </a:cxn>
              <a:cxn ang="0">
                <a:pos x="T4" y="T5"/>
              </a:cxn>
              <a:cxn ang="0">
                <a:pos x="T6" y="T7"/>
              </a:cxn>
              <a:cxn ang="0">
                <a:pos x="T8" y="T9"/>
              </a:cxn>
              <a:cxn ang="0">
                <a:pos x="T10" y="T11"/>
              </a:cxn>
              <a:cxn ang="0">
                <a:pos x="T12" y="T13"/>
              </a:cxn>
            </a:cxnLst>
            <a:rect l="0" t="0" r="r" b="b"/>
            <a:pathLst>
              <a:path w="12682" h="822">
                <a:moveTo>
                  <a:pt x="0" y="0"/>
                </a:moveTo>
                <a:lnTo>
                  <a:pt x="12454" y="0"/>
                </a:lnTo>
                <a:lnTo>
                  <a:pt x="12682" y="411"/>
                </a:lnTo>
                <a:lnTo>
                  <a:pt x="12454" y="822"/>
                </a:lnTo>
                <a:lnTo>
                  <a:pt x="0" y="822"/>
                </a:lnTo>
                <a:lnTo>
                  <a:pt x="228" y="411"/>
                </a:lnTo>
                <a:lnTo>
                  <a:pt x="0" y="0"/>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076" name="Freeform 7"/>
          <p:cNvSpPr>
            <a:spLocks noChangeArrowheads="1"/>
          </p:cNvSpPr>
          <p:nvPr userDrawn="1"/>
        </p:nvSpPr>
        <p:spPr bwMode="auto">
          <a:xfrm>
            <a:off x="11179176" y="100013"/>
            <a:ext cx="912813" cy="484187"/>
          </a:xfrm>
          <a:custGeom>
            <a:avLst/>
            <a:gdLst>
              <a:gd name="T0" fmla="*/ 0 w 1191"/>
              <a:gd name="T1" fmla="*/ 0 h 822"/>
              <a:gd name="T2" fmla="*/ 1191 w 1191"/>
              <a:gd name="T3" fmla="*/ 0 h 822"/>
              <a:gd name="T4" fmla="*/ 1191 w 1191"/>
              <a:gd name="T5" fmla="*/ 822 h 822"/>
              <a:gd name="T6" fmla="*/ 0 w 1191"/>
              <a:gd name="T7" fmla="*/ 822 h 822"/>
              <a:gd name="T8" fmla="*/ 228 w 1191"/>
              <a:gd name="T9" fmla="*/ 411 h 822"/>
              <a:gd name="T10" fmla="*/ 0 w 1191"/>
              <a:gd name="T11" fmla="*/ 0 h 822"/>
            </a:gdLst>
            <a:ahLst/>
            <a:cxnLst>
              <a:cxn ang="0">
                <a:pos x="T0" y="T1"/>
              </a:cxn>
              <a:cxn ang="0">
                <a:pos x="T2" y="T3"/>
              </a:cxn>
              <a:cxn ang="0">
                <a:pos x="T4" y="T5"/>
              </a:cxn>
              <a:cxn ang="0">
                <a:pos x="T6" y="T7"/>
              </a:cxn>
              <a:cxn ang="0">
                <a:pos x="T8" y="T9"/>
              </a:cxn>
              <a:cxn ang="0">
                <a:pos x="T10" y="T11"/>
              </a:cxn>
            </a:cxnLst>
            <a:rect l="0" t="0" r="r" b="b"/>
            <a:pathLst>
              <a:path w="1191" h="822">
                <a:moveTo>
                  <a:pt x="0" y="0"/>
                </a:moveTo>
                <a:lnTo>
                  <a:pt x="1191" y="0"/>
                </a:lnTo>
                <a:lnTo>
                  <a:pt x="1191" y="822"/>
                </a:lnTo>
                <a:lnTo>
                  <a:pt x="0" y="822"/>
                </a:lnTo>
                <a:lnTo>
                  <a:pt x="228" y="411"/>
                </a:lnTo>
                <a:lnTo>
                  <a:pt x="0" y="0"/>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077" name="TextBox 6"/>
          <p:cNvSpPr txBox="1">
            <a:spLocks noChangeArrowheads="1"/>
          </p:cNvSpPr>
          <p:nvPr userDrawn="1"/>
        </p:nvSpPr>
        <p:spPr bwMode="auto">
          <a:xfrm>
            <a:off x="11376027" y="173041"/>
            <a:ext cx="647700"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fld id="{A120F6D3-53E0-4B77-BA58-194B2B360A72}" type="slidenum">
              <a:rPr lang="zh-CN" altLang="en-US" sz="1600">
                <a:solidFill>
                  <a:schemeClr val="accent2"/>
                </a:solidFill>
                <a:latin typeface="微软雅黑" panose="020B0503020204020204" pitchFamily="34" charset="-122"/>
                <a:ea typeface="微软雅黑" panose="020B0503020204020204" pitchFamily="34" charset="-122"/>
              </a:rPr>
            </a:fld>
            <a:endParaRPr lang="zh-CN" altLang="en-US" sz="1600">
              <a:solidFill>
                <a:schemeClr val="accent2"/>
              </a:solidFill>
              <a:latin typeface="微软雅黑" panose="020B0503020204020204" pitchFamily="34" charset="-122"/>
              <a:ea typeface="微软雅黑" panose="020B0503020204020204" pitchFamily="34" charset="-122"/>
            </a:endParaRPr>
          </a:p>
        </p:txBody>
      </p:sp>
      <p:sp>
        <p:nvSpPr>
          <p:cNvPr id="3078" name="Rectangle 2"/>
          <p:cNvSpPr>
            <a:spLocks noGrp="1" noChangeArrowheads="1"/>
          </p:cNvSpPr>
          <p:nvPr>
            <p:ph type="title" idx="4294967295"/>
          </p:nvPr>
        </p:nvSpPr>
        <p:spPr bwMode="auto">
          <a:xfrm>
            <a:off x="842967" y="590551"/>
            <a:ext cx="105076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8" rIns="91432" bIns="45718" numCol="1" anchor="ctr" anchorCtr="0" compatLnSpc="1"/>
          <a:lstStyle/>
          <a:p>
            <a:pPr lvl="0"/>
            <a:r>
              <a:rPr lang="zh-CN" altLang="en-US" smtClean="0"/>
              <a:t>单击此处编辑母版标题样式</a:t>
            </a:r>
            <a:endParaRPr lang="zh-CN" altLang="en-US" smtClean="0"/>
          </a:p>
        </p:txBody>
      </p:sp>
      <p:sp>
        <p:nvSpPr>
          <p:cNvPr id="3079" name="Rectangle 3"/>
          <p:cNvSpPr>
            <a:spLocks noGrp="1" noChangeArrowheads="1"/>
          </p:cNvSpPr>
          <p:nvPr>
            <p:ph type="body" idx="9"/>
          </p:nvPr>
        </p:nvSpPr>
        <p:spPr bwMode="auto">
          <a:xfrm>
            <a:off x="842967" y="1600200"/>
            <a:ext cx="105076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8" rIns="91432" bIns="45718"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300" fill="hold"/>
                                        <p:tgtEl>
                                          <p:spTgt spid="3074"/>
                                        </p:tgtEl>
                                        <p:attrNameLst>
                                          <p:attrName>ppt_x</p:attrName>
                                        </p:attrNameLst>
                                      </p:cBhvr>
                                      <p:tavLst>
                                        <p:tav tm="0">
                                          <p:val>
                                            <p:strVal val="0-#ppt_w/2"/>
                                          </p:val>
                                        </p:tav>
                                        <p:tav tm="100000">
                                          <p:val>
                                            <p:strVal val="#ppt_x"/>
                                          </p:val>
                                        </p:tav>
                                      </p:tavLst>
                                    </p:anim>
                                    <p:anim calcmode="lin" valueType="num">
                                      <p:cBhvr additive="base">
                                        <p:cTn id="8" dur="3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left)">
                                      <p:cBhvr>
                                        <p:cTn id="12" dur="400"/>
                                        <p:tgtEl>
                                          <p:spTgt spid="3075"/>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076"/>
                                        </p:tgtEl>
                                        <p:attrNameLst>
                                          <p:attrName>style.visibility</p:attrName>
                                        </p:attrNameLst>
                                      </p:cBhvr>
                                      <p:to>
                                        <p:strVal val="visible"/>
                                      </p:to>
                                    </p:set>
                                    <p:anim calcmode="lin" valueType="num">
                                      <p:cBhvr additive="base">
                                        <p:cTn id="16" dur="300" fill="hold"/>
                                        <p:tgtEl>
                                          <p:spTgt spid="3076"/>
                                        </p:tgtEl>
                                        <p:attrNameLst>
                                          <p:attrName>ppt_x</p:attrName>
                                        </p:attrNameLst>
                                      </p:cBhvr>
                                      <p:tavLst>
                                        <p:tav tm="0">
                                          <p:val>
                                            <p:strVal val="1+#ppt_w/2"/>
                                          </p:val>
                                        </p:tav>
                                        <p:tav tm="100000">
                                          <p:val>
                                            <p:strVal val="#ppt_x"/>
                                          </p:val>
                                        </p:tav>
                                      </p:tavLst>
                                    </p:anim>
                                    <p:anim calcmode="lin" valueType="num">
                                      <p:cBhvr additive="base">
                                        <p:cTn id="17" dur="3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buFont typeface="Arial" panose="020B0604020202020204" pitchFamily="34" charset="0"/>
        <a:defRPr sz="2400" kern="1200">
          <a:solidFill>
            <a:srgbClr val="969696"/>
          </a:solidFill>
          <a:latin typeface="+mj-lt"/>
          <a:ea typeface="+mj-ea"/>
          <a:cs typeface="+mj-cs"/>
        </a:defRPr>
      </a:lvl1pPr>
      <a:lvl2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rgbClr val="969696"/>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000" kern="1200">
          <a:solidFill>
            <a:srgbClr val="969696"/>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8365" lvl="7"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5565" lvl="8"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7pPr>
      <a:lvl8pPr marL="3199765" lvl="7"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8pPr>
      <a:lvl9pPr marL="3656965" lvl="8"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098" name="Picture 2" descr="PPECLOGO-eff-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46549" y="2886075"/>
            <a:ext cx="1060451"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PPECLOGO-eff-0-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28043" y="2757489"/>
            <a:ext cx="10953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PPECLOGO-eff-0-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39813" y="1447800"/>
            <a:ext cx="30130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PPECLOGO-eff-0-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465642" y="3770313"/>
            <a:ext cx="525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PPECLOGO-eff-0-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373940" y="2903539"/>
            <a:ext cx="4016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PPECLOGO-eff-0-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276853" y="2574925"/>
            <a:ext cx="9810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PPECLOGO-eff-5-4"/>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260725" y="3206754"/>
            <a:ext cx="1477963" cy="112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PPECLOGO-eff-5-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349879" y="3446463"/>
            <a:ext cx="1835151"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PPECLOGO-eff-5-4"/>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9883776" y="2725739"/>
            <a:ext cx="11160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PPECLOGO-eff-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7940675" y="3624263"/>
            <a:ext cx="520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descr="PPECLOGO-eff-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1250613" y="2365381"/>
            <a:ext cx="5238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descr="PPECLOGO-eff2-1-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052640" y="2795593"/>
            <a:ext cx="1697037"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descr="PPECLOGO-eff2-1-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983037" y="2786064"/>
            <a:ext cx="436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6" descr="PPECLOGO-eff2-1-4"/>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516941" y="3325813"/>
            <a:ext cx="701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7" descr="PPECLOGO-eff2-1-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9236077" y="2909893"/>
            <a:ext cx="360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8" descr="PPECLOGO-eff2-1-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9742489" y="3446469"/>
            <a:ext cx="28098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Rectangle 2"/>
          <p:cNvSpPr>
            <a:spLocks noGrp="1" noChangeArrowheads="1"/>
          </p:cNvSpPr>
          <p:nvPr>
            <p:ph type="title" idx="4294967295"/>
          </p:nvPr>
        </p:nvSpPr>
        <p:spPr bwMode="auto">
          <a:xfrm>
            <a:off x="842967" y="590551"/>
            <a:ext cx="105076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8" rIns="91432" bIns="45718" numCol="1" anchor="ctr" anchorCtr="0" compatLnSpc="1"/>
          <a:lstStyle/>
          <a:p>
            <a:pPr lvl="0"/>
            <a:r>
              <a:rPr lang="zh-CN" altLang="en-US" smtClean="0"/>
              <a:t>单击此处编辑母版标题样式</a:t>
            </a:r>
            <a:endParaRPr lang="zh-CN" altLang="en-US" smtClean="0"/>
          </a:p>
        </p:txBody>
      </p:sp>
      <p:sp>
        <p:nvSpPr>
          <p:cNvPr id="4115" name="Rectangle 3"/>
          <p:cNvSpPr>
            <a:spLocks noGrp="1" noChangeArrowheads="1"/>
          </p:cNvSpPr>
          <p:nvPr>
            <p:ph type="body" idx="9"/>
          </p:nvPr>
        </p:nvSpPr>
        <p:spPr bwMode="auto">
          <a:xfrm>
            <a:off x="842967" y="1600200"/>
            <a:ext cx="105076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8" rIns="91432" bIns="45718"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500"/>
                                        <p:tgtEl>
                                          <p:spTgt spid="4101"/>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par>
                                <p:cTn id="14" presetID="10" presetClass="entr" presetSubtype="0"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par>
                                <p:cTn id="17" presetID="10" presetClass="entr" presetSubtype="0" fill="hold" nodeType="with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fade">
                                      <p:cBhvr>
                                        <p:cTn id="19" dur="500"/>
                                        <p:tgtEl>
                                          <p:spTgt spid="4103"/>
                                        </p:tgtEl>
                                      </p:cBhvr>
                                    </p:animEffect>
                                  </p:childTnLst>
                                </p:cTn>
                              </p:par>
                              <p:par>
                                <p:cTn id="20" presetID="10" presetClass="entr" presetSubtype="0" fill="hold" nodeType="withEffect">
                                  <p:stCondLst>
                                    <p:cond delay="0"/>
                                  </p:stCondLst>
                                  <p:childTnLst>
                                    <p:set>
                                      <p:cBhvr>
                                        <p:cTn id="21" dur="1" fill="hold">
                                          <p:stCondLst>
                                            <p:cond delay="0"/>
                                          </p:stCondLst>
                                        </p:cTn>
                                        <p:tgtEl>
                                          <p:spTgt spid="4105"/>
                                        </p:tgtEl>
                                        <p:attrNameLst>
                                          <p:attrName>style.visibility</p:attrName>
                                        </p:attrNameLst>
                                      </p:cBhvr>
                                      <p:to>
                                        <p:strVal val="visible"/>
                                      </p:to>
                                    </p:set>
                                    <p:animEffect transition="in" filter="fade">
                                      <p:cBhvr>
                                        <p:cTn id="22" dur="500"/>
                                        <p:tgtEl>
                                          <p:spTgt spid="4105"/>
                                        </p:tgtEl>
                                      </p:cBhvr>
                                    </p:animEffect>
                                  </p:childTnLst>
                                </p:cTn>
                              </p:par>
                              <p:par>
                                <p:cTn id="23" presetID="10" presetClass="entr" presetSubtype="0" fill="hold" nodeType="withEffect">
                                  <p:stCondLst>
                                    <p:cond delay="0"/>
                                  </p:stCondLst>
                                  <p:childTnLst>
                                    <p:set>
                                      <p:cBhvr>
                                        <p:cTn id="24" dur="1" fill="hold">
                                          <p:stCondLst>
                                            <p:cond delay="0"/>
                                          </p:stCondLst>
                                        </p:cTn>
                                        <p:tgtEl>
                                          <p:spTgt spid="4107"/>
                                        </p:tgtEl>
                                        <p:attrNameLst>
                                          <p:attrName>style.visibility</p:attrName>
                                        </p:attrNameLst>
                                      </p:cBhvr>
                                      <p:to>
                                        <p:strVal val="visible"/>
                                      </p:to>
                                    </p:set>
                                    <p:animEffect transition="in" filter="fade">
                                      <p:cBhvr>
                                        <p:cTn id="25" dur="500"/>
                                        <p:tgtEl>
                                          <p:spTgt spid="4107"/>
                                        </p:tgtEl>
                                      </p:cBhvr>
                                    </p:animEffect>
                                  </p:childTnLst>
                                </p:cTn>
                              </p:par>
                              <p:par>
                                <p:cTn id="26" presetID="10" presetClass="entr" presetSubtype="0" fill="hold" nodeType="with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fade">
                                      <p:cBhvr>
                                        <p:cTn id="28" dur="500"/>
                                        <p:tgtEl>
                                          <p:spTgt spid="4099"/>
                                        </p:tgtEl>
                                      </p:cBhvr>
                                    </p:animEffect>
                                  </p:childTnLst>
                                </p:cTn>
                              </p:par>
                              <p:par>
                                <p:cTn id="29" presetID="10" presetClass="entr" presetSubtype="0"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fade">
                                      <p:cBhvr>
                                        <p:cTn id="31" dur="500"/>
                                        <p:tgtEl>
                                          <p:spTgt spid="4106"/>
                                        </p:tgtEl>
                                      </p:cBhvr>
                                    </p:animEffect>
                                  </p:childTnLst>
                                </p:cTn>
                              </p:par>
                              <p:par>
                                <p:cTn id="32" presetID="10" presetClass="entr" presetSubtype="0" fill="hold" nodeType="with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fade">
                                      <p:cBhvr>
                                        <p:cTn id="34" dur="500"/>
                                        <p:tgtEl>
                                          <p:spTgt spid="4102"/>
                                        </p:tgtEl>
                                      </p:cBhvr>
                                    </p:animEffect>
                                  </p:childTnLst>
                                </p:cTn>
                              </p:par>
                              <p:par>
                                <p:cTn id="35" presetID="10" presetClass="entr" presetSubtype="0" fill="hold" nodeType="withEffect">
                                  <p:stCondLst>
                                    <p:cond delay="0"/>
                                  </p:stCondLst>
                                  <p:childTnLst>
                                    <p:set>
                                      <p:cBhvr>
                                        <p:cTn id="36" dur="1" fill="hold">
                                          <p:stCondLst>
                                            <p:cond delay="0"/>
                                          </p:stCondLst>
                                        </p:cTn>
                                        <p:tgtEl>
                                          <p:spTgt spid="4108"/>
                                        </p:tgtEl>
                                        <p:attrNameLst>
                                          <p:attrName>style.visibility</p:attrName>
                                        </p:attrNameLst>
                                      </p:cBhvr>
                                      <p:to>
                                        <p:strVal val="visible"/>
                                      </p:to>
                                    </p:set>
                                    <p:animEffect transition="in" filter="fade">
                                      <p:cBhvr>
                                        <p:cTn id="37" dur="500"/>
                                        <p:tgtEl>
                                          <p:spTgt spid="4108"/>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4106"/>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4099"/>
                                        </p:tgtEl>
                                        <p:attrNameLst>
                                          <p:attrName>ppt_x</p:attrName>
                                          <p:attrName>ppt_y</p:attrName>
                                        </p:attrNameLst>
                                      </p:cBhvr>
                                      <p:rCtr x="-157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4102"/>
                                        </p:tgtEl>
                                        <p:attrNameLst>
                                          <p:attrName>ppt_x</p:attrName>
                                          <p:attrName>ppt_y</p:attrName>
                                        </p:attrNameLst>
                                      </p:cBhvr>
                                      <p:rCtr x="-235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4103"/>
                                        </p:tgtEl>
                                        <p:attrNameLst>
                                          <p:attrName>ppt_x</p:attrName>
                                          <p:attrName>ppt_y</p:attrName>
                                        </p:attrNameLst>
                                      </p:cBhvr>
                                      <p:rCtr x="-97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4101"/>
                                        </p:tgtEl>
                                        <p:attrNameLst>
                                          <p:attrName>ppt_x</p:attrName>
                                          <p:attrName>ppt_y</p:attrName>
                                        </p:attrNameLst>
                                      </p:cBhvr>
                                      <p:rCtr x="-217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098"/>
                                        </p:tgtEl>
                                        <p:attrNameLst>
                                          <p:attrName>ppt_x</p:attrName>
                                          <p:attrName>ppt_y</p:attrName>
                                        </p:attrNameLst>
                                      </p:cBhvr>
                                      <p:rCtr x="-167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4107"/>
                                        </p:tgtEl>
                                        <p:attrNameLst>
                                          <p:attrName>ppt_x</p:attrName>
                                          <p:attrName>ppt_y</p:attrName>
                                        </p:attrNameLst>
                                      </p:cBhvr>
                                      <p:rCtr x="-285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4108"/>
                                        </p:tgtEl>
                                        <p:attrNameLst>
                                          <p:attrName>ppt_x</p:attrName>
                                          <p:attrName>ppt_y</p:attrName>
                                        </p:attrNameLst>
                                      </p:cBhvr>
                                      <p:rCtr x="-285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4105"/>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4104"/>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4100"/>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4104"/>
                                        </p:tgtEl>
                                      </p:cBhvr>
                                    </p:animEffect>
                                    <p:set>
                                      <p:cBhvr>
                                        <p:cTn id="62" dur="1" fill="hold">
                                          <p:stCondLst>
                                            <p:cond delay="499"/>
                                          </p:stCondLst>
                                        </p:cTn>
                                        <p:tgtEl>
                                          <p:spTgt spid="4104"/>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4105"/>
                                        </p:tgtEl>
                                      </p:cBhvr>
                                    </p:animEffect>
                                    <p:set>
                                      <p:cBhvr>
                                        <p:cTn id="65" dur="1" fill="hold">
                                          <p:stCondLst>
                                            <p:cond delay="499"/>
                                          </p:stCondLst>
                                        </p:cTn>
                                        <p:tgtEl>
                                          <p:spTgt spid="4105"/>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4107"/>
                                        </p:tgtEl>
                                      </p:cBhvr>
                                    </p:animEffect>
                                    <p:set>
                                      <p:cBhvr>
                                        <p:cTn id="68" dur="1" fill="hold">
                                          <p:stCondLst>
                                            <p:cond delay="499"/>
                                          </p:stCondLst>
                                        </p:cTn>
                                        <p:tgtEl>
                                          <p:spTgt spid="4107"/>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4101"/>
                                        </p:tgtEl>
                                      </p:cBhvr>
                                    </p:animEffect>
                                    <p:set>
                                      <p:cBhvr>
                                        <p:cTn id="71" dur="1" fill="hold">
                                          <p:stCondLst>
                                            <p:cond delay="499"/>
                                          </p:stCondLst>
                                        </p:cTn>
                                        <p:tgtEl>
                                          <p:spTgt spid="4101"/>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4103"/>
                                        </p:tgtEl>
                                      </p:cBhvr>
                                    </p:animEffect>
                                    <p:set>
                                      <p:cBhvr>
                                        <p:cTn id="74" dur="1" fill="hold">
                                          <p:stCondLst>
                                            <p:cond delay="499"/>
                                          </p:stCondLst>
                                        </p:cTn>
                                        <p:tgtEl>
                                          <p:spTgt spid="4103"/>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4099"/>
                                        </p:tgtEl>
                                      </p:cBhvr>
                                    </p:animEffect>
                                    <p:set>
                                      <p:cBhvr>
                                        <p:cTn id="77" dur="1" fill="hold">
                                          <p:stCondLst>
                                            <p:cond delay="499"/>
                                          </p:stCondLst>
                                        </p:cTn>
                                        <p:tgtEl>
                                          <p:spTgt spid="4099"/>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4106"/>
                                        </p:tgtEl>
                                      </p:cBhvr>
                                    </p:animEffect>
                                    <p:set>
                                      <p:cBhvr>
                                        <p:cTn id="80" dur="1" fill="hold">
                                          <p:stCondLst>
                                            <p:cond delay="499"/>
                                          </p:stCondLst>
                                        </p:cTn>
                                        <p:tgtEl>
                                          <p:spTgt spid="4106"/>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4108"/>
                                        </p:tgtEl>
                                      </p:cBhvr>
                                    </p:animEffect>
                                    <p:set>
                                      <p:cBhvr>
                                        <p:cTn id="83" dur="1" fill="hold">
                                          <p:stCondLst>
                                            <p:cond delay="499"/>
                                          </p:stCondLst>
                                        </p:cTn>
                                        <p:tgtEl>
                                          <p:spTgt spid="4108"/>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4100"/>
                                        </p:tgtEl>
                                      </p:cBhvr>
                                    </p:animEffect>
                                    <p:set>
                                      <p:cBhvr>
                                        <p:cTn id="86" dur="1" fill="hold">
                                          <p:stCondLst>
                                            <p:cond delay="499"/>
                                          </p:stCondLst>
                                        </p:cTn>
                                        <p:tgtEl>
                                          <p:spTgt spid="4100"/>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098"/>
                                        </p:tgtEl>
                                      </p:cBhvr>
                                    </p:animEffect>
                                    <p:set>
                                      <p:cBhvr>
                                        <p:cTn id="89" dur="1" fill="hold">
                                          <p:stCondLst>
                                            <p:cond delay="499"/>
                                          </p:stCondLst>
                                        </p:cTn>
                                        <p:tgtEl>
                                          <p:spTgt spid="4098"/>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4102"/>
                                        </p:tgtEl>
                                      </p:cBhvr>
                                    </p:animEffect>
                                    <p:set>
                                      <p:cBhvr>
                                        <p:cTn id="92" dur="1" fill="hold">
                                          <p:stCondLst>
                                            <p:cond delay="499"/>
                                          </p:stCondLst>
                                        </p:cTn>
                                        <p:tgtEl>
                                          <p:spTgt spid="4102"/>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4109"/>
                                        </p:tgtEl>
                                        <p:attrNameLst>
                                          <p:attrName>style.visibility</p:attrName>
                                        </p:attrNameLst>
                                      </p:cBhvr>
                                      <p:to>
                                        <p:strVal val="visible"/>
                                      </p:to>
                                    </p:set>
                                    <p:animEffect transition="in" filter="fade">
                                      <p:cBhvr>
                                        <p:cTn id="95" dur="100"/>
                                        <p:tgtEl>
                                          <p:spTgt spid="4109"/>
                                        </p:tgtEl>
                                      </p:cBhvr>
                                    </p:animEffect>
                                  </p:childTnLst>
                                </p:cTn>
                              </p:par>
                              <p:par>
                                <p:cTn id="96" presetID="10" presetClass="entr" presetSubtype="0" fill="hold" nodeType="withEffect">
                                  <p:stCondLst>
                                    <p:cond delay="600"/>
                                  </p:stCondLst>
                                  <p:childTnLst>
                                    <p:set>
                                      <p:cBhvr>
                                        <p:cTn id="97" dur="1" fill="hold">
                                          <p:stCondLst>
                                            <p:cond delay="0"/>
                                          </p:stCondLst>
                                        </p:cTn>
                                        <p:tgtEl>
                                          <p:spTgt spid="4110"/>
                                        </p:tgtEl>
                                        <p:attrNameLst>
                                          <p:attrName>style.visibility</p:attrName>
                                        </p:attrNameLst>
                                      </p:cBhvr>
                                      <p:to>
                                        <p:strVal val="visible"/>
                                      </p:to>
                                    </p:set>
                                    <p:animEffect transition="in" filter="fade">
                                      <p:cBhvr>
                                        <p:cTn id="98" dur="100"/>
                                        <p:tgtEl>
                                          <p:spTgt spid="4110"/>
                                        </p:tgtEl>
                                      </p:cBhvr>
                                    </p:animEffect>
                                  </p:childTnLst>
                                </p:cTn>
                              </p:par>
                              <p:par>
                                <p:cTn id="99" presetID="10" presetClass="entr" presetSubtype="0" fill="hold" nodeType="withEffect">
                                  <p:stCondLst>
                                    <p:cond delay="200"/>
                                  </p:stCondLst>
                                  <p:childTnLst>
                                    <p:set>
                                      <p:cBhvr>
                                        <p:cTn id="100" dur="1" fill="hold">
                                          <p:stCondLst>
                                            <p:cond delay="0"/>
                                          </p:stCondLst>
                                        </p:cTn>
                                        <p:tgtEl>
                                          <p:spTgt spid="4111"/>
                                        </p:tgtEl>
                                        <p:attrNameLst>
                                          <p:attrName>style.visibility</p:attrName>
                                        </p:attrNameLst>
                                      </p:cBhvr>
                                      <p:to>
                                        <p:strVal val="visible"/>
                                      </p:to>
                                    </p:set>
                                    <p:animEffect transition="in" filter="fade">
                                      <p:cBhvr>
                                        <p:cTn id="101" dur="100"/>
                                        <p:tgtEl>
                                          <p:spTgt spid="4111"/>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4112"/>
                                        </p:tgtEl>
                                        <p:attrNameLst>
                                          <p:attrName>style.visibility</p:attrName>
                                        </p:attrNameLst>
                                      </p:cBhvr>
                                      <p:to>
                                        <p:strVal val="visible"/>
                                      </p:to>
                                    </p:set>
                                    <p:animEffect transition="in" filter="fade">
                                      <p:cBhvr>
                                        <p:cTn id="104" dur="100"/>
                                        <p:tgtEl>
                                          <p:spTgt spid="4112"/>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4113"/>
                                        </p:tgtEl>
                                        <p:attrNameLst>
                                          <p:attrName>style.visibility</p:attrName>
                                        </p:attrNameLst>
                                      </p:cBhvr>
                                      <p:to>
                                        <p:strVal val="visible"/>
                                      </p:to>
                                    </p:set>
                                    <p:animEffect transition="in" filter="fade">
                                      <p:cBhvr>
                                        <p:cTn id="107" dur="100"/>
                                        <p:tgtEl>
                                          <p:spTgt spid="4113"/>
                                        </p:tgtEl>
                                      </p:cBhvr>
                                    </p:animEffect>
                                  </p:childTnLst>
                                </p:cTn>
                              </p:par>
                              <p:par>
                                <p:cTn id="108" presetID="53" presetClass="exit" presetSubtype="16" fill="hold" nodeType="withEffect">
                                  <p:stCondLst>
                                    <p:cond delay="100"/>
                                  </p:stCondLst>
                                  <p:childTnLst>
                                    <p:anim calcmode="lin" valueType="num">
                                      <p:cBhvr>
                                        <p:cTn id="109" dur="1000"/>
                                        <p:tgtEl>
                                          <p:spTgt spid="4109"/>
                                        </p:tgtEl>
                                        <p:attrNameLst>
                                          <p:attrName>ppt_w</p:attrName>
                                        </p:attrNameLst>
                                      </p:cBhvr>
                                      <p:tavLst>
                                        <p:tav tm="0">
                                          <p:val>
                                            <p:strVal val="ppt_w"/>
                                          </p:val>
                                        </p:tav>
                                        <p:tav tm="100000">
                                          <p:val>
                                            <p:fltVal val="0"/>
                                          </p:val>
                                        </p:tav>
                                      </p:tavLst>
                                    </p:anim>
                                    <p:anim calcmode="lin" valueType="num">
                                      <p:cBhvr>
                                        <p:cTn id="110" dur="1000"/>
                                        <p:tgtEl>
                                          <p:spTgt spid="4109"/>
                                        </p:tgtEl>
                                        <p:attrNameLst>
                                          <p:attrName>ppt_h</p:attrName>
                                        </p:attrNameLst>
                                      </p:cBhvr>
                                      <p:tavLst>
                                        <p:tav tm="0">
                                          <p:val>
                                            <p:strVal val="ppt_h"/>
                                          </p:val>
                                        </p:tav>
                                        <p:tav tm="100000">
                                          <p:val>
                                            <p:fltVal val="0"/>
                                          </p:val>
                                        </p:tav>
                                      </p:tavLst>
                                    </p:anim>
                                    <p:animEffect transition="out" filter="fade">
                                      <p:cBhvr>
                                        <p:cTn id="111" dur="1000"/>
                                        <p:tgtEl>
                                          <p:spTgt spid="4109"/>
                                        </p:tgtEl>
                                      </p:cBhvr>
                                    </p:animEffect>
                                    <p:set>
                                      <p:cBhvr>
                                        <p:cTn id="112" dur="1" fill="hold">
                                          <p:stCondLst>
                                            <p:cond delay="999"/>
                                          </p:stCondLst>
                                        </p:cTn>
                                        <p:tgtEl>
                                          <p:spTgt spid="4109"/>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4110"/>
                                        </p:tgtEl>
                                        <p:attrNameLst>
                                          <p:attrName>ppt_w</p:attrName>
                                        </p:attrNameLst>
                                      </p:cBhvr>
                                      <p:tavLst>
                                        <p:tav tm="0">
                                          <p:val>
                                            <p:strVal val="ppt_w"/>
                                          </p:val>
                                        </p:tav>
                                        <p:tav tm="100000">
                                          <p:val>
                                            <p:fltVal val="0"/>
                                          </p:val>
                                        </p:tav>
                                      </p:tavLst>
                                    </p:anim>
                                    <p:anim calcmode="lin" valueType="num">
                                      <p:cBhvr>
                                        <p:cTn id="115" dur="500"/>
                                        <p:tgtEl>
                                          <p:spTgt spid="4110"/>
                                        </p:tgtEl>
                                        <p:attrNameLst>
                                          <p:attrName>ppt_h</p:attrName>
                                        </p:attrNameLst>
                                      </p:cBhvr>
                                      <p:tavLst>
                                        <p:tav tm="0">
                                          <p:val>
                                            <p:strVal val="ppt_h"/>
                                          </p:val>
                                        </p:tav>
                                        <p:tav tm="100000">
                                          <p:val>
                                            <p:fltVal val="0"/>
                                          </p:val>
                                        </p:tav>
                                      </p:tavLst>
                                    </p:anim>
                                    <p:animEffect transition="out" filter="fade">
                                      <p:cBhvr>
                                        <p:cTn id="116" dur="500"/>
                                        <p:tgtEl>
                                          <p:spTgt spid="4110"/>
                                        </p:tgtEl>
                                      </p:cBhvr>
                                    </p:animEffect>
                                    <p:set>
                                      <p:cBhvr>
                                        <p:cTn id="117" dur="1" fill="hold">
                                          <p:stCondLst>
                                            <p:cond delay="499"/>
                                          </p:stCondLst>
                                        </p:cTn>
                                        <p:tgtEl>
                                          <p:spTgt spid="4110"/>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4111"/>
                                        </p:tgtEl>
                                        <p:attrNameLst>
                                          <p:attrName>ppt_w</p:attrName>
                                        </p:attrNameLst>
                                      </p:cBhvr>
                                      <p:tavLst>
                                        <p:tav tm="0">
                                          <p:val>
                                            <p:strVal val="ppt_w"/>
                                          </p:val>
                                        </p:tav>
                                        <p:tav tm="100000">
                                          <p:val>
                                            <p:fltVal val="0"/>
                                          </p:val>
                                        </p:tav>
                                      </p:tavLst>
                                    </p:anim>
                                    <p:anim calcmode="lin" valueType="num">
                                      <p:cBhvr>
                                        <p:cTn id="120" dur="500"/>
                                        <p:tgtEl>
                                          <p:spTgt spid="4111"/>
                                        </p:tgtEl>
                                        <p:attrNameLst>
                                          <p:attrName>ppt_h</p:attrName>
                                        </p:attrNameLst>
                                      </p:cBhvr>
                                      <p:tavLst>
                                        <p:tav tm="0">
                                          <p:val>
                                            <p:strVal val="ppt_h"/>
                                          </p:val>
                                        </p:tav>
                                        <p:tav tm="100000">
                                          <p:val>
                                            <p:fltVal val="0"/>
                                          </p:val>
                                        </p:tav>
                                      </p:tavLst>
                                    </p:anim>
                                    <p:animEffect transition="out" filter="fade">
                                      <p:cBhvr>
                                        <p:cTn id="121" dur="500"/>
                                        <p:tgtEl>
                                          <p:spTgt spid="4111"/>
                                        </p:tgtEl>
                                      </p:cBhvr>
                                    </p:animEffect>
                                    <p:set>
                                      <p:cBhvr>
                                        <p:cTn id="122" dur="1" fill="hold">
                                          <p:stCondLst>
                                            <p:cond delay="499"/>
                                          </p:stCondLst>
                                        </p:cTn>
                                        <p:tgtEl>
                                          <p:spTgt spid="4111"/>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4112"/>
                                        </p:tgtEl>
                                        <p:attrNameLst>
                                          <p:attrName>ppt_w</p:attrName>
                                        </p:attrNameLst>
                                      </p:cBhvr>
                                      <p:tavLst>
                                        <p:tav tm="0">
                                          <p:val>
                                            <p:strVal val="ppt_w"/>
                                          </p:val>
                                        </p:tav>
                                        <p:tav tm="100000">
                                          <p:val>
                                            <p:fltVal val="0"/>
                                          </p:val>
                                        </p:tav>
                                      </p:tavLst>
                                    </p:anim>
                                    <p:anim calcmode="lin" valueType="num">
                                      <p:cBhvr>
                                        <p:cTn id="125" dur="500"/>
                                        <p:tgtEl>
                                          <p:spTgt spid="4112"/>
                                        </p:tgtEl>
                                        <p:attrNameLst>
                                          <p:attrName>ppt_h</p:attrName>
                                        </p:attrNameLst>
                                      </p:cBhvr>
                                      <p:tavLst>
                                        <p:tav tm="0">
                                          <p:val>
                                            <p:strVal val="ppt_h"/>
                                          </p:val>
                                        </p:tav>
                                        <p:tav tm="100000">
                                          <p:val>
                                            <p:fltVal val="0"/>
                                          </p:val>
                                        </p:tav>
                                      </p:tavLst>
                                    </p:anim>
                                    <p:animEffect transition="out" filter="fade">
                                      <p:cBhvr>
                                        <p:cTn id="126" dur="500"/>
                                        <p:tgtEl>
                                          <p:spTgt spid="4112"/>
                                        </p:tgtEl>
                                      </p:cBhvr>
                                    </p:animEffect>
                                    <p:set>
                                      <p:cBhvr>
                                        <p:cTn id="127" dur="1" fill="hold">
                                          <p:stCondLst>
                                            <p:cond delay="499"/>
                                          </p:stCondLst>
                                        </p:cTn>
                                        <p:tgtEl>
                                          <p:spTgt spid="4112"/>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4113"/>
                                        </p:tgtEl>
                                        <p:attrNameLst>
                                          <p:attrName>ppt_w</p:attrName>
                                        </p:attrNameLst>
                                      </p:cBhvr>
                                      <p:tavLst>
                                        <p:tav tm="0">
                                          <p:val>
                                            <p:strVal val="ppt_w"/>
                                          </p:val>
                                        </p:tav>
                                        <p:tav tm="100000">
                                          <p:val>
                                            <p:fltVal val="0"/>
                                          </p:val>
                                        </p:tav>
                                      </p:tavLst>
                                    </p:anim>
                                    <p:anim calcmode="lin" valueType="num">
                                      <p:cBhvr>
                                        <p:cTn id="130" dur="500"/>
                                        <p:tgtEl>
                                          <p:spTgt spid="4113"/>
                                        </p:tgtEl>
                                        <p:attrNameLst>
                                          <p:attrName>ppt_h</p:attrName>
                                        </p:attrNameLst>
                                      </p:cBhvr>
                                      <p:tavLst>
                                        <p:tav tm="0">
                                          <p:val>
                                            <p:strVal val="ppt_h"/>
                                          </p:val>
                                        </p:tav>
                                        <p:tav tm="100000">
                                          <p:val>
                                            <p:fltVal val="0"/>
                                          </p:val>
                                        </p:tav>
                                      </p:tavLst>
                                    </p:anim>
                                    <p:animEffect transition="out" filter="fade">
                                      <p:cBhvr>
                                        <p:cTn id="131" dur="500"/>
                                        <p:tgtEl>
                                          <p:spTgt spid="4113"/>
                                        </p:tgtEl>
                                      </p:cBhvr>
                                    </p:animEffect>
                                    <p:set>
                                      <p:cBhvr>
                                        <p:cTn id="132" dur="1" fill="hold">
                                          <p:stCondLst>
                                            <p:cond delay="499"/>
                                          </p:stCondLst>
                                        </p:cTn>
                                        <p:tgtEl>
                                          <p:spTgt spid="4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buFont typeface="Arial" panose="020B0604020202020204" pitchFamily="34" charset="0"/>
        <a:defRPr sz="2400" kern="1200">
          <a:solidFill>
            <a:srgbClr val="969696"/>
          </a:solidFill>
          <a:latin typeface="+mj-lt"/>
          <a:ea typeface="+mj-ea"/>
          <a:cs typeface="+mj-cs"/>
        </a:defRPr>
      </a:lvl1pPr>
      <a:lvl2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buFont typeface="Arial" panose="020B0604020202020204" pitchFamily="34" charset="0"/>
        <a:defRPr sz="2400">
          <a:solidFill>
            <a:srgbClr val="969696"/>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rgbClr val="969696"/>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000" kern="1200">
          <a:solidFill>
            <a:srgbClr val="969696"/>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8365" lvl="7"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5565" lvl="8"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7pPr>
      <a:lvl8pPr marL="3199765" lvl="7"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8pPr>
      <a:lvl9pPr marL="3656965" lvl="8" indent="0" algn="l" defTabSz="914400" eaLnBrk="1" fontAlgn="base" latinLnBrk="0" hangingPunct="1">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6146" name="Freeform 5"/>
          <p:cNvSpPr>
            <a:spLocks noChangeArrowheads="1"/>
          </p:cNvSpPr>
          <p:nvPr/>
        </p:nvSpPr>
        <p:spPr bwMode="auto">
          <a:xfrm>
            <a:off x="4691063" y="3262315"/>
            <a:ext cx="1193800" cy="735012"/>
          </a:xfrm>
          <a:custGeom>
            <a:avLst/>
            <a:gdLst>
              <a:gd name="T0" fmla="*/ 157 w 2126"/>
              <a:gd name="T1" fmla="*/ 0 h 1304"/>
              <a:gd name="T2" fmla="*/ 1969 w 2126"/>
              <a:gd name="T3" fmla="*/ 0 h 1304"/>
              <a:gd name="T4" fmla="*/ 2126 w 2126"/>
              <a:gd name="T5" fmla="*/ 122 h 1304"/>
              <a:gd name="T6" fmla="*/ 2126 w 2126"/>
              <a:gd name="T7" fmla="*/ 1304 h 1304"/>
              <a:gd name="T8" fmla="*/ 0 w 2126"/>
              <a:gd name="T9" fmla="*/ 1304 h 1304"/>
              <a:gd name="T10" fmla="*/ 0 w 2126"/>
              <a:gd name="T11" fmla="*/ 122 h 1304"/>
              <a:gd name="T12" fmla="*/ 157 w 2126"/>
              <a:gd name="T13" fmla="*/ 0 h 1304"/>
            </a:gdLst>
            <a:ahLst/>
            <a:cxnLst>
              <a:cxn ang="0">
                <a:pos x="T0" y="T1"/>
              </a:cxn>
              <a:cxn ang="0">
                <a:pos x="T2" y="T3"/>
              </a:cxn>
              <a:cxn ang="0">
                <a:pos x="T4" y="T5"/>
              </a:cxn>
              <a:cxn ang="0">
                <a:pos x="T6" y="T7"/>
              </a:cxn>
              <a:cxn ang="0">
                <a:pos x="T8" y="T9"/>
              </a:cxn>
              <a:cxn ang="0">
                <a:pos x="T10" y="T11"/>
              </a:cxn>
              <a:cxn ang="0">
                <a:pos x="T12" y="T13"/>
              </a:cxn>
            </a:cxnLst>
            <a:rect l="0" t="0" r="r" b="b"/>
            <a:pathLst>
              <a:path w="2126" h="1304">
                <a:moveTo>
                  <a:pt x="157" y="0"/>
                </a:moveTo>
                <a:lnTo>
                  <a:pt x="1969" y="0"/>
                </a:lnTo>
                <a:cubicBezTo>
                  <a:pt x="2055" y="0"/>
                  <a:pt x="2126" y="55"/>
                  <a:pt x="2126" y="122"/>
                </a:cubicBezTo>
                <a:lnTo>
                  <a:pt x="2126" y="1304"/>
                </a:lnTo>
                <a:lnTo>
                  <a:pt x="0" y="1304"/>
                </a:lnTo>
                <a:lnTo>
                  <a:pt x="0" y="122"/>
                </a:lnTo>
                <a:cubicBezTo>
                  <a:pt x="0" y="55"/>
                  <a:pt x="71" y="0"/>
                  <a:pt x="157"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6147" name="Freeform 6"/>
          <p:cNvSpPr>
            <a:spLocks noChangeArrowheads="1"/>
          </p:cNvSpPr>
          <p:nvPr/>
        </p:nvSpPr>
        <p:spPr bwMode="auto">
          <a:xfrm>
            <a:off x="5884863" y="2760667"/>
            <a:ext cx="1193800" cy="1236663"/>
          </a:xfrm>
          <a:custGeom>
            <a:avLst/>
            <a:gdLst>
              <a:gd name="T0" fmla="*/ 157 w 2126"/>
              <a:gd name="T1" fmla="*/ 0 h 2194"/>
              <a:gd name="T2" fmla="*/ 1969 w 2126"/>
              <a:gd name="T3" fmla="*/ 0 h 2194"/>
              <a:gd name="T4" fmla="*/ 2126 w 2126"/>
              <a:gd name="T5" fmla="*/ 122 h 2194"/>
              <a:gd name="T6" fmla="*/ 2126 w 2126"/>
              <a:gd name="T7" fmla="*/ 2194 h 2194"/>
              <a:gd name="T8" fmla="*/ 0 w 2126"/>
              <a:gd name="T9" fmla="*/ 2194 h 2194"/>
              <a:gd name="T10" fmla="*/ 0 w 2126"/>
              <a:gd name="T11" fmla="*/ 122 h 2194"/>
              <a:gd name="T12" fmla="*/ 157 w 2126"/>
              <a:gd name="T13" fmla="*/ 0 h 2194"/>
            </a:gdLst>
            <a:ahLst/>
            <a:cxnLst>
              <a:cxn ang="0">
                <a:pos x="T0" y="T1"/>
              </a:cxn>
              <a:cxn ang="0">
                <a:pos x="T2" y="T3"/>
              </a:cxn>
              <a:cxn ang="0">
                <a:pos x="T4" y="T5"/>
              </a:cxn>
              <a:cxn ang="0">
                <a:pos x="T6" y="T7"/>
              </a:cxn>
              <a:cxn ang="0">
                <a:pos x="T8" y="T9"/>
              </a:cxn>
              <a:cxn ang="0">
                <a:pos x="T10" y="T11"/>
              </a:cxn>
              <a:cxn ang="0">
                <a:pos x="T12" y="T13"/>
              </a:cxn>
            </a:cxnLst>
            <a:rect l="0" t="0" r="r" b="b"/>
            <a:pathLst>
              <a:path w="2126" h="2194">
                <a:moveTo>
                  <a:pt x="157" y="0"/>
                </a:moveTo>
                <a:lnTo>
                  <a:pt x="1969" y="0"/>
                </a:lnTo>
                <a:cubicBezTo>
                  <a:pt x="2056" y="0"/>
                  <a:pt x="2126" y="55"/>
                  <a:pt x="2126" y="122"/>
                </a:cubicBezTo>
                <a:lnTo>
                  <a:pt x="2126" y="2194"/>
                </a:lnTo>
                <a:lnTo>
                  <a:pt x="0" y="2194"/>
                </a:lnTo>
                <a:lnTo>
                  <a:pt x="0" y="122"/>
                </a:lnTo>
                <a:cubicBezTo>
                  <a:pt x="0" y="55"/>
                  <a:pt x="71" y="0"/>
                  <a:pt x="15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6148" name="Freeform 7"/>
          <p:cNvSpPr>
            <a:spLocks noChangeArrowheads="1"/>
          </p:cNvSpPr>
          <p:nvPr/>
        </p:nvSpPr>
        <p:spPr bwMode="auto">
          <a:xfrm>
            <a:off x="7078663" y="2211393"/>
            <a:ext cx="1193800" cy="1785937"/>
          </a:xfrm>
          <a:custGeom>
            <a:avLst/>
            <a:gdLst>
              <a:gd name="T0" fmla="*/ 158 w 2127"/>
              <a:gd name="T1" fmla="*/ 0 h 3168"/>
              <a:gd name="T2" fmla="*/ 1969 w 2127"/>
              <a:gd name="T3" fmla="*/ 0 h 3168"/>
              <a:gd name="T4" fmla="*/ 2127 w 2127"/>
              <a:gd name="T5" fmla="*/ 122 h 3168"/>
              <a:gd name="T6" fmla="*/ 2127 w 2127"/>
              <a:gd name="T7" fmla="*/ 3168 h 3168"/>
              <a:gd name="T8" fmla="*/ 0 w 2127"/>
              <a:gd name="T9" fmla="*/ 3168 h 3168"/>
              <a:gd name="T10" fmla="*/ 0 w 2127"/>
              <a:gd name="T11" fmla="*/ 122 h 3168"/>
              <a:gd name="T12" fmla="*/ 158 w 2127"/>
              <a:gd name="T13" fmla="*/ 0 h 3168"/>
            </a:gdLst>
            <a:ahLst/>
            <a:cxnLst>
              <a:cxn ang="0">
                <a:pos x="T0" y="T1"/>
              </a:cxn>
              <a:cxn ang="0">
                <a:pos x="T2" y="T3"/>
              </a:cxn>
              <a:cxn ang="0">
                <a:pos x="T4" y="T5"/>
              </a:cxn>
              <a:cxn ang="0">
                <a:pos x="T6" y="T7"/>
              </a:cxn>
              <a:cxn ang="0">
                <a:pos x="T8" y="T9"/>
              </a:cxn>
              <a:cxn ang="0">
                <a:pos x="T10" y="T11"/>
              </a:cxn>
              <a:cxn ang="0">
                <a:pos x="T12" y="T13"/>
              </a:cxn>
            </a:cxnLst>
            <a:rect l="0" t="0" r="r" b="b"/>
            <a:pathLst>
              <a:path w="2127" h="3168">
                <a:moveTo>
                  <a:pt x="158" y="0"/>
                </a:moveTo>
                <a:lnTo>
                  <a:pt x="1969" y="0"/>
                </a:lnTo>
                <a:cubicBezTo>
                  <a:pt x="2056" y="0"/>
                  <a:pt x="2127" y="55"/>
                  <a:pt x="2127" y="122"/>
                </a:cubicBezTo>
                <a:lnTo>
                  <a:pt x="2127" y="3168"/>
                </a:lnTo>
                <a:lnTo>
                  <a:pt x="0" y="3168"/>
                </a:lnTo>
                <a:lnTo>
                  <a:pt x="0" y="122"/>
                </a:lnTo>
                <a:cubicBezTo>
                  <a:pt x="0" y="55"/>
                  <a:pt x="71" y="0"/>
                  <a:pt x="15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6149" name="Freeform 8"/>
          <p:cNvSpPr>
            <a:spLocks noChangeArrowheads="1"/>
          </p:cNvSpPr>
          <p:nvPr/>
        </p:nvSpPr>
        <p:spPr bwMode="auto">
          <a:xfrm>
            <a:off x="8272463" y="1662115"/>
            <a:ext cx="1193800" cy="2335212"/>
          </a:xfrm>
          <a:custGeom>
            <a:avLst/>
            <a:gdLst>
              <a:gd name="T0" fmla="*/ 157 w 2126"/>
              <a:gd name="T1" fmla="*/ 0 h 4142"/>
              <a:gd name="T2" fmla="*/ 1969 w 2126"/>
              <a:gd name="T3" fmla="*/ 0 h 4142"/>
              <a:gd name="T4" fmla="*/ 2126 w 2126"/>
              <a:gd name="T5" fmla="*/ 122 h 4142"/>
              <a:gd name="T6" fmla="*/ 2126 w 2126"/>
              <a:gd name="T7" fmla="*/ 4142 h 4142"/>
              <a:gd name="T8" fmla="*/ 0 w 2126"/>
              <a:gd name="T9" fmla="*/ 4142 h 4142"/>
              <a:gd name="T10" fmla="*/ 0 w 2126"/>
              <a:gd name="T11" fmla="*/ 122 h 4142"/>
              <a:gd name="T12" fmla="*/ 157 w 2126"/>
              <a:gd name="T13" fmla="*/ 0 h 4142"/>
            </a:gdLst>
            <a:ahLst/>
            <a:cxnLst>
              <a:cxn ang="0">
                <a:pos x="T0" y="T1"/>
              </a:cxn>
              <a:cxn ang="0">
                <a:pos x="T2" y="T3"/>
              </a:cxn>
              <a:cxn ang="0">
                <a:pos x="T4" y="T5"/>
              </a:cxn>
              <a:cxn ang="0">
                <a:pos x="T6" y="T7"/>
              </a:cxn>
              <a:cxn ang="0">
                <a:pos x="T8" y="T9"/>
              </a:cxn>
              <a:cxn ang="0">
                <a:pos x="T10" y="T11"/>
              </a:cxn>
              <a:cxn ang="0">
                <a:pos x="T12" y="T13"/>
              </a:cxn>
            </a:cxnLst>
            <a:rect l="0" t="0" r="r" b="b"/>
            <a:pathLst>
              <a:path w="2126" h="4142">
                <a:moveTo>
                  <a:pt x="157" y="0"/>
                </a:moveTo>
                <a:lnTo>
                  <a:pt x="1969" y="0"/>
                </a:lnTo>
                <a:cubicBezTo>
                  <a:pt x="2055" y="0"/>
                  <a:pt x="2126" y="55"/>
                  <a:pt x="2126" y="122"/>
                </a:cubicBezTo>
                <a:lnTo>
                  <a:pt x="2126" y="4142"/>
                </a:lnTo>
                <a:lnTo>
                  <a:pt x="0" y="4142"/>
                </a:lnTo>
                <a:lnTo>
                  <a:pt x="0" y="122"/>
                </a:lnTo>
                <a:cubicBezTo>
                  <a:pt x="0" y="55"/>
                  <a:pt x="70" y="0"/>
                  <a:pt x="157"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6150" name="Freeform 9"/>
          <p:cNvSpPr>
            <a:spLocks noChangeArrowheads="1"/>
          </p:cNvSpPr>
          <p:nvPr/>
        </p:nvSpPr>
        <p:spPr bwMode="auto">
          <a:xfrm>
            <a:off x="9466263" y="1112843"/>
            <a:ext cx="1193800" cy="2884487"/>
          </a:xfrm>
          <a:custGeom>
            <a:avLst/>
            <a:gdLst>
              <a:gd name="T0" fmla="*/ 157 w 2126"/>
              <a:gd name="T1" fmla="*/ 0 h 5116"/>
              <a:gd name="T2" fmla="*/ 1969 w 2126"/>
              <a:gd name="T3" fmla="*/ 0 h 5116"/>
              <a:gd name="T4" fmla="*/ 2126 w 2126"/>
              <a:gd name="T5" fmla="*/ 122 h 5116"/>
              <a:gd name="T6" fmla="*/ 2126 w 2126"/>
              <a:gd name="T7" fmla="*/ 5116 h 5116"/>
              <a:gd name="T8" fmla="*/ 0 w 2126"/>
              <a:gd name="T9" fmla="*/ 5116 h 5116"/>
              <a:gd name="T10" fmla="*/ 0 w 2126"/>
              <a:gd name="T11" fmla="*/ 122 h 5116"/>
              <a:gd name="T12" fmla="*/ 157 w 2126"/>
              <a:gd name="T13" fmla="*/ 0 h 5116"/>
            </a:gdLst>
            <a:ahLst/>
            <a:cxnLst>
              <a:cxn ang="0">
                <a:pos x="T0" y="T1"/>
              </a:cxn>
              <a:cxn ang="0">
                <a:pos x="T2" y="T3"/>
              </a:cxn>
              <a:cxn ang="0">
                <a:pos x="T4" y="T5"/>
              </a:cxn>
              <a:cxn ang="0">
                <a:pos x="T6" y="T7"/>
              </a:cxn>
              <a:cxn ang="0">
                <a:pos x="T8" y="T9"/>
              </a:cxn>
              <a:cxn ang="0">
                <a:pos x="T10" y="T11"/>
              </a:cxn>
              <a:cxn ang="0">
                <a:pos x="T12" y="T13"/>
              </a:cxn>
            </a:cxnLst>
            <a:rect l="0" t="0" r="r" b="b"/>
            <a:pathLst>
              <a:path w="2126" h="5116">
                <a:moveTo>
                  <a:pt x="157" y="0"/>
                </a:moveTo>
                <a:lnTo>
                  <a:pt x="1969" y="0"/>
                </a:lnTo>
                <a:cubicBezTo>
                  <a:pt x="2055" y="0"/>
                  <a:pt x="2126" y="55"/>
                  <a:pt x="2126" y="122"/>
                </a:cubicBezTo>
                <a:lnTo>
                  <a:pt x="2126" y="5116"/>
                </a:lnTo>
                <a:lnTo>
                  <a:pt x="0" y="5116"/>
                </a:lnTo>
                <a:lnTo>
                  <a:pt x="0" y="122"/>
                </a:lnTo>
                <a:cubicBezTo>
                  <a:pt x="0" y="55"/>
                  <a:pt x="71" y="0"/>
                  <a:pt x="157"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6151" name="Freeform 10"/>
          <p:cNvSpPr>
            <a:spLocks noEditPoints="1" noChangeArrowheads="1"/>
          </p:cNvSpPr>
          <p:nvPr/>
        </p:nvSpPr>
        <p:spPr bwMode="auto">
          <a:xfrm>
            <a:off x="6532565" y="898530"/>
            <a:ext cx="984251" cy="1382713"/>
          </a:xfrm>
          <a:custGeom>
            <a:avLst/>
            <a:gdLst>
              <a:gd name="T0" fmla="*/ 928 w 1753"/>
              <a:gd name="T1" fmla="*/ 698 h 2452"/>
              <a:gd name="T2" fmla="*/ 1129 w 1753"/>
              <a:gd name="T3" fmla="*/ 265 h 2452"/>
              <a:gd name="T4" fmla="*/ 696 w 1753"/>
              <a:gd name="T5" fmla="*/ 64 h 2452"/>
              <a:gd name="T6" fmla="*/ 495 w 1753"/>
              <a:gd name="T7" fmla="*/ 497 h 2452"/>
              <a:gd name="T8" fmla="*/ 928 w 1753"/>
              <a:gd name="T9" fmla="*/ 698 h 2452"/>
              <a:gd name="T10" fmla="*/ 1680 w 1753"/>
              <a:gd name="T11" fmla="*/ 1096 h 2452"/>
              <a:gd name="T12" fmla="*/ 1735 w 1753"/>
              <a:gd name="T13" fmla="*/ 976 h 2452"/>
              <a:gd name="T14" fmla="*/ 1614 w 1753"/>
              <a:gd name="T15" fmla="*/ 921 h 2452"/>
              <a:gd name="T16" fmla="*/ 1233 w 1753"/>
              <a:gd name="T17" fmla="*/ 1064 h 2452"/>
              <a:gd name="T18" fmla="*/ 912 w 1753"/>
              <a:gd name="T19" fmla="*/ 815 h 2452"/>
              <a:gd name="T20" fmla="*/ 881 w 1753"/>
              <a:gd name="T21" fmla="*/ 799 h 2452"/>
              <a:gd name="T22" fmla="*/ 864 w 1753"/>
              <a:gd name="T23" fmla="*/ 795 h 2452"/>
              <a:gd name="T24" fmla="*/ 651 w 1753"/>
              <a:gd name="T25" fmla="*/ 764 h 2452"/>
              <a:gd name="T26" fmla="*/ 651 w 1753"/>
              <a:gd name="T27" fmla="*/ 764 h 2452"/>
              <a:gd name="T28" fmla="*/ 592 w 1753"/>
              <a:gd name="T29" fmla="*/ 765 h 2452"/>
              <a:gd name="T30" fmla="*/ 160 w 1753"/>
              <a:gd name="T31" fmla="*/ 923 h 2452"/>
              <a:gd name="T32" fmla="*/ 99 w 1753"/>
              <a:gd name="T33" fmla="*/ 1007 h 2452"/>
              <a:gd name="T34" fmla="*/ 10 w 1753"/>
              <a:gd name="T35" fmla="*/ 1442 h 2452"/>
              <a:gd name="T36" fmla="*/ 83 w 1753"/>
              <a:gd name="T37" fmla="*/ 1553 h 2452"/>
              <a:gd name="T38" fmla="*/ 194 w 1753"/>
              <a:gd name="T39" fmla="*/ 1480 h 2452"/>
              <a:gd name="T40" fmla="*/ 275 w 1753"/>
              <a:gd name="T41" fmla="*/ 1080 h 2452"/>
              <a:gd name="T42" fmla="*/ 495 w 1753"/>
              <a:gd name="T43" fmla="*/ 1000 h 2452"/>
              <a:gd name="T44" fmla="*/ 425 w 1753"/>
              <a:gd name="T45" fmla="*/ 1480 h 2452"/>
              <a:gd name="T46" fmla="*/ 423 w 1753"/>
              <a:gd name="T47" fmla="*/ 1511 h 2452"/>
              <a:gd name="T48" fmla="*/ 429 w 1753"/>
              <a:gd name="T49" fmla="*/ 1562 h 2452"/>
              <a:gd name="T50" fmla="*/ 574 w 1753"/>
              <a:gd name="T51" fmla="*/ 1958 h 2452"/>
              <a:gd name="T52" fmla="*/ 248 w 1753"/>
              <a:gd name="T53" fmla="*/ 2236 h 2452"/>
              <a:gd name="T54" fmla="*/ 235 w 1753"/>
              <a:gd name="T55" fmla="*/ 2398 h 2452"/>
              <a:gd name="T56" fmla="*/ 396 w 1753"/>
              <a:gd name="T57" fmla="*/ 2411 h 2452"/>
              <a:gd name="T58" fmla="*/ 776 w 1753"/>
              <a:gd name="T59" fmla="*/ 2087 h 2452"/>
              <a:gd name="T60" fmla="*/ 794 w 1753"/>
              <a:gd name="T61" fmla="*/ 2069 h 2452"/>
              <a:gd name="T62" fmla="*/ 816 w 1753"/>
              <a:gd name="T63" fmla="*/ 1953 h 2452"/>
              <a:gd name="T64" fmla="*/ 714 w 1753"/>
              <a:gd name="T65" fmla="*/ 1674 h 2452"/>
              <a:gd name="T66" fmla="*/ 997 w 1753"/>
              <a:gd name="T67" fmla="*/ 1672 h 2452"/>
              <a:gd name="T68" fmla="*/ 1104 w 1753"/>
              <a:gd name="T69" fmla="*/ 1950 h 2452"/>
              <a:gd name="T70" fmla="*/ 1252 w 1753"/>
              <a:gd name="T71" fmla="*/ 2017 h 2452"/>
              <a:gd name="T72" fmla="*/ 1318 w 1753"/>
              <a:gd name="T73" fmla="*/ 1869 h 2452"/>
              <a:gd name="T74" fmla="*/ 1186 w 1753"/>
              <a:gd name="T75" fmla="*/ 1524 h 2452"/>
              <a:gd name="T76" fmla="*/ 1174 w 1753"/>
              <a:gd name="T77" fmla="*/ 1502 h 2452"/>
              <a:gd name="T78" fmla="*/ 1073 w 1753"/>
              <a:gd name="T79" fmla="*/ 1442 h 2452"/>
              <a:gd name="T80" fmla="*/ 890 w 1753"/>
              <a:gd name="T81" fmla="*/ 1443 h 2452"/>
              <a:gd name="T82" fmla="*/ 944 w 1753"/>
              <a:gd name="T83" fmla="*/ 1076 h 2452"/>
              <a:gd name="T84" fmla="*/ 1161 w 1753"/>
              <a:gd name="T85" fmla="*/ 1245 h 2452"/>
              <a:gd name="T86" fmla="*/ 1265 w 1753"/>
              <a:gd name="T87" fmla="*/ 1252 h 2452"/>
              <a:gd name="T88" fmla="*/ 1680 w 1753"/>
              <a:gd name="T89" fmla="*/ 1096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3" h="2452">
                <a:moveTo>
                  <a:pt x="928" y="698"/>
                </a:moveTo>
                <a:cubicBezTo>
                  <a:pt x="1103" y="634"/>
                  <a:pt x="1193" y="440"/>
                  <a:pt x="1129" y="265"/>
                </a:cubicBezTo>
                <a:cubicBezTo>
                  <a:pt x="1065" y="90"/>
                  <a:pt x="871" y="0"/>
                  <a:pt x="696" y="64"/>
                </a:cubicBezTo>
                <a:cubicBezTo>
                  <a:pt x="521" y="128"/>
                  <a:pt x="431" y="322"/>
                  <a:pt x="495" y="497"/>
                </a:cubicBezTo>
                <a:cubicBezTo>
                  <a:pt x="559" y="672"/>
                  <a:pt x="753" y="762"/>
                  <a:pt x="928" y="698"/>
                </a:cubicBezTo>
                <a:close/>
                <a:moveTo>
                  <a:pt x="1680" y="1096"/>
                </a:moveTo>
                <a:cubicBezTo>
                  <a:pt x="1729" y="1078"/>
                  <a:pt x="1753" y="1024"/>
                  <a:pt x="1735" y="976"/>
                </a:cubicBezTo>
                <a:cubicBezTo>
                  <a:pt x="1717" y="927"/>
                  <a:pt x="1663" y="903"/>
                  <a:pt x="1614" y="921"/>
                </a:cubicBezTo>
                <a:lnTo>
                  <a:pt x="1233" y="1064"/>
                </a:lnTo>
                <a:lnTo>
                  <a:pt x="912" y="815"/>
                </a:lnTo>
                <a:cubicBezTo>
                  <a:pt x="903" y="808"/>
                  <a:pt x="892" y="803"/>
                  <a:pt x="881" y="799"/>
                </a:cubicBezTo>
                <a:cubicBezTo>
                  <a:pt x="876" y="797"/>
                  <a:pt x="870" y="796"/>
                  <a:pt x="864" y="795"/>
                </a:cubicBezTo>
                <a:lnTo>
                  <a:pt x="651" y="764"/>
                </a:lnTo>
                <a:cubicBezTo>
                  <a:pt x="651" y="763"/>
                  <a:pt x="651" y="763"/>
                  <a:pt x="651" y="764"/>
                </a:cubicBezTo>
                <a:cubicBezTo>
                  <a:pt x="632" y="758"/>
                  <a:pt x="611" y="758"/>
                  <a:pt x="592" y="765"/>
                </a:cubicBezTo>
                <a:lnTo>
                  <a:pt x="160" y="923"/>
                </a:lnTo>
                <a:cubicBezTo>
                  <a:pt x="124" y="936"/>
                  <a:pt x="100" y="970"/>
                  <a:pt x="99" y="1007"/>
                </a:cubicBezTo>
                <a:lnTo>
                  <a:pt x="10" y="1442"/>
                </a:lnTo>
                <a:cubicBezTo>
                  <a:pt x="0" y="1493"/>
                  <a:pt x="33" y="1542"/>
                  <a:pt x="83" y="1553"/>
                </a:cubicBezTo>
                <a:cubicBezTo>
                  <a:pt x="134" y="1563"/>
                  <a:pt x="183" y="1531"/>
                  <a:pt x="194" y="1480"/>
                </a:cubicBezTo>
                <a:lnTo>
                  <a:pt x="275" y="1080"/>
                </a:lnTo>
                <a:lnTo>
                  <a:pt x="495" y="1000"/>
                </a:lnTo>
                <a:lnTo>
                  <a:pt x="425" y="1480"/>
                </a:lnTo>
                <a:cubicBezTo>
                  <a:pt x="423" y="1490"/>
                  <a:pt x="423" y="1501"/>
                  <a:pt x="423" y="1511"/>
                </a:cubicBezTo>
                <a:cubicBezTo>
                  <a:pt x="421" y="1528"/>
                  <a:pt x="423" y="1545"/>
                  <a:pt x="429" y="1562"/>
                </a:cubicBezTo>
                <a:lnTo>
                  <a:pt x="574" y="1958"/>
                </a:lnTo>
                <a:lnTo>
                  <a:pt x="248" y="2236"/>
                </a:lnTo>
                <a:cubicBezTo>
                  <a:pt x="200" y="2277"/>
                  <a:pt x="194" y="2349"/>
                  <a:pt x="235" y="2398"/>
                </a:cubicBezTo>
                <a:cubicBezTo>
                  <a:pt x="276" y="2446"/>
                  <a:pt x="348" y="2452"/>
                  <a:pt x="396" y="2411"/>
                </a:cubicBezTo>
                <a:lnTo>
                  <a:pt x="776" y="2087"/>
                </a:lnTo>
                <a:cubicBezTo>
                  <a:pt x="783" y="2082"/>
                  <a:pt x="789" y="2075"/>
                  <a:pt x="794" y="2069"/>
                </a:cubicBezTo>
                <a:cubicBezTo>
                  <a:pt x="821" y="2038"/>
                  <a:pt x="831" y="1994"/>
                  <a:pt x="816" y="1953"/>
                </a:cubicBezTo>
                <a:lnTo>
                  <a:pt x="714" y="1674"/>
                </a:lnTo>
                <a:lnTo>
                  <a:pt x="997" y="1672"/>
                </a:lnTo>
                <a:lnTo>
                  <a:pt x="1104" y="1950"/>
                </a:lnTo>
                <a:cubicBezTo>
                  <a:pt x="1126" y="2010"/>
                  <a:pt x="1193" y="2039"/>
                  <a:pt x="1252" y="2017"/>
                </a:cubicBezTo>
                <a:cubicBezTo>
                  <a:pt x="1311" y="1994"/>
                  <a:pt x="1340" y="1928"/>
                  <a:pt x="1318" y="1869"/>
                </a:cubicBezTo>
                <a:lnTo>
                  <a:pt x="1186" y="1524"/>
                </a:lnTo>
                <a:cubicBezTo>
                  <a:pt x="1183" y="1516"/>
                  <a:pt x="1179" y="1509"/>
                  <a:pt x="1174" y="1502"/>
                </a:cubicBezTo>
                <a:cubicBezTo>
                  <a:pt x="1155" y="1466"/>
                  <a:pt x="1116" y="1441"/>
                  <a:pt x="1073" y="1442"/>
                </a:cubicBezTo>
                <a:lnTo>
                  <a:pt x="890" y="1443"/>
                </a:lnTo>
                <a:lnTo>
                  <a:pt x="944" y="1076"/>
                </a:lnTo>
                <a:lnTo>
                  <a:pt x="1161" y="1245"/>
                </a:lnTo>
                <a:cubicBezTo>
                  <a:pt x="1192" y="1269"/>
                  <a:pt x="1233" y="1271"/>
                  <a:pt x="1265" y="1252"/>
                </a:cubicBezTo>
                <a:lnTo>
                  <a:pt x="1680" y="10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grpSp>
        <p:nvGrpSpPr>
          <p:cNvPr id="6152" name="组合 31"/>
          <p:cNvGrpSpPr/>
          <p:nvPr/>
        </p:nvGrpSpPr>
        <p:grpSpPr bwMode="auto">
          <a:xfrm>
            <a:off x="9913941" y="1300165"/>
            <a:ext cx="382587" cy="382587"/>
            <a:chOff x="0" y="0"/>
            <a:chExt cx="382588" cy="382588"/>
          </a:xfrm>
        </p:grpSpPr>
        <p:sp>
          <p:nvSpPr>
            <p:cNvPr id="6153" name="Oval 11"/>
            <p:cNvSpPr>
              <a:spLocks noChangeArrowheads="1"/>
            </p:cNvSpPr>
            <p:nvPr/>
          </p:nvSpPr>
          <p:spPr bwMode="auto">
            <a:xfrm>
              <a:off x="0" y="0"/>
              <a:ext cx="382588"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 name="Freeform 12"/>
            <p:cNvSpPr>
              <a:spLocks noEditPoints="1" noChangeArrowheads="1"/>
            </p:cNvSpPr>
            <p:nvPr/>
          </p:nvSpPr>
          <p:spPr bwMode="auto">
            <a:xfrm>
              <a:off x="92075" y="119062"/>
              <a:ext cx="211138" cy="163513"/>
            </a:xfrm>
            <a:custGeom>
              <a:avLst/>
              <a:gdLst>
                <a:gd name="T0" fmla="*/ 244 w 377"/>
                <a:gd name="T1" fmla="*/ 56 h 291"/>
                <a:gd name="T2" fmla="*/ 58 w 377"/>
                <a:gd name="T3" fmla="*/ 67 h 291"/>
                <a:gd name="T4" fmla="*/ 58 w 377"/>
                <a:gd name="T5" fmla="*/ 99 h 291"/>
                <a:gd name="T6" fmla="*/ 244 w 377"/>
                <a:gd name="T7" fmla="*/ 110 h 291"/>
                <a:gd name="T8" fmla="*/ 58 w 377"/>
                <a:gd name="T9" fmla="*/ 99 h 291"/>
                <a:gd name="T10" fmla="*/ 215 w 377"/>
                <a:gd name="T11" fmla="*/ 140 h 291"/>
                <a:gd name="T12" fmla="*/ 58 w 377"/>
                <a:gd name="T13" fmla="*/ 151 h 291"/>
                <a:gd name="T14" fmla="*/ 298 w 377"/>
                <a:gd name="T15" fmla="*/ 192 h 291"/>
                <a:gd name="T16" fmla="*/ 298 w 377"/>
                <a:gd name="T17" fmla="*/ 226 h 291"/>
                <a:gd name="T18" fmla="*/ 264 w 377"/>
                <a:gd name="T19" fmla="*/ 226 h 291"/>
                <a:gd name="T20" fmla="*/ 264 w 377"/>
                <a:gd name="T21" fmla="*/ 192 h 291"/>
                <a:gd name="T22" fmla="*/ 298 w 377"/>
                <a:gd name="T23" fmla="*/ 192 h 291"/>
                <a:gd name="T24" fmla="*/ 305 w 377"/>
                <a:gd name="T25" fmla="*/ 68 h 291"/>
                <a:gd name="T26" fmla="*/ 340 w 377"/>
                <a:gd name="T27" fmla="*/ 67 h 291"/>
                <a:gd name="T28" fmla="*/ 308 w 377"/>
                <a:gd name="T29" fmla="*/ 0 h 291"/>
                <a:gd name="T30" fmla="*/ 318 w 377"/>
                <a:gd name="T31" fmla="*/ 5 h 291"/>
                <a:gd name="T32" fmla="*/ 377 w 377"/>
                <a:gd name="T33" fmla="*/ 61 h 291"/>
                <a:gd name="T34" fmla="*/ 377 w 377"/>
                <a:gd name="T35" fmla="*/ 240 h 291"/>
                <a:gd name="T36" fmla="*/ 362 w 377"/>
                <a:gd name="T37" fmla="*/ 254 h 291"/>
                <a:gd name="T38" fmla="*/ 324 w 377"/>
                <a:gd name="T39" fmla="*/ 280 h 291"/>
                <a:gd name="T40" fmla="*/ 297 w 377"/>
                <a:gd name="T41" fmla="*/ 291 h 291"/>
                <a:gd name="T42" fmla="*/ 281 w 377"/>
                <a:gd name="T43" fmla="*/ 255 h 291"/>
                <a:gd name="T44" fmla="*/ 265 w 377"/>
                <a:gd name="T45" fmla="*/ 291 h 291"/>
                <a:gd name="T46" fmla="*/ 238 w 377"/>
                <a:gd name="T47" fmla="*/ 280 h 291"/>
                <a:gd name="T48" fmla="*/ 149 w 377"/>
                <a:gd name="T49" fmla="*/ 254 h 291"/>
                <a:gd name="T50" fmla="*/ 0 w 377"/>
                <a:gd name="T51" fmla="*/ 0 h 291"/>
                <a:gd name="T52" fmla="*/ 149 w 377"/>
                <a:gd name="T53" fmla="*/ 225 h 291"/>
                <a:gd name="T54" fmla="*/ 235 w 377"/>
                <a:gd name="T55" fmla="*/ 209 h 291"/>
                <a:gd name="T56" fmla="*/ 281 w 377"/>
                <a:gd name="T57" fmla="*/ 163 h 291"/>
                <a:gd name="T58" fmla="*/ 327 w 377"/>
                <a:gd name="T59" fmla="*/ 209 h 291"/>
                <a:gd name="T60" fmla="*/ 348 w 377"/>
                <a:gd name="T61" fmla="*/ 225 h 291"/>
                <a:gd name="T62" fmla="*/ 297 w 377"/>
                <a:gd name="T63" fmla="*/ 83 h 291"/>
                <a:gd name="T64" fmla="*/ 289 w 377"/>
                <a:gd name="T65" fmla="*/ 75 h 291"/>
                <a:gd name="T66" fmla="*/ 29 w 377"/>
                <a:gd name="T67" fmla="*/ 3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91">
                  <a:moveTo>
                    <a:pt x="58" y="56"/>
                  </a:moveTo>
                  <a:lnTo>
                    <a:pt x="244" y="56"/>
                  </a:lnTo>
                  <a:lnTo>
                    <a:pt x="244" y="67"/>
                  </a:lnTo>
                  <a:lnTo>
                    <a:pt x="58" y="67"/>
                  </a:lnTo>
                  <a:lnTo>
                    <a:pt x="58" y="56"/>
                  </a:lnTo>
                  <a:close/>
                  <a:moveTo>
                    <a:pt x="58" y="99"/>
                  </a:moveTo>
                  <a:lnTo>
                    <a:pt x="244" y="99"/>
                  </a:lnTo>
                  <a:lnTo>
                    <a:pt x="244" y="110"/>
                  </a:lnTo>
                  <a:lnTo>
                    <a:pt x="58" y="110"/>
                  </a:lnTo>
                  <a:lnTo>
                    <a:pt x="58" y="99"/>
                  </a:lnTo>
                  <a:close/>
                  <a:moveTo>
                    <a:pt x="58" y="140"/>
                  </a:moveTo>
                  <a:lnTo>
                    <a:pt x="215" y="140"/>
                  </a:lnTo>
                  <a:lnTo>
                    <a:pt x="215" y="151"/>
                  </a:lnTo>
                  <a:lnTo>
                    <a:pt x="58" y="151"/>
                  </a:lnTo>
                  <a:lnTo>
                    <a:pt x="58" y="140"/>
                  </a:lnTo>
                  <a:close/>
                  <a:moveTo>
                    <a:pt x="298" y="192"/>
                  </a:moveTo>
                  <a:cubicBezTo>
                    <a:pt x="302" y="197"/>
                    <a:pt x="305" y="203"/>
                    <a:pt x="305" y="209"/>
                  </a:cubicBezTo>
                  <a:cubicBezTo>
                    <a:pt x="305" y="216"/>
                    <a:pt x="302" y="222"/>
                    <a:pt x="298" y="226"/>
                  </a:cubicBezTo>
                  <a:cubicBezTo>
                    <a:pt x="294" y="231"/>
                    <a:pt x="288" y="233"/>
                    <a:pt x="281" y="233"/>
                  </a:cubicBezTo>
                  <a:cubicBezTo>
                    <a:pt x="274" y="233"/>
                    <a:pt x="268" y="231"/>
                    <a:pt x="264" y="226"/>
                  </a:cubicBezTo>
                  <a:cubicBezTo>
                    <a:pt x="260" y="222"/>
                    <a:pt x="257" y="216"/>
                    <a:pt x="257" y="209"/>
                  </a:cubicBezTo>
                  <a:cubicBezTo>
                    <a:pt x="257" y="203"/>
                    <a:pt x="260" y="197"/>
                    <a:pt x="264" y="192"/>
                  </a:cubicBezTo>
                  <a:cubicBezTo>
                    <a:pt x="268" y="188"/>
                    <a:pt x="274" y="185"/>
                    <a:pt x="281" y="185"/>
                  </a:cubicBezTo>
                  <a:cubicBezTo>
                    <a:pt x="288" y="185"/>
                    <a:pt x="294" y="188"/>
                    <a:pt x="298" y="192"/>
                  </a:cubicBezTo>
                  <a:close/>
                  <a:moveTo>
                    <a:pt x="340" y="67"/>
                  </a:moveTo>
                  <a:lnTo>
                    <a:pt x="305" y="68"/>
                  </a:lnTo>
                  <a:lnTo>
                    <a:pt x="308" y="35"/>
                  </a:lnTo>
                  <a:lnTo>
                    <a:pt x="340" y="67"/>
                  </a:lnTo>
                  <a:close/>
                  <a:moveTo>
                    <a:pt x="0" y="0"/>
                  </a:moveTo>
                  <a:lnTo>
                    <a:pt x="308" y="0"/>
                  </a:lnTo>
                  <a:lnTo>
                    <a:pt x="314" y="0"/>
                  </a:lnTo>
                  <a:lnTo>
                    <a:pt x="318" y="5"/>
                  </a:lnTo>
                  <a:lnTo>
                    <a:pt x="372" y="57"/>
                  </a:lnTo>
                  <a:lnTo>
                    <a:pt x="377" y="61"/>
                  </a:lnTo>
                  <a:lnTo>
                    <a:pt x="377" y="67"/>
                  </a:lnTo>
                  <a:lnTo>
                    <a:pt x="377" y="240"/>
                  </a:lnTo>
                  <a:lnTo>
                    <a:pt x="377" y="254"/>
                  </a:lnTo>
                  <a:lnTo>
                    <a:pt x="362" y="254"/>
                  </a:lnTo>
                  <a:lnTo>
                    <a:pt x="314" y="254"/>
                  </a:lnTo>
                  <a:lnTo>
                    <a:pt x="324" y="280"/>
                  </a:lnTo>
                  <a:lnTo>
                    <a:pt x="306" y="280"/>
                  </a:lnTo>
                  <a:lnTo>
                    <a:pt x="297" y="291"/>
                  </a:lnTo>
                  <a:lnTo>
                    <a:pt x="281" y="255"/>
                  </a:lnTo>
                  <a:lnTo>
                    <a:pt x="265" y="291"/>
                  </a:lnTo>
                  <a:lnTo>
                    <a:pt x="256" y="280"/>
                  </a:lnTo>
                  <a:lnTo>
                    <a:pt x="238" y="280"/>
                  </a:lnTo>
                  <a:lnTo>
                    <a:pt x="248" y="254"/>
                  </a:lnTo>
                  <a:lnTo>
                    <a:pt x="149" y="254"/>
                  </a:lnTo>
                  <a:lnTo>
                    <a:pt x="0" y="254"/>
                  </a:lnTo>
                  <a:lnTo>
                    <a:pt x="0" y="0"/>
                  </a:lnTo>
                  <a:close/>
                  <a:moveTo>
                    <a:pt x="29" y="225"/>
                  </a:moveTo>
                  <a:lnTo>
                    <a:pt x="149" y="225"/>
                  </a:lnTo>
                  <a:lnTo>
                    <a:pt x="238" y="225"/>
                  </a:lnTo>
                  <a:cubicBezTo>
                    <a:pt x="236" y="220"/>
                    <a:pt x="235" y="215"/>
                    <a:pt x="235" y="209"/>
                  </a:cubicBezTo>
                  <a:cubicBezTo>
                    <a:pt x="235" y="197"/>
                    <a:pt x="240" y="185"/>
                    <a:pt x="249" y="177"/>
                  </a:cubicBezTo>
                  <a:cubicBezTo>
                    <a:pt x="257" y="168"/>
                    <a:pt x="268" y="163"/>
                    <a:pt x="281" y="163"/>
                  </a:cubicBezTo>
                  <a:cubicBezTo>
                    <a:pt x="294" y="163"/>
                    <a:pt x="305" y="168"/>
                    <a:pt x="314" y="177"/>
                  </a:cubicBezTo>
                  <a:cubicBezTo>
                    <a:pt x="322" y="185"/>
                    <a:pt x="327" y="197"/>
                    <a:pt x="327" y="209"/>
                  </a:cubicBezTo>
                  <a:cubicBezTo>
                    <a:pt x="327" y="215"/>
                    <a:pt x="326" y="220"/>
                    <a:pt x="324" y="225"/>
                  </a:cubicBezTo>
                  <a:lnTo>
                    <a:pt x="348" y="225"/>
                  </a:lnTo>
                  <a:lnTo>
                    <a:pt x="348" y="81"/>
                  </a:lnTo>
                  <a:lnTo>
                    <a:pt x="297" y="83"/>
                  </a:lnTo>
                  <a:lnTo>
                    <a:pt x="289" y="83"/>
                  </a:lnTo>
                  <a:lnTo>
                    <a:pt x="289" y="75"/>
                  </a:lnTo>
                  <a:lnTo>
                    <a:pt x="293" y="30"/>
                  </a:lnTo>
                  <a:lnTo>
                    <a:pt x="29" y="30"/>
                  </a:lnTo>
                  <a:lnTo>
                    <a:pt x="29" y="225"/>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55" name="组合 32"/>
          <p:cNvGrpSpPr/>
          <p:nvPr/>
        </p:nvGrpSpPr>
        <p:grpSpPr bwMode="auto">
          <a:xfrm>
            <a:off x="8696327" y="1833565"/>
            <a:ext cx="382588" cy="382587"/>
            <a:chOff x="0" y="0"/>
            <a:chExt cx="382588" cy="382588"/>
          </a:xfrm>
        </p:grpSpPr>
        <p:sp>
          <p:nvSpPr>
            <p:cNvPr id="6156" name="Oval 13"/>
            <p:cNvSpPr>
              <a:spLocks noChangeArrowheads="1"/>
            </p:cNvSpPr>
            <p:nvPr/>
          </p:nvSpPr>
          <p:spPr bwMode="auto">
            <a:xfrm>
              <a:off x="0" y="0"/>
              <a:ext cx="382588"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 name="Freeform 14"/>
            <p:cNvSpPr>
              <a:spLocks noEditPoints="1" noChangeArrowheads="1"/>
            </p:cNvSpPr>
            <p:nvPr/>
          </p:nvSpPr>
          <p:spPr bwMode="auto">
            <a:xfrm>
              <a:off x="58738" y="69850"/>
              <a:ext cx="269875" cy="231775"/>
            </a:xfrm>
            <a:custGeom>
              <a:avLst/>
              <a:gdLst>
                <a:gd name="T0" fmla="*/ 298 w 480"/>
                <a:gd name="T1" fmla="*/ 86 h 410"/>
                <a:gd name="T2" fmla="*/ 287 w 480"/>
                <a:gd name="T3" fmla="*/ 112 h 410"/>
                <a:gd name="T4" fmla="*/ 272 w 480"/>
                <a:gd name="T5" fmla="*/ 124 h 410"/>
                <a:gd name="T6" fmla="*/ 261 w 480"/>
                <a:gd name="T7" fmla="*/ 128 h 410"/>
                <a:gd name="T8" fmla="*/ 247 w 480"/>
                <a:gd name="T9" fmla="*/ 129 h 410"/>
                <a:gd name="T10" fmla="*/ 226 w 480"/>
                <a:gd name="T11" fmla="*/ 122 h 410"/>
                <a:gd name="T12" fmla="*/ 213 w 480"/>
                <a:gd name="T13" fmla="*/ 110 h 410"/>
                <a:gd name="T14" fmla="*/ 204 w 480"/>
                <a:gd name="T15" fmla="*/ 92 h 410"/>
                <a:gd name="T16" fmla="*/ 203 w 480"/>
                <a:gd name="T17" fmla="*/ 78 h 410"/>
                <a:gd name="T18" fmla="*/ 209 w 480"/>
                <a:gd name="T19" fmla="*/ 58 h 410"/>
                <a:gd name="T20" fmla="*/ 221 w 480"/>
                <a:gd name="T21" fmla="*/ 45 h 410"/>
                <a:gd name="T22" fmla="*/ 239 w 480"/>
                <a:gd name="T23" fmla="*/ 36 h 410"/>
                <a:gd name="T24" fmla="*/ 252 w 480"/>
                <a:gd name="T25" fmla="*/ 34 h 410"/>
                <a:gd name="T26" fmla="*/ 269 w 480"/>
                <a:gd name="T27" fmla="*/ 38 h 410"/>
                <a:gd name="T28" fmla="*/ 286 w 480"/>
                <a:gd name="T29" fmla="*/ 50 h 410"/>
                <a:gd name="T30" fmla="*/ 296 w 480"/>
                <a:gd name="T31" fmla="*/ 67 h 410"/>
                <a:gd name="T32" fmla="*/ 312 w 480"/>
                <a:gd name="T33" fmla="*/ 57 h 410"/>
                <a:gd name="T34" fmla="*/ 193 w 480"/>
                <a:gd name="T35" fmla="*/ 23 h 410"/>
                <a:gd name="T36" fmla="*/ 225 w 480"/>
                <a:gd name="T37" fmla="*/ 142 h 410"/>
                <a:gd name="T38" fmla="*/ 333 w 480"/>
                <a:gd name="T39" fmla="*/ 82 h 410"/>
                <a:gd name="T40" fmla="*/ 225 w 480"/>
                <a:gd name="T41" fmla="*/ 292 h 410"/>
                <a:gd name="T42" fmla="*/ 195 w 480"/>
                <a:gd name="T43" fmla="*/ 332 h 410"/>
                <a:gd name="T44" fmla="*/ 163 w 480"/>
                <a:gd name="T45" fmla="*/ 347 h 410"/>
                <a:gd name="T46" fmla="*/ 142 w 480"/>
                <a:gd name="T47" fmla="*/ 348 h 410"/>
                <a:gd name="T48" fmla="*/ 118 w 480"/>
                <a:gd name="T49" fmla="*/ 344 h 410"/>
                <a:gd name="T50" fmla="*/ 85 w 480"/>
                <a:gd name="T51" fmla="*/ 323 h 410"/>
                <a:gd name="T52" fmla="*/ 68 w 480"/>
                <a:gd name="T53" fmla="*/ 297 h 410"/>
                <a:gd name="T54" fmla="*/ 61 w 480"/>
                <a:gd name="T55" fmla="*/ 261 h 410"/>
                <a:gd name="T56" fmla="*/ 65 w 480"/>
                <a:gd name="T57" fmla="*/ 237 h 410"/>
                <a:gd name="T58" fmla="*/ 84 w 480"/>
                <a:gd name="T59" fmla="*/ 206 h 410"/>
                <a:gd name="T60" fmla="*/ 110 w 480"/>
                <a:gd name="T61" fmla="*/ 187 h 410"/>
                <a:gd name="T62" fmla="*/ 145 w 480"/>
                <a:gd name="T63" fmla="*/ 179 h 410"/>
                <a:gd name="T64" fmla="*/ 169 w 480"/>
                <a:gd name="T65" fmla="*/ 183 h 410"/>
                <a:gd name="T66" fmla="*/ 197 w 480"/>
                <a:gd name="T67" fmla="*/ 197 h 410"/>
                <a:gd name="T68" fmla="*/ 221 w 480"/>
                <a:gd name="T69" fmla="*/ 225 h 410"/>
                <a:gd name="T70" fmla="*/ 230 w 480"/>
                <a:gd name="T71" fmla="*/ 258 h 410"/>
                <a:gd name="T72" fmla="*/ 262 w 480"/>
                <a:gd name="T73" fmla="*/ 249 h 410"/>
                <a:gd name="T74" fmla="*/ 72 w 480"/>
                <a:gd name="T75" fmla="*/ 138 h 410"/>
                <a:gd name="T76" fmla="*/ 73 w 480"/>
                <a:gd name="T77" fmla="*/ 357 h 410"/>
                <a:gd name="T78" fmla="*/ 287 w 480"/>
                <a:gd name="T79" fmla="*/ 301 h 410"/>
                <a:gd name="T80" fmla="*/ 434 w 480"/>
                <a:gd name="T81" fmla="*/ 246 h 410"/>
                <a:gd name="T82" fmla="*/ 413 w 480"/>
                <a:gd name="T83" fmla="*/ 273 h 410"/>
                <a:gd name="T84" fmla="*/ 390 w 480"/>
                <a:gd name="T85" fmla="*/ 284 h 410"/>
                <a:gd name="T86" fmla="*/ 375 w 480"/>
                <a:gd name="T87" fmla="*/ 285 h 410"/>
                <a:gd name="T88" fmla="*/ 359 w 480"/>
                <a:gd name="T89" fmla="*/ 282 h 410"/>
                <a:gd name="T90" fmla="*/ 335 w 480"/>
                <a:gd name="T91" fmla="*/ 267 h 410"/>
                <a:gd name="T92" fmla="*/ 323 w 480"/>
                <a:gd name="T93" fmla="*/ 249 h 410"/>
                <a:gd name="T94" fmla="*/ 318 w 480"/>
                <a:gd name="T95" fmla="*/ 223 h 410"/>
                <a:gd name="T96" fmla="*/ 322 w 480"/>
                <a:gd name="T97" fmla="*/ 206 h 410"/>
                <a:gd name="T98" fmla="*/ 335 w 480"/>
                <a:gd name="T99" fmla="*/ 185 h 410"/>
                <a:gd name="T100" fmla="*/ 353 w 480"/>
                <a:gd name="T101" fmla="*/ 172 h 410"/>
                <a:gd name="T102" fmla="*/ 377 w 480"/>
                <a:gd name="T103" fmla="*/ 166 h 410"/>
                <a:gd name="T104" fmla="*/ 394 w 480"/>
                <a:gd name="T105" fmla="*/ 168 h 410"/>
                <a:gd name="T106" fmla="*/ 414 w 480"/>
                <a:gd name="T107" fmla="*/ 178 h 410"/>
                <a:gd name="T108" fmla="*/ 431 w 480"/>
                <a:gd name="T109" fmla="*/ 198 h 410"/>
                <a:gd name="T110" fmla="*/ 437 w 480"/>
                <a:gd name="T111" fmla="*/ 221 h 410"/>
                <a:gd name="T112" fmla="*/ 460 w 480"/>
                <a:gd name="T113" fmla="*/ 215 h 410"/>
                <a:gd name="T114" fmla="*/ 326 w 480"/>
                <a:gd name="T115" fmla="*/ 137 h 410"/>
                <a:gd name="T116" fmla="*/ 327 w 480"/>
                <a:gd name="T117" fmla="*/ 291 h 410"/>
                <a:gd name="T118" fmla="*/ 477 w 480"/>
                <a:gd name="T119" fmla="*/ 25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0" h="410">
                  <a:moveTo>
                    <a:pt x="298" y="76"/>
                  </a:moveTo>
                  <a:cubicBezTo>
                    <a:pt x="298" y="76"/>
                    <a:pt x="298" y="76"/>
                    <a:pt x="298" y="77"/>
                  </a:cubicBezTo>
                  <a:cubicBezTo>
                    <a:pt x="298" y="77"/>
                    <a:pt x="298" y="78"/>
                    <a:pt x="298" y="78"/>
                  </a:cubicBezTo>
                  <a:cubicBezTo>
                    <a:pt x="298" y="78"/>
                    <a:pt x="298" y="79"/>
                    <a:pt x="298" y="79"/>
                  </a:cubicBezTo>
                  <a:cubicBezTo>
                    <a:pt x="298" y="80"/>
                    <a:pt x="298" y="80"/>
                    <a:pt x="298" y="81"/>
                  </a:cubicBezTo>
                  <a:cubicBezTo>
                    <a:pt x="298" y="81"/>
                    <a:pt x="298" y="81"/>
                    <a:pt x="298" y="81"/>
                  </a:cubicBezTo>
                  <a:cubicBezTo>
                    <a:pt x="298" y="82"/>
                    <a:pt x="298" y="82"/>
                    <a:pt x="298" y="83"/>
                  </a:cubicBezTo>
                  <a:cubicBezTo>
                    <a:pt x="298" y="83"/>
                    <a:pt x="298" y="84"/>
                    <a:pt x="298" y="84"/>
                  </a:cubicBezTo>
                  <a:cubicBezTo>
                    <a:pt x="298" y="84"/>
                    <a:pt x="298" y="85"/>
                    <a:pt x="298" y="85"/>
                  </a:cubicBezTo>
                  <a:cubicBezTo>
                    <a:pt x="298" y="86"/>
                    <a:pt x="298" y="86"/>
                    <a:pt x="298" y="86"/>
                  </a:cubicBezTo>
                  <a:cubicBezTo>
                    <a:pt x="298" y="90"/>
                    <a:pt x="297" y="93"/>
                    <a:pt x="296" y="96"/>
                  </a:cubicBezTo>
                  <a:cubicBezTo>
                    <a:pt x="295" y="97"/>
                    <a:pt x="295" y="97"/>
                    <a:pt x="295" y="98"/>
                  </a:cubicBezTo>
                  <a:cubicBezTo>
                    <a:pt x="295" y="98"/>
                    <a:pt x="295" y="98"/>
                    <a:pt x="295" y="98"/>
                  </a:cubicBezTo>
                  <a:cubicBezTo>
                    <a:pt x="295" y="99"/>
                    <a:pt x="295" y="99"/>
                    <a:pt x="294" y="100"/>
                  </a:cubicBezTo>
                  <a:cubicBezTo>
                    <a:pt x="294" y="100"/>
                    <a:pt x="294" y="100"/>
                    <a:pt x="294" y="100"/>
                  </a:cubicBezTo>
                  <a:cubicBezTo>
                    <a:pt x="294" y="102"/>
                    <a:pt x="293" y="103"/>
                    <a:pt x="292" y="104"/>
                  </a:cubicBezTo>
                  <a:cubicBezTo>
                    <a:pt x="292" y="105"/>
                    <a:pt x="292" y="105"/>
                    <a:pt x="292" y="105"/>
                  </a:cubicBezTo>
                  <a:cubicBezTo>
                    <a:pt x="292" y="105"/>
                    <a:pt x="292" y="106"/>
                    <a:pt x="291" y="106"/>
                  </a:cubicBezTo>
                  <a:cubicBezTo>
                    <a:pt x="291" y="106"/>
                    <a:pt x="291" y="106"/>
                    <a:pt x="291" y="106"/>
                  </a:cubicBezTo>
                  <a:cubicBezTo>
                    <a:pt x="290" y="108"/>
                    <a:pt x="289" y="110"/>
                    <a:pt x="287" y="112"/>
                  </a:cubicBezTo>
                  <a:cubicBezTo>
                    <a:pt x="287" y="112"/>
                    <a:pt x="287" y="112"/>
                    <a:pt x="287" y="112"/>
                  </a:cubicBezTo>
                  <a:cubicBezTo>
                    <a:pt x="287" y="112"/>
                    <a:pt x="286" y="113"/>
                    <a:pt x="286" y="113"/>
                  </a:cubicBezTo>
                  <a:cubicBezTo>
                    <a:pt x="286" y="113"/>
                    <a:pt x="286" y="113"/>
                    <a:pt x="286" y="113"/>
                  </a:cubicBezTo>
                  <a:cubicBezTo>
                    <a:pt x="285" y="115"/>
                    <a:pt x="283" y="116"/>
                    <a:pt x="282" y="117"/>
                  </a:cubicBezTo>
                  <a:cubicBezTo>
                    <a:pt x="282" y="117"/>
                    <a:pt x="282" y="117"/>
                    <a:pt x="282" y="117"/>
                  </a:cubicBezTo>
                  <a:cubicBezTo>
                    <a:pt x="282" y="117"/>
                    <a:pt x="281" y="118"/>
                    <a:pt x="281" y="118"/>
                  </a:cubicBezTo>
                  <a:cubicBezTo>
                    <a:pt x="281" y="118"/>
                    <a:pt x="281" y="118"/>
                    <a:pt x="281" y="118"/>
                  </a:cubicBezTo>
                  <a:cubicBezTo>
                    <a:pt x="280" y="119"/>
                    <a:pt x="280" y="119"/>
                    <a:pt x="279" y="119"/>
                  </a:cubicBezTo>
                  <a:cubicBezTo>
                    <a:pt x="277" y="121"/>
                    <a:pt x="275" y="123"/>
                    <a:pt x="272" y="124"/>
                  </a:cubicBezTo>
                  <a:cubicBezTo>
                    <a:pt x="271" y="124"/>
                    <a:pt x="271" y="125"/>
                    <a:pt x="270" y="125"/>
                  </a:cubicBezTo>
                  <a:cubicBezTo>
                    <a:pt x="270" y="125"/>
                    <a:pt x="270" y="125"/>
                    <a:pt x="269" y="125"/>
                  </a:cubicBezTo>
                  <a:cubicBezTo>
                    <a:pt x="269" y="125"/>
                    <a:pt x="269" y="125"/>
                    <a:pt x="268" y="126"/>
                  </a:cubicBezTo>
                  <a:cubicBezTo>
                    <a:pt x="268" y="126"/>
                    <a:pt x="268" y="126"/>
                    <a:pt x="267" y="126"/>
                  </a:cubicBezTo>
                  <a:cubicBezTo>
                    <a:pt x="267" y="126"/>
                    <a:pt x="266" y="126"/>
                    <a:pt x="266" y="127"/>
                  </a:cubicBezTo>
                  <a:cubicBezTo>
                    <a:pt x="266" y="127"/>
                    <a:pt x="266" y="127"/>
                    <a:pt x="265" y="127"/>
                  </a:cubicBezTo>
                  <a:cubicBezTo>
                    <a:pt x="265" y="127"/>
                    <a:pt x="264" y="127"/>
                    <a:pt x="263" y="127"/>
                  </a:cubicBezTo>
                  <a:cubicBezTo>
                    <a:pt x="263" y="127"/>
                    <a:pt x="263" y="127"/>
                    <a:pt x="263" y="127"/>
                  </a:cubicBezTo>
                  <a:cubicBezTo>
                    <a:pt x="262" y="128"/>
                    <a:pt x="262" y="128"/>
                    <a:pt x="261" y="128"/>
                  </a:cubicBezTo>
                  <a:cubicBezTo>
                    <a:pt x="261" y="128"/>
                    <a:pt x="261" y="128"/>
                    <a:pt x="261" y="128"/>
                  </a:cubicBezTo>
                  <a:cubicBezTo>
                    <a:pt x="260" y="128"/>
                    <a:pt x="259" y="128"/>
                    <a:pt x="258" y="128"/>
                  </a:cubicBezTo>
                  <a:cubicBezTo>
                    <a:pt x="258" y="128"/>
                    <a:pt x="257" y="129"/>
                    <a:pt x="256" y="129"/>
                  </a:cubicBezTo>
                  <a:cubicBezTo>
                    <a:pt x="256" y="129"/>
                    <a:pt x="256" y="129"/>
                    <a:pt x="256" y="129"/>
                  </a:cubicBezTo>
                  <a:cubicBezTo>
                    <a:pt x="255" y="129"/>
                    <a:pt x="255" y="129"/>
                    <a:pt x="254" y="129"/>
                  </a:cubicBezTo>
                  <a:cubicBezTo>
                    <a:pt x="254" y="129"/>
                    <a:pt x="254" y="129"/>
                    <a:pt x="253" y="129"/>
                  </a:cubicBezTo>
                  <a:cubicBezTo>
                    <a:pt x="253" y="129"/>
                    <a:pt x="252" y="129"/>
                    <a:pt x="251" y="129"/>
                  </a:cubicBezTo>
                  <a:cubicBezTo>
                    <a:pt x="251" y="129"/>
                    <a:pt x="251" y="129"/>
                    <a:pt x="251" y="129"/>
                  </a:cubicBezTo>
                  <a:cubicBezTo>
                    <a:pt x="250" y="129"/>
                    <a:pt x="250" y="129"/>
                    <a:pt x="249" y="129"/>
                  </a:cubicBezTo>
                  <a:cubicBezTo>
                    <a:pt x="249" y="129"/>
                    <a:pt x="249" y="129"/>
                    <a:pt x="248" y="129"/>
                  </a:cubicBezTo>
                  <a:cubicBezTo>
                    <a:pt x="248" y="129"/>
                    <a:pt x="247" y="129"/>
                    <a:pt x="247" y="129"/>
                  </a:cubicBezTo>
                  <a:cubicBezTo>
                    <a:pt x="247" y="129"/>
                    <a:pt x="247" y="129"/>
                    <a:pt x="246" y="129"/>
                  </a:cubicBezTo>
                  <a:cubicBezTo>
                    <a:pt x="246" y="129"/>
                    <a:pt x="245" y="129"/>
                    <a:pt x="244" y="129"/>
                  </a:cubicBezTo>
                  <a:cubicBezTo>
                    <a:pt x="241" y="128"/>
                    <a:pt x="239" y="127"/>
                    <a:pt x="236" y="127"/>
                  </a:cubicBezTo>
                  <a:cubicBezTo>
                    <a:pt x="235" y="126"/>
                    <a:pt x="235" y="126"/>
                    <a:pt x="234" y="126"/>
                  </a:cubicBezTo>
                  <a:cubicBezTo>
                    <a:pt x="234" y="126"/>
                    <a:pt x="234" y="126"/>
                    <a:pt x="234" y="126"/>
                  </a:cubicBezTo>
                  <a:cubicBezTo>
                    <a:pt x="233" y="126"/>
                    <a:pt x="233" y="126"/>
                    <a:pt x="232" y="125"/>
                  </a:cubicBezTo>
                  <a:cubicBezTo>
                    <a:pt x="232" y="125"/>
                    <a:pt x="232" y="125"/>
                    <a:pt x="232" y="125"/>
                  </a:cubicBezTo>
                  <a:cubicBezTo>
                    <a:pt x="231" y="125"/>
                    <a:pt x="229" y="124"/>
                    <a:pt x="228" y="123"/>
                  </a:cubicBezTo>
                  <a:cubicBezTo>
                    <a:pt x="228" y="123"/>
                    <a:pt x="228" y="123"/>
                    <a:pt x="228" y="123"/>
                  </a:cubicBezTo>
                  <a:cubicBezTo>
                    <a:pt x="227" y="123"/>
                    <a:pt x="227" y="122"/>
                    <a:pt x="226" y="122"/>
                  </a:cubicBezTo>
                  <a:cubicBezTo>
                    <a:pt x="226" y="122"/>
                    <a:pt x="226" y="122"/>
                    <a:pt x="226" y="122"/>
                  </a:cubicBezTo>
                  <a:cubicBezTo>
                    <a:pt x="224" y="121"/>
                    <a:pt x="222" y="119"/>
                    <a:pt x="221" y="118"/>
                  </a:cubicBezTo>
                  <a:cubicBezTo>
                    <a:pt x="220" y="118"/>
                    <a:pt x="220" y="118"/>
                    <a:pt x="220" y="118"/>
                  </a:cubicBezTo>
                  <a:cubicBezTo>
                    <a:pt x="220" y="118"/>
                    <a:pt x="219" y="117"/>
                    <a:pt x="219" y="117"/>
                  </a:cubicBezTo>
                  <a:cubicBezTo>
                    <a:pt x="219" y="117"/>
                    <a:pt x="219" y="117"/>
                    <a:pt x="219" y="117"/>
                  </a:cubicBezTo>
                  <a:cubicBezTo>
                    <a:pt x="218" y="116"/>
                    <a:pt x="216" y="114"/>
                    <a:pt x="215" y="113"/>
                  </a:cubicBezTo>
                  <a:cubicBezTo>
                    <a:pt x="215" y="113"/>
                    <a:pt x="215" y="113"/>
                    <a:pt x="215" y="113"/>
                  </a:cubicBezTo>
                  <a:cubicBezTo>
                    <a:pt x="215" y="113"/>
                    <a:pt x="215" y="112"/>
                    <a:pt x="214" y="112"/>
                  </a:cubicBezTo>
                  <a:cubicBezTo>
                    <a:pt x="214" y="112"/>
                    <a:pt x="214" y="112"/>
                    <a:pt x="214" y="111"/>
                  </a:cubicBezTo>
                  <a:cubicBezTo>
                    <a:pt x="214" y="111"/>
                    <a:pt x="213" y="111"/>
                    <a:pt x="213" y="110"/>
                  </a:cubicBezTo>
                  <a:cubicBezTo>
                    <a:pt x="211" y="107"/>
                    <a:pt x="209" y="104"/>
                    <a:pt x="207" y="101"/>
                  </a:cubicBezTo>
                  <a:cubicBezTo>
                    <a:pt x="207" y="101"/>
                    <a:pt x="207" y="101"/>
                    <a:pt x="207" y="100"/>
                  </a:cubicBezTo>
                  <a:cubicBezTo>
                    <a:pt x="207" y="100"/>
                    <a:pt x="207" y="99"/>
                    <a:pt x="207" y="99"/>
                  </a:cubicBezTo>
                  <a:cubicBezTo>
                    <a:pt x="207" y="99"/>
                    <a:pt x="206" y="99"/>
                    <a:pt x="206" y="98"/>
                  </a:cubicBezTo>
                  <a:cubicBezTo>
                    <a:pt x="206" y="98"/>
                    <a:pt x="206" y="97"/>
                    <a:pt x="206" y="97"/>
                  </a:cubicBezTo>
                  <a:cubicBezTo>
                    <a:pt x="206" y="97"/>
                    <a:pt x="206" y="96"/>
                    <a:pt x="206" y="96"/>
                  </a:cubicBezTo>
                  <a:cubicBezTo>
                    <a:pt x="205" y="96"/>
                    <a:pt x="205" y="95"/>
                    <a:pt x="205" y="94"/>
                  </a:cubicBezTo>
                  <a:cubicBezTo>
                    <a:pt x="205" y="94"/>
                    <a:pt x="205" y="94"/>
                    <a:pt x="205" y="94"/>
                  </a:cubicBezTo>
                  <a:cubicBezTo>
                    <a:pt x="205" y="93"/>
                    <a:pt x="205" y="93"/>
                    <a:pt x="204" y="92"/>
                  </a:cubicBezTo>
                  <a:cubicBezTo>
                    <a:pt x="204" y="92"/>
                    <a:pt x="204" y="92"/>
                    <a:pt x="204" y="92"/>
                  </a:cubicBezTo>
                  <a:cubicBezTo>
                    <a:pt x="204" y="91"/>
                    <a:pt x="204" y="90"/>
                    <a:pt x="204" y="89"/>
                  </a:cubicBezTo>
                  <a:cubicBezTo>
                    <a:pt x="204" y="89"/>
                    <a:pt x="204" y="88"/>
                    <a:pt x="204" y="87"/>
                  </a:cubicBezTo>
                  <a:cubicBezTo>
                    <a:pt x="204" y="87"/>
                    <a:pt x="204" y="87"/>
                    <a:pt x="204" y="87"/>
                  </a:cubicBezTo>
                  <a:cubicBezTo>
                    <a:pt x="204" y="86"/>
                    <a:pt x="203" y="85"/>
                    <a:pt x="203" y="85"/>
                  </a:cubicBezTo>
                  <a:cubicBezTo>
                    <a:pt x="203" y="85"/>
                    <a:pt x="203" y="85"/>
                    <a:pt x="203" y="84"/>
                  </a:cubicBezTo>
                  <a:cubicBezTo>
                    <a:pt x="203" y="84"/>
                    <a:pt x="203" y="83"/>
                    <a:pt x="203" y="82"/>
                  </a:cubicBezTo>
                  <a:cubicBezTo>
                    <a:pt x="203" y="82"/>
                    <a:pt x="203" y="82"/>
                    <a:pt x="203" y="82"/>
                  </a:cubicBezTo>
                  <a:cubicBezTo>
                    <a:pt x="203" y="81"/>
                    <a:pt x="203" y="81"/>
                    <a:pt x="203" y="80"/>
                  </a:cubicBezTo>
                  <a:cubicBezTo>
                    <a:pt x="203" y="80"/>
                    <a:pt x="203" y="80"/>
                    <a:pt x="203" y="79"/>
                  </a:cubicBezTo>
                  <a:cubicBezTo>
                    <a:pt x="203" y="79"/>
                    <a:pt x="203" y="78"/>
                    <a:pt x="203" y="78"/>
                  </a:cubicBezTo>
                  <a:cubicBezTo>
                    <a:pt x="203" y="78"/>
                    <a:pt x="203" y="77"/>
                    <a:pt x="204" y="77"/>
                  </a:cubicBezTo>
                  <a:cubicBezTo>
                    <a:pt x="204" y="77"/>
                    <a:pt x="204" y="76"/>
                    <a:pt x="204" y="75"/>
                  </a:cubicBezTo>
                  <a:cubicBezTo>
                    <a:pt x="204" y="75"/>
                    <a:pt x="204" y="75"/>
                    <a:pt x="204" y="75"/>
                  </a:cubicBezTo>
                  <a:cubicBezTo>
                    <a:pt x="204" y="72"/>
                    <a:pt x="205" y="69"/>
                    <a:pt x="206" y="67"/>
                  </a:cubicBezTo>
                  <a:cubicBezTo>
                    <a:pt x="206" y="66"/>
                    <a:pt x="206" y="66"/>
                    <a:pt x="206" y="65"/>
                  </a:cubicBezTo>
                  <a:cubicBezTo>
                    <a:pt x="206" y="65"/>
                    <a:pt x="206" y="65"/>
                    <a:pt x="206" y="65"/>
                  </a:cubicBezTo>
                  <a:cubicBezTo>
                    <a:pt x="207" y="64"/>
                    <a:pt x="207" y="64"/>
                    <a:pt x="207" y="63"/>
                  </a:cubicBezTo>
                  <a:cubicBezTo>
                    <a:pt x="207" y="63"/>
                    <a:pt x="207" y="63"/>
                    <a:pt x="207" y="63"/>
                  </a:cubicBezTo>
                  <a:cubicBezTo>
                    <a:pt x="208" y="62"/>
                    <a:pt x="208" y="60"/>
                    <a:pt x="209" y="59"/>
                  </a:cubicBezTo>
                  <a:cubicBezTo>
                    <a:pt x="209" y="59"/>
                    <a:pt x="209" y="59"/>
                    <a:pt x="209" y="58"/>
                  </a:cubicBezTo>
                  <a:cubicBezTo>
                    <a:pt x="210" y="58"/>
                    <a:pt x="210" y="58"/>
                    <a:pt x="210" y="57"/>
                  </a:cubicBezTo>
                  <a:cubicBezTo>
                    <a:pt x="210" y="57"/>
                    <a:pt x="210" y="57"/>
                    <a:pt x="210" y="57"/>
                  </a:cubicBezTo>
                  <a:cubicBezTo>
                    <a:pt x="211" y="55"/>
                    <a:pt x="213" y="53"/>
                    <a:pt x="214" y="51"/>
                  </a:cubicBezTo>
                  <a:cubicBezTo>
                    <a:pt x="214" y="51"/>
                    <a:pt x="214" y="51"/>
                    <a:pt x="214" y="51"/>
                  </a:cubicBezTo>
                  <a:cubicBezTo>
                    <a:pt x="215" y="51"/>
                    <a:pt x="215" y="50"/>
                    <a:pt x="215" y="50"/>
                  </a:cubicBezTo>
                  <a:cubicBezTo>
                    <a:pt x="215" y="50"/>
                    <a:pt x="216" y="50"/>
                    <a:pt x="216" y="50"/>
                  </a:cubicBezTo>
                  <a:cubicBezTo>
                    <a:pt x="217" y="49"/>
                    <a:pt x="218" y="47"/>
                    <a:pt x="219" y="46"/>
                  </a:cubicBezTo>
                  <a:cubicBezTo>
                    <a:pt x="219" y="46"/>
                    <a:pt x="219" y="46"/>
                    <a:pt x="219" y="46"/>
                  </a:cubicBezTo>
                  <a:cubicBezTo>
                    <a:pt x="220" y="46"/>
                    <a:pt x="220" y="45"/>
                    <a:pt x="221" y="45"/>
                  </a:cubicBezTo>
                  <a:cubicBezTo>
                    <a:pt x="221" y="45"/>
                    <a:pt x="221" y="45"/>
                    <a:pt x="221" y="45"/>
                  </a:cubicBezTo>
                  <a:cubicBezTo>
                    <a:pt x="221" y="45"/>
                    <a:pt x="222" y="44"/>
                    <a:pt x="222" y="44"/>
                  </a:cubicBezTo>
                  <a:cubicBezTo>
                    <a:pt x="224" y="42"/>
                    <a:pt x="227" y="41"/>
                    <a:pt x="229" y="39"/>
                  </a:cubicBezTo>
                  <a:cubicBezTo>
                    <a:pt x="230" y="39"/>
                    <a:pt x="231" y="39"/>
                    <a:pt x="231" y="38"/>
                  </a:cubicBezTo>
                  <a:cubicBezTo>
                    <a:pt x="231" y="38"/>
                    <a:pt x="232" y="38"/>
                    <a:pt x="232" y="38"/>
                  </a:cubicBezTo>
                  <a:cubicBezTo>
                    <a:pt x="232" y="38"/>
                    <a:pt x="233" y="38"/>
                    <a:pt x="233" y="38"/>
                  </a:cubicBezTo>
                  <a:cubicBezTo>
                    <a:pt x="233" y="37"/>
                    <a:pt x="234" y="37"/>
                    <a:pt x="234" y="37"/>
                  </a:cubicBezTo>
                  <a:cubicBezTo>
                    <a:pt x="235" y="37"/>
                    <a:pt x="235" y="37"/>
                    <a:pt x="236" y="37"/>
                  </a:cubicBezTo>
                  <a:cubicBezTo>
                    <a:pt x="236" y="37"/>
                    <a:pt x="236" y="37"/>
                    <a:pt x="236" y="37"/>
                  </a:cubicBezTo>
                  <a:cubicBezTo>
                    <a:pt x="237" y="36"/>
                    <a:pt x="237" y="36"/>
                    <a:pt x="238" y="36"/>
                  </a:cubicBezTo>
                  <a:cubicBezTo>
                    <a:pt x="238" y="36"/>
                    <a:pt x="238" y="36"/>
                    <a:pt x="239" y="36"/>
                  </a:cubicBezTo>
                  <a:cubicBezTo>
                    <a:pt x="239" y="36"/>
                    <a:pt x="240" y="36"/>
                    <a:pt x="240" y="35"/>
                  </a:cubicBezTo>
                  <a:cubicBezTo>
                    <a:pt x="240" y="35"/>
                    <a:pt x="241" y="35"/>
                    <a:pt x="241" y="35"/>
                  </a:cubicBezTo>
                  <a:cubicBezTo>
                    <a:pt x="241" y="35"/>
                    <a:pt x="242" y="35"/>
                    <a:pt x="243" y="35"/>
                  </a:cubicBezTo>
                  <a:cubicBezTo>
                    <a:pt x="244" y="35"/>
                    <a:pt x="244" y="35"/>
                    <a:pt x="245" y="35"/>
                  </a:cubicBezTo>
                  <a:cubicBezTo>
                    <a:pt x="245" y="35"/>
                    <a:pt x="246" y="34"/>
                    <a:pt x="246" y="34"/>
                  </a:cubicBezTo>
                  <a:cubicBezTo>
                    <a:pt x="246" y="34"/>
                    <a:pt x="247" y="34"/>
                    <a:pt x="247" y="34"/>
                  </a:cubicBezTo>
                  <a:cubicBezTo>
                    <a:pt x="248" y="34"/>
                    <a:pt x="248" y="34"/>
                    <a:pt x="248" y="34"/>
                  </a:cubicBezTo>
                  <a:cubicBezTo>
                    <a:pt x="249" y="34"/>
                    <a:pt x="249" y="34"/>
                    <a:pt x="250" y="34"/>
                  </a:cubicBezTo>
                  <a:cubicBezTo>
                    <a:pt x="250" y="34"/>
                    <a:pt x="250" y="34"/>
                    <a:pt x="250" y="34"/>
                  </a:cubicBezTo>
                  <a:cubicBezTo>
                    <a:pt x="251" y="34"/>
                    <a:pt x="252" y="34"/>
                    <a:pt x="252" y="34"/>
                  </a:cubicBezTo>
                  <a:cubicBezTo>
                    <a:pt x="252" y="34"/>
                    <a:pt x="253" y="34"/>
                    <a:pt x="253" y="34"/>
                  </a:cubicBezTo>
                  <a:cubicBezTo>
                    <a:pt x="253" y="34"/>
                    <a:pt x="254" y="34"/>
                    <a:pt x="254" y="34"/>
                  </a:cubicBezTo>
                  <a:cubicBezTo>
                    <a:pt x="255" y="34"/>
                    <a:pt x="255" y="34"/>
                    <a:pt x="255" y="34"/>
                  </a:cubicBezTo>
                  <a:cubicBezTo>
                    <a:pt x="256" y="34"/>
                    <a:pt x="256" y="35"/>
                    <a:pt x="257" y="35"/>
                  </a:cubicBezTo>
                  <a:cubicBezTo>
                    <a:pt x="260" y="35"/>
                    <a:pt x="263" y="36"/>
                    <a:pt x="266" y="37"/>
                  </a:cubicBezTo>
                  <a:cubicBezTo>
                    <a:pt x="266" y="37"/>
                    <a:pt x="267" y="37"/>
                    <a:pt x="267" y="37"/>
                  </a:cubicBezTo>
                  <a:cubicBezTo>
                    <a:pt x="267" y="37"/>
                    <a:pt x="267" y="37"/>
                    <a:pt x="267" y="37"/>
                  </a:cubicBezTo>
                  <a:cubicBezTo>
                    <a:pt x="268" y="37"/>
                    <a:pt x="268" y="38"/>
                    <a:pt x="269" y="38"/>
                  </a:cubicBezTo>
                  <a:cubicBezTo>
                    <a:pt x="269" y="38"/>
                    <a:pt x="269" y="38"/>
                    <a:pt x="269" y="38"/>
                  </a:cubicBezTo>
                  <a:cubicBezTo>
                    <a:pt x="271" y="39"/>
                    <a:pt x="272" y="39"/>
                    <a:pt x="274" y="40"/>
                  </a:cubicBezTo>
                  <a:cubicBezTo>
                    <a:pt x="274" y="40"/>
                    <a:pt x="274" y="40"/>
                    <a:pt x="274" y="40"/>
                  </a:cubicBezTo>
                  <a:cubicBezTo>
                    <a:pt x="274" y="40"/>
                    <a:pt x="275" y="41"/>
                    <a:pt x="275" y="41"/>
                  </a:cubicBezTo>
                  <a:cubicBezTo>
                    <a:pt x="275" y="41"/>
                    <a:pt x="275" y="41"/>
                    <a:pt x="275" y="41"/>
                  </a:cubicBezTo>
                  <a:cubicBezTo>
                    <a:pt x="277" y="42"/>
                    <a:pt x="279" y="44"/>
                    <a:pt x="281" y="45"/>
                  </a:cubicBezTo>
                  <a:cubicBezTo>
                    <a:pt x="281" y="45"/>
                    <a:pt x="281" y="45"/>
                    <a:pt x="281" y="45"/>
                  </a:cubicBezTo>
                  <a:cubicBezTo>
                    <a:pt x="282" y="46"/>
                    <a:pt x="282" y="46"/>
                    <a:pt x="282" y="46"/>
                  </a:cubicBezTo>
                  <a:cubicBezTo>
                    <a:pt x="282" y="46"/>
                    <a:pt x="282" y="46"/>
                    <a:pt x="283" y="47"/>
                  </a:cubicBezTo>
                  <a:cubicBezTo>
                    <a:pt x="284" y="48"/>
                    <a:pt x="285" y="49"/>
                    <a:pt x="286" y="50"/>
                  </a:cubicBezTo>
                  <a:cubicBezTo>
                    <a:pt x="286" y="50"/>
                    <a:pt x="286" y="50"/>
                    <a:pt x="286" y="50"/>
                  </a:cubicBezTo>
                  <a:cubicBezTo>
                    <a:pt x="287" y="51"/>
                    <a:pt x="287" y="51"/>
                    <a:pt x="287" y="51"/>
                  </a:cubicBezTo>
                  <a:cubicBezTo>
                    <a:pt x="287" y="51"/>
                    <a:pt x="287" y="52"/>
                    <a:pt x="287" y="52"/>
                  </a:cubicBezTo>
                  <a:cubicBezTo>
                    <a:pt x="288" y="52"/>
                    <a:pt x="288" y="53"/>
                    <a:pt x="288" y="53"/>
                  </a:cubicBezTo>
                  <a:cubicBezTo>
                    <a:pt x="290" y="55"/>
                    <a:pt x="292" y="58"/>
                    <a:pt x="293" y="60"/>
                  </a:cubicBezTo>
                  <a:cubicBezTo>
                    <a:pt x="293" y="61"/>
                    <a:pt x="294" y="62"/>
                    <a:pt x="294" y="62"/>
                  </a:cubicBezTo>
                  <a:cubicBezTo>
                    <a:pt x="294" y="62"/>
                    <a:pt x="294" y="63"/>
                    <a:pt x="294" y="63"/>
                  </a:cubicBezTo>
                  <a:cubicBezTo>
                    <a:pt x="294" y="63"/>
                    <a:pt x="295" y="64"/>
                    <a:pt x="295" y="64"/>
                  </a:cubicBezTo>
                  <a:cubicBezTo>
                    <a:pt x="295" y="64"/>
                    <a:pt x="295" y="65"/>
                    <a:pt x="295" y="65"/>
                  </a:cubicBezTo>
                  <a:cubicBezTo>
                    <a:pt x="295" y="65"/>
                    <a:pt x="295" y="66"/>
                    <a:pt x="296" y="67"/>
                  </a:cubicBezTo>
                  <a:cubicBezTo>
                    <a:pt x="296" y="67"/>
                    <a:pt x="296" y="67"/>
                    <a:pt x="296" y="67"/>
                  </a:cubicBezTo>
                  <a:cubicBezTo>
                    <a:pt x="296" y="67"/>
                    <a:pt x="296" y="68"/>
                    <a:pt x="296" y="69"/>
                  </a:cubicBezTo>
                  <a:cubicBezTo>
                    <a:pt x="297" y="70"/>
                    <a:pt x="297" y="71"/>
                    <a:pt x="297" y="71"/>
                  </a:cubicBezTo>
                  <a:cubicBezTo>
                    <a:pt x="297" y="71"/>
                    <a:pt x="297" y="71"/>
                    <a:pt x="297" y="72"/>
                  </a:cubicBezTo>
                  <a:cubicBezTo>
                    <a:pt x="297" y="72"/>
                    <a:pt x="297" y="73"/>
                    <a:pt x="297" y="74"/>
                  </a:cubicBezTo>
                  <a:cubicBezTo>
                    <a:pt x="298" y="75"/>
                    <a:pt x="298" y="75"/>
                    <a:pt x="298" y="76"/>
                  </a:cubicBezTo>
                  <a:close/>
                  <a:moveTo>
                    <a:pt x="333" y="82"/>
                  </a:moveTo>
                  <a:lnTo>
                    <a:pt x="328" y="55"/>
                  </a:lnTo>
                  <a:lnTo>
                    <a:pt x="312" y="57"/>
                  </a:lnTo>
                  <a:cubicBezTo>
                    <a:pt x="309" y="50"/>
                    <a:pt x="305" y="43"/>
                    <a:pt x="300" y="37"/>
                  </a:cubicBezTo>
                  <a:lnTo>
                    <a:pt x="309" y="24"/>
                  </a:lnTo>
                  <a:lnTo>
                    <a:pt x="286" y="8"/>
                  </a:lnTo>
                  <a:lnTo>
                    <a:pt x="277" y="21"/>
                  </a:lnTo>
                  <a:cubicBezTo>
                    <a:pt x="270" y="18"/>
                    <a:pt x="262" y="16"/>
                    <a:pt x="254" y="16"/>
                  </a:cubicBezTo>
                  <a:lnTo>
                    <a:pt x="251" y="0"/>
                  </a:lnTo>
                  <a:lnTo>
                    <a:pt x="224" y="4"/>
                  </a:lnTo>
                  <a:lnTo>
                    <a:pt x="226" y="20"/>
                  </a:lnTo>
                  <a:cubicBezTo>
                    <a:pt x="219" y="23"/>
                    <a:pt x="212" y="27"/>
                    <a:pt x="206" y="33"/>
                  </a:cubicBezTo>
                  <a:lnTo>
                    <a:pt x="193" y="23"/>
                  </a:lnTo>
                  <a:lnTo>
                    <a:pt x="177" y="46"/>
                  </a:lnTo>
                  <a:lnTo>
                    <a:pt x="190" y="56"/>
                  </a:lnTo>
                  <a:cubicBezTo>
                    <a:pt x="187" y="63"/>
                    <a:pt x="185" y="70"/>
                    <a:pt x="185" y="78"/>
                  </a:cubicBezTo>
                  <a:lnTo>
                    <a:pt x="169" y="81"/>
                  </a:lnTo>
                  <a:lnTo>
                    <a:pt x="173" y="109"/>
                  </a:lnTo>
                  <a:lnTo>
                    <a:pt x="189" y="106"/>
                  </a:lnTo>
                  <a:cubicBezTo>
                    <a:pt x="192" y="113"/>
                    <a:pt x="197" y="120"/>
                    <a:pt x="202" y="126"/>
                  </a:cubicBezTo>
                  <a:lnTo>
                    <a:pt x="192" y="139"/>
                  </a:lnTo>
                  <a:lnTo>
                    <a:pt x="215" y="155"/>
                  </a:lnTo>
                  <a:lnTo>
                    <a:pt x="225" y="142"/>
                  </a:lnTo>
                  <a:cubicBezTo>
                    <a:pt x="232" y="145"/>
                    <a:pt x="239" y="147"/>
                    <a:pt x="247" y="147"/>
                  </a:cubicBezTo>
                  <a:lnTo>
                    <a:pt x="250" y="163"/>
                  </a:lnTo>
                  <a:lnTo>
                    <a:pt x="278" y="159"/>
                  </a:lnTo>
                  <a:lnTo>
                    <a:pt x="275" y="143"/>
                  </a:lnTo>
                  <a:cubicBezTo>
                    <a:pt x="283" y="140"/>
                    <a:pt x="289" y="136"/>
                    <a:pt x="295" y="130"/>
                  </a:cubicBezTo>
                  <a:lnTo>
                    <a:pt x="308" y="140"/>
                  </a:lnTo>
                  <a:lnTo>
                    <a:pt x="324" y="117"/>
                  </a:lnTo>
                  <a:lnTo>
                    <a:pt x="311" y="108"/>
                  </a:lnTo>
                  <a:cubicBezTo>
                    <a:pt x="314" y="101"/>
                    <a:pt x="316" y="93"/>
                    <a:pt x="317" y="85"/>
                  </a:cubicBezTo>
                  <a:lnTo>
                    <a:pt x="333" y="82"/>
                  </a:lnTo>
                  <a:close/>
                  <a:moveTo>
                    <a:pt x="229" y="275"/>
                  </a:moveTo>
                  <a:cubicBezTo>
                    <a:pt x="229" y="276"/>
                    <a:pt x="229" y="276"/>
                    <a:pt x="229" y="276"/>
                  </a:cubicBezTo>
                  <a:cubicBezTo>
                    <a:pt x="229" y="277"/>
                    <a:pt x="229" y="278"/>
                    <a:pt x="229" y="279"/>
                  </a:cubicBezTo>
                  <a:cubicBezTo>
                    <a:pt x="229" y="279"/>
                    <a:pt x="228" y="280"/>
                    <a:pt x="228" y="280"/>
                  </a:cubicBezTo>
                  <a:cubicBezTo>
                    <a:pt x="228" y="281"/>
                    <a:pt x="228" y="283"/>
                    <a:pt x="228" y="284"/>
                  </a:cubicBezTo>
                  <a:cubicBezTo>
                    <a:pt x="228" y="284"/>
                    <a:pt x="228" y="284"/>
                    <a:pt x="227" y="284"/>
                  </a:cubicBezTo>
                  <a:cubicBezTo>
                    <a:pt x="227" y="285"/>
                    <a:pt x="227" y="287"/>
                    <a:pt x="227" y="288"/>
                  </a:cubicBezTo>
                  <a:cubicBezTo>
                    <a:pt x="226" y="288"/>
                    <a:pt x="226" y="288"/>
                    <a:pt x="226" y="289"/>
                  </a:cubicBezTo>
                  <a:cubicBezTo>
                    <a:pt x="226" y="290"/>
                    <a:pt x="226" y="290"/>
                    <a:pt x="225" y="291"/>
                  </a:cubicBezTo>
                  <a:cubicBezTo>
                    <a:pt x="225" y="292"/>
                    <a:pt x="225" y="292"/>
                    <a:pt x="225" y="292"/>
                  </a:cubicBezTo>
                  <a:cubicBezTo>
                    <a:pt x="223" y="299"/>
                    <a:pt x="220" y="304"/>
                    <a:pt x="217" y="310"/>
                  </a:cubicBezTo>
                  <a:cubicBezTo>
                    <a:pt x="216" y="310"/>
                    <a:pt x="215" y="311"/>
                    <a:pt x="215" y="312"/>
                  </a:cubicBezTo>
                  <a:cubicBezTo>
                    <a:pt x="215" y="312"/>
                    <a:pt x="215" y="312"/>
                    <a:pt x="215" y="313"/>
                  </a:cubicBezTo>
                  <a:cubicBezTo>
                    <a:pt x="214" y="313"/>
                    <a:pt x="214" y="314"/>
                    <a:pt x="213" y="315"/>
                  </a:cubicBezTo>
                  <a:cubicBezTo>
                    <a:pt x="213" y="315"/>
                    <a:pt x="213" y="315"/>
                    <a:pt x="213" y="315"/>
                  </a:cubicBezTo>
                  <a:cubicBezTo>
                    <a:pt x="211" y="317"/>
                    <a:pt x="209" y="320"/>
                    <a:pt x="207" y="322"/>
                  </a:cubicBezTo>
                  <a:cubicBezTo>
                    <a:pt x="207" y="322"/>
                    <a:pt x="207" y="322"/>
                    <a:pt x="207" y="322"/>
                  </a:cubicBezTo>
                  <a:cubicBezTo>
                    <a:pt x="206" y="323"/>
                    <a:pt x="205" y="324"/>
                    <a:pt x="205" y="324"/>
                  </a:cubicBezTo>
                  <a:cubicBezTo>
                    <a:pt x="205" y="324"/>
                    <a:pt x="204" y="325"/>
                    <a:pt x="204" y="325"/>
                  </a:cubicBezTo>
                  <a:cubicBezTo>
                    <a:pt x="201" y="327"/>
                    <a:pt x="198" y="330"/>
                    <a:pt x="195" y="332"/>
                  </a:cubicBezTo>
                  <a:cubicBezTo>
                    <a:pt x="195" y="332"/>
                    <a:pt x="195" y="333"/>
                    <a:pt x="195" y="333"/>
                  </a:cubicBezTo>
                  <a:cubicBezTo>
                    <a:pt x="194" y="333"/>
                    <a:pt x="193" y="334"/>
                    <a:pt x="192" y="334"/>
                  </a:cubicBezTo>
                  <a:cubicBezTo>
                    <a:pt x="192" y="334"/>
                    <a:pt x="192" y="334"/>
                    <a:pt x="192" y="335"/>
                  </a:cubicBezTo>
                  <a:cubicBezTo>
                    <a:pt x="189" y="336"/>
                    <a:pt x="187" y="338"/>
                    <a:pt x="184" y="339"/>
                  </a:cubicBezTo>
                  <a:cubicBezTo>
                    <a:pt x="184" y="339"/>
                    <a:pt x="184" y="339"/>
                    <a:pt x="184" y="339"/>
                  </a:cubicBezTo>
                  <a:cubicBezTo>
                    <a:pt x="183" y="340"/>
                    <a:pt x="182" y="340"/>
                    <a:pt x="181" y="340"/>
                  </a:cubicBezTo>
                  <a:cubicBezTo>
                    <a:pt x="181" y="341"/>
                    <a:pt x="181" y="341"/>
                    <a:pt x="181" y="341"/>
                  </a:cubicBezTo>
                  <a:cubicBezTo>
                    <a:pt x="180" y="341"/>
                    <a:pt x="179" y="341"/>
                    <a:pt x="178" y="342"/>
                  </a:cubicBezTo>
                  <a:cubicBezTo>
                    <a:pt x="173" y="344"/>
                    <a:pt x="169" y="345"/>
                    <a:pt x="163" y="347"/>
                  </a:cubicBezTo>
                  <a:cubicBezTo>
                    <a:pt x="162" y="347"/>
                    <a:pt x="161" y="347"/>
                    <a:pt x="160" y="347"/>
                  </a:cubicBezTo>
                  <a:cubicBezTo>
                    <a:pt x="159" y="347"/>
                    <a:pt x="159" y="347"/>
                    <a:pt x="159" y="347"/>
                  </a:cubicBezTo>
                  <a:cubicBezTo>
                    <a:pt x="158" y="348"/>
                    <a:pt x="157" y="348"/>
                    <a:pt x="156" y="348"/>
                  </a:cubicBezTo>
                  <a:cubicBezTo>
                    <a:pt x="156" y="348"/>
                    <a:pt x="155" y="348"/>
                    <a:pt x="155" y="348"/>
                  </a:cubicBezTo>
                  <a:cubicBezTo>
                    <a:pt x="154" y="348"/>
                    <a:pt x="152" y="348"/>
                    <a:pt x="151" y="348"/>
                  </a:cubicBezTo>
                  <a:cubicBezTo>
                    <a:pt x="151" y="348"/>
                    <a:pt x="151" y="348"/>
                    <a:pt x="151" y="348"/>
                  </a:cubicBezTo>
                  <a:cubicBezTo>
                    <a:pt x="150" y="348"/>
                    <a:pt x="148" y="348"/>
                    <a:pt x="147" y="348"/>
                  </a:cubicBezTo>
                  <a:cubicBezTo>
                    <a:pt x="147" y="348"/>
                    <a:pt x="146" y="348"/>
                    <a:pt x="146" y="348"/>
                  </a:cubicBezTo>
                  <a:cubicBezTo>
                    <a:pt x="145" y="349"/>
                    <a:pt x="144" y="348"/>
                    <a:pt x="143" y="348"/>
                  </a:cubicBezTo>
                  <a:cubicBezTo>
                    <a:pt x="143" y="348"/>
                    <a:pt x="142" y="348"/>
                    <a:pt x="142" y="348"/>
                  </a:cubicBezTo>
                  <a:cubicBezTo>
                    <a:pt x="141" y="348"/>
                    <a:pt x="139" y="348"/>
                    <a:pt x="138" y="348"/>
                  </a:cubicBezTo>
                  <a:cubicBezTo>
                    <a:pt x="137" y="348"/>
                    <a:pt x="136" y="348"/>
                    <a:pt x="134" y="348"/>
                  </a:cubicBezTo>
                  <a:cubicBezTo>
                    <a:pt x="134" y="348"/>
                    <a:pt x="133" y="348"/>
                    <a:pt x="133" y="348"/>
                  </a:cubicBezTo>
                  <a:cubicBezTo>
                    <a:pt x="132" y="347"/>
                    <a:pt x="131" y="347"/>
                    <a:pt x="130" y="347"/>
                  </a:cubicBezTo>
                  <a:cubicBezTo>
                    <a:pt x="130" y="347"/>
                    <a:pt x="130" y="347"/>
                    <a:pt x="129" y="347"/>
                  </a:cubicBezTo>
                  <a:cubicBezTo>
                    <a:pt x="128" y="347"/>
                    <a:pt x="127" y="346"/>
                    <a:pt x="125" y="346"/>
                  </a:cubicBezTo>
                  <a:cubicBezTo>
                    <a:pt x="125" y="346"/>
                    <a:pt x="125" y="346"/>
                    <a:pt x="125" y="346"/>
                  </a:cubicBezTo>
                  <a:cubicBezTo>
                    <a:pt x="124" y="346"/>
                    <a:pt x="123" y="345"/>
                    <a:pt x="122" y="345"/>
                  </a:cubicBezTo>
                  <a:cubicBezTo>
                    <a:pt x="121" y="345"/>
                    <a:pt x="121" y="345"/>
                    <a:pt x="121" y="345"/>
                  </a:cubicBezTo>
                  <a:cubicBezTo>
                    <a:pt x="120" y="345"/>
                    <a:pt x="119" y="344"/>
                    <a:pt x="118" y="344"/>
                  </a:cubicBezTo>
                  <a:cubicBezTo>
                    <a:pt x="118" y="344"/>
                    <a:pt x="117" y="344"/>
                    <a:pt x="117" y="344"/>
                  </a:cubicBezTo>
                  <a:cubicBezTo>
                    <a:pt x="116" y="343"/>
                    <a:pt x="115" y="343"/>
                    <a:pt x="114" y="342"/>
                  </a:cubicBezTo>
                  <a:cubicBezTo>
                    <a:pt x="109" y="340"/>
                    <a:pt x="104" y="338"/>
                    <a:pt x="100" y="335"/>
                  </a:cubicBezTo>
                  <a:cubicBezTo>
                    <a:pt x="99" y="335"/>
                    <a:pt x="98" y="334"/>
                    <a:pt x="97" y="334"/>
                  </a:cubicBezTo>
                  <a:cubicBezTo>
                    <a:pt x="97" y="333"/>
                    <a:pt x="97" y="333"/>
                    <a:pt x="97" y="333"/>
                  </a:cubicBezTo>
                  <a:cubicBezTo>
                    <a:pt x="96" y="333"/>
                    <a:pt x="95" y="332"/>
                    <a:pt x="95" y="331"/>
                  </a:cubicBezTo>
                  <a:cubicBezTo>
                    <a:pt x="94" y="331"/>
                    <a:pt x="94" y="331"/>
                    <a:pt x="94" y="331"/>
                  </a:cubicBezTo>
                  <a:cubicBezTo>
                    <a:pt x="92" y="329"/>
                    <a:pt x="90" y="328"/>
                    <a:pt x="87" y="326"/>
                  </a:cubicBezTo>
                  <a:cubicBezTo>
                    <a:pt x="87" y="325"/>
                    <a:pt x="87" y="325"/>
                    <a:pt x="87" y="325"/>
                  </a:cubicBezTo>
                  <a:cubicBezTo>
                    <a:pt x="86" y="325"/>
                    <a:pt x="86" y="324"/>
                    <a:pt x="85" y="323"/>
                  </a:cubicBezTo>
                  <a:cubicBezTo>
                    <a:pt x="85" y="323"/>
                    <a:pt x="85" y="323"/>
                    <a:pt x="85" y="323"/>
                  </a:cubicBezTo>
                  <a:cubicBezTo>
                    <a:pt x="82" y="320"/>
                    <a:pt x="79" y="317"/>
                    <a:pt x="77" y="314"/>
                  </a:cubicBezTo>
                  <a:cubicBezTo>
                    <a:pt x="77" y="313"/>
                    <a:pt x="77" y="313"/>
                    <a:pt x="77" y="313"/>
                  </a:cubicBezTo>
                  <a:cubicBezTo>
                    <a:pt x="76" y="312"/>
                    <a:pt x="76" y="312"/>
                    <a:pt x="75" y="311"/>
                  </a:cubicBezTo>
                  <a:cubicBezTo>
                    <a:pt x="75" y="311"/>
                    <a:pt x="75" y="311"/>
                    <a:pt x="75" y="310"/>
                  </a:cubicBezTo>
                  <a:cubicBezTo>
                    <a:pt x="73" y="308"/>
                    <a:pt x="72" y="305"/>
                    <a:pt x="70" y="303"/>
                  </a:cubicBezTo>
                  <a:cubicBezTo>
                    <a:pt x="70" y="303"/>
                    <a:pt x="70" y="303"/>
                    <a:pt x="70" y="302"/>
                  </a:cubicBezTo>
                  <a:cubicBezTo>
                    <a:pt x="70" y="302"/>
                    <a:pt x="69" y="301"/>
                    <a:pt x="69" y="300"/>
                  </a:cubicBezTo>
                  <a:cubicBezTo>
                    <a:pt x="69" y="300"/>
                    <a:pt x="69" y="300"/>
                    <a:pt x="69" y="299"/>
                  </a:cubicBezTo>
                  <a:cubicBezTo>
                    <a:pt x="68" y="298"/>
                    <a:pt x="68" y="298"/>
                    <a:pt x="68" y="297"/>
                  </a:cubicBezTo>
                  <a:cubicBezTo>
                    <a:pt x="65" y="291"/>
                    <a:pt x="63" y="285"/>
                    <a:pt x="62" y="278"/>
                  </a:cubicBezTo>
                  <a:cubicBezTo>
                    <a:pt x="62" y="278"/>
                    <a:pt x="62" y="278"/>
                    <a:pt x="62" y="277"/>
                  </a:cubicBezTo>
                  <a:cubicBezTo>
                    <a:pt x="62" y="276"/>
                    <a:pt x="62" y="275"/>
                    <a:pt x="62" y="275"/>
                  </a:cubicBezTo>
                  <a:cubicBezTo>
                    <a:pt x="61" y="274"/>
                    <a:pt x="61" y="274"/>
                    <a:pt x="61" y="273"/>
                  </a:cubicBezTo>
                  <a:cubicBezTo>
                    <a:pt x="61" y="272"/>
                    <a:pt x="61" y="271"/>
                    <a:pt x="61" y="270"/>
                  </a:cubicBezTo>
                  <a:cubicBezTo>
                    <a:pt x="61" y="270"/>
                    <a:pt x="61" y="270"/>
                    <a:pt x="61" y="270"/>
                  </a:cubicBezTo>
                  <a:cubicBezTo>
                    <a:pt x="61" y="268"/>
                    <a:pt x="61" y="267"/>
                    <a:pt x="61" y="266"/>
                  </a:cubicBezTo>
                  <a:cubicBezTo>
                    <a:pt x="61" y="265"/>
                    <a:pt x="61" y="265"/>
                    <a:pt x="61" y="265"/>
                  </a:cubicBezTo>
                  <a:cubicBezTo>
                    <a:pt x="61" y="264"/>
                    <a:pt x="61" y="263"/>
                    <a:pt x="61" y="262"/>
                  </a:cubicBezTo>
                  <a:cubicBezTo>
                    <a:pt x="61" y="261"/>
                    <a:pt x="61" y="261"/>
                    <a:pt x="61" y="261"/>
                  </a:cubicBezTo>
                  <a:cubicBezTo>
                    <a:pt x="61" y="259"/>
                    <a:pt x="61" y="258"/>
                    <a:pt x="61" y="257"/>
                  </a:cubicBezTo>
                  <a:cubicBezTo>
                    <a:pt x="61" y="255"/>
                    <a:pt x="61" y="254"/>
                    <a:pt x="62" y="253"/>
                  </a:cubicBezTo>
                  <a:cubicBezTo>
                    <a:pt x="62" y="252"/>
                    <a:pt x="62" y="252"/>
                    <a:pt x="62" y="252"/>
                  </a:cubicBezTo>
                  <a:cubicBezTo>
                    <a:pt x="62" y="251"/>
                    <a:pt x="62" y="250"/>
                    <a:pt x="62" y="249"/>
                  </a:cubicBezTo>
                  <a:cubicBezTo>
                    <a:pt x="62" y="248"/>
                    <a:pt x="62" y="248"/>
                    <a:pt x="62" y="248"/>
                  </a:cubicBezTo>
                  <a:cubicBezTo>
                    <a:pt x="63" y="246"/>
                    <a:pt x="63" y="245"/>
                    <a:pt x="63" y="244"/>
                  </a:cubicBezTo>
                  <a:cubicBezTo>
                    <a:pt x="63" y="244"/>
                    <a:pt x="63" y="244"/>
                    <a:pt x="63" y="244"/>
                  </a:cubicBezTo>
                  <a:cubicBezTo>
                    <a:pt x="64" y="242"/>
                    <a:pt x="64" y="241"/>
                    <a:pt x="64" y="240"/>
                  </a:cubicBezTo>
                  <a:cubicBezTo>
                    <a:pt x="64" y="240"/>
                    <a:pt x="64" y="239"/>
                    <a:pt x="65" y="239"/>
                  </a:cubicBezTo>
                  <a:cubicBezTo>
                    <a:pt x="65" y="238"/>
                    <a:pt x="65" y="237"/>
                    <a:pt x="65" y="237"/>
                  </a:cubicBezTo>
                  <a:cubicBezTo>
                    <a:pt x="66" y="236"/>
                    <a:pt x="66" y="236"/>
                    <a:pt x="66" y="235"/>
                  </a:cubicBezTo>
                  <a:cubicBezTo>
                    <a:pt x="66" y="234"/>
                    <a:pt x="67" y="233"/>
                    <a:pt x="67" y="232"/>
                  </a:cubicBezTo>
                  <a:cubicBezTo>
                    <a:pt x="67" y="232"/>
                    <a:pt x="67" y="232"/>
                    <a:pt x="67" y="232"/>
                  </a:cubicBezTo>
                  <a:cubicBezTo>
                    <a:pt x="69" y="227"/>
                    <a:pt x="71" y="223"/>
                    <a:pt x="74" y="218"/>
                  </a:cubicBezTo>
                  <a:cubicBezTo>
                    <a:pt x="75" y="217"/>
                    <a:pt x="75" y="217"/>
                    <a:pt x="76" y="216"/>
                  </a:cubicBezTo>
                  <a:cubicBezTo>
                    <a:pt x="76" y="216"/>
                    <a:pt x="76" y="216"/>
                    <a:pt x="76" y="215"/>
                  </a:cubicBezTo>
                  <a:cubicBezTo>
                    <a:pt x="77" y="215"/>
                    <a:pt x="77" y="214"/>
                    <a:pt x="78" y="213"/>
                  </a:cubicBezTo>
                  <a:cubicBezTo>
                    <a:pt x="78" y="213"/>
                    <a:pt x="78" y="213"/>
                    <a:pt x="78" y="213"/>
                  </a:cubicBezTo>
                  <a:cubicBezTo>
                    <a:pt x="80" y="210"/>
                    <a:pt x="82" y="208"/>
                    <a:pt x="84" y="206"/>
                  </a:cubicBezTo>
                  <a:cubicBezTo>
                    <a:pt x="84" y="206"/>
                    <a:pt x="84" y="206"/>
                    <a:pt x="84" y="206"/>
                  </a:cubicBezTo>
                  <a:cubicBezTo>
                    <a:pt x="85" y="205"/>
                    <a:pt x="85" y="204"/>
                    <a:pt x="86" y="204"/>
                  </a:cubicBezTo>
                  <a:cubicBezTo>
                    <a:pt x="86" y="204"/>
                    <a:pt x="86" y="203"/>
                    <a:pt x="87" y="203"/>
                  </a:cubicBezTo>
                  <a:cubicBezTo>
                    <a:pt x="89" y="200"/>
                    <a:pt x="92" y="198"/>
                    <a:pt x="96" y="196"/>
                  </a:cubicBezTo>
                  <a:cubicBezTo>
                    <a:pt x="96" y="195"/>
                    <a:pt x="96" y="195"/>
                    <a:pt x="96" y="195"/>
                  </a:cubicBezTo>
                  <a:cubicBezTo>
                    <a:pt x="97" y="195"/>
                    <a:pt x="98" y="194"/>
                    <a:pt x="98" y="194"/>
                  </a:cubicBezTo>
                  <a:cubicBezTo>
                    <a:pt x="99" y="194"/>
                    <a:pt x="99" y="193"/>
                    <a:pt x="99" y="193"/>
                  </a:cubicBezTo>
                  <a:cubicBezTo>
                    <a:pt x="101" y="192"/>
                    <a:pt x="104" y="190"/>
                    <a:pt x="107" y="189"/>
                  </a:cubicBezTo>
                  <a:cubicBezTo>
                    <a:pt x="107" y="189"/>
                    <a:pt x="107" y="189"/>
                    <a:pt x="107" y="189"/>
                  </a:cubicBezTo>
                  <a:cubicBezTo>
                    <a:pt x="108" y="188"/>
                    <a:pt x="109" y="188"/>
                    <a:pt x="109" y="187"/>
                  </a:cubicBezTo>
                  <a:cubicBezTo>
                    <a:pt x="110" y="187"/>
                    <a:pt x="110" y="187"/>
                    <a:pt x="110" y="187"/>
                  </a:cubicBezTo>
                  <a:cubicBezTo>
                    <a:pt x="111" y="187"/>
                    <a:pt x="112" y="186"/>
                    <a:pt x="113" y="186"/>
                  </a:cubicBezTo>
                  <a:cubicBezTo>
                    <a:pt x="117" y="184"/>
                    <a:pt x="122" y="182"/>
                    <a:pt x="127" y="181"/>
                  </a:cubicBezTo>
                  <a:cubicBezTo>
                    <a:pt x="129" y="181"/>
                    <a:pt x="130" y="181"/>
                    <a:pt x="131" y="181"/>
                  </a:cubicBezTo>
                  <a:cubicBezTo>
                    <a:pt x="131" y="181"/>
                    <a:pt x="132" y="181"/>
                    <a:pt x="132" y="180"/>
                  </a:cubicBezTo>
                  <a:cubicBezTo>
                    <a:pt x="133" y="180"/>
                    <a:pt x="134" y="180"/>
                    <a:pt x="135" y="180"/>
                  </a:cubicBezTo>
                  <a:cubicBezTo>
                    <a:pt x="135" y="180"/>
                    <a:pt x="136" y="180"/>
                    <a:pt x="136" y="180"/>
                  </a:cubicBezTo>
                  <a:cubicBezTo>
                    <a:pt x="137" y="180"/>
                    <a:pt x="138" y="180"/>
                    <a:pt x="139" y="180"/>
                  </a:cubicBezTo>
                  <a:cubicBezTo>
                    <a:pt x="140" y="180"/>
                    <a:pt x="140" y="180"/>
                    <a:pt x="140" y="180"/>
                  </a:cubicBezTo>
                  <a:cubicBezTo>
                    <a:pt x="141" y="179"/>
                    <a:pt x="142" y="179"/>
                    <a:pt x="144" y="179"/>
                  </a:cubicBezTo>
                  <a:cubicBezTo>
                    <a:pt x="144" y="179"/>
                    <a:pt x="144" y="179"/>
                    <a:pt x="145" y="179"/>
                  </a:cubicBezTo>
                  <a:cubicBezTo>
                    <a:pt x="146" y="179"/>
                    <a:pt x="147" y="179"/>
                    <a:pt x="148" y="179"/>
                  </a:cubicBezTo>
                  <a:cubicBezTo>
                    <a:pt x="148" y="179"/>
                    <a:pt x="148" y="179"/>
                    <a:pt x="149" y="179"/>
                  </a:cubicBezTo>
                  <a:cubicBezTo>
                    <a:pt x="150" y="180"/>
                    <a:pt x="151" y="180"/>
                    <a:pt x="153" y="180"/>
                  </a:cubicBezTo>
                  <a:cubicBezTo>
                    <a:pt x="154" y="180"/>
                    <a:pt x="155" y="180"/>
                    <a:pt x="157" y="180"/>
                  </a:cubicBezTo>
                  <a:cubicBezTo>
                    <a:pt x="157" y="180"/>
                    <a:pt x="157" y="180"/>
                    <a:pt x="158" y="180"/>
                  </a:cubicBezTo>
                  <a:cubicBezTo>
                    <a:pt x="159" y="180"/>
                    <a:pt x="160" y="181"/>
                    <a:pt x="161" y="181"/>
                  </a:cubicBezTo>
                  <a:cubicBezTo>
                    <a:pt x="161" y="181"/>
                    <a:pt x="161" y="181"/>
                    <a:pt x="162" y="181"/>
                  </a:cubicBezTo>
                  <a:cubicBezTo>
                    <a:pt x="163" y="181"/>
                    <a:pt x="164" y="181"/>
                    <a:pt x="165" y="182"/>
                  </a:cubicBezTo>
                  <a:cubicBezTo>
                    <a:pt x="166" y="182"/>
                    <a:pt x="166" y="182"/>
                    <a:pt x="166" y="182"/>
                  </a:cubicBezTo>
                  <a:cubicBezTo>
                    <a:pt x="167" y="182"/>
                    <a:pt x="168" y="182"/>
                    <a:pt x="169" y="183"/>
                  </a:cubicBezTo>
                  <a:cubicBezTo>
                    <a:pt x="169" y="183"/>
                    <a:pt x="170" y="183"/>
                    <a:pt x="170" y="183"/>
                  </a:cubicBezTo>
                  <a:cubicBezTo>
                    <a:pt x="171" y="183"/>
                    <a:pt x="172" y="184"/>
                    <a:pt x="173" y="184"/>
                  </a:cubicBezTo>
                  <a:cubicBezTo>
                    <a:pt x="173" y="184"/>
                    <a:pt x="174" y="184"/>
                    <a:pt x="174" y="184"/>
                  </a:cubicBezTo>
                  <a:cubicBezTo>
                    <a:pt x="175" y="185"/>
                    <a:pt x="176" y="185"/>
                    <a:pt x="177" y="186"/>
                  </a:cubicBezTo>
                  <a:cubicBezTo>
                    <a:pt x="182" y="188"/>
                    <a:pt x="187" y="190"/>
                    <a:pt x="191" y="193"/>
                  </a:cubicBezTo>
                  <a:cubicBezTo>
                    <a:pt x="192" y="193"/>
                    <a:pt x="193" y="194"/>
                    <a:pt x="193" y="194"/>
                  </a:cubicBezTo>
                  <a:cubicBezTo>
                    <a:pt x="194" y="195"/>
                    <a:pt x="194" y="195"/>
                    <a:pt x="194" y="195"/>
                  </a:cubicBezTo>
                  <a:cubicBezTo>
                    <a:pt x="195" y="195"/>
                    <a:pt x="196" y="196"/>
                    <a:pt x="196" y="196"/>
                  </a:cubicBezTo>
                  <a:cubicBezTo>
                    <a:pt x="196" y="197"/>
                    <a:pt x="196" y="197"/>
                    <a:pt x="197" y="197"/>
                  </a:cubicBezTo>
                  <a:cubicBezTo>
                    <a:pt x="199" y="198"/>
                    <a:pt x="201" y="200"/>
                    <a:pt x="203" y="202"/>
                  </a:cubicBezTo>
                  <a:cubicBezTo>
                    <a:pt x="203" y="203"/>
                    <a:pt x="204" y="203"/>
                    <a:pt x="204" y="203"/>
                  </a:cubicBezTo>
                  <a:cubicBezTo>
                    <a:pt x="204" y="203"/>
                    <a:pt x="205" y="204"/>
                    <a:pt x="206" y="205"/>
                  </a:cubicBezTo>
                  <a:cubicBezTo>
                    <a:pt x="206" y="205"/>
                    <a:pt x="206" y="205"/>
                    <a:pt x="206" y="205"/>
                  </a:cubicBezTo>
                  <a:cubicBezTo>
                    <a:pt x="209" y="208"/>
                    <a:pt x="211" y="211"/>
                    <a:pt x="214" y="214"/>
                  </a:cubicBezTo>
                  <a:cubicBezTo>
                    <a:pt x="214" y="214"/>
                    <a:pt x="214" y="215"/>
                    <a:pt x="214" y="215"/>
                  </a:cubicBezTo>
                  <a:cubicBezTo>
                    <a:pt x="215" y="216"/>
                    <a:pt x="215" y="216"/>
                    <a:pt x="216" y="217"/>
                  </a:cubicBezTo>
                  <a:cubicBezTo>
                    <a:pt x="216" y="217"/>
                    <a:pt x="216" y="217"/>
                    <a:pt x="216" y="217"/>
                  </a:cubicBezTo>
                  <a:cubicBezTo>
                    <a:pt x="218" y="220"/>
                    <a:pt x="219" y="222"/>
                    <a:pt x="221" y="225"/>
                  </a:cubicBezTo>
                  <a:cubicBezTo>
                    <a:pt x="221" y="225"/>
                    <a:pt x="221" y="225"/>
                    <a:pt x="221" y="225"/>
                  </a:cubicBezTo>
                  <a:cubicBezTo>
                    <a:pt x="221" y="226"/>
                    <a:pt x="221" y="227"/>
                    <a:pt x="222" y="228"/>
                  </a:cubicBezTo>
                  <a:cubicBezTo>
                    <a:pt x="222" y="228"/>
                    <a:pt x="222" y="228"/>
                    <a:pt x="222" y="229"/>
                  </a:cubicBezTo>
                  <a:cubicBezTo>
                    <a:pt x="223" y="229"/>
                    <a:pt x="223" y="230"/>
                    <a:pt x="223" y="231"/>
                  </a:cubicBezTo>
                  <a:cubicBezTo>
                    <a:pt x="225" y="236"/>
                    <a:pt x="227" y="241"/>
                    <a:pt x="228" y="246"/>
                  </a:cubicBezTo>
                  <a:cubicBezTo>
                    <a:pt x="228" y="247"/>
                    <a:pt x="229" y="248"/>
                    <a:pt x="229" y="249"/>
                  </a:cubicBezTo>
                  <a:cubicBezTo>
                    <a:pt x="229" y="250"/>
                    <a:pt x="229" y="250"/>
                    <a:pt x="229" y="251"/>
                  </a:cubicBezTo>
                  <a:cubicBezTo>
                    <a:pt x="229" y="252"/>
                    <a:pt x="229" y="252"/>
                    <a:pt x="229" y="253"/>
                  </a:cubicBezTo>
                  <a:cubicBezTo>
                    <a:pt x="229" y="254"/>
                    <a:pt x="229" y="254"/>
                    <a:pt x="229" y="255"/>
                  </a:cubicBezTo>
                  <a:cubicBezTo>
                    <a:pt x="230" y="256"/>
                    <a:pt x="230" y="257"/>
                    <a:pt x="230" y="258"/>
                  </a:cubicBezTo>
                  <a:cubicBezTo>
                    <a:pt x="230" y="258"/>
                    <a:pt x="230" y="258"/>
                    <a:pt x="230" y="258"/>
                  </a:cubicBezTo>
                  <a:cubicBezTo>
                    <a:pt x="230" y="260"/>
                    <a:pt x="230" y="261"/>
                    <a:pt x="230" y="262"/>
                  </a:cubicBezTo>
                  <a:lnTo>
                    <a:pt x="230" y="263"/>
                  </a:lnTo>
                  <a:cubicBezTo>
                    <a:pt x="230" y="264"/>
                    <a:pt x="230" y="265"/>
                    <a:pt x="230" y="266"/>
                  </a:cubicBezTo>
                  <a:cubicBezTo>
                    <a:pt x="230" y="267"/>
                    <a:pt x="230" y="267"/>
                    <a:pt x="230" y="267"/>
                  </a:cubicBezTo>
                  <a:cubicBezTo>
                    <a:pt x="230" y="269"/>
                    <a:pt x="230" y="270"/>
                    <a:pt x="230" y="271"/>
                  </a:cubicBezTo>
                  <a:cubicBezTo>
                    <a:pt x="230" y="273"/>
                    <a:pt x="229" y="274"/>
                    <a:pt x="229" y="275"/>
                  </a:cubicBezTo>
                  <a:close/>
                  <a:moveTo>
                    <a:pt x="287" y="301"/>
                  </a:moveTo>
                  <a:lnTo>
                    <a:pt x="291" y="251"/>
                  </a:lnTo>
                  <a:lnTo>
                    <a:pt x="262" y="249"/>
                  </a:lnTo>
                  <a:cubicBezTo>
                    <a:pt x="260" y="235"/>
                    <a:pt x="256" y="221"/>
                    <a:pt x="250" y="209"/>
                  </a:cubicBezTo>
                  <a:lnTo>
                    <a:pt x="272" y="190"/>
                  </a:lnTo>
                  <a:lnTo>
                    <a:pt x="239" y="152"/>
                  </a:lnTo>
                  <a:lnTo>
                    <a:pt x="217" y="171"/>
                  </a:lnTo>
                  <a:cubicBezTo>
                    <a:pt x="206" y="162"/>
                    <a:pt x="194" y="156"/>
                    <a:pt x="180" y="152"/>
                  </a:cubicBezTo>
                  <a:lnTo>
                    <a:pt x="183" y="123"/>
                  </a:lnTo>
                  <a:lnTo>
                    <a:pt x="133" y="118"/>
                  </a:lnTo>
                  <a:lnTo>
                    <a:pt x="130" y="147"/>
                  </a:lnTo>
                  <a:cubicBezTo>
                    <a:pt x="116" y="149"/>
                    <a:pt x="103" y="153"/>
                    <a:pt x="91" y="160"/>
                  </a:cubicBezTo>
                  <a:lnTo>
                    <a:pt x="72" y="138"/>
                  </a:lnTo>
                  <a:lnTo>
                    <a:pt x="34" y="170"/>
                  </a:lnTo>
                  <a:lnTo>
                    <a:pt x="52" y="192"/>
                  </a:lnTo>
                  <a:cubicBezTo>
                    <a:pt x="44" y="203"/>
                    <a:pt x="37" y="215"/>
                    <a:pt x="33" y="229"/>
                  </a:cubicBezTo>
                  <a:lnTo>
                    <a:pt x="4" y="227"/>
                  </a:lnTo>
                  <a:lnTo>
                    <a:pt x="0" y="276"/>
                  </a:lnTo>
                  <a:lnTo>
                    <a:pt x="29" y="279"/>
                  </a:lnTo>
                  <a:cubicBezTo>
                    <a:pt x="30" y="293"/>
                    <a:pt x="35" y="307"/>
                    <a:pt x="41" y="319"/>
                  </a:cubicBezTo>
                  <a:lnTo>
                    <a:pt x="19" y="337"/>
                  </a:lnTo>
                  <a:lnTo>
                    <a:pt x="51" y="376"/>
                  </a:lnTo>
                  <a:lnTo>
                    <a:pt x="73" y="357"/>
                  </a:lnTo>
                  <a:cubicBezTo>
                    <a:pt x="84" y="366"/>
                    <a:pt x="97" y="372"/>
                    <a:pt x="111" y="376"/>
                  </a:cubicBezTo>
                  <a:lnTo>
                    <a:pt x="108" y="405"/>
                  </a:lnTo>
                  <a:lnTo>
                    <a:pt x="158" y="410"/>
                  </a:lnTo>
                  <a:lnTo>
                    <a:pt x="160" y="381"/>
                  </a:lnTo>
                  <a:cubicBezTo>
                    <a:pt x="175" y="379"/>
                    <a:pt x="188" y="375"/>
                    <a:pt x="200" y="368"/>
                  </a:cubicBezTo>
                  <a:lnTo>
                    <a:pt x="219" y="390"/>
                  </a:lnTo>
                  <a:lnTo>
                    <a:pt x="257" y="358"/>
                  </a:lnTo>
                  <a:lnTo>
                    <a:pt x="239" y="336"/>
                  </a:lnTo>
                  <a:cubicBezTo>
                    <a:pt x="247" y="325"/>
                    <a:pt x="254" y="312"/>
                    <a:pt x="258" y="299"/>
                  </a:cubicBezTo>
                  <a:lnTo>
                    <a:pt x="287" y="301"/>
                  </a:lnTo>
                  <a:close/>
                  <a:moveTo>
                    <a:pt x="437" y="233"/>
                  </a:moveTo>
                  <a:cubicBezTo>
                    <a:pt x="437" y="234"/>
                    <a:pt x="437" y="234"/>
                    <a:pt x="436" y="234"/>
                  </a:cubicBezTo>
                  <a:cubicBezTo>
                    <a:pt x="436" y="235"/>
                    <a:pt x="436" y="235"/>
                    <a:pt x="436" y="236"/>
                  </a:cubicBezTo>
                  <a:cubicBezTo>
                    <a:pt x="436" y="236"/>
                    <a:pt x="436" y="237"/>
                    <a:pt x="436" y="237"/>
                  </a:cubicBezTo>
                  <a:cubicBezTo>
                    <a:pt x="436" y="238"/>
                    <a:pt x="436" y="239"/>
                    <a:pt x="435" y="239"/>
                  </a:cubicBezTo>
                  <a:cubicBezTo>
                    <a:pt x="435" y="240"/>
                    <a:pt x="435" y="240"/>
                    <a:pt x="435" y="240"/>
                  </a:cubicBezTo>
                  <a:cubicBezTo>
                    <a:pt x="435" y="241"/>
                    <a:pt x="435" y="241"/>
                    <a:pt x="435" y="242"/>
                  </a:cubicBezTo>
                  <a:cubicBezTo>
                    <a:pt x="435" y="242"/>
                    <a:pt x="435" y="243"/>
                    <a:pt x="434" y="243"/>
                  </a:cubicBezTo>
                  <a:cubicBezTo>
                    <a:pt x="434" y="244"/>
                    <a:pt x="434" y="244"/>
                    <a:pt x="434" y="245"/>
                  </a:cubicBezTo>
                  <a:cubicBezTo>
                    <a:pt x="434" y="245"/>
                    <a:pt x="434" y="245"/>
                    <a:pt x="434" y="246"/>
                  </a:cubicBezTo>
                  <a:cubicBezTo>
                    <a:pt x="432" y="250"/>
                    <a:pt x="430" y="254"/>
                    <a:pt x="428" y="258"/>
                  </a:cubicBezTo>
                  <a:cubicBezTo>
                    <a:pt x="427" y="258"/>
                    <a:pt x="427" y="259"/>
                    <a:pt x="427" y="259"/>
                  </a:cubicBezTo>
                  <a:cubicBezTo>
                    <a:pt x="426" y="259"/>
                    <a:pt x="426" y="259"/>
                    <a:pt x="426" y="260"/>
                  </a:cubicBezTo>
                  <a:cubicBezTo>
                    <a:pt x="426" y="260"/>
                    <a:pt x="426" y="261"/>
                    <a:pt x="425" y="261"/>
                  </a:cubicBezTo>
                  <a:cubicBezTo>
                    <a:pt x="425" y="261"/>
                    <a:pt x="425" y="261"/>
                    <a:pt x="425" y="261"/>
                  </a:cubicBezTo>
                  <a:cubicBezTo>
                    <a:pt x="424" y="263"/>
                    <a:pt x="422" y="265"/>
                    <a:pt x="421" y="266"/>
                  </a:cubicBezTo>
                  <a:cubicBezTo>
                    <a:pt x="421" y="266"/>
                    <a:pt x="421" y="266"/>
                    <a:pt x="421" y="266"/>
                  </a:cubicBezTo>
                  <a:cubicBezTo>
                    <a:pt x="420" y="267"/>
                    <a:pt x="420" y="267"/>
                    <a:pt x="419" y="268"/>
                  </a:cubicBezTo>
                  <a:cubicBezTo>
                    <a:pt x="419" y="268"/>
                    <a:pt x="419" y="268"/>
                    <a:pt x="419" y="268"/>
                  </a:cubicBezTo>
                  <a:cubicBezTo>
                    <a:pt x="417" y="270"/>
                    <a:pt x="415" y="272"/>
                    <a:pt x="413" y="273"/>
                  </a:cubicBezTo>
                  <a:cubicBezTo>
                    <a:pt x="413" y="274"/>
                    <a:pt x="412" y="274"/>
                    <a:pt x="412" y="274"/>
                  </a:cubicBezTo>
                  <a:cubicBezTo>
                    <a:pt x="412" y="274"/>
                    <a:pt x="411" y="274"/>
                    <a:pt x="411" y="275"/>
                  </a:cubicBezTo>
                  <a:cubicBezTo>
                    <a:pt x="411" y="275"/>
                    <a:pt x="410" y="275"/>
                    <a:pt x="410" y="275"/>
                  </a:cubicBezTo>
                  <a:cubicBezTo>
                    <a:pt x="409" y="276"/>
                    <a:pt x="407" y="277"/>
                    <a:pt x="405" y="278"/>
                  </a:cubicBezTo>
                  <a:cubicBezTo>
                    <a:pt x="405" y="278"/>
                    <a:pt x="405" y="278"/>
                    <a:pt x="405" y="278"/>
                  </a:cubicBezTo>
                  <a:cubicBezTo>
                    <a:pt x="404" y="279"/>
                    <a:pt x="404" y="279"/>
                    <a:pt x="403" y="279"/>
                  </a:cubicBezTo>
                  <a:cubicBezTo>
                    <a:pt x="403" y="279"/>
                    <a:pt x="403" y="279"/>
                    <a:pt x="403" y="279"/>
                  </a:cubicBezTo>
                  <a:cubicBezTo>
                    <a:pt x="402" y="280"/>
                    <a:pt x="401" y="280"/>
                    <a:pt x="401" y="280"/>
                  </a:cubicBezTo>
                  <a:cubicBezTo>
                    <a:pt x="397" y="282"/>
                    <a:pt x="394" y="283"/>
                    <a:pt x="390" y="283"/>
                  </a:cubicBezTo>
                  <a:lnTo>
                    <a:pt x="390" y="284"/>
                  </a:lnTo>
                  <a:cubicBezTo>
                    <a:pt x="390" y="284"/>
                    <a:pt x="389" y="284"/>
                    <a:pt x="388" y="284"/>
                  </a:cubicBezTo>
                  <a:cubicBezTo>
                    <a:pt x="388" y="284"/>
                    <a:pt x="387" y="284"/>
                    <a:pt x="387" y="284"/>
                  </a:cubicBezTo>
                  <a:cubicBezTo>
                    <a:pt x="386" y="284"/>
                    <a:pt x="386" y="284"/>
                    <a:pt x="385" y="284"/>
                  </a:cubicBezTo>
                  <a:cubicBezTo>
                    <a:pt x="385" y="284"/>
                    <a:pt x="385" y="284"/>
                    <a:pt x="384" y="284"/>
                  </a:cubicBezTo>
                  <a:cubicBezTo>
                    <a:pt x="383" y="285"/>
                    <a:pt x="383" y="285"/>
                    <a:pt x="382" y="285"/>
                  </a:cubicBezTo>
                  <a:cubicBezTo>
                    <a:pt x="382" y="285"/>
                    <a:pt x="382" y="285"/>
                    <a:pt x="382" y="285"/>
                  </a:cubicBezTo>
                  <a:cubicBezTo>
                    <a:pt x="381" y="285"/>
                    <a:pt x="380" y="285"/>
                    <a:pt x="379" y="285"/>
                  </a:cubicBezTo>
                  <a:cubicBezTo>
                    <a:pt x="379" y="285"/>
                    <a:pt x="378" y="285"/>
                    <a:pt x="378" y="285"/>
                  </a:cubicBezTo>
                  <a:cubicBezTo>
                    <a:pt x="378" y="285"/>
                    <a:pt x="377" y="285"/>
                    <a:pt x="376" y="285"/>
                  </a:cubicBezTo>
                  <a:cubicBezTo>
                    <a:pt x="376" y="285"/>
                    <a:pt x="376" y="285"/>
                    <a:pt x="375" y="285"/>
                  </a:cubicBezTo>
                  <a:cubicBezTo>
                    <a:pt x="374" y="285"/>
                    <a:pt x="374" y="285"/>
                    <a:pt x="373" y="285"/>
                  </a:cubicBezTo>
                  <a:cubicBezTo>
                    <a:pt x="372" y="285"/>
                    <a:pt x="371" y="284"/>
                    <a:pt x="370" y="284"/>
                  </a:cubicBezTo>
                  <a:cubicBezTo>
                    <a:pt x="370" y="284"/>
                    <a:pt x="369" y="284"/>
                    <a:pt x="369" y="284"/>
                  </a:cubicBezTo>
                  <a:cubicBezTo>
                    <a:pt x="368" y="284"/>
                    <a:pt x="368" y="284"/>
                    <a:pt x="367" y="284"/>
                  </a:cubicBezTo>
                  <a:cubicBezTo>
                    <a:pt x="367" y="284"/>
                    <a:pt x="367" y="284"/>
                    <a:pt x="366" y="284"/>
                  </a:cubicBezTo>
                  <a:cubicBezTo>
                    <a:pt x="365" y="284"/>
                    <a:pt x="365" y="283"/>
                    <a:pt x="364" y="283"/>
                  </a:cubicBezTo>
                  <a:cubicBezTo>
                    <a:pt x="364" y="283"/>
                    <a:pt x="364" y="283"/>
                    <a:pt x="363" y="283"/>
                  </a:cubicBezTo>
                  <a:cubicBezTo>
                    <a:pt x="363" y="283"/>
                    <a:pt x="362" y="283"/>
                    <a:pt x="361" y="282"/>
                  </a:cubicBezTo>
                  <a:cubicBezTo>
                    <a:pt x="361" y="282"/>
                    <a:pt x="361" y="282"/>
                    <a:pt x="360" y="282"/>
                  </a:cubicBezTo>
                  <a:cubicBezTo>
                    <a:pt x="360" y="282"/>
                    <a:pt x="359" y="282"/>
                    <a:pt x="359" y="282"/>
                  </a:cubicBezTo>
                  <a:cubicBezTo>
                    <a:pt x="358" y="282"/>
                    <a:pt x="358" y="281"/>
                    <a:pt x="358" y="281"/>
                  </a:cubicBezTo>
                  <a:cubicBezTo>
                    <a:pt x="357" y="281"/>
                    <a:pt x="356" y="281"/>
                    <a:pt x="355" y="280"/>
                  </a:cubicBezTo>
                  <a:cubicBezTo>
                    <a:pt x="352" y="279"/>
                    <a:pt x="349" y="277"/>
                    <a:pt x="346" y="275"/>
                  </a:cubicBezTo>
                  <a:cubicBezTo>
                    <a:pt x="345" y="275"/>
                    <a:pt x="345" y="275"/>
                    <a:pt x="344" y="274"/>
                  </a:cubicBezTo>
                  <a:cubicBezTo>
                    <a:pt x="344" y="274"/>
                    <a:pt x="344" y="274"/>
                    <a:pt x="344" y="274"/>
                  </a:cubicBezTo>
                  <a:cubicBezTo>
                    <a:pt x="343" y="274"/>
                    <a:pt x="343" y="273"/>
                    <a:pt x="342" y="273"/>
                  </a:cubicBezTo>
                  <a:cubicBezTo>
                    <a:pt x="342" y="273"/>
                    <a:pt x="342" y="273"/>
                    <a:pt x="342" y="273"/>
                  </a:cubicBezTo>
                  <a:cubicBezTo>
                    <a:pt x="340" y="271"/>
                    <a:pt x="339" y="270"/>
                    <a:pt x="337" y="269"/>
                  </a:cubicBezTo>
                  <a:cubicBezTo>
                    <a:pt x="337" y="269"/>
                    <a:pt x="337" y="269"/>
                    <a:pt x="337" y="268"/>
                  </a:cubicBezTo>
                  <a:cubicBezTo>
                    <a:pt x="336" y="268"/>
                    <a:pt x="336" y="268"/>
                    <a:pt x="335" y="267"/>
                  </a:cubicBezTo>
                  <a:cubicBezTo>
                    <a:pt x="335" y="267"/>
                    <a:pt x="335" y="267"/>
                    <a:pt x="335" y="267"/>
                  </a:cubicBezTo>
                  <a:cubicBezTo>
                    <a:pt x="333" y="265"/>
                    <a:pt x="331" y="263"/>
                    <a:pt x="330" y="260"/>
                  </a:cubicBezTo>
                  <a:cubicBezTo>
                    <a:pt x="330" y="260"/>
                    <a:pt x="330" y="260"/>
                    <a:pt x="329" y="260"/>
                  </a:cubicBezTo>
                  <a:cubicBezTo>
                    <a:pt x="329" y="259"/>
                    <a:pt x="329" y="259"/>
                    <a:pt x="328" y="258"/>
                  </a:cubicBezTo>
                  <a:cubicBezTo>
                    <a:pt x="328" y="258"/>
                    <a:pt x="328" y="258"/>
                    <a:pt x="328" y="258"/>
                  </a:cubicBezTo>
                  <a:cubicBezTo>
                    <a:pt x="327" y="256"/>
                    <a:pt x="326" y="255"/>
                    <a:pt x="325" y="253"/>
                  </a:cubicBezTo>
                  <a:cubicBezTo>
                    <a:pt x="325" y="253"/>
                    <a:pt x="325" y="253"/>
                    <a:pt x="325" y="253"/>
                  </a:cubicBezTo>
                  <a:cubicBezTo>
                    <a:pt x="325" y="252"/>
                    <a:pt x="324" y="251"/>
                    <a:pt x="324" y="251"/>
                  </a:cubicBezTo>
                  <a:cubicBezTo>
                    <a:pt x="324" y="251"/>
                    <a:pt x="324" y="250"/>
                    <a:pt x="324" y="250"/>
                  </a:cubicBezTo>
                  <a:cubicBezTo>
                    <a:pt x="324" y="250"/>
                    <a:pt x="323" y="249"/>
                    <a:pt x="323" y="249"/>
                  </a:cubicBezTo>
                  <a:cubicBezTo>
                    <a:pt x="321" y="244"/>
                    <a:pt x="320" y="240"/>
                    <a:pt x="319" y="236"/>
                  </a:cubicBezTo>
                  <a:cubicBezTo>
                    <a:pt x="319" y="235"/>
                    <a:pt x="319" y="235"/>
                    <a:pt x="319" y="235"/>
                  </a:cubicBezTo>
                  <a:cubicBezTo>
                    <a:pt x="319" y="234"/>
                    <a:pt x="319" y="234"/>
                    <a:pt x="319" y="233"/>
                  </a:cubicBezTo>
                  <a:cubicBezTo>
                    <a:pt x="319" y="233"/>
                    <a:pt x="319" y="232"/>
                    <a:pt x="319" y="232"/>
                  </a:cubicBezTo>
                  <a:cubicBezTo>
                    <a:pt x="319" y="231"/>
                    <a:pt x="319" y="230"/>
                    <a:pt x="318" y="230"/>
                  </a:cubicBezTo>
                  <a:cubicBezTo>
                    <a:pt x="318" y="230"/>
                    <a:pt x="318" y="229"/>
                    <a:pt x="318" y="229"/>
                  </a:cubicBezTo>
                  <a:cubicBezTo>
                    <a:pt x="318" y="229"/>
                    <a:pt x="318" y="228"/>
                    <a:pt x="318" y="227"/>
                  </a:cubicBezTo>
                  <a:cubicBezTo>
                    <a:pt x="318" y="226"/>
                    <a:pt x="318" y="226"/>
                    <a:pt x="318" y="226"/>
                  </a:cubicBezTo>
                  <a:cubicBezTo>
                    <a:pt x="318" y="225"/>
                    <a:pt x="318" y="225"/>
                    <a:pt x="318" y="224"/>
                  </a:cubicBezTo>
                  <a:cubicBezTo>
                    <a:pt x="318" y="224"/>
                    <a:pt x="318" y="223"/>
                    <a:pt x="318" y="223"/>
                  </a:cubicBezTo>
                  <a:cubicBezTo>
                    <a:pt x="318" y="222"/>
                    <a:pt x="318" y="221"/>
                    <a:pt x="319" y="220"/>
                  </a:cubicBezTo>
                  <a:cubicBezTo>
                    <a:pt x="319" y="219"/>
                    <a:pt x="319" y="219"/>
                    <a:pt x="319" y="218"/>
                  </a:cubicBezTo>
                  <a:cubicBezTo>
                    <a:pt x="319" y="217"/>
                    <a:pt x="319" y="217"/>
                    <a:pt x="319" y="217"/>
                  </a:cubicBezTo>
                  <a:cubicBezTo>
                    <a:pt x="319" y="216"/>
                    <a:pt x="319" y="216"/>
                    <a:pt x="319" y="215"/>
                  </a:cubicBezTo>
                  <a:cubicBezTo>
                    <a:pt x="319" y="215"/>
                    <a:pt x="319" y="214"/>
                    <a:pt x="319" y="214"/>
                  </a:cubicBezTo>
                  <a:cubicBezTo>
                    <a:pt x="320" y="213"/>
                    <a:pt x="320" y="212"/>
                    <a:pt x="320" y="211"/>
                  </a:cubicBezTo>
                  <a:cubicBezTo>
                    <a:pt x="320" y="211"/>
                    <a:pt x="320" y="211"/>
                    <a:pt x="320" y="211"/>
                  </a:cubicBezTo>
                  <a:cubicBezTo>
                    <a:pt x="320" y="210"/>
                    <a:pt x="320" y="210"/>
                    <a:pt x="321" y="209"/>
                  </a:cubicBezTo>
                  <a:cubicBezTo>
                    <a:pt x="321" y="209"/>
                    <a:pt x="321" y="208"/>
                    <a:pt x="321" y="208"/>
                  </a:cubicBezTo>
                  <a:cubicBezTo>
                    <a:pt x="321" y="207"/>
                    <a:pt x="321" y="207"/>
                    <a:pt x="322" y="206"/>
                  </a:cubicBezTo>
                  <a:cubicBezTo>
                    <a:pt x="322" y="206"/>
                    <a:pt x="322" y="206"/>
                    <a:pt x="322" y="205"/>
                  </a:cubicBezTo>
                  <a:cubicBezTo>
                    <a:pt x="322" y="205"/>
                    <a:pt x="322" y="204"/>
                    <a:pt x="323" y="203"/>
                  </a:cubicBezTo>
                  <a:cubicBezTo>
                    <a:pt x="323" y="203"/>
                    <a:pt x="323" y="203"/>
                    <a:pt x="323" y="203"/>
                  </a:cubicBezTo>
                  <a:cubicBezTo>
                    <a:pt x="324" y="200"/>
                    <a:pt x="326" y="196"/>
                    <a:pt x="328" y="193"/>
                  </a:cubicBezTo>
                  <a:cubicBezTo>
                    <a:pt x="328" y="193"/>
                    <a:pt x="328" y="192"/>
                    <a:pt x="329" y="192"/>
                  </a:cubicBezTo>
                  <a:cubicBezTo>
                    <a:pt x="329" y="192"/>
                    <a:pt x="329" y="191"/>
                    <a:pt x="329" y="191"/>
                  </a:cubicBezTo>
                  <a:cubicBezTo>
                    <a:pt x="330" y="191"/>
                    <a:pt x="330" y="190"/>
                    <a:pt x="330" y="190"/>
                  </a:cubicBezTo>
                  <a:cubicBezTo>
                    <a:pt x="330" y="190"/>
                    <a:pt x="330" y="190"/>
                    <a:pt x="330" y="190"/>
                  </a:cubicBezTo>
                  <a:cubicBezTo>
                    <a:pt x="332" y="188"/>
                    <a:pt x="333" y="186"/>
                    <a:pt x="335" y="185"/>
                  </a:cubicBezTo>
                  <a:cubicBezTo>
                    <a:pt x="335" y="185"/>
                    <a:pt x="335" y="185"/>
                    <a:pt x="335" y="185"/>
                  </a:cubicBezTo>
                  <a:cubicBezTo>
                    <a:pt x="335" y="184"/>
                    <a:pt x="336" y="184"/>
                    <a:pt x="336" y="183"/>
                  </a:cubicBezTo>
                  <a:cubicBezTo>
                    <a:pt x="336" y="183"/>
                    <a:pt x="336" y="183"/>
                    <a:pt x="336" y="183"/>
                  </a:cubicBezTo>
                  <a:cubicBezTo>
                    <a:pt x="338" y="181"/>
                    <a:pt x="341" y="179"/>
                    <a:pt x="343" y="177"/>
                  </a:cubicBezTo>
                  <a:cubicBezTo>
                    <a:pt x="343" y="177"/>
                    <a:pt x="343" y="177"/>
                    <a:pt x="343" y="177"/>
                  </a:cubicBezTo>
                  <a:cubicBezTo>
                    <a:pt x="344" y="177"/>
                    <a:pt x="344" y="176"/>
                    <a:pt x="345" y="176"/>
                  </a:cubicBezTo>
                  <a:cubicBezTo>
                    <a:pt x="345" y="176"/>
                    <a:pt x="345" y="176"/>
                    <a:pt x="345" y="176"/>
                  </a:cubicBezTo>
                  <a:cubicBezTo>
                    <a:pt x="347" y="175"/>
                    <a:pt x="349" y="174"/>
                    <a:pt x="350" y="173"/>
                  </a:cubicBezTo>
                  <a:cubicBezTo>
                    <a:pt x="351" y="173"/>
                    <a:pt x="351" y="173"/>
                    <a:pt x="351" y="173"/>
                  </a:cubicBezTo>
                  <a:cubicBezTo>
                    <a:pt x="351" y="172"/>
                    <a:pt x="352" y="172"/>
                    <a:pt x="352" y="172"/>
                  </a:cubicBezTo>
                  <a:cubicBezTo>
                    <a:pt x="353" y="172"/>
                    <a:pt x="353" y="172"/>
                    <a:pt x="353" y="172"/>
                  </a:cubicBezTo>
                  <a:cubicBezTo>
                    <a:pt x="353" y="171"/>
                    <a:pt x="354" y="171"/>
                    <a:pt x="355" y="171"/>
                  </a:cubicBezTo>
                  <a:cubicBezTo>
                    <a:pt x="358" y="169"/>
                    <a:pt x="362" y="168"/>
                    <a:pt x="365" y="167"/>
                  </a:cubicBezTo>
                  <a:cubicBezTo>
                    <a:pt x="366" y="167"/>
                    <a:pt x="367" y="167"/>
                    <a:pt x="368" y="167"/>
                  </a:cubicBezTo>
                  <a:cubicBezTo>
                    <a:pt x="368" y="167"/>
                    <a:pt x="368" y="167"/>
                    <a:pt x="368" y="167"/>
                  </a:cubicBezTo>
                  <a:cubicBezTo>
                    <a:pt x="369" y="167"/>
                    <a:pt x="370" y="167"/>
                    <a:pt x="370" y="167"/>
                  </a:cubicBezTo>
                  <a:cubicBezTo>
                    <a:pt x="371" y="167"/>
                    <a:pt x="371" y="166"/>
                    <a:pt x="371" y="166"/>
                  </a:cubicBezTo>
                  <a:cubicBezTo>
                    <a:pt x="372" y="166"/>
                    <a:pt x="373" y="166"/>
                    <a:pt x="374" y="166"/>
                  </a:cubicBezTo>
                  <a:cubicBezTo>
                    <a:pt x="374" y="166"/>
                    <a:pt x="374" y="166"/>
                    <a:pt x="374" y="166"/>
                  </a:cubicBezTo>
                  <a:cubicBezTo>
                    <a:pt x="375" y="166"/>
                    <a:pt x="376" y="166"/>
                    <a:pt x="376" y="166"/>
                  </a:cubicBezTo>
                  <a:cubicBezTo>
                    <a:pt x="377" y="166"/>
                    <a:pt x="377" y="166"/>
                    <a:pt x="377" y="166"/>
                  </a:cubicBezTo>
                  <a:cubicBezTo>
                    <a:pt x="378" y="166"/>
                    <a:pt x="379" y="166"/>
                    <a:pt x="379" y="166"/>
                  </a:cubicBezTo>
                  <a:cubicBezTo>
                    <a:pt x="380" y="166"/>
                    <a:pt x="380" y="166"/>
                    <a:pt x="380" y="166"/>
                  </a:cubicBezTo>
                  <a:cubicBezTo>
                    <a:pt x="381" y="166"/>
                    <a:pt x="382" y="166"/>
                    <a:pt x="383" y="166"/>
                  </a:cubicBezTo>
                  <a:cubicBezTo>
                    <a:pt x="384" y="166"/>
                    <a:pt x="385" y="166"/>
                    <a:pt x="386" y="167"/>
                  </a:cubicBezTo>
                  <a:cubicBezTo>
                    <a:pt x="386" y="167"/>
                    <a:pt x="386" y="167"/>
                    <a:pt x="386" y="167"/>
                  </a:cubicBezTo>
                  <a:cubicBezTo>
                    <a:pt x="387" y="167"/>
                    <a:pt x="388" y="167"/>
                    <a:pt x="388" y="167"/>
                  </a:cubicBezTo>
                  <a:cubicBezTo>
                    <a:pt x="389" y="167"/>
                    <a:pt x="389" y="167"/>
                    <a:pt x="389" y="167"/>
                  </a:cubicBezTo>
                  <a:cubicBezTo>
                    <a:pt x="390" y="167"/>
                    <a:pt x="391" y="168"/>
                    <a:pt x="392" y="168"/>
                  </a:cubicBezTo>
                  <a:cubicBezTo>
                    <a:pt x="392" y="168"/>
                    <a:pt x="392" y="168"/>
                    <a:pt x="392" y="168"/>
                  </a:cubicBezTo>
                  <a:cubicBezTo>
                    <a:pt x="393" y="168"/>
                    <a:pt x="394" y="168"/>
                    <a:pt x="394" y="168"/>
                  </a:cubicBezTo>
                  <a:cubicBezTo>
                    <a:pt x="395" y="169"/>
                    <a:pt x="395" y="169"/>
                    <a:pt x="395" y="169"/>
                  </a:cubicBezTo>
                  <a:cubicBezTo>
                    <a:pt x="396" y="169"/>
                    <a:pt x="396" y="169"/>
                    <a:pt x="397" y="169"/>
                  </a:cubicBezTo>
                  <a:cubicBezTo>
                    <a:pt x="397" y="169"/>
                    <a:pt x="398" y="169"/>
                    <a:pt x="398" y="170"/>
                  </a:cubicBezTo>
                  <a:cubicBezTo>
                    <a:pt x="399" y="170"/>
                    <a:pt x="399" y="170"/>
                    <a:pt x="400" y="170"/>
                  </a:cubicBezTo>
                  <a:cubicBezTo>
                    <a:pt x="404" y="172"/>
                    <a:pt x="407" y="174"/>
                    <a:pt x="410" y="175"/>
                  </a:cubicBezTo>
                  <a:cubicBezTo>
                    <a:pt x="410" y="176"/>
                    <a:pt x="411" y="176"/>
                    <a:pt x="411" y="177"/>
                  </a:cubicBezTo>
                  <a:cubicBezTo>
                    <a:pt x="412" y="177"/>
                    <a:pt x="412" y="177"/>
                    <a:pt x="412" y="177"/>
                  </a:cubicBezTo>
                  <a:cubicBezTo>
                    <a:pt x="412" y="177"/>
                    <a:pt x="413" y="178"/>
                    <a:pt x="413" y="178"/>
                  </a:cubicBezTo>
                  <a:cubicBezTo>
                    <a:pt x="414" y="178"/>
                    <a:pt x="414" y="178"/>
                    <a:pt x="414" y="178"/>
                  </a:cubicBezTo>
                  <a:cubicBezTo>
                    <a:pt x="415" y="179"/>
                    <a:pt x="417" y="181"/>
                    <a:pt x="418" y="182"/>
                  </a:cubicBezTo>
                  <a:cubicBezTo>
                    <a:pt x="419" y="182"/>
                    <a:pt x="419" y="182"/>
                    <a:pt x="419" y="182"/>
                  </a:cubicBezTo>
                  <a:cubicBezTo>
                    <a:pt x="419" y="183"/>
                    <a:pt x="420" y="183"/>
                    <a:pt x="420" y="184"/>
                  </a:cubicBezTo>
                  <a:cubicBezTo>
                    <a:pt x="420" y="184"/>
                    <a:pt x="420" y="184"/>
                    <a:pt x="420" y="184"/>
                  </a:cubicBezTo>
                  <a:cubicBezTo>
                    <a:pt x="422" y="186"/>
                    <a:pt x="424" y="188"/>
                    <a:pt x="426" y="191"/>
                  </a:cubicBezTo>
                  <a:cubicBezTo>
                    <a:pt x="426" y="191"/>
                    <a:pt x="426" y="191"/>
                    <a:pt x="426" y="191"/>
                  </a:cubicBezTo>
                  <a:cubicBezTo>
                    <a:pt x="426" y="191"/>
                    <a:pt x="427" y="192"/>
                    <a:pt x="427" y="193"/>
                  </a:cubicBezTo>
                  <a:cubicBezTo>
                    <a:pt x="427" y="193"/>
                    <a:pt x="427" y="193"/>
                    <a:pt x="427" y="193"/>
                  </a:cubicBezTo>
                  <a:cubicBezTo>
                    <a:pt x="428" y="195"/>
                    <a:pt x="429" y="196"/>
                    <a:pt x="430" y="198"/>
                  </a:cubicBezTo>
                  <a:cubicBezTo>
                    <a:pt x="431" y="198"/>
                    <a:pt x="431" y="198"/>
                    <a:pt x="431" y="198"/>
                  </a:cubicBezTo>
                  <a:cubicBezTo>
                    <a:pt x="431" y="199"/>
                    <a:pt x="431" y="200"/>
                    <a:pt x="431" y="200"/>
                  </a:cubicBezTo>
                  <a:cubicBezTo>
                    <a:pt x="432" y="200"/>
                    <a:pt x="432" y="200"/>
                    <a:pt x="432" y="201"/>
                  </a:cubicBezTo>
                  <a:cubicBezTo>
                    <a:pt x="432" y="201"/>
                    <a:pt x="432" y="202"/>
                    <a:pt x="432" y="202"/>
                  </a:cubicBezTo>
                  <a:cubicBezTo>
                    <a:pt x="434" y="206"/>
                    <a:pt x="435" y="209"/>
                    <a:pt x="436" y="213"/>
                  </a:cubicBezTo>
                  <a:cubicBezTo>
                    <a:pt x="436" y="214"/>
                    <a:pt x="436" y="214"/>
                    <a:pt x="436" y="215"/>
                  </a:cubicBezTo>
                  <a:cubicBezTo>
                    <a:pt x="436" y="216"/>
                    <a:pt x="436" y="216"/>
                    <a:pt x="436" y="216"/>
                  </a:cubicBezTo>
                  <a:cubicBezTo>
                    <a:pt x="436" y="217"/>
                    <a:pt x="437" y="217"/>
                    <a:pt x="437" y="218"/>
                  </a:cubicBezTo>
                  <a:cubicBezTo>
                    <a:pt x="437" y="218"/>
                    <a:pt x="437" y="219"/>
                    <a:pt x="437" y="219"/>
                  </a:cubicBezTo>
                  <a:cubicBezTo>
                    <a:pt x="437" y="220"/>
                    <a:pt x="437" y="220"/>
                    <a:pt x="437" y="221"/>
                  </a:cubicBezTo>
                  <a:cubicBezTo>
                    <a:pt x="437" y="221"/>
                    <a:pt x="437" y="221"/>
                    <a:pt x="437" y="222"/>
                  </a:cubicBezTo>
                  <a:cubicBezTo>
                    <a:pt x="437" y="222"/>
                    <a:pt x="437" y="223"/>
                    <a:pt x="437" y="224"/>
                  </a:cubicBezTo>
                  <a:lnTo>
                    <a:pt x="437" y="225"/>
                  </a:lnTo>
                  <a:cubicBezTo>
                    <a:pt x="437" y="226"/>
                    <a:pt x="437" y="226"/>
                    <a:pt x="437" y="227"/>
                  </a:cubicBezTo>
                  <a:cubicBezTo>
                    <a:pt x="437" y="227"/>
                    <a:pt x="437" y="228"/>
                    <a:pt x="437" y="228"/>
                  </a:cubicBezTo>
                  <a:cubicBezTo>
                    <a:pt x="437" y="229"/>
                    <a:pt x="437" y="230"/>
                    <a:pt x="437" y="231"/>
                  </a:cubicBezTo>
                  <a:cubicBezTo>
                    <a:pt x="437" y="231"/>
                    <a:pt x="437" y="232"/>
                    <a:pt x="437" y="233"/>
                  </a:cubicBezTo>
                  <a:close/>
                  <a:moveTo>
                    <a:pt x="477" y="252"/>
                  </a:moveTo>
                  <a:lnTo>
                    <a:pt x="480" y="217"/>
                  </a:lnTo>
                  <a:lnTo>
                    <a:pt x="460" y="215"/>
                  </a:lnTo>
                  <a:cubicBezTo>
                    <a:pt x="458" y="205"/>
                    <a:pt x="455" y="196"/>
                    <a:pt x="451" y="187"/>
                  </a:cubicBezTo>
                  <a:lnTo>
                    <a:pt x="466" y="174"/>
                  </a:lnTo>
                  <a:lnTo>
                    <a:pt x="444" y="147"/>
                  </a:lnTo>
                  <a:lnTo>
                    <a:pt x="428" y="160"/>
                  </a:lnTo>
                  <a:cubicBezTo>
                    <a:pt x="421" y="154"/>
                    <a:pt x="412" y="149"/>
                    <a:pt x="402" y="147"/>
                  </a:cubicBezTo>
                  <a:lnTo>
                    <a:pt x="404" y="126"/>
                  </a:lnTo>
                  <a:lnTo>
                    <a:pt x="369" y="123"/>
                  </a:lnTo>
                  <a:lnTo>
                    <a:pt x="367" y="143"/>
                  </a:lnTo>
                  <a:cubicBezTo>
                    <a:pt x="357" y="145"/>
                    <a:pt x="348" y="148"/>
                    <a:pt x="339" y="152"/>
                  </a:cubicBezTo>
                  <a:lnTo>
                    <a:pt x="326" y="137"/>
                  </a:lnTo>
                  <a:lnTo>
                    <a:pt x="299" y="159"/>
                  </a:lnTo>
                  <a:lnTo>
                    <a:pt x="312" y="175"/>
                  </a:lnTo>
                  <a:cubicBezTo>
                    <a:pt x="306" y="183"/>
                    <a:pt x="302" y="191"/>
                    <a:pt x="299" y="201"/>
                  </a:cubicBezTo>
                  <a:lnTo>
                    <a:pt x="279" y="199"/>
                  </a:lnTo>
                  <a:lnTo>
                    <a:pt x="275" y="234"/>
                  </a:lnTo>
                  <a:lnTo>
                    <a:pt x="296" y="236"/>
                  </a:lnTo>
                  <a:cubicBezTo>
                    <a:pt x="297" y="246"/>
                    <a:pt x="300" y="255"/>
                    <a:pt x="305" y="264"/>
                  </a:cubicBezTo>
                  <a:lnTo>
                    <a:pt x="289" y="277"/>
                  </a:lnTo>
                  <a:lnTo>
                    <a:pt x="312" y="304"/>
                  </a:lnTo>
                  <a:lnTo>
                    <a:pt x="327" y="291"/>
                  </a:lnTo>
                  <a:cubicBezTo>
                    <a:pt x="335" y="297"/>
                    <a:pt x="344" y="301"/>
                    <a:pt x="353" y="304"/>
                  </a:cubicBezTo>
                  <a:lnTo>
                    <a:pt x="352" y="325"/>
                  </a:lnTo>
                  <a:lnTo>
                    <a:pt x="387" y="328"/>
                  </a:lnTo>
                  <a:lnTo>
                    <a:pt x="388" y="307"/>
                  </a:lnTo>
                  <a:cubicBezTo>
                    <a:pt x="398" y="306"/>
                    <a:pt x="408" y="303"/>
                    <a:pt x="416" y="299"/>
                  </a:cubicBezTo>
                  <a:lnTo>
                    <a:pt x="429" y="314"/>
                  </a:lnTo>
                  <a:lnTo>
                    <a:pt x="456" y="292"/>
                  </a:lnTo>
                  <a:lnTo>
                    <a:pt x="443" y="276"/>
                  </a:lnTo>
                  <a:cubicBezTo>
                    <a:pt x="449" y="268"/>
                    <a:pt x="454" y="260"/>
                    <a:pt x="457" y="250"/>
                  </a:cubicBezTo>
                  <a:lnTo>
                    <a:pt x="477" y="252"/>
                  </a:lnTo>
                  <a:close/>
                </a:path>
              </a:pathLst>
            </a:custGeom>
            <a:solidFill>
              <a:srgbClr val="F4BF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58" name="组合 33"/>
          <p:cNvGrpSpPr/>
          <p:nvPr/>
        </p:nvGrpSpPr>
        <p:grpSpPr bwMode="auto">
          <a:xfrm>
            <a:off x="7523163" y="2413005"/>
            <a:ext cx="381000" cy="384175"/>
            <a:chOff x="0" y="0"/>
            <a:chExt cx="381000" cy="384175"/>
          </a:xfrm>
        </p:grpSpPr>
        <p:sp>
          <p:nvSpPr>
            <p:cNvPr id="6159" name="Oval 15"/>
            <p:cNvSpPr>
              <a:spLocks noChangeArrowheads="1"/>
            </p:cNvSpPr>
            <p:nvPr/>
          </p:nvSpPr>
          <p:spPr bwMode="auto">
            <a:xfrm>
              <a:off x="0" y="0"/>
              <a:ext cx="381000" cy="384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 name="Freeform 16"/>
            <p:cNvSpPr>
              <a:spLocks noEditPoints="1" noChangeArrowheads="1"/>
            </p:cNvSpPr>
            <p:nvPr/>
          </p:nvSpPr>
          <p:spPr bwMode="auto">
            <a:xfrm>
              <a:off x="57150" y="55563"/>
              <a:ext cx="274638" cy="261938"/>
            </a:xfrm>
            <a:custGeom>
              <a:avLst/>
              <a:gdLst>
                <a:gd name="T0" fmla="*/ 204 w 489"/>
                <a:gd name="T1" fmla="*/ 421 h 465"/>
                <a:gd name="T2" fmla="*/ 204 w 489"/>
                <a:gd name="T3" fmla="*/ 442 h 465"/>
                <a:gd name="T4" fmla="*/ 296 w 489"/>
                <a:gd name="T5" fmla="*/ 432 h 465"/>
                <a:gd name="T6" fmla="*/ 285 w 489"/>
                <a:gd name="T7" fmla="*/ 388 h 465"/>
                <a:gd name="T8" fmla="*/ 204 w 489"/>
                <a:gd name="T9" fmla="*/ 388 h 465"/>
                <a:gd name="T10" fmla="*/ 204 w 489"/>
                <a:gd name="T11" fmla="*/ 410 h 465"/>
                <a:gd name="T12" fmla="*/ 296 w 489"/>
                <a:gd name="T13" fmla="*/ 399 h 465"/>
                <a:gd name="T14" fmla="*/ 245 w 489"/>
                <a:gd name="T15" fmla="*/ 465 h 465"/>
                <a:gd name="T16" fmla="*/ 280 w 489"/>
                <a:gd name="T17" fmla="*/ 452 h 465"/>
                <a:gd name="T18" fmla="*/ 245 w 489"/>
                <a:gd name="T19" fmla="*/ 465 h 465"/>
                <a:gd name="T20" fmla="*/ 246 w 489"/>
                <a:gd name="T21" fmla="*/ 124 h 465"/>
                <a:gd name="T22" fmla="*/ 131 w 489"/>
                <a:gd name="T23" fmla="*/ 232 h 465"/>
                <a:gd name="T24" fmla="*/ 199 w 489"/>
                <a:gd name="T25" fmla="*/ 376 h 465"/>
                <a:gd name="T26" fmla="*/ 246 w 489"/>
                <a:gd name="T27" fmla="*/ 379 h 465"/>
                <a:gd name="T28" fmla="*/ 304 w 489"/>
                <a:gd name="T29" fmla="*/ 344 h 465"/>
                <a:gd name="T30" fmla="*/ 246 w 489"/>
                <a:gd name="T31" fmla="*/ 124 h 465"/>
                <a:gd name="T32" fmla="*/ 96 w 489"/>
                <a:gd name="T33" fmla="*/ 251 h 465"/>
                <a:gd name="T34" fmla="*/ 19 w 489"/>
                <a:gd name="T35" fmla="*/ 236 h 465"/>
                <a:gd name="T36" fmla="*/ 19 w 489"/>
                <a:gd name="T37" fmla="*/ 267 h 465"/>
                <a:gd name="T38" fmla="*/ 96 w 489"/>
                <a:gd name="T39" fmla="*/ 251 h 465"/>
                <a:gd name="T40" fmla="*/ 470 w 489"/>
                <a:gd name="T41" fmla="*/ 236 h 465"/>
                <a:gd name="T42" fmla="*/ 393 w 489"/>
                <a:gd name="T43" fmla="*/ 251 h 465"/>
                <a:gd name="T44" fmla="*/ 470 w 489"/>
                <a:gd name="T45" fmla="*/ 267 h 465"/>
                <a:gd name="T46" fmla="*/ 470 w 489"/>
                <a:gd name="T47" fmla="*/ 236 h 465"/>
                <a:gd name="T48" fmla="*/ 374 w 489"/>
                <a:gd name="T49" fmla="*/ 141 h 465"/>
                <a:gd name="T50" fmla="*/ 418 w 489"/>
                <a:gd name="T51" fmla="*/ 76 h 465"/>
                <a:gd name="T52" fmla="*/ 353 w 489"/>
                <a:gd name="T53" fmla="*/ 120 h 465"/>
                <a:gd name="T54" fmla="*/ 374 w 489"/>
                <a:gd name="T55" fmla="*/ 141 h 465"/>
                <a:gd name="T56" fmla="*/ 243 w 489"/>
                <a:gd name="T57" fmla="*/ 96 h 465"/>
                <a:gd name="T58" fmla="*/ 259 w 489"/>
                <a:gd name="T59" fmla="*/ 18 h 465"/>
                <a:gd name="T60" fmla="*/ 228 w 489"/>
                <a:gd name="T61" fmla="*/ 18 h 465"/>
                <a:gd name="T62" fmla="*/ 243 w 489"/>
                <a:gd name="T63" fmla="*/ 96 h 465"/>
                <a:gd name="T64" fmla="*/ 110 w 489"/>
                <a:gd name="T65" fmla="*/ 135 h 465"/>
                <a:gd name="T66" fmla="*/ 132 w 489"/>
                <a:gd name="T67" fmla="*/ 114 h 465"/>
                <a:gd name="T68" fmla="*/ 66 w 489"/>
                <a:gd name="T69" fmla="*/ 70 h 465"/>
                <a:gd name="T70" fmla="*/ 110 w 489"/>
                <a:gd name="T71" fmla="*/ 135 h 465"/>
                <a:gd name="T72" fmla="*/ 115 w 489"/>
                <a:gd name="T73" fmla="*/ 361 h 465"/>
                <a:gd name="T74" fmla="*/ 71 w 489"/>
                <a:gd name="T75" fmla="*/ 427 h 465"/>
                <a:gd name="T76" fmla="*/ 137 w 489"/>
                <a:gd name="T77" fmla="*/ 383 h 465"/>
                <a:gd name="T78" fmla="*/ 115 w 489"/>
                <a:gd name="T79" fmla="*/ 361 h 465"/>
                <a:gd name="T80" fmla="*/ 379 w 489"/>
                <a:gd name="T81" fmla="*/ 367 h 465"/>
                <a:gd name="T82" fmla="*/ 358 w 489"/>
                <a:gd name="T83" fmla="*/ 389 h 465"/>
                <a:gd name="T84" fmla="*/ 423 w 489"/>
                <a:gd name="T85" fmla="*/ 433 h 465"/>
                <a:gd name="T86" fmla="*/ 379 w 489"/>
                <a:gd name="T87" fmla="*/ 367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9" h="465">
                  <a:moveTo>
                    <a:pt x="285" y="421"/>
                  </a:moveTo>
                  <a:lnTo>
                    <a:pt x="204" y="421"/>
                  </a:lnTo>
                  <a:cubicBezTo>
                    <a:pt x="198" y="421"/>
                    <a:pt x="193" y="426"/>
                    <a:pt x="193" y="432"/>
                  </a:cubicBezTo>
                  <a:cubicBezTo>
                    <a:pt x="193" y="438"/>
                    <a:pt x="198" y="442"/>
                    <a:pt x="204" y="442"/>
                  </a:cubicBezTo>
                  <a:lnTo>
                    <a:pt x="285" y="442"/>
                  </a:lnTo>
                  <a:cubicBezTo>
                    <a:pt x="291" y="442"/>
                    <a:pt x="296" y="438"/>
                    <a:pt x="296" y="432"/>
                  </a:cubicBezTo>
                  <a:cubicBezTo>
                    <a:pt x="296" y="426"/>
                    <a:pt x="291" y="421"/>
                    <a:pt x="285" y="421"/>
                  </a:cubicBezTo>
                  <a:close/>
                  <a:moveTo>
                    <a:pt x="285" y="388"/>
                  </a:moveTo>
                  <a:lnTo>
                    <a:pt x="285" y="388"/>
                  </a:lnTo>
                  <a:lnTo>
                    <a:pt x="204" y="388"/>
                  </a:lnTo>
                  <a:cubicBezTo>
                    <a:pt x="198" y="388"/>
                    <a:pt x="193" y="393"/>
                    <a:pt x="193" y="399"/>
                  </a:cubicBezTo>
                  <a:cubicBezTo>
                    <a:pt x="193" y="405"/>
                    <a:pt x="198" y="410"/>
                    <a:pt x="204" y="410"/>
                  </a:cubicBezTo>
                  <a:lnTo>
                    <a:pt x="285" y="410"/>
                  </a:lnTo>
                  <a:cubicBezTo>
                    <a:pt x="291" y="410"/>
                    <a:pt x="296" y="405"/>
                    <a:pt x="296" y="399"/>
                  </a:cubicBezTo>
                  <a:cubicBezTo>
                    <a:pt x="296" y="393"/>
                    <a:pt x="291" y="388"/>
                    <a:pt x="285" y="388"/>
                  </a:cubicBezTo>
                  <a:close/>
                  <a:moveTo>
                    <a:pt x="245" y="465"/>
                  </a:moveTo>
                  <a:lnTo>
                    <a:pt x="245" y="465"/>
                  </a:lnTo>
                  <a:lnTo>
                    <a:pt x="280" y="452"/>
                  </a:lnTo>
                  <a:lnTo>
                    <a:pt x="209" y="452"/>
                  </a:lnTo>
                  <a:lnTo>
                    <a:pt x="245" y="465"/>
                  </a:lnTo>
                  <a:close/>
                  <a:moveTo>
                    <a:pt x="246" y="124"/>
                  </a:moveTo>
                  <a:lnTo>
                    <a:pt x="246" y="124"/>
                  </a:lnTo>
                  <a:lnTo>
                    <a:pt x="243" y="124"/>
                  </a:lnTo>
                  <a:cubicBezTo>
                    <a:pt x="184" y="124"/>
                    <a:pt x="131" y="173"/>
                    <a:pt x="131" y="232"/>
                  </a:cubicBezTo>
                  <a:cubicBezTo>
                    <a:pt x="131" y="292"/>
                    <a:pt x="181" y="326"/>
                    <a:pt x="186" y="344"/>
                  </a:cubicBezTo>
                  <a:cubicBezTo>
                    <a:pt x="191" y="362"/>
                    <a:pt x="186" y="372"/>
                    <a:pt x="199" y="376"/>
                  </a:cubicBezTo>
                  <a:cubicBezTo>
                    <a:pt x="213" y="380"/>
                    <a:pt x="243" y="379"/>
                    <a:pt x="243" y="379"/>
                  </a:cubicBezTo>
                  <a:lnTo>
                    <a:pt x="246" y="379"/>
                  </a:lnTo>
                  <a:cubicBezTo>
                    <a:pt x="246" y="379"/>
                    <a:pt x="277" y="380"/>
                    <a:pt x="290" y="376"/>
                  </a:cubicBezTo>
                  <a:cubicBezTo>
                    <a:pt x="304" y="372"/>
                    <a:pt x="299" y="362"/>
                    <a:pt x="304" y="344"/>
                  </a:cubicBezTo>
                  <a:cubicBezTo>
                    <a:pt x="309" y="326"/>
                    <a:pt x="359" y="292"/>
                    <a:pt x="359" y="232"/>
                  </a:cubicBezTo>
                  <a:cubicBezTo>
                    <a:pt x="359" y="173"/>
                    <a:pt x="305" y="124"/>
                    <a:pt x="246" y="124"/>
                  </a:cubicBezTo>
                  <a:close/>
                  <a:moveTo>
                    <a:pt x="96" y="251"/>
                  </a:moveTo>
                  <a:lnTo>
                    <a:pt x="96" y="251"/>
                  </a:lnTo>
                  <a:cubicBezTo>
                    <a:pt x="96" y="243"/>
                    <a:pt x="88" y="236"/>
                    <a:pt x="78" y="236"/>
                  </a:cubicBezTo>
                  <a:lnTo>
                    <a:pt x="19" y="236"/>
                  </a:lnTo>
                  <a:cubicBezTo>
                    <a:pt x="9" y="236"/>
                    <a:pt x="0" y="243"/>
                    <a:pt x="0" y="251"/>
                  </a:cubicBezTo>
                  <a:cubicBezTo>
                    <a:pt x="0" y="260"/>
                    <a:pt x="9" y="267"/>
                    <a:pt x="19" y="267"/>
                  </a:cubicBezTo>
                  <a:lnTo>
                    <a:pt x="78" y="267"/>
                  </a:lnTo>
                  <a:cubicBezTo>
                    <a:pt x="88" y="267"/>
                    <a:pt x="96" y="260"/>
                    <a:pt x="96" y="251"/>
                  </a:cubicBezTo>
                  <a:close/>
                  <a:moveTo>
                    <a:pt x="470" y="236"/>
                  </a:moveTo>
                  <a:lnTo>
                    <a:pt x="470" y="236"/>
                  </a:lnTo>
                  <a:lnTo>
                    <a:pt x="412" y="236"/>
                  </a:lnTo>
                  <a:cubicBezTo>
                    <a:pt x="401" y="236"/>
                    <a:pt x="393" y="243"/>
                    <a:pt x="393" y="251"/>
                  </a:cubicBezTo>
                  <a:cubicBezTo>
                    <a:pt x="393" y="260"/>
                    <a:pt x="401" y="267"/>
                    <a:pt x="412" y="267"/>
                  </a:cubicBezTo>
                  <a:lnTo>
                    <a:pt x="470" y="267"/>
                  </a:lnTo>
                  <a:cubicBezTo>
                    <a:pt x="481" y="267"/>
                    <a:pt x="489" y="260"/>
                    <a:pt x="489" y="251"/>
                  </a:cubicBezTo>
                  <a:cubicBezTo>
                    <a:pt x="489" y="243"/>
                    <a:pt x="481" y="236"/>
                    <a:pt x="470" y="236"/>
                  </a:cubicBezTo>
                  <a:close/>
                  <a:moveTo>
                    <a:pt x="374" y="141"/>
                  </a:moveTo>
                  <a:lnTo>
                    <a:pt x="374" y="141"/>
                  </a:lnTo>
                  <a:lnTo>
                    <a:pt x="416" y="100"/>
                  </a:lnTo>
                  <a:cubicBezTo>
                    <a:pt x="423" y="93"/>
                    <a:pt x="424" y="82"/>
                    <a:pt x="418" y="76"/>
                  </a:cubicBezTo>
                  <a:cubicBezTo>
                    <a:pt x="412" y="70"/>
                    <a:pt x="402" y="71"/>
                    <a:pt x="394" y="78"/>
                  </a:cubicBezTo>
                  <a:lnTo>
                    <a:pt x="353" y="120"/>
                  </a:lnTo>
                  <a:cubicBezTo>
                    <a:pt x="346" y="127"/>
                    <a:pt x="345" y="138"/>
                    <a:pt x="350" y="144"/>
                  </a:cubicBezTo>
                  <a:cubicBezTo>
                    <a:pt x="356" y="150"/>
                    <a:pt x="367" y="149"/>
                    <a:pt x="374" y="141"/>
                  </a:cubicBezTo>
                  <a:close/>
                  <a:moveTo>
                    <a:pt x="243" y="96"/>
                  </a:moveTo>
                  <a:lnTo>
                    <a:pt x="243" y="96"/>
                  </a:lnTo>
                  <a:cubicBezTo>
                    <a:pt x="252" y="96"/>
                    <a:pt x="259" y="87"/>
                    <a:pt x="259" y="77"/>
                  </a:cubicBezTo>
                  <a:lnTo>
                    <a:pt x="259" y="18"/>
                  </a:lnTo>
                  <a:cubicBezTo>
                    <a:pt x="259" y="8"/>
                    <a:pt x="252" y="0"/>
                    <a:pt x="243" y="0"/>
                  </a:cubicBezTo>
                  <a:cubicBezTo>
                    <a:pt x="235" y="0"/>
                    <a:pt x="228" y="8"/>
                    <a:pt x="228" y="18"/>
                  </a:cubicBezTo>
                  <a:lnTo>
                    <a:pt x="228" y="77"/>
                  </a:lnTo>
                  <a:cubicBezTo>
                    <a:pt x="228" y="87"/>
                    <a:pt x="235" y="96"/>
                    <a:pt x="243" y="96"/>
                  </a:cubicBezTo>
                  <a:close/>
                  <a:moveTo>
                    <a:pt x="110" y="135"/>
                  </a:moveTo>
                  <a:lnTo>
                    <a:pt x="110" y="135"/>
                  </a:lnTo>
                  <a:cubicBezTo>
                    <a:pt x="117" y="143"/>
                    <a:pt x="128" y="144"/>
                    <a:pt x="134" y="138"/>
                  </a:cubicBezTo>
                  <a:cubicBezTo>
                    <a:pt x="140" y="132"/>
                    <a:pt x="139" y="121"/>
                    <a:pt x="132" y="114"/>
                  </a:cubicBezTo>
                  <a:lnTo>
                    <a:pt x="90" y="72"/>
                  </a:lnTo>
                  <a:cubicBezTo>
                    <a:pt x="83" y="65"/>
                    <a:pt x="72" y="64"/>
                    <a:pt x="66" y="70"/>
                  </a:cubicBezTo>
                  <a:cubicBezTo>
                    <a:pt x="60" y="76"/>
                    <a:pt x="61" y="86"/>
                    <a:pt x="68" y="94"/>
                  </a:cubicBezTo>
                  <a:lnTo>
                    <a:pt x="110" y="135"/>
                  </a:lnTo>
                  <a:close/>
                  <a:moveTo>
                    <a:pt x="115" y="361"/>
                  </a:moveTo>
                  <a:lnTo>
                    <a:pt x="115" y="361"/>
                  </a:lnTo>
                  <a:lnTo>
                    <a:pt x="73" y="403"/>
                  </a:lnTo>
                  <a:cubicBezTo>
                    <a:pt x="66" y="410"/>
                    <a:pt x="65" y="421"/>
                    <a:pt x="71" y="427"/>
                  </a:cubicBezTo>
                  <a:cubicBezTo>
                    <a:pt x="77" y="433"/>
                    <a:pt x="88" y="432"/>
                    <a:pt x="95" y="424"/>
                  </a:cubicBezTo>
                  <a:lnTo>
                    <a:pt x="137" y="383"/>
                  </a:lnTo>
                  <a:cubicBezTo>
                    <a:pt x="144" y="376"/>
                    <a:pt x="145" y="365"/>
                    <a:pt x="139" y="359"/>
                  </a:cubicBezTo>
                  <a:cubicBezTo>
                    <a:pt x="133" y="353"/>
                    <a:pt x="122" y="354"/>
                    <a:pt x="115" y="361"/>
                  </a:cubicBezTo>
                  <a:close/>
                  <a:moveTo>
                    <a:pt x="379" y="367"/>
                  </a:moveTo>
                  <a:lnTo>
                    <a:pt x="379" y="367"/>
                  </a:lnTo>
                  <a:cubicBezTo>
                    <a:pt x="372" y="360"/>
                    <a:pt x="361" y="359"/>
                    <a:pt x="356" y="365"/>
                  </a:cubicBezTo>
                  <a:cubicBezTo>
                    <a:pt x="350" y="371"/>
                    <a:pt x="351" y="382"/>
                    <a:pt x="358" y="389"/>
                  </a:cubicBezTo>
                  <a:lnTo>
                    <a:pt x="399" y="430"/>
                  </a:lnTo>
                  <a:cubicBezTo>
                    <a:pt x="407" y="438"/>
                    <a:pt x="417" y="439"/>
                    <a:pt x="423" y="433"/>
                  </a:cubicBezTo>
                  <a:cubicBezTo>
                    <a:pt x="429" y="427"/>
                    <a:pt x="428" y="416"/>
                    <a:pt x="421" y="409"/>
                  </a:cubicBezTo>
                  <a:lnTo>
                    <a:pt x="379" y="367"/>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61" name="组合 34"/>
          <p:cNvGrpSpPr/>
          <p:nvPr/>
        </p:nvGrpSpPr>
        <p:grpSpPr bwMode="auto">
          <a:xfrm>
            <a:off x="6278563" y="2970213"/>
            <a:ext cx="381000" cy="382587"/>
            <a:chOff x="0" y="0"/>
            <a:chExt cx="381000" cy="382588"/>
          </a:xfrm>
        </p:grpSpPr>
        <p:sp>
          <p:nvSpPr>
            <p:cNvPr id="6162" name="Oval 17"/>
            <p:cNvSpPr>
              <a:spLocks noChangeArrowheads="1"/>
            </p:cNvSpPr>
            <p:nvPr/>
          </p:nvSpPr>
          <p:spPr bwMode="auto">
            <a:xfrm>
              <a:off x="0" y="0"/>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 name="Freeform 18"/>
            <p:cNvSpPr>
              <a:spLocks noEditPoints="1" noChangeArrowheads="1"/>
            </p:cNvSpPr>
            <p:nvPr/>
          </p:nvSpPr>
          <p:spPr bwMode="auto">
            <a:xfrm>
              <a:off x="84138" y="68262"/>
              <a:ext cx="261938" cy="242888"/>
            </a:xfrm>
            <a:custGeom>
              <a:avLst/>
              <a:gdLst>
                <a:gd name="T0" fmla="*/ 0 w 466"/>
                <a:gd name="T1" fmla="*/ 255 h 431"/>
                <a:gd name="T2" fmla="*/ 179 w 466"/>
                <a:gd name="T3" fmla="*/ 431 h 431"/>
                <a:gd name="T4" fmla="*/ 314 w 466"/>
                <a:gd name="T5" fmla="*/ 408 h 431"/>
                <a:gd name="T6" fmla="*/ 283 w 466"/>
                <a:gd name="T7" fmla="*/ 191 h 431"/>
                <a:gd name="T8" fmla="*/ 276 w 466"/>
                <a:gd name="T9" fmla="*/ 401 h 431"/>
                <a:gd name="T10" fmla="*/ 183 w 466"/>
                <a:gd name="T11" fmla="*/ 361 h 431"/>
                <a:gd name="T12" fmla="*/ 158 w 466"/>
                <a:gd name="T13" fmla="*/ 252 h 431"/>
                <a:gd name="T14" fmla="*/ 32 w 466"/>
                <a:gd name="T15" fmla="*/ 248 h 431"/>
                <a:gd name="T16" fmla="*/ 36 w 466"/>
                <a:gd name="T17" fmla="*/ 79 h 431"/>
                <a:gd name="T18" fmla="*/ 183 w 466"/>
                <a:gd name="T19" fmla="*/ 45 h 431"/>
                <a:gd name="T20" fmla="*/ 0 w 466"/>
                <a:gd name="T21" fmla="*/ 76 h 431"/>
                <a:gd name="T22" fmla="*/ 262 w 466"/>
                <a:gd name="T23" fmla="*/ 89 h 431"/>
                <a:gd name="T24" fmla="*/ 246 w 466"/>
                <a:gd name="T25" fmla="*/ 71 h 431"/>
                <a:gd name="T26" fmla="*/ 259 w 466"/>
                <a:gd name="T27" fmla="*/ 60 h 431"/>
                <a:gd name="T28" fmla="*/ 291 w 466"/>
                <a:gd name="T29" fmla="*/ 60 h 431"/>
                <a:gd name="T30" fmla="*/ 304 w 466"/>
                <a:gd name="T31" fmla="*/ 71 h 431"/>
                <a:gd name="T32" fmla="*/ 288 w 466"/>
                <a:gd name="T33" fmla="*/ 89 h 431"/>
                <a:gd name="T34" fmla="*/ 304 w 466"/>
                <a:gd name="T35" fmla="*/ 108 h 431"/>
                <a:gd name="T36" fmla="*/ 291 w 466"/>
                <a:gd name="T37" fmla="*/ 118 h 431"/>
                <a:gd name="T38" fmla="*/ 259 w 466"/>
                <a:gd name="T39" fmla="*/ 118 h 431"/>
                <a:gd name="T40" fmla="*/ 246 w 466"/>
                <a:gd name="T41" fmla="*/ 108 h 431"/>
                <a:gd name="T42" fmla="*/ 380 w 466"/>
                <a:gd name="T43" fmla="*/ 162 h 431"/>
                <a:gd name="T44" fmla="*/ 460 w 466"/>
                <a:gd name="T45" fmla="*/ 265 h 431"/>
                <a:gd name="T46" fmla="*/ 427 w 466"/>
                <a:gd name="T47" fmla="*/ 274 h 431"/>
                <a:gd name="T48" fmla="*/ 380 w 466"/>
                <a:gd name="T49" fmla="*/ 162 h 431"/>
                <a:gd name="T50" fmla="*/ 332 w 466"/>
                <a:gd name="T51" fmla="*/ 32 h 431"/>
                <a:gd name="T52" fmla="*/ 367 w 466"/>
                <a:gd name="T53" fmla="*/ 162 h 431"/>
                <a:gd name="T54" fmla="*/ 351 w 466"/>
                <a:gd name="T55" fmla="*/ 182 h 431"/>
                <a:gd name="T56" fmla="*/ 321 w 466"/>
                <a:gd name="T57" fmla="*/ 156 h 431"/>
                <a:gd name="T58" fmla="*/ 217 w 466"/>
                <a:gd name="T59" fmla="*/ 32 h 431"/>
                <a:gd name="T60" fmla="*/ 313 w 466"/>
                <a:gd name="T61" fmla="*/ 51 h 431"/>
                <a:gd name="T62" fmla="*/ 236 w 466"/>
                <a:gd name="T63" fmla="*/ 128 h 431"/>
                <a:gd name="T64" fmla="*/ 149 w 466"/>
                <a:gd name="T65" fmla="*/ 376 h 431"/>
                <a:gd name="T66" fmla="*/ 57 w 466"/>
                <a:gd name="T67" fmla="*/ 282 h 431"/>
                <a:gd name="T68" fmla="*/ 149 w 466"/>
                <a:gd name="T69" fmla="*/ 376 h 431"/>
                <a:gd name="T70" fmla="*/ 54 w 466"/>
                <a:gd name="T71" fmla="*/ 122 h 431"/>
                <a:gd name="T72" fmla="*/ 183 w 466"/>
                <a:gd name="T73" fmla="*/ 130 h 431"/>
                <a:gd name="T74" fmla="*/ 116 w 466"/>
                <a:gd name="T75" fmla="*/ 105 h 431"/>
                <a:gd name="T76" fmla="*/ 54 w 466"/>
                <a:gd name="T77" fmla="*/ 198 h 431"/>
                <a:gd name="T78" fmla="*/ 59 w 466"/>
                <a:gd name="T79" fmla="*/ 219 h 431"/>
                <a:gd name="T80" fmla="*/ 185 w 466"/>
                <a:gd name="T81" fmla="*/ 196 h 431"/>
                <a:gd name="T82" fmla="*/ 54 w 466"/>
                <a:gd name="T83" fmla="*/ 198 h 431"/>
                <a:gd name="T84" fmla="*/ 54 w 466"/>
                <a:gd name="T85" fmla="*/ 167 h 431"/>
                <a:gd name="T86" fmla="*/ 185 w 466"/>
                <a:gd name="T87" fmla="*/ 175 h 431"/>
                <a:gd name="T88" fmla="*/ 192 w 466"/>
                <a:gd name="T89" fmla="*/ 162 h 431"/>
                <a:gd name="T90" fmla="*/ 115 w 466"/>
                <a:gd name="T91" fmla="*/ 151 h 431"/>
                <a:gd name="T92" fmla="*/ 54 w 466"/>
                <a:gd name="T93" fmla="*/ 1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6" h="431">
                  <a:moveTo>
                    <a:pt x="0" y="76"/>
                  </a:moveTo>
                  <a:cubicBezTo>
                    <a:pt x="0" y="136"/>
                    <a:pt x="0" y="196"/>
                    <a:pt x="0" y="255"/>
                  </a:cubicBezTo>
                  <a:cubicBezTo>
                    <a:pt x="0" y="260"/>
                    <a:pt x="78" y="335"/>
                    <a:pt x="88" y="345"/>
                  </a:cubicBezTo>
                  <a:cubicBezTo>
                    <a:pt x="98" y="355"/>
                    <a:pt x="173" y="431"/>
                    <a:pt x="179" y="431"/>
                  </a:cubicBezTo>
                  <a:cubicBezTo>
                    <a:pt x="215" y="431"/>
                    <a:pt x="251" y="431"/>
                    <a:pt x="287" y="431"/>
                  </a:cubicBezTo>
                  <a:cubicBezTo>
                    <a:pt x="302" y="431"/>
                    <a:pt x="308" y="417"/>
                    <a:pt x="314" y="408"/>
                  </a:cubicBezTo>
                  <a:cubicBezTo>
                    <a:pt x="314" y="334"/>
                    <a:pt x="314" y="260"/>
                    <a:pt x="314" y="185"/>
                  </a:cubicBezTo>
                  <a:cubicBezTo>
                    <a:pt x="307" y="188"/>
                    <a:pt x="287" y="180"/>
                    <a:pt x="283" y="191"/>
                  </a:cubicBezTo>
                  <a:cubicBezTo>
                    <a:pt x="281" y="196"/>
                    <a:pt x="283" y="279"/>
                    <a:pt x="283" y="297"/>
                  </a:cubicBezTo>
                  <a:cubicBezTo>
                    <a:pt x="283" y="314"/>
                    <a:pt x="288" y="401"/>
                    <a:pt x="276" y="401"/>
                  </a:cubicBezTo>
                  <a:cubicBezTo>
                    <a:pt x="247" y="401"/>
                    <a:pt x="217" y="401"/>
                    <a:pt x="188" y="401"/>
                  </a:cubicBezTo>
                  <a:cubicBezTo>
                    <a:pt x="179" y="401"/>
                    <a:pt x="183" y="371"/>
                    <a:pt x="183" y="361"/>
                  </a:cubicBezTo>
                  <a:cubicBezTo>
                    <a:pt x="183" y="346"/>
                    <a:pt x="183" y="331"/>
                    <a:pt x="183" y="316"/>
                  </a:cubicBezTo>
                  <a:cubicBezTo>
                    <a:pt x="183" y="276"/>
                    <a:pt x="183" y="269"/>
                    <a:pt x="158" y="252"/>
                  </a:cubicBezTo>
                  <a:cubicBezTo>
                    <a:pt x="146" y="252"/>
                    <a:pt x="146" y="248"/>
                    <a:pt x="136" y="248"/>
                  </a:cubicBezTo>
                  <a:cubicBezTo>
                    <a:pt x="101" y="248"/>
                    <a:pt x="67" y="248"/>
                    <a:pt x="32" y="248"/>
                  </a:cubicBezTo>
                  <a:cubicBezTo>
                    <a:pt x="32" y="194"/>
                    <a:pt x="32" y="140"/>
                    <a:pt x="32" y="87"/>
                  </a:cubicBezTo>
                  <a:cubicBezTo>
                    <a:pt x="32" y="83"/>
                    <a:pt x="33" y="83"/>
                    <a:pt x="36" y="79"/>
                  </a:cubicBezTo>
                  <a:cubicBezTo>
                    <a:pt x="75" y="79"/>
                    <a:pt x="115" y="79"/>
                    <a:pt x="154" y="79"/>
                  </a:cubicBezTo>
                  <a:cubicBezTo>
                    <a:pt x="162" y="74"/>
                    <a:pt x="183" y="57"/>
                    <a:pt x="183" y="45"/>
                  </a:cubicBezTo>
                  <a:cubicBezTo>
                    <a:pt x="133" y="45"/>
                    <a:pt x="83" y="45"/>
                    <a:pt x="34" y="45"/>
                  </a:cubicBezTo>
                  <a:cubicBezTo>
                    <a:pt x="20" y="45"/>
                    <a:pt x="0" y="64"/>
                    <a:pt x="0" y="76"/>
                  </a:cubicBezTo>
                  <a:close/>
                  <a:moveTo>
                    <a:pt x="246" y="105"/>
                  </a:moveTo>
                  <a:lnTo>
                    <a:pt x="262" y="89"/>
                  </a:lnTo>
                  <a:lnTo>
                    <a:pt x="246" y="73"/>
                  </a:lnTo>
                  <a:cubicBezTo>
                    <a:pt x="245" y="73"/>
                    <a:pt x="245" y="72"/>
                    <a:pt x="246" y="71"/>
                  </a:cubicBezTo>
                  <a:lnTo>
                    <a:pt x="257" y="60"/>
                  </a:lnTo>
                  <a:cubicBezTo>
                    <a:pt x="257" y="60"/>
                    <a:pt x="258" y="60"/>
                    <a:pt x="259" y="60"/>
                  </a:cubicBezTo>
                  <a:lnTo>
                    <a:pt x="275" y="77"/>
                  </a:lnTo>
                  <a:lnTo>
                    <a:pt x="291" y="60"/>
                  </a:lnTo>
                  <a:cubicBezTo>
                    <a:pt x="291" y="60"/>
                    <a:pt x="292" y="60"/>
                    <a:pt x="293" y="60"/>
                  </a:cubicBezTo>
                  <a:lnTo>
                    <a:pt x="304" y="71"/>
                  </a:lnTo>
                  <a:cubicBezTo>
                    <a:pt x="304" y="72"/>
                    <a:pt x="304" y="73"/>
                    <a:pt x="304" y="73"/>
                  </a:cubicBezTo>
                  <a:lnTo>
                    <a:pt x="288" y="89"/>
                  </a:lnTo>
                  <a:lnTo>
                    <a:pt x="304" y="105"/>
                  </a:lnTo>
                  <a:cubicBezTo>
                    <a:pt x="304" y="106"/>
                    <a:pt x="304" y="107"/>
                    <a:pt x="304" y="108"/>
                  </a:cubicBezTo>
                  <a:lnTo>
                    <a:pt x="293" y="118"/>
                  </a:lnTo>
                  <a:cubicBezTo>
                    <a:pt x="292" y="119"/>
                    <a:pt x="291" y="119"/>
                    <a:pt x="291" y="118"/>
                  </a:cubicBezTo>
                  <a:lnTo>
                    <a:pt x="275" y="102"/>
                  </a:lnTo>
                  <a:lnTo>
                    <a:pt x="259" y="118"/>
                  </a:lnTo>
                  <a:cubicBezTo>
                    <a:pt x="258" y="119"/>
                    <a:pt x="257" y="119"/>
                    <a:pt x="257" y="118"/>
                  </a:cubicBezTo>
                  <a:lnTo>
                    <a:pt x="246" y="108"/>
                  </a:lnTo>
                  <a:cubicBezTo>
                    <a:pt x="245" y="107"/>
                    <a:pt x="245" y="106"/>
                    <a:pt x="246" y="105"/>
                  </a:cubicBezTo>
                  <a:close/>
                  <a:moveTo>
                    <a:pt x="380" y="162"/>
                  </a:moveTo>
                  <a:lnTo>
                    <a:pt x="460" y="242"/>
                  </a:lnTo>
                  <a:cubicBezTo>
                    <a:pt x="466" y="248"/>
                    <a:pt x="466" y="258"/>
                    <a:pt x="460" y="265"/>
                  </a:cubicBezTo>
                  <a:lnTo>
                    <a:pt x="450" y="274"/>
                  </a:lnTo>
                  <a:cubicBezTo>
                    <a:pt x="444" y="280"/>
                    <a:pt x="434" y="280"/>
                    <a:pt x="427" y="274"/>
                  </a:cubicBezTo>
                  <a:lnTo>
                    <a:pt x="348" y="194"/>
                  </a:lnTo>
                  <a:lnTo>
                    <a:pt x="380" y="162"/>
                  </a:lnTo>
                  <a:close/>
                  <a:moveTo>
                    <a:pt x="217" y="32"/>
                  </a:moveTo>
                  <a:cubicBezTo>
                    <a:pt x="249" y="0"/>
                    <a:pt x="300" y="0"/>
                    <a:pt x="332" y="32"/>
                  </a:cubicBezTo>
                  <a:cubicBezTo>
                    <a:pt x="360" y="60"/>
                    <a:pt x="363" y="104"/>
                    <a:pt x="341" y="136"/>
                  </a:cubicBezTo>
                  <a:lnTo>
                    <a:pt x="367" y="162"/>
                  </a:lnTo>
                  <a:cubicBezTo>
                    <a:pt x="368" y="163"/>
                    <a:pt x="368" y="165"/>
                    <a:pt x="367" y="166"/>
                  </a:cubicBezTo>
                  <a:lnTo>
                    <a:pt x="351" y="182"/>
                  </a:lnTo>
                  <a:cubicBezTo>
                    <a:pt x="350" y="183"/>
                    <a:pt x="348" y="183"/>
                    <a:pt x="347" y="182"/>
                  </a:cubicBezTo>
                  <a:lnTo>
                    <a:pt x="321" y="156"/>
                  </a:lnTo>
                  <a:cubicBezTo>
                    <a:pt x="290" y="178"/>
                    <a:pt x="246" y="175"/>
                    <a:pt x="217" y="147"/>
                  </a:cubicBezTo>
                  <a:cubicBezTo>
                    <a:pt x="186" y="115"/>
                    <a:pt x="186" y="64"/>
                    <a:pt x="217" y="32"/>
                  </a:cubicBezTo>
                  <a:close/>
                  <a:moveTo>
                    <a:pt x="236" y="51"/>
                  </a:moveTo>
                  <a:cubicBezTo>
                    <a:pt x="258" y="30"/>
                    <a:pt x="292" y="30"/>
                    <a:pt x="313" y="51"/>
                  </a:cubicBezTo>
                  <a:cubicBezTo>
                    <a:pt x="334" y="72"/>
                    <a:pt x="334" y="106"/>
                    <a:pt x="313" y="128"/>
                  </a:cubicBezTo>
                  <a:cubicBezTo>
                    <a:pt x="292" y="149"/>
                    <a:pt x="258" y="149"/>
                    <a:pt x="236" y="128"/>
                  </a:cubicBezTo>
                  <a:cubicBezTo>
                    <a:pt x="215" y="106"/>
                    <a:pt x="215" y="72"/>
                    <a:pt x="236" y="51"/>
                  </a:cubicBezTo>
                  <a:close/>
                  <a:moveTo>
                    <a:pt x="149" y="376"/>
                  </a:moveTo>
                  <a:cubicBezTo>
                    <a:pt x="148" y="345"/>
                    <a:pt x="147" y="313"/>
                    <a:pt x="147" y="282"/>
                  </a:cubicBezTo>
                  <a:cubicBezTo>
                    <a:pt x="117" y="282"/>
                    <a:pt x="87" y="282"/>
                    <a:pt x="57" y="282"/>
                  </a:cubicBezTo>
                  <a:cubicBezTo>
                    <a:pt x="57" y="283"/>
                    <a:pt x="56" y="283"/>
                    <a:pt x="56" y="284"/>
                  </a:cubicBezTo>
                  <a:cubicBezTo>
                    <a:pt x="87" y="314"/>
                    <a:pt x="118" y="345"/>
                    <a:pt x="149" y="376"/>
                  </a:cubicBezTo>
                  <a:close/>
                  <a:moveTo>
                    <a:pt x="54" y="110"/>
                  </a:moveTo>
                  <a:cubicBezTo>
                    <a:pt x="54" y="114"/>
                    <a:pt x="54" y="118"/>
                    <a:pt x="54" y="122"/>
                  </a:cubicBezTo>
                  <a:cubicBezTo>
                    <a:pt x="54" y="127"/>
                    <a:pt x="57" y="130"/>
                    <a:pt x="61" y="130"/>
                  </a:cubicBezTo>
                  <a:cubicBezTo>
                    <a:pt x="101" y="130"/>
                    <a:pt x="142" y="130"/>
                    <a:pt x="183" y="130"/>
                  </a:cubicBezTo>
                  <a:cubicBezTo>
                    <a:pt x="194" y="130"/>
                    <a:pt x="192" y="112"/>
                    <a:pt x="188" y="105"/>
                  </a:cubicBezTo>
                  <a:cubicBezTo>
                    <a:pt x="164" y="105"/>
                    <a:pt x="140" y="105"/>
                    <a:pt x="116" y="105"/>
                  </a:cubicBezTo>
                  <a:cubicBezTo>
                    <a:pt x="101" y="105"/>
                    <a:pt x="54" y="101"/>
                    <a:pt x="54" y="110"/>
                  </a:cubicBezTo>
                  <a:close/>
                  <a:moveTo>
                    <a:pt x="54" y="198"/>
                  </a:moveTo>
                  <a:cubicBezTo>
                    <a:pt x="54" y="203"/>
                    <a:pt x="54" y="209"/>
                    <a:pt x="54" y="214"/>
                  </a:cubicBezTo>
                  <a:cubicBezTo>
                    <a:pt x="54" y="218"/>
                    <a:pt x="55" y="219"/>
                    <a:pt x="59" y="219"/>
                  </a:cubicBezTo>
                  <a:cubicBezTo>
                    <a:pt x="103" y="219"/>
                    <a:pt x="146" y="219"/>
                    <a:pt x="190" y="219"/>
                  </a:cubicBezTo>
                  <a:cubicBezTo>
                    <a:pt x="191" y="215"/>
                    <a:pt x="194" y="196"/>
                    <a:pt x="185" y="196"/>
                  </a:cubicBezTo>
                  <a:cubicBezTo>
                    <a:pt x="144" y="196"/>
                    <a:pt x="103" y="196"/>
                    <a:pt x="63" y="196"/>
                  </a:cubicBezTo>
                  <a:cubicBezTo>
                    <a:pt x="60" y="196"/>
                    <a:pt x="56" y="197"/>
                    <a:pt x="54" y="198"/>
                  </a:cubicBezTo>
                  <a:close/>
                  <a:moveTo>
                    <a:pt x="54" y="160"/>
                  </a:moveTo>
                  <a:cubicBezTo>
                    <a:pt x="54" y="163"/>
                    <a:pt x="54" y="165"/>
                    <a:pt x="54" y="167"/>
                  </a:cubicBezTo>
                  <a:cubicBezTo>
                    <a:pt x="54" y="171"/>
                    <a:pt x="55" y="171"/>
                    <a:pt x="57" y="174"/>
                  </a:cubicBezTo>
                  <a:cubicBezTo>
                    <a:pt x="100" y="174"/>
                    <a:pt x="142" y="175"/>
                    <a:pt x="185" y="175"/>
                  </a:cubicBezTo>
                  <a:cubicBezTo>
                    <a:pt x="187" y="173"/>
                    <a:pt x="189" y="172"/>
                    <a:pt x="192" y="171"/>
                  </a:cubicBezTo>
                  <a:cubicBezTo>
                    <a:pt x="192" y="168"/>
                    <a:pt x="192" y="165"/>
                    <a:pt x="192" y="162"/>
                  </a:cubicBezTo>
                  <a:cubicBezTo>
                    <a:pt x="192" y="156"/>
                    <a:pt x="190" y="155"/>
                    <a:pt x="188" y="151"/>
                  </a:cubicBezTo>
                  <a:cubicBezTo>
                    <a:pt x="164" y="151"/>
                    <a:pt x="139" y="151"/>
                    <a:pt x="115" y="151"/>
                  </a:cubicBezTo>
                  <a:cubicBezTo>
                    <a:pt x="103" y="151"/>
                    <a:pt x="91" y="151"/>
                    <a:pt x="79" y="151"/>
                  </a:cubicBezTo>
                  <a:cubicBezTo>
                    <a:pt x="64" y="151"/>
                    <a:pt x="54" y="146"/>
                    <a:pt x="54" y="160"/>
                  </a:cubicBezTo>
                  <a:close/>
                </a:path>
              </a:pathLst>
            </a:custGeom>
            <a:solidFill>
              <a:srgbClr val="93CA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64" name="组合 35"/>
          <p:cNvGrpSpPr/>
          <p:nvPr/>
        </p:nvGrpSpPr>
        <p:grpSpPr bwMode="auto">
          <a:xfrm>
            <a:off x="5084763" y="3343280"/>
            <a:ext cx="381000" cy="384175"/>
            <a:chOff x="0" y="0"/>
            <a:chExt cx="381000" cy="384175"/>
          </a:xfrm>
        </p:grpSpPr>
        <p:sp>
          <p:nvSpPr>
            <p:cNvPr id="6165" name="Oval 19"/>
            <p:cNvSpPr>
              <a:spLocks noChangeArrowheads="1"/>
            </p:cNvSpPr>
            <p:nvPr/>
          </p:nvSpPr>
          <p:spPr bwMode="auto">
            <a:xfrm>
              <a:off x="0" y="0"/>
              <a:ext cx="381000" cy="384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 name="Freeform 20"/>
            <p:cNvSpPr>
              <a:spLocks noEditPoints="1" noChangeArrowheads="1"/>
            </p:cNvSpPr>
            <p:nvPr/>
          </p:nvSpPr>
          <p:spPr bwMode="auto">
            <a:xfrm>
              <a:off x="128588" y="46038"/>
              <a:ext cx="111125" cy="285750"/>
            </a:xfrm>
            <a:custGeom>
              <a:avLst/>
              <a:gdLst>
                <a:gd name="T0" fmla="*/ 2 w 200"/>
                <a:gd name="T1" fmla="*/ 181 h 508"/>
                <a:gd name="T2" fmla="*/ 2 w 200"/>
                <a:gd name="T3" fmla="*/ 193 h 508"/>
                <a:gd name="T4" fmla="*/ 47 w 200"/>
                <a:gd name="T5" fmla="*/ 323 h 508"/>
                <a:gd name="T6" fmla="*/ 88 w 200"/>
                <a:gd name="T7" fmla="*/ 323 h 508"/>
                <a:gd name="T8" fmla="*/ 93 w 200"/>
                <a:gd name="T9" fmla="*/ 317 h 508"/>
                <a:gd name="T10" fmla="*/ 94 w 200"/>
                <a:gd name="T11" fmla="*/ 147 h 508"/>
                <a:gd name="T12" fmla="*/ 77 w 200"/>
                <a:gd name="T13" fmla="*/ 131 h 508"/>
                <a:gd name="T14" fmla="*/ 102 w 200"/>
                <a:gd name="T15" fmla="*/ 107 h 508"/>
                <a:gd name="T16" fmla="*/ 120 w 200"/>
                <a:gd name="T17" fmla="*/ 132 h 508"/>
                <a:gd name="T18" fmla="*/ 104 w 200"/>
                <a:gd name="T19" fmla="*/ 147 h 508"/>
                <a:gd name="T20" fmla="*/ 104 w 200"/>
                <a:gd name="T21" fmla="*/ 317 h 508"/>
                <a:gd name="T22" fmla="*/ 110 w 200"/>
                <a:gd name="T23" fmla="*/ 323 h 508"/>
                <a:gd name="T24" fmla="*/ 158 w 200"/>
                <a:gd name="T25" fmla="*/ 323 h 508"/>
                <a:gd name="T26" fmla="*/ 199 w 200"/>
                <a:gd name="T27" fmla="*/ 193 h 508"/>
                <a:gd name="T28" fmla="*/ 198 w 200"/>
                <a:gd name="T29" fmla="*/ 181 h 508"/>
                <a:gd name="T30" fmla="*/ 102 w 200"/>
                <a:gd name="T31" fmla="*/ 3 h 508"/>
                <a:gd name="T32" fmla="*/ 95 w 200"/>
                <a:gd name="T33" fmla="*/ 3 h 508"/>
                <a:gd name="T34" fmla="*/ 49 w 200"/>
                <a:gd name="T35" fmla="*/ 91 h 508"/>
                <a:gd name="T36" fmla="*/ 2 w 200"/>
                <a:gd name="T37" fmla="*/ 181 h 508"/>
                <a:gd name="T38" fmla="*/ 16 w 200"/>
                <a:gd name="T39" fmla="*/ 391 h 508"/>
                <a:gd name="T40" fmla="*/ 16 w 200"/>
                <a:gd name="T41" fmla="*/ 502 h 508"/>
                <a:gd name="T42" fmla="*/ 22 w 200"/>
                <a:gd name="T43" fmla="*/ 508 h 508"/>
                <a:gd name="T44" fmla="*/ 126 w 200"/>
                <a:gd name="T45" fmla="*/ 508 h 508"/>
                <a:gd name="T46" fmla="*/ 131 w 200"/>
                <a:gd name="T47" fmla="*/ 502 h 508"/>
                <a:gd name="T48" fmla="*/ 131 w 200"/>
                <a:gd name="T49" fmla="*/ 384 h 508"/>
                <a:gd name="T50" fmla="*/ 154 w 200"/>
                <a:gd name="T51" fmla="*/ 384 h 508"/>
                <a:gd name="T52" fmla="*/ 154 w 200"/>
                <a:gd name="T53" fmla="*/ 506 h 508"/>
                <a:gd name="T54" fmla="*/ 163 w 200"/>
                <a:gd name="T55" fmla="*/ 508 h 508"/>
                <a:gd name="T56" fmla="*/ 181 w 200"/>
                <a:gd name="T57" fmla="*/ 508 h 508"/>
                <a:gd name="T58" fmla="*/ 189 w 200"/>
                <a:gd name="T59" fmla="*/ 501 h 508"/>
                <a:gd name="T60" fmla="*/ 189 w 200"/>
                <a:gd name="T61" fmla="*/ 391 h 508"/>
                <a:gd name="T62" fmla="*/ 176 w 200"/>
                <a:gd name="T63" fmla="*/ 356 h 508"/>
                <a:gd name="T64" fmla="*/ 156 w 200"/>
                <a:gd name="T65" fmla="*/ 337 h 508"/>
                <a:gd name="T66" fmla="*/ 47 w 200"/>
                <a:gd name="T67" fmla="*/ 338 h 508"/>
                <a:gd name="T68" fmla="*/ 16 w 200"/>
                <a:gd name="T69" fmla="*/ 39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508">
                  <a:moveTo>
                    <a:pt x="2" y="181"/>
                  </a:moveTo>
                  <a:cubicBezTo>
                    <a:pt x="0" y="185"/>
                    <a:pt x="1" y="189"/>
                    <a:pt x="2" y="193"/>
                  </a:cubicBezTo>
                  <a:cubicBezTo>
                    <a:pt x="6" y="207"/>
                    <a:pt x="33" y="323"/>
                    <a:pt x="47" y="323"/>
                  </a:cubicBezTo>
                  <a:cubicBezTo>
                    <a:pt x="61" y="323"/>
                    <a:pt x="74" y="323"/>
                    <a:pt x="88" y="323"/>
                  </a:cubicBezTo>
                  <a:cubicBezTo>
                    <a:pt x="92" y="323"/>
                    <a:pt x="93" y="321"/>
                    <a:pt x="93" y="317"/>
                  </a:cubicBezTo>
                  <a:cubicBezTo>
                    <a:pt x="93" y="261"/>
                    <a:pt x="93" y="206"/>
                    <a:pt x="94" y="147"/>
                  </a:cubicBezTo>
                  <a:cubicBezTo>
                    <a:pt x="89" y="145"/>
                    <a:pt x="78" y="140"/>
                    <a:pt x="77" y="131"/>
                  </a:cubicBezTo>
                  <a:cubicBezTo>
                    <a:pt x="76" y="115"/>
                    <a:pt x="87" y="106"/>
                    <a:pt x="102" y="107"/>
                  </a:cubicBezTo>
                  <a:cubicBezTo>
                    <a:pt x="116" y="108"/>
                    <a:pt x="122" y="120"/>
                    <a:pt x="120" y="132"/>
                  </a:cubicBezTo>
                  <a:cubicBezTo>
                    <a:pt x="121" y="139"/>
                    <a:pt x="111" y="145"/>
                    <a:pt x="104" y="147"/>
                  </a:cubicBezTo>
                  <a:cubicBezTo>
                    <a:pt x="104" y="204"/>
                    <a:pt x="104" y="260"/>
                    <a:pt x="104" y="317"/>
                  </a:cubicBezTo>
                  <a:cubicBezTo>
                    <a:pt x="104" y="321"/>
                    <a:pt x="105" y="323"/>
                    <a:pt x="110" y="323"/>
                  </a:cubicBezTo>
                  <a:cubicBezTo>
                    <a:pt x="126" y="323"/>
                    <a:pt x="142" y="323"/>
                    <a:pt x="158" y="323"/>
                  </a:cubicBezTo>
                  <a:cubicBezTo>
                    <a:pt x="168" y="323"/>
                    <a:pt x="195" y="210"/>
                    <a:pt x="199" y="193"/>
                  </a:cubicBezTo>
                  <a:cubicBezTo>
                    <a:pt x="200" y="189"/>
                    <a:pt x="200" y="185"/>
                    <a:pt x="198" y="181"/>
                  </a:cubicBezTo>
                  <a:cubicBezTo>
                    <a:pt x="166" y="122"/>
                    <a:pt x="134" y="62"/>
                    <a:pt x="102" y="3"/>
                  </a:cubicBezTo>
                  <a:cubicBezTo>
                    <a:pt x="99" y="0"/>
                    <a:pt x="97" y="1"/>
                    <a:pt x="95" y="3"/>
                  </a:cubicBezTo>
                  <a:cubicBezTo>
                    <a:pt x="89" y="17"/>
                    <a:pt x="56" y="78"/>
                    <a:pt x="49" y="91"/>
                  </a:cubicBezTo>
                  <a:cubicBezTo>
                    <a:pt x="44" y="99"/>
                    <a:pt x="2" y="179"/>
                    <a:pt x="2" y="181"/>
                  </a:cubicBezTo>
                  <a:close/>
                  <a:moveTo>
                    <a:pt x="16" y="391"/>
                  </a:moveTo>
                  <a:cubicBezTo>
                    <a:pt x="16" y="428"/>
                    <a:pt x="16" y="465"/>
                    <a:pt x="16" y="502"/>
                  </a:cubicBezTo>
                  <a:cubicBezTo>
                    <a:pt x="16" y="506"/>
                    <a:pt x="18" y="508"/>
                    <a:pt x="22" y="508"/>
                  </a:cubicBezTo>
                  <a:cubicBezTo>
                    <a:pt x="56" y="508"/>
                    <a:pt x="91" y="508"/>
                    <a:pt x="126" y="508"/>
                  </a:cubicBezTo>
                  <a:cubicBezTo>
                    <a:pt x="130" y="508"/>
                    <a:pt x="131" y="506"/>
                    <a:pt x="131" y="502"/>
                  </a:cubicBezTo>
                  <a:cubicBezTo>
                    <a:pt x="131" y="463"/>
                    <a:pt x="131" y="423"/>
                    <a:pt x="131" y="384"/>
                  </a:cubicBezTo>
                  <a:cubicBezTo>
                    <a:pt x="139" y="384"/>
                    <a:pt x="147" y="384"/>
                    <a:pt x="154" y="384"/>
                  </a:cubicBezTo>
                  <a:cubicBezTo>
                    <a:pt x="154" y="424"/>
                    <a:pt x="154" y="465"/>
                    <a:pt x="154" y="506"/>
                  </a:cubicBezTo>
                  <a:cubicBezTo>
                    <a:pt x="155" y="508"/>
                    <a:pt x="159" y="508"/>
                    <a:pt x="163" y="508"/>
                  </a:cubicBezTo>
                  <a:cubicBezTo>
                    <a:pt x="169" y="508"/>
                    <a:pt x="175" y="508"/>
                    <a:pt x="181" y="508"/>
                  </a:cubicBezTo>
                  <a:cubicBezTo>
                    <a:pt x="186" y="508"/>
                    <a:pt x="189" y="505"/>
                    <a:pt x="189" y="501"/>
                  </a:cubicBezTo>
                  <a:cubicBezTo>
                    <a:pt x="189" y="464"/>
                    <a:pt x="189" y="427"/>
                    <a:pt x="189" y="391"/>
                  </a:cubicBezTo>
                  <a:cubicBezTo>
                    <a:pt x="189" y="379"/>
                    <a:pt x="180" y="365"/>
                    <a:pt x="176" y="356"/>
                  </a:cubicBezTo>
                  <a:cubicBezTo>
                    <a:pt x="167" y="343"/>
                    <a:pt x="163" y="339"/>
                    <a:pt x="156" y="337"/>
                  </a:cubicBezTo>
                  <a:cubicBezTo>
                    <a:pt x="135" y="337"/>
                    <a:pt x="58" y="337"/>
                    <a:pt x="47" y="338"/>
                  </a:cubicBezTo>
                  <a:cubicBezTo>
                    <a:pt x="39" y="340"/>
                    <a:pt x="16" y="373"/>
                    <a:pt x="16" y="391"/>
                  </a:cubicBezTo>
                  <a:close/>
                </a:path>
              </a:pathLst>
            </a:custGeom>
            <a:solidFill>
              <a:srgbClr val="2B506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6167"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7325"/>
            <a:ext cx="12192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组合 4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8" y="311151"/>
            <a:ext cx="279241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9" name="圆角矩形 53"/>
          <p:cNvSpPr>
            <a:spLocks noChangeArrowheads="1"/>
          </p:cNvSpPr>
          <p:nvPr/>
        </p:nvSpPr>
        <p:spPr bwMode="auto">
          <a:xfrm>
            <a:off x="3421065" y="6202365"/>
            <a:ext cx="1235075" cy="360363"/>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rgbClr val="21A3D0"/>
              </a:solidFill>
            </a:endParaRPr>
          </a:p>
        </p:txBody>
      </p:sp>
      <p:sp>
        <p:nvSpPr>
          <p:cNvPr id="6170" name="TextBox 54"/>
          <p:cNvSpPr txBox="1">
            <a:spLocks noChangeArrowheads="1"/>
          </p:cNvSpPr>
          <p:nvPr/>
        </p:nvSpPr>
        <p:spPr bwMode="auto">
          <a:xfrm>
            <a:off x="8112125" y="6197601"/>
            <a:ext cx="1055688"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en-US" altLang="zh-CN" dirty="0">
                <a:solidFill>
                  <a:srgbClr val="333333"/>
                </a:solidFill>
                <a:latin typeface="微软雅黑" panose="020B0503020204020204" pitchFamily="34" charset="-122"/>
                <a:ea typeface="微软雅黑" panose="020B0503020204020204" pitchFamily="34" charset="-122"/>
              </a:rPr>
              <a:t>PPT</a:t>
            </a:r>
            <a:r>
              <a:rPr lang="zh-CN" altLang="en-US" dirty="0">
                <a:solidFill>
                  <a:srgbClr val="333333"/>
                </a:solidFill>
                <a:latin typeface="微软雅黑" panose="020B0503020204020204" pitchFamily="34" charset="-122"/>
                <a:ea typeface="微软雅黑" panose="020B0503020204020204" pitchFamily="34" charset="-122"/>
              </a:rPr>
              <a:t>营</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6171" name="TextBox 55"/>
          <p:cNvSpPr txBox="1">
            <a:spLocks noChangeArrowheads="1"/>
          </p:cNvSpPr>
          <p:nvPr/>
        </p:nvSpPr>
        <p:spPr bwMode="auto">
          <a:xfrm>
            <a:off x="4730753" y="6197603"/>
            <a:ext cx="12239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rgbClr val="333333"/>
                </a:solidFill>
                <a:latin typeface="微软雅黑" panose="020B0503020204020204" pitchFamily="34" charset="-122"/>
                <a:ea typeface="微软雅黑" panose="020B0503020204020204" pitchFamily="34" charset="-122"/>
              </a:rPr>
              <a:t>张三丰</a:t>
            </a:r>
            <a:endParaRPr lang="en-US" altLang="zh-CN">
              <a:solidFill>
                <a:srgbClr val="333333"/>
              </a:solidFill>
              <a:latin typeface="微软雅黑" panose="020B0503020204020204" pitchFamily="34" charset="-122"/>
              <a:ea typeface="微软雅黑" panose="020B0503020204020204" pitchFamily="34" charset="-122"/>
            </a:endParaRPr>
          </a:p>
        </p:txBody>
      </p:sp>
      <p:sp>
        <p:nvSpPr>
          <p:cNvPr id="6172" name="TextBox 56"/>
          <p:cNvSpPr txBox="1">
            <a:spLocks noChangeArrowheads="1"/>
          </p:cNvSpPr>
          <p:nvPr/>
        </p:nvSpPr>
        <p:spPr bwMode="auto">
          <a:xfrm>
            <a:off x="3463928" y="6197601"/>
            <a:ext cx="119221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dist"/>
            <a:r>
              <a:rPr lang="zh-CN" altLang="en-US">
                <a:solidFill>
                  <a:schemeClr val="accent2"/>
                </a:solidFill>
                <a:latin typeface="微软雅黑" panose="020B0503020204020204" pitchFamily="34" charset="-122"/>
                <a:ea typeface="微软雅黑" panose="020B0503020204020204" pitchFamily="34" charset="-122"/>
              </a:rPr>
              <a:t>指导老师</a:t>
            </a: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6173" name="圆角矩形 57"/>
          <p:cNvSpPr>
            <a:spLocks noChangeArrowheads="1"/>
          </p:cNvSpPr>
          <p:nvPr/>
        </p:nvSpPr>
        <p:spPr bwMode="auto">
          <a:xfrm>
            <a:off x="6807200" y="6202365"/>
            <a:ext cx="1233488" cy="360363"/>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rgbClr val="21A3D0"/>
              </a:solidFill>
            </a:endParaRPr>
          </a:p>
        </p:txBody>
      </p:sp>
      <p:sp>
        <p:nvSpPr>
          <p:cNvPr id="6174" name="TextBox 58"/>
          <p:cNvSpPr txBox="1">
            <a:spLocks noChangeArrowheads="1"/>
          </p:cNvSpPr>
          <p:nvPr/>
        </p:nvSpPr>
        <p:spPr bwMode="auto">
          <a:xfrm>
            <a:off x="6850069" y="6197603"/>
            <a:ext cx="119062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dist"/>
            <a:r>
              <a:rPr lang="zh-CN" altLang="en-US">
                <a:solidFill>
                  <a:schemeClr val="accent2"/>
                </a:solidFill>
                <a:latin typeface="微软雅黑" panose="020B0503020204020204" pitchFamily="34" charset="-122"/>
                <a:ea typeface="微软雅黑" panose="020B0503020204020204" pitchFamily="34" charset="-122"/>
              </a:rPr>
              <a:t>答辩人</a:t>
            </a: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6175" name="Rectangle 3"/>
          <p:cNvSpPr txBox="1">
            <a:spLocks noChangeArrowheads="1"/>
          </p:cNvSpPr>
          <p:nvPr/>
        </p:nvSpPr>
        <p:spPr bwMode="auto">
          <a:xfrm>
            <a:off x="2492379" y="4660906"/>
            <a:ext cx="7208839"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nchor="ctr"/>
          <a:lstStyle/>
          <a:p>
            <a:pPr algn="dist"/>
            <a:r>
              <a:rPr lang="zh-CN" altLang="en-US" sz="5900" b="1">
                <a:solidFill>
                  <a:schemeClr val="accent1"/>
                </a:solidFill>
                <a:latin typeface="微软雅黑" panose="020B0503020204020204" pitchFamily="34" charset="-122"/>
                <a:ea typeface="微软雅黑" panose="020B0503020204020204" pitchFamily="34" charset="-122"/>
              </a:rPr>
              <a:t>请单击输入论文题目</a:t>
            </a:r>
            <a:endParaRPr lang="zh-CN" altLang="en-US" sz="5900" b="1">
              <a:solidFill>
                <a:schemeClr val="accent1"/>
              </a:solidFill>
              <a:latin typeface="微软雅黑" panose="020B0503020204020204" pitchFamily="34" charset="-122"/>
              <a:ea typeface="微软雅黑" panose="020B0503020204020204" pitchFamily="34" charset="-122"/>
            </a:endParaRPr>
          </a:p>
        </p:txBody>
      </p:sp>
      <p:sp>
        <p:nvSpPr>
          <p:cNvPr id="6176" name="TextBox 60"/>
          <p:cNvSpPr txBox="1">
            <a:spLocks noChangeArrowheads="1"/>
          </p:cNvSpPr>
          <p:nvPr/>
        </p:nvSpPr>
        <p:spPr bwMode="auto">
          <a:xfrm>
            <a:off x="2487616" y="4238625"/>
            <a:ext cx="7056437"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chemeClr val="accent1"/>
                </a:solidFill>
                <a:latin typeface="微软雅黑" panose="020B0503020204020204" pitchFamily="34" charset="-122"/>
                <a:ea typeface="微软雅黑" panose="020B0503020204020204" pitchFamily="34" charset="-122"/>
              </a:rPr>
              <a:t>本模板有完整论文框架，贴近实用易于驾驭，学校</a:t>
            </a:r>
            <a:r>
              <a:rPr lang="en-US" altLang="zh-CN">
                <a:solidFill>
                  <a:schemeClr val="accent1"/>
                </a:solidFill>
                <a:latin typeface="微软雅黑" panose="020B0503020204020204" pitchFamily="34" charset="-122"/>
                <a:ea typeface="微软雅黑" panose="020B0503020204020204" pitchFamily="34" charset="-122"/>
              </a:rPr>
              <a:t>LOGO</a:t>
            </a:r>
            <a:r>
              <a:rPr lang="zh-CN" altLang="en-US">
                <a:solidFill>
                  <a:schemeClr val="accent1"/>
                </a:solidFill>
                <a:latin typeface="微软雅黑" panose="020B0503020204020204" pitchFamily="34" charset="-122"/>
                <a:ea typeface="微软雅黑" panose="020B0503020204020204" pitchFamily="34" charset="-122"/>
              </a:rPr>
              <a:t>请自行更换</a:t>
            </a:r>
            <a:endParaRPr lang="zh-CN" altLang="en-US">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167"/>
                                        </p:tgtEl>
                                        <p:attrNameLst>
                                          <p:attrName>style.visibility</p:attrName>
                                        </p:attrNameLst>
                                      </p:cBhvr>
                                      <p:to>
                                        <p:strVal val="visible"/>
                                      </p:to>
                                    </p:set>
                                    <p:animEffect transition="in" filter="barn(inVertical)">
                                      <p:cBhvr>
                                        <p:cTn id="7" dur="500"/>
                                        <p:tgtEl>
                                          <p:spTgt spid="616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000"/>
                                        <p:tgtEl>
                                          <p:spTgt spid="6146"/>
                                        </p:tgtEl>
                                      </p:cBhvr>
                                    </p:animEffect>
                                    <p:anim calcmode="lin" valueType="num">
                                      <p:cBhvr>
                                        <p:cTn id="12" dur="1000" fill="hold"/>
                                        <p:tgtEl>
                                          <p:spTgt spid="6146"/>
                                        </p:tgtEl>
                                        <p:attrNameLst>
                                          <p:attrName>ppt_x</p:attrName>
                                        </p:attrNameLst>
                                      </p:cBhvr>
                                      <p:tavLst>
                                        <p:tav tm="0">
                                          <p:val>
                                            <p:strVal val="#ppt_x"/>
                                          </p:val>
                                        </p:tav>
                                        <p:tav tm="100000">
                                          <p:val>
                                            <p:strVal val="#ppt_x"/>
                                          </p:val>
                                        </p:tav>
                                      </p:tavLst>
                                    </p:anim>
                                    <p:anim calcmode="lin" valueType="num">
                                      <p:cBhvr>
                                        <p:cTn id="13" dur="1000" fill="hold"/>
                                        <p:tgtEl>
                                          <p:spTgt spid="614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00"/>
                                  </p:stCondLst>
                                  <p:childTnLst>
                                    <p:set>
                                      <p:cBhvr>
                                        <p:cTn id="15" dur="1" fill="hold">
                                          <p:stCondLst>
                                            <p:cond delay="0"/>
                                          </p:stCondLst>
                                        </p:cTn>
                                        <p:tgtEl>
                                          <p:spTgt spid="6147"/>
                                        </p:tgtEl>
                                        <p:attrNameLst>
                                          <p:attrName>style.visibility</p:attrName>
                                        </p:attrNameLst>
                                      </p:cBhvr>
                                      <p:to>
                                        <p:strVal val="visible"/>
                                      </p:to>
                                    </p:set>
                                    <p:animEffect transition="in" filter="fade">
                                      <p:cBhvr>
                                        <p:cTn id="16" dur="1000"/>
                                        <p:tgtEl>
                                          <p:spTgt spid="6147"/>
                                        </p:tgtEl>
                                      </p:cBhvr>
                                    </p:animEffect>
                                    <p:anim calcmode="lin" valueType="num">
                                      <p:cBhvr>
                                        <p:cTn id="17" dur="1000" fill="hold"/>
                                        <p:tgtEl>
                                          <p:spTgt spid="6147"/>
                                        </p:tgtEl>
                                        <p:attrNameLst>
                                          <p:attrName>ppt_x</p:attrName>
                                        </p:attrNameLst>
                                      </p:cBhvr>
                                      <p:tavLst>
                                        <p:tav tm="0">
                                          <p:val>
                                            <p:strVal val="#ppt_x"/>
                                          </p:val>
                                        </p:tav>
                                        <p:tav tm="100000">
                                          <p:val>
                                            <p:strVal val="#ppt_x"/>
                                          </p:val>
                                        </p:tav>
                                      </p:tavLst>
                                    </p:anim>
                                    <p:anim calcmode="lin" valueType="num">
                                      <p:cBhvr>
                                        <p:cTn id="18" dur="1000" fill="hold"/>
                                        <p:tgtEl>
                                          <p:spTgt spid="614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0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1000"/>
                                        <p:tgtEl>
                                          <p:spTgt spid="6148"/>
                                        </p:tgtEl>
                                      </p:cBhvr>
                                    </p:animEffect>
                                    <p:anim calcmode="lin" valueType="num">
                                      <p:cBhvr>
                                        <p:cTn id="22" dur="1000" fill="hold"/>
                                        <p:tgtEl>
                                          <p:spTgt spid="6148"/>
                                        </p:tgtEl>
                                        <p:attrNameLst>
                                          <p:attrName>ppt_x</p:attrName>
                                        </p:attrNameLst>
                                      </p:cBhvr>
                                      <p:tavLst>
                                        <p:tav tm="0">
                                          <p:val>
                                            <p:strVal val="#ppt_x"/>
                                          </p:val>
                                        </p:tav>
                                        <p:tav tm="100000">
                                          <p:val>
                                            <p:strVal val="#ppt_x"/>
                                          </p:val>
                                        </p:tav>
                                      </p:tavLst>
                                    </p:anim>
                                    <p:anim calcmode="lin" valueType="num">
                                      <p:cBhvr>
                                        <p:cTn id="23" dur="1000" fill="hold"/>
                                        <p:tgtEl>
                                          <p:spTgt spid="614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300"/>
                                  </p:stCondLst>
                                  <p:childTnLst>
                                    <p:set>
                                      <p:cBhvr>
                                        <p:cTn id="25" dur="1" fill="hold">
                                          <p:stCondLst>
                                            <p:cond delay="0"/>
                                          </p:stCondLst>
                                        </p:cTn>
                                        <p:tgtEl>
                                          <p:spTgt spid="6149"/>
                                        </p:tgtEl>
                                        <p:attrNameLst>
                                          <p:attrName>style.visibility</p:attrName>
                                        </p:attrNameLst>
                                      </p:cBhvr>
                                      <p:to>
                                        <p:strVal val="visible"/>
                                      </p:to>
                                    </p:set>
                                    <p:animEffect transition="in" filter="fade">
                                      <p:cBhvr>
                                        <p:cTn id="26" dur="1000"/>
                                        <p:tgtEl>
                                          <p:spTgt spid="6149"/>
                                        </p:tgtEl>
                                      </p:cBhvr>
                                    </p:animEffect>
                                    <p:anim calcmode="lin" valueType="num">
                                      <p:cBhvr>
                                        <p:cTn id="27" dur="1000" fill="hold"/>
                                        <p:tgtEl>
                                          <p:spTgt spid="6149"/>
                                        </p:tgtEl>
                                        <p:attrNameLst>
                                          <p:attrName>ppt_x</p:attrName>
                                        </p:attrNameLst>
                                      </p:cBhvr>
                                      <p:tavLst>
                                        <p:tav tm="0">
                                          <p:val>
                                            <p:strVal val="#ppt_x"/>
                                          </p:val>
                                        </p:tav>
                                        <p:tav tm="100000">
                                          <p:val>
                                            <p:strVal val="#ppt_x"/>
                                          </p:val>
                                        </p:tav>
                                      </p:tavLst>
                                    </p:anim>
                                    <p:anim calcmode="lin" valueType="num">
                                      <p:cBhvr>
                                        <p:cTn id="28" dur="1000" fill="hold"/>
                                        <p:tgtEl>
                                          <p:spTgt spid="614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6150"/>
                                        </p:tgtEl>
                                        <p:attrNameLst>
                                          <p:attrName>style.visibility</p:attrName>
                                        </p:attrNameLst>
                                      </p:cBhvr>
                                      <p:to>
                                        <p:strVal val="visible"/>
                                      </p:to>
                                    </p:set>
                                    <p:animEffect transition="in" filter="fade">
                                      <p:cBhvr>
                                        <p:cTn id="31" dur="1000"/>
                                        <p:tgtEl>
                                          <p:spTgt spid="6150"/>
                                        </p:tgtEl>
                                      </p:cBhvr>
                                    </p:animEffect>
                                    <p:anim calcmode="lin" valueType="num">
                                      <p:cBhvr>
                                        <p:cTn id="32" dur="1000" fill="hold"/>
                                        <p:tgtEl>
                                          <p:spTgt spid="6150"/>
                                        </p:tgtEl>
                                        <p:attrNameLst>
                                          <p:attrName>ppt_x</p:attrName>
                                        </p:attrNameLst>
                                      </p:cBhvr>
                                      <p:tavLst>
                                        <p:tav tm="0">
                                          <p:val>
                                            <p:strVal val="#ppt_x"/>
                                          </p:val>
                                        </p:tav>
                                        <p:tav tm="100000">
                                          <p:val>
                                            <p:strVal val="#ppt_x"/>
                                          </p:val>
                                        </p:tav>
                                      </p:tavLst>
                                    </p:anim>
                                    <p:anim calcmode="lin" valueType="num">
                                      <p:cBhvr>
                                        <p:cTn id="33" dur="1000" fill="hold"/>
                                        <p:tgtEl>
                                          <p:spTgt spid="6150"/>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 presetClass="entr" presetSubtype="12" fill="hold" nodeType="afterEffect">
                                  <p:stCondLst>
                                    <p:cond delay="0"/>
                                  </p:stCondLst>
                                  <p:childTnLst>
                                    <p:set>
                                      <p:cBhvr>
                                        <p:cTn id="36" dur="1" fill="hold">
                                          <p:stCondLst>
                                            <p:cond delay="0"/>
                                          </p:stCondLst>
                                        </p:cTn>
                                        <p:tgtEl>
                                          <p:spTgt spid="6151"/>
                                        </p:tgtEl>
                                        <p:attrNameLst>
                                          <p:attrName>style.visibility</p:attrName>
                                        </p:attrNameLst>
                                      </p:cBhvr>
                                      <p:to>
                                        <p:strVal val="visible"/>
                                      </p:to>
                                    </p:set>
                                    <p:anim calcmode="lin" valueType="num">
                                      <p:cBhvr additive="base">
                                        <p:cTn id="37" dur="500" fill="hold"/>
                                        <p:tgtEl>
                                          <p:spTgt spid="6151"/>
                                        </p:tgtEl>
                                        <p:attrNameLst>
                                          <p:attrName>ppt_x</p:attrName>
                                        </p:attrNameLst>
                                      </p:cBhvr>
                                      <p:tavLst>
                                        <p:tav tm="0">
                                          <p:val>
                                            <p:strVal val="0-#ppt_w/2"/>
                                          </p:val>
                                        </p:tav>
                                        <p:tav tm="100000">
                                          <p:val>
                                            <p:strVal val="#ppt_x"/>
                                          </p:val>
                                        </p:tav>
                                      </p:tavLst>
                                    </p:anim>
                                    <p:anim calcmode="lin" valueType="num">
                                      <p:cBhvr additive="base">
                                        <p:cTn id="38" dur="500" fill="hold"/>
                                        <p:tgtEl>
                                          <p:spTgt spid="6151"/>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52" presetClass="entr" presetSubtype="0" fill="hold" nodeType="afterEffect">
                                  <p:stCondLst>
                                    <p:cond delay="0"/>
                                  </p:stCondLst>
                                  <p:childTnLst>
                                    <p:set>
                                      <p:cBhvr>
                                        <p:cTn id="41" dur="1" fill="hold">
                                          <p:stCondLst>
                                            <p:cond delay="0"/>
                                          </p:stCondLst>
                                        </p:cTn>
                                        <p:tgtEl>
                                          <p:spTgt spid="6164"/>
                                        </p:tgtEl>
                                        <p:attrNameLst>
                                          <p:attrName>style.visibility</p:attrName>
                                        </p:attrNameLst>
                                      </p:cBhvr>
                                      <p:to>
                                        <p:strVal val="visible"/>
                                      </p:to>
                                    </p:set>
                                    <p:animScale>
                                      <p:cBhvr>
                                        <p:cTn id="42" dur="500" decel="50000" fill="hold">
                                          <p:stCondLst>
                                            <p:cond delay="0"/>
                                          </p:stCondLst>
                                        </p:cTn>
                                        <p:tgtEl>
                                          <p:spTgt spid="61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500" decel="50000" fill="hold">
                                          <p:stCondLst>
                                            <p:cond delay="0"/>
                                          </p:stCondLst>
                                        </p:cTn>
                                        <p:tgtEl>
                                          <p:spTgt spid="6164"/>
                                        </p:tgtEl>
                                        <p:attrNameLst>
                                          <p:attrName>ppt_x</p:attrName>
                                          <p:attrName>ppt_y</p:attrName>
                                        </p:attrNameLst>
                                      </p:cBhvr>
                                      <p:rCtr x="0" y="0"/>
                                    </p:animMotion>
                                    <p:animEffect transition="in" filter="fade">
                                      <p:cBhvr>
                                        <p:cTn id="44" dur="500"/>
                                        <p:tgtEl>
                                          <p:spTgt spid="6164"/>
                                        </p:tgtEl>
                                      </p:cBhvr>
                                    </p:animEffect>
                                  </p:childTnLst>
                                </p:cTn>
                              </p:par>
                              <p:par>
                                <p:cTn id="45" presetID="52" presetClass="entr" presetSubtype="0" fill="hold" nodeType="withEffect">
                                  <p:stCondLst>
                                    <p:cond delay="100"/>
                                  </p:stCondLst>
                                  <p:childTnLst>
                                    <p:set>
                                      <p:cBhvr>
                                        <p:cTn id="46" dur="1" fill="hold">
                                          <p:stCondLst>
                                            <p:cond delay="0"/>
                                          </p:stCondLst>
                                        </p:cTn>
                                        <p:tgtEl>
                                          <p:spTgt spid="6161"/>
                                        </p:tgtEl>
                                        <p:attrNameLst>
                                          <p:attrName>style.visibility</p:attrName>
                                        </p:attrNameLst>
                                      </p:cBhvr>
                                      <p:to>
                                        <p:strVal val="visible"/>
                                      </p:to>
                                    </p:set>
                                    <p:animScale>
                                      <p:cBhvr>
                                        <p:cTn id="47" dur="500" decel="50000" fill="hold">
                                          <p:stCondLst>
                                            <p:cond delay="0"/>
                                          </p:stCondLst>
                                        </p:cTn>
                                        <p:tgtEl>
                                          <p:spTgt spid="61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8" dur="500" decel="50000" fill="hold">
                                          <p:stCondLst>
                                            <p:cond delay="0"/>
                                          </p:stCondLst>
                                        </p:cTn>
                                        <p:tgtEl>
                                          <p:spTgt spid="6161"/>
                                        </p:tgtEl>
                                        <p:attrNameLst>
                                          <p:attrName>ppt_x</p:attrName>
                                          <p:attrName>ppt_y</p:attrName>
                                        </p:attrNameLst>
                                      </p:cBhvr>
                                      <p:rCtr x="0" y="0"/>
                                    </p:animMotion>
                                    <p:animEffect transition="in" filter="fade">
                                      <p:cBhvr>
                                        <p:cTn id="49" dur="500"/>
                                        <p:tgtEl>
                                          <p:spTgt spid="6161"/>
                                        </p:tgtEl>
                                      </p:cBhvr>
                                    </p:animEffect>
                                  </p:childTnLst>
                                </p:cTn>
                              </p:par>
                              <p:par>
                                <p:cTn id="50" presetID="52" presetClass="entr" presetSubtype="0" fill="hold" nodeType="withEffect">
                                  <p:stCondLst>
                                    <p:cond delay="200"/>
                                  </p:stCondLst>
                                  <p:childTnLst>
                                    <p:set>
                                      <p:cBhvr>
                                        <p:cTn id="51" dur="1" fill="hold">
                                          <p:stCondLst>
                                            <p:cond delay="0"/>
                                          </p:stCondLst>
                                        </p:cTn>
                                        <p:tgtEl>
                                          <p:spTgt spid="6158"/>
                                        </p:tgtEl>
                                        <p:attrNameLst>
                                          <p:attrName>style.visibility</p:attrName>
                                        </p:attrNameLst>
                                      </p:cBhvr>
                                      <p:to>
                                        <p:strVal val="visible"/>
                                      </p:to>
                                    </p:set>
                                    <p:animScale>
                                      <p:cBhvr>
                                        <p:cTn id="52" dur="500" decel="50000" fill="hold">
                                          <p:stCondLst>
                                            <p:cond delay="0"/>
                                          </p:stCondLst>
                                        </p:cTn>
                                        <p:tgtEl>
                                          <p:spTgt spid="61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3" dur="500" decel="50000" fill="hold">
                                          <p:stCondLst>
                                            <p:cond delay="0"/>
                                          </p:stCondLst>
                                        </p:cTn>
                                        <p:tgtEl>
                                          <p:spTgt spid="6158"/>
                                        </p:tgtEl>
                                        <p:attrNameLst>
                                          <p:attrName>ppt_x</p:attrName>
                                          <p:attrName>ppt_y</p:attrName>
                                        </p:attrNameLst>
                                      </p:cBhvr>
                                      <p:rCtr x="0" y="0"/>
                                    </p:animMotion>
                                    <p:animEffect transition="in" filter="fade">
                                      <p:cBhvr>
                                        <p:cTn id="54" dur="500"/>
                                        <p:tgtEl>
                                          <p:spTgt spid="6158"/>
                                        </p:tgtEl>
                                      </p:cBhvr>
                                    </p:animEffect>
                                  </p:childTnLst>
                                </p:cTn>
                              </p:par>
                              <p:par>
                                <p:cTn id="55" presetID="52" presetClass="entr" presetSubtype="0" fill="hold" nodeType="withEffect">
                                  <p:stCondLst>
                                    <p:cond delay="300"/>
                                  </p:stCondLst>
                                  <p:childTnLst>
                                    <p:set>
                                      <p:cBhvr>
                                        <p:cTn id="56" dur="1" fill="hold">
                                          <p:stCondLst>
                                            <p:cond delay="0"/>
                                          </p:stCondLst>
                                        </p:cTn>
                                        <p:tgtEl>
                                          <p:spTgt spid="6155"/>
                                        </p:tgtEl>
                                        <p:attrNameLst>
                                          <p:attrName>style.visibility</p:attrName>
                                        </p:attrNameLst>
                                      </p:cBhvr>
                                      <p:to>
                                        <p:strVal val="visible"/>
                                      </p:to>
                                    </p:set>
                                    <p:animScale>
                                      <p:cBhvr>
                                        <p:cTn id="57" dur="500" decel="50000" fill="hold">
                                          <p:stCondLst>
                                            <p:cond delay="0"/>
                                          </p:stCondLst>
                                        </p:cTn>
                                        <p:tgtEl>
                                          <p:spTgt spid="61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500" decel="50000" fill="hold">
                                          <p:stCondLst>
                                            <p:cond delay="0"/>
                                          </p:stCondLst>
                                        </p:cTn>
                                        <p:tgtEl>
                                          <p:spTgt spid="6155"/>
                                        </p:tgtEl>
                                        <p:attrNameLst>
                                          <p:attrName>ppt_x</p:attrName>
                                          <p:attrName>ppt_y</p:attrName>
                                        </p:attrNameLst>
                                      </p:cBhvr>
                                      <p:rCtr x="0" y="0"/>
                                    </p:animMotion>
                                    <p:animEffect transition="in" filter="fade">
                                      <p:cBhvr>
                                        <p:cTn id="59" dur="500"/>
                                        <p:tgtEl>
                                          <p:spTgt spid="6155"/>
                                        </p:tgtEl>
                                      </p:cBhvr>
                                    </p:animEffect>
                                  </p:childTnLst>
                                </p:cTn>
                              </p:par>
                              <p:par>
                                <p:cTn id="60" presetID="52" presetClass="entr" presetSubtype="0" fill="hold" nodeType="withEffect">
                                  <p:stCondLst>
                                    <p:cond delay="400"/>
                                  </p:stCondLst>
                                  <p:childTnLst>
                                    <p:set>
                                      <p:cBhvr>
                                        <p:cTn id="61" dur="1" fill="hold">
                                          <p:stCondLst>
                                            <p:cond delay="0"/>
                                          </p:stCondLst>
                                        </p:cTn>
                                        <p:tgtEl>
                                          <p:spTgt spid="6152"/>
                                        </p:tgtEl>
                                        <p:attrNameLst>
                                          <p:attrName>style.visibility</p:attrName>
                                        </p:attrNameLst>
                                      </p:cBhvr>
                                      <p:to>
                                        <p:strVal val="visible"/>
                                      </p:to>
                                    </p:set>
                                    <p:animScale>
                                      <p:cBhvr>
                                        <p:cTn id="62" dur="500" decel="50000" fill="hold">
                                          <p:stCondLst>
                                            <p:cond delay="0"/>
                                          </p:stCondLst>
                                        </p:cTn>
                                        <p:tgtEl>
                                          <p:spTgt spid="61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3" dur="500" decel="50000" fill="hold">
                                          <p:stCondLst>
                                            <p:cond delay="0"/>
                                          </p:stCondLst>
                                        </p:cTn>
                                        <p:tgtEl>
                                          <p:spTgt spid="6152"/>
                                        </p:tgtEl>
                                        <p:attrNameLst>
                                          <p:attrName>ppt_x</p:attrName>
                                          <p:attrName>ppt_y</p:attrName>
                                        </p:attrNameLst>
                                      </p:cBhvr>
                                      <p:rCtr x="0" y="0"/>
                                    </p:animMotion>
                                    <p:animEffect transition="in" filter="fade">
                                      <p:cBhvr>
                                        <p:cTn id="64" dur="500"/>
                                        <p:tgtEl>
                                          <p:spTgt spid="6152"/>
                                        </p:tgtEl>
                                      </p:cBhvr>
                                    </p:animEffect>
                                  </p:childTnLst>
                                </p:cTn>
                              </p:par>
                            </p:childTnLst>
                          </p:cTn>
                        </p:par>
                        <p:par>
                          <p:cTn id="65" fill="hold">
                            <p:stCondLst>
                              <p:cond delay="2500"/>
                            </p:stCondLst>
                            <p:childTnLst>
                              <p:par>
                                <p:cTn id="66" presetID="31" presetClass="entr" presetSubtype="0" fill="hold" nodeType="afterEffect">
                                  <p:stCondLst>
                                    <p:cond delay="0"/>
                                  </p:stCondLst>
                                  <p:childTnLst>
                                    <p:set>
                                      <p:cBhvr>
                                        <p:cTn id="67" dur="1" fill="hold">
                                          <p:stCondLst>
                                            <p:cond delay="0"/>
                                          </p:stCondLst>
                                        </p:cTn>
                                        <p:tgtEl>
                                          <p:spTgt spid="6168"/>
                                        </p:tgtEl>
                                        <p:attrNameLst>
                                          <p:attrName>style.visibility</p:attrName>
                                        </p:attrNameLst>
                                      </p:cBhvr>
                                      <p:to>
                                        <p:strVal val="visible"/>
                                      </p:to>
                                    </p:set>
                                    <p:anim calcmode="lin" valueType="num">
                                      <p:cBhvr>
                                        <p:cTn id="68" dur="500" fill="hold"/>
                                        <p:tgtEl>
                                          <p:spTgt spid="6168"/>
                                        </p:tgtEl>
                                        <p:attrNameLst>
                                          <p:attrName>ppt_w</p:attrName>
                                        </p:attrNameLst>
                                      </p:cBhvr>
                                      <p:tavLst>
                                        <p:tav tm="0">
                                          <p:val>
                                            <p:fltVal val="0"/>
                                          </p:val>
                                        </p:tav>
                                        <p:tav tm="100000">
                                          <p:val>
                                            <p:strVal val="#ppt_w"/>
                                          </p:val>
                                        </p:tav>
                                      </p:tavLst>
                                    </p:anim>
                                    <p:anim calcmode="lin" valueType="num">
                                      <p:cBhvr>
                                        <p:cTn id="69" dur="500" fill="hold"/>
                                        <p:tgtEl>
                                          <p:spTgt spid="6168"/>
                                        </p:tgtEl>
                                        <p:attrNameLst>
                                          <p:attrName>ppt_h</p:attrName>
                                        </p:attrNameLst>
                                      </p:cBhvr>
                                      <p:tavLst>
                                        <p:tav tm="0">
                                          <p:val>
                                            <p:fltVal val="0"/>
                                          </p:val>
                                        </p:tav>
                                        <p:tav tm="100000">
                                          <p:val>
                                            <p:strVal val="#ppt_h"/>
                                          </p:val>
                                        </p:tav>
                                      </p:tavLst>
                                    </p:anim>
                                    <p:anim calcmode="lin" valueType="num">
                                      <p:cBhvr>
                                        <p:cTn id="70" dur="500" fill="hold"/>
                                        <p:tgtEl>
                                          <p:spTgt spid="6168"/>
                                        </p:tgtEl>
                                        <p:attrNameLst>
                                          <p:attrName>style.rotation</p:attrName>
                                        </p:attrNameLst>
                                      </p:cBhvr>
                                      <p:tavLst>
                                        <p:tav tm="0">
                                          <p:val>
                                            <p:fltVal val="90"/>
                                          </p:val>
                                        </p:tav>
                                        <p:tav tm="100000">
                                          <p:val>
                                            <p:fltVal val="0"/>
                                          </p:val>
                                        </p:tav>
                                      </p:tavLst>
                                    </p:anim>
                                    <p:animEffect transition="in" filter="fade">
                                      <p:cBhvr>
                                        <p:cTn id="71" dur="500"/>
                                        <p:tgtEl>
                                          <p:spTgt spid="6168"/>
                                        </p:tgtEl>
                                      </p:cBhvr>
                                    </p:animEffect>
                                  </p:childTnLst>
                                </p:cTn>
                              </p:par>
                            </p:childTnLst>
                          </p:cTn>
                        </p:par>
                        <p:par>
                          <p:cTn id="72" fill="hold">
                            <p:stCondLst>
                              <p:cond delay="3000"/>
                            </p:stCondLst>
                            <p:childTnLst>
                              <p:par>
                                <p:cTn id="73" presetID="56" presetClass="entr" presetSubtype="0" fill="hold" grpId="0" nodeType="afterEffect">
                                  <p:stCondLst>
                                    <p:cond delay="0"/>
                                  </p:stCondLst>
                                  <p:iterate type="lt">
                                    <p:tmPct val="10000"/>
                                  </p:iterate>
                                  <p:childTnLst>
                                    <p:set>
                                      <p:cBhvr>
                                        <p:cTn id="74" dur="1" fill="hold">
                                          <p:stCondLst>
                                            <p:cond delay="0"/>
                                          </p:stCondLst>
                                        </p:cTn>
                                        <p:tgtEl>
                                          <p:spTgt spid="6175"/>
                                        </p:tgtEl>
                                        <p:attrNameLst>
                                          <p:attrName>style.visibility</p:attrName>
                                        </p:attrNameLst>
                                      </p:cBhvr>
                                      <p:to>
                                        <p:strVal val="visible"/>
                                      </p:to>
                                    </p:set>
                                    <p:anim by="(-#ppt_w*2)" calcmode="lin" valueType="num">
                                      <p:cBhvr rctx="PPT">
                                        <p:cTn id="75" dur="500" autoRev="1" fill="hold">
                                          <p:stCondLst>
                                            <p:cond delay="0"/>
                                          </p:stCondLst>
                                        </p:cTn>
                                        <p:tgtEl>
                                          <p:spTgt spid="6175"/>
                                        </p:tgtEl>
                                        <p:attrNameLst>
                                          <p:attrName>ppt_w</p:attrName>
                                        </p:attrNameLst>
                                      </p:cBhvr>
                                    </p:anim>
                                    <p:anim by="(#ppt_w*0.50)" calcmode="lin" valueType="num">
                                      <p:cBhvr>
                                        <p:cTn id="76" dur="500" decel="50000" autoRev="1" fill="hold">
                                          <p:stCondLst>
                                            <p:cond delay="0"/>
                                          </p:stCondLst>
                                        </p:cTn>
                                        <p:tgtEl>
                                          <p:spTgt spid="6175"/>
                                        </p:tgtEl>
                                        <p:attrNameLst>
                                          <p:attrName>ppt_x</p:attrName>
                                        </p:attrNameLst>
                                      </p:cBhvr>
                                    </p:anim>
                                    <p:anim from="(-#ppt_h/2)" to="(#ppt_y)" calcmode="lin" valueType="num">
                                      <p:cBhvr>
                                        <p:cTn id="77" dur="1000" fill="hold">
                                          <p:stCondLst>
                                            <p:cond delay="0"/>
                                          </p:stCondLst>
                                        </p:cTn>
                                        <p:tgtEl>
                                          <p:spTgt spid="6175"/>
                                        </p:tgtEl>
                                        <p:attrNameLst>
                                          <p:attrName>ppt_y</p:attrName>
                                        </p:attrNameLst>
                                      </p:cBhvr>
                                    </p:anim>
                                    <p:animRot by="21600000">
                                      <p:cBhvr>
                                        <p:cTn id="78" dur="1000" fill="hold">
                                          <p:stCondLst>
                                            <p:cond delay="0"/>
                                          </p:stCondLst>
                                        </p:cTn>
                                        <p:tgtEl>
                                          <p:spTgt spid="6175"/>
                                        </p:tgtEl>
                                        <p:attrNameLst>
                                          <p:attrName>r</p:attrName>
                                        </p:attrNameLst>
                                      </p:cBhvr>
                                    </p:animRot>
                                  </p:childTnLst>
                                </p:cTn>
                              </p:par>
                            </p:childTnLst>
                          </p:cTn>
                        </p:par>
                        <p:par>
                          <p:cTn id="79" fill="hold">
                            <p:stCondLst>
                              <p:cond delay="5599"/>
                            </p:stCondLst>
                            <p:childTnLst>
                              <p:par>
                                <p:cTn id="80" presetID="22" presetClass="entr" presetSubtype="8" fill="hold" grpId="0" nodeType="afterEffect">
                                  <p:stCondLst>
                                    <p:cond delay="0"/>
                                  </p:stCondLst>
                                  <p:childTnLst>
                                    <p:set>
                                      <p:cBhvr>
                                        <p:cTn id="81" dur="1" fill="hold">
                                          <p:stCondLst>
                                            <p:cond delay="0"/>
                                          </p:stCondLst>
                                        </p:cTn>
                                        <p:tgtEl>
                                          <p:spTgt spid="6176"/>
                                        </p:tgtEl>
                                        <p:attrNameLst>
                                          <p:attrName>style.visibility</p:attrName>
                                        </p:attrNameLst>
                                      </p:cBhvr>
                                      <p:to>
                                        <p:strVal val="visible"/>
                                      </p:to>
                                    </p:set>
                                    <p:animEffect transition="in" filter="wipe(left)">
                                      <p:cBhvr>
                                        <p:cTn id="82" dur="500"/>
                                        <p:tgtEl>
                                          <p:spTgt spid="6176"/>
                                        </p:tgtEl>
                                      </p:cBhvr>
                                    </p:animEffect>
                                  </p:childTnLst>
                                </p:cTn>
                              </p:par>
                            </p:childTnLst>
                          </p:cTn>
                        </p:par>
                        <p:par>
                          <p:cTn id="83" fill="hold">
                            <p:stCondLst>
                              <p:cond delay="6099"/>
                            </p:stCondLst>
                            <p:childTnLst>
                              <p:par>
                                <p:cTn id="84" presetID="2" presetClass="entr" presetSubtype="6" fill="hold" grpId="0" nodeType="afterEffect">
                                  <p:stCondLst>
                                    <p:cond delay="0"/>
                                  </p:stCondLst>
                                  <p:childTnLst>
                                    <p:set>
                                      <p:cBhvr>
                                        <p:cTn id="85" dur="1" fill="hold">
                                          <p:stCondLst>
                                            <p:cond delay="0"/>
                                          </p:stCondLst>
                                        </p:cTn>
                                        <p:tgtEl>
                                          <p:spTgt spid="6173"/>
                                        </p:tgtEl>
                                        <p:attrNameLst>
                                          <p:attrName>style.visibility</p:attrName>
                                        </p:attrNameLst>
                                      </p:cBhvr>
                                      <p:to>
                                        <p:strVal val="visible"/>
                                      </p:to>
                                    </p:set>
                                    <p:anim calcmode="lin" valueType="num">
                                      <p:cBhvr additive="base">
                                        <p:cTn id="86" dur="500" fill="hold"/>
                                        <p:tgtEl>
                                          <p:spTgt spid="6173"/>
                                        </p:tgtEl>
                                        <p:attrNameLst>
                                          <p:attrName>ppt_x</p:attrName>
                                        </p:attrNameLst>
                                      </p:cBhvr>
                                      <p:tavLst>
                                        <p:tav tm="0">
                                          <p:val>
                                            <p:strVal val="1+#ppt_w/2"/>
                                          </p:val>
                                        </p:tav>
                                        <p:tav tm="100000">
                                          <p:val>
                                            <p:strVal val="#ppt_x"/>
                                          </p:val>
                                        </p:tav>
                                      </p:tavLst>
                                    </p:anim>
                                    <p:anim calcmode="lin" valueType="num">
                                      <p:cBhvr additive="base">
                                        <p:cTn id="87" dur="500" fill="hold"/>
                                        <p:tgtEl>
                                          <p:spTgt spid="6173"/>
                                        </p:tgtEl>
                                        <p:attrNameLst>
                                          <p:attrName>ppt_y</p:attrName>
                                        </p:attrNameLst>
                                      </p:cBhvr>
                                      <p:tavLst>
                                        <p:tav tm="0">
                                          <p:val>
                                            <p:strVal val="1+#ppt_h/2"/>
                                          </p:val>
                                        </p:tav>
                                        <p:tav tm="100000">
                                          <p:val>
                                            <p:strVal val="#ppt_y"/>
                                          </p:val>
                                        </p:tav>
                                      </p:tavLst>
                                    </p:anim>
                                  </p:childTnLst>
                                </p:cTn>
                              </p:par>
                              <p:par>
                                <p:cTn id="88" presetID="2" presetClass="entr" presetSubtype="6" fill="hold" grpId="0" nodeType="withEffect">
                                  <p:stCondLst>
                                    <p:cond delay="0"/>
                                  </p:stCondLst>
                                  <p:childTnLst>
                                    <p:set>
                                      <p:cBhvr>
                                        <p:cTn id="89" dur="1" fill="hold">
                                          <p:stCondLst>
                                            <p:cond delay="0"/>
                                          </p:stCondLst>
                                        </p:cTn>
                                        <p:tgtEl>
                                          <p:spTgt spid="6169"/>
                                        </p:tgtEl>
                                        <p:attrNameLst>
                                          <p:attrName>style.visibility</p:attrName>
                                        </p:attrNameLst>
                                      </p:cBhvr>
                                      <p:to>
                                        <p:strVal val="visible"/>
                                      </p:to>
                                    </p:set>
                                    <p:anim calcmode="lin" valueType="num">
                                      <p:cBhvr additive="base">
                                        <p:cTn id="90" dur="500" fill="hold"/>
                                        <p:tgtEl>
                                          <p:spTgt spid="6169"/>
                                        </p:tgtEl>
                                        <p:attrNameLst>
                                          <p:attrName>ppt_x</p:attrName>
                                        </p:attrNameLst>
                                      </p:cBhvr>
                                      <p:tavLst>
                                        <p:tav tm="0">
                                          <p:val>
                                            <p:strVal val="1+#ppt_w/2"/>
                                          </p:val>
                                        </p:tav>
                                        <p:tav tm="100000">
                                          <p:val>
                                            <p:strVal val="#ppt_x"/>
                                          </p:val>
                                        </p:tav>
                                      </p:tavLst>
                                    </p:anim>
                                    <p:anim calcmode="lin" valueType="num">
                                      <p:cBhvr additive="base">
                                        <p:cTn id="91" dur="500" fill="hold"/>
                                        <p:tgtEl>
                                          <p:spTgt spid="6169"/>
                                        </p:tgtEl>
                                        <p:attrNameLst>
                                          <p:attrName>ppt_y</p:attrName>
                                        </p:attrNameLst>
                                      </p:cBhvr>
                                      <p:tavLst>
                                        <p:tav tm="0">
                                          <p:val>
                                            <p:strVal val="1+#ppt_h/2"/>
                                          </p:val>
                                        </p:tav>
                                        <p:tav tm="100000">
                                          <p:val>
                                            <p:strVal val="#ppt_y"/>
                                          </p:val>
                                        </p:tav>
                                      </p:tavLst>
                                    </p:anim>
                                  </p:childTnLst>
                                </p:cTn>
                              </p:par>
                            </p:childTnLst>
                          </p:cTn>
                        </p:par>
                        <p:par>
                          <p:cTn id="92" fill="hold">
                            <p:stCondLst>
                              <p:cond delay="6599"/>
                            </p:stCondLst>
                            <p:childTnLst>
                              <p:par>
                                <p:cTn id="93" presetID="31" presetClass="entr" presetSubtype="0" fill="hold" grpId="0" nodeType="afterEffect">
                                  <p:stCondLst>
                                    <p:cond delay="0"/>
                                  </p:stCondLst>
                                  <p:childTnLst>
                                    <p:set>
                                      <p:cBhvr>
                                        <p:cTn id="94" dur="1" fill="hold">
                                          <p:stCondLst>
                                            <p:cond delay="0"/>
                                          </p:stCondLst>
                                        </p:cTn>
                                        <p:tgtEl>
                                          <p:spTgt spid="6174"/>
                                        </p:tgtEl>
                                        <p:attrNameLst>
                                          <p:attrName>style.visibility</p:attrName>
                                        </p:attrNameLst>
                                      </p:cBhvr>
                                      <p:to>
                                        <p:strVal val="visible"/>
                                      </p:to>
                                    </p:set>
                                    <p:anim calcmode="lin" valueType="num">
                                      <p:cBhvr>
                                        <p:cTn id="95" dur="400" fill="hold"/>
                                        <p:tgtEl>
                                          <p:spTgt spid="6174"/>
                                        </p:tgtEl>
                                        <p:attrNameLst>
                                          <p:attrName>ppt_w</p:attrName>
                                        </p:attrNameLst>
                                      </p:cBhvr>
                                      <p:tavLst>
                                        <p:tav tm="0">
                                          <p:val>
                                            <p:fltVal val="0"/>
                                          </p:val>
                                        </p:tav>
                                        <p:tav tm="100000">
                                          <p:val>
                                            <p:strVal val="#ppt_w"/>
                                          </p:val>
                                        </p:tav>
                                      </p:tavLst>
                                    </p:anim>
                                    <p:anim calcmode="lin" valueType="num">
                                      <p:cBhvr>
                                        <p:cTn id="96" dur="400" fill="hold"/>
                                        <p:tgtEl>
                                          <p:spTgt spid="6174"/>
                                        </p:tgtEl>
                                        <p:attrNameLst>
                                          <p:attrName>ppt_h</p:attrName>
                                        </p:attrNameLst>
                                      </p:cBhvr>
                                      <p:tavLst>
                                        <p:tav tm="0">
                                          <p:val>
                                            <p:fltVal val="0"/>
                                          </p:val>
                                        </p:tav>
                                        <p:tav tm="100000">
                                          <p:val>
                                            <p:strVal val="#ppt_h"/>
                                          </p:val>
                                        </p:tav>
                                      </p:tavLst>
                                    </p:anim>
                                    <p:anim calcmode="lin" valueType="num">
                                      <p:cBhvr>
                                        <p:cTn id="97" dur="400" fill="hold"/>
                                        <p:tgtEl>
                                          <p:spTgt spid="6174"/>
                                        </p:tgtEl>
                                        <p:attrNameLst>
                                          <p:attrName>style.rotation</p:attrName>
                                        </p:attrNameLst>
                                      </p:cBhvr>
                                      <p:tavLst>
                                        <p:tav tm="0">
                                          <p:val>
                                            <p:fltVal val="90"/>
                                          </p:val>
                                        </p:tav>
                                        <p:tav tm="100000">
                                          <p:val>
                                            <p:fltVal val="0"/>
                                          </p:val>
                                        </p:tav>
                                      </p:tavLst>
                                    </p:anim>
                                    <p:animEffect transition="in" filter="fade">
                                      <p:cBhvr>
                                        <p:cTn id="98" dur="400"/>
                                        <p:tgtEl>
                                          <p:spTgt spid="6174"/>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172"/>
                                        </p:tgtEl>
                                        <p:attrNameLst>
                                          <p:attrName>style.visibility</p:attrName>
                                        </p:attrNameLst>
                                      </p:cBhvr>
                                      <p:to>
                                        <p:strVal val="visible"/>
                                      </p:to>
                                    </p:set>
                                    <p:anim calcmode="lin" valueType="num">
                                      <p:cBhvr>
                                        <p:cTn id="101" dur="400" fill="hold"/>
                                        <p:tgtEl>
                                          <p:spTgt spid="6172"/>
                                        </p:tgtEl>
                                        <p:attrNameLst>
                                          <p:attrName>ppt_w</p:attrName>
                                        </p:attrNameLst>
                                      </p:cBhvr>
                                      <p:tavLst>
                                        <p:tav tm="0">
                                          <p:val>
                                            <p:fltVal val="0"/>
                                          </p:val>
                                        </p:tav>
                                        <p:tav tm="100000">
                                          <p:val>
                                            <p:strVal val="#ppt_w"/>
                                          </p:val>
                                        </p:tav>
                                      </p:tavLst>
                                    </p:anim>
                                    <p:anim calcmode="lin" valueType="num">
                                      <p:cBhvr>
                                        <p:cTn id="102" dur="400" fill="hold"/>
                                        <p:tgtEl>
                                          <p:spTgt spid="6172"/>
                                        </p:tgtEl>
                                        <p:attrNameLst>
                                          <p:attrName>ppt_h</p:attrName>
                                        </p:attrNameLst>
                                      </p:cBhvr>
                                      <p:tavLst>
                                        <p:tav tm="0">
                                          <p:val>
                                            <p:fltVal val="0"/>
                                          </p:val>
                                        </p:tav>
                                        <p:tav tm="100000">
                                          <p:val>
                                            <p:strVal val="#ppt_h"/>
                                          </p:val>
                                        </p:tav>
                                      </p:tavLst>
                                    </p:anim>
                                    <p:anim calcmode="lin" valueType="num">
                                      <p:cBhvr>
                                        <p:cTn id="103" dur="400" fill="hold"/>
                                        <p:tgtEl>
                                          <p:spTgt spid="6172"/>
                                        </p:tgtEl>
                                        <p:attrNameLst>
                                          <p:attrName>style.rotation</p:attrName>
                                        </p:attrNameLst>
                                      </p:cBhvr>
                                      <p:tavLst>
                                        <p:tav tm="0">
                                          <p:val>
                                            <p:fltVal val="90"/>
                                          </p:val>
                                        </p:tav>
                                        <p:tav tm="100000">
                                          <p:val>
                                            <p:fltVal val="0"/>
                                          </p:val>
                                        </p:tav>
                                      </p:tavLst>
                                    </p:anim>
                                    <p:animEffect transition="in" filter="fade">
                                      <p:cBhvr>
                                        <p:cTn id="104" dur="400"/>
                                        <p:tgtEl>
                                          <p:spTgt spid="6172"/>
                                        </p:tgtEl>
                                      </p:cBhvr>
                                    </p:animEffect>
                                  </p:childTnLst>
                                </p:cTn>
                              </p:par>
                            </p:childTnLst>
                          </p:cTn>
                        </p:par>
                        <p:par>
                          <p:cTn id="105" fill="hold">
                            <p:stCondLst>
                              <p:cond delay="7099"/>
                            </p:stCondLst>
                            <p:childTnLst>
                              <p:par>
                                <p:cTn id="106" presetID="22" presetClass="entr" presetSubtype="8" fill="hold" grpId="0" nodeType="afterEffect">
                                  <p:stCondLst>
                                    <p:cond delay="0"/>
                                  </p:stCondLst>
                                  <p:childTnLst>
                                    <p:set>
                                      <p:cBhvr>
                                        <p:cTn id="107" dur="1" fill="hold">
                                          <p:stCondLst>
                                            <p:cond delay="0"/>
                                          </p:stCondLst>
                                        </p:cTn>
                                        <p:tgtEl>
                                          <p:spTgt spid="6170"/>
                                        </p:tgtEl>
                                        <p:attrNameLst>
                                          <p:attrName>style.visibility</p:attrName>
                                        </p:attrNameLst>
                                      </p:cBhvr>
                                      <p:to>
                                        <p:strVal val="visible"/>
                                      </p:to>
                                    </p:set>
                                    <p:animEffect transition="in" filter="wipe(left)">
                                      <p:cBhvr>
                                        <p:cTn id="108" dur="500"/>
                                        <p:tgtEl>
                                          <p:spTgt spid="6170"/>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6171"/>
                                        </p:tgtEl>
                                        <p:attrNameLst>
                                          <p:attrName>style.visibility</p:attrName>
                                        </p:attrNameLst>
                                      </p:cBhvr>
                                      <p:to>
                                        <p:strVal val="visible"/>
                                      </p:to>
                                    </p:set>
                                    <p:animEffect transition="in" filter="wipe(left)">
                                      <p:cBhvr>
                                        <p:cTn id="111" dur="500"/>
                                        <p:tgtEl>
                                          <p:spTgt spid="6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9" grpId="0" bldLvl="0" animBg="1"/>
      <p:bldP spid="6170" grpId="0"/>
      <p:bldP spid="6171" grpId="0"/>
      <p:bldP spid="6172" grpId="0"/>
      <p:bldP spid="6173" grpId="0" bldLvl="0" animBg="1"/>
      <p:bldP spid="6174" grpId="0"/>
      <p:bldP spid="6175" grpId="0"/>
      <p:bldP spid="617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1638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6800"/>
            <a:ext cx="12192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组合 9"/>
          <p:cNvGrpSpPr/>
          <p:nvPr/>
        </p:nvGrpSpPr>
        <p:grpSpPr bwMode="auto">
          <a:xfrm>
            <a:off x="4946653" y="1182693"/>
            <a:ext cx="2301875" cy="2308225"/>
            <a:chOff x="0" y="0"/>
            <a:chExt cx="2301875" cy="2308226"/>
          </a:xfrm>
        </p:grpSpPr>
        <p:sp>
          <p:nvSpPr>
            <p:cNvPr id="16388"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89" name="Freeform 6"/>
            <p:cNvSpPr>
              <a:spLocks noEditPoints="1" noChangeArrowheads="1"/>
            </p:cNvSpPr>
            <p:nvPr/>
          </p:nvSpPr>
          <p:spPr bwMode="auto">
            <a:xfrm>
              <a:off x="123825" y="123825"/>
              <a:ext cx="2054225" cy="2058988"/>
            </a:xfrm>
            <a:custGeom>
              <a:avLst/>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390" name="TextBox 16"/>
          <p:cNvSpPr txBox="1">
            <a:spLocks noChangeArrowheads="1"/>
          </p:cNvSpPr>
          <p:nvPr/>
        </p:nvSpPr>
        <p:spPr bwMode="auto">
          <a:xfrm>
            <a:off x="3648079" y="3702056"/>
            <a:ext cx="489743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4400" b="1">
                <a:solidFill>
                  <a:schemeClr val="accent2"/>
                </a:solidFill>
                <a:latin typeface="微软雅黑" panose="020B0503020204020204" pitchFamily="34" charset="-122"/>
                <a:ea typeface="微软雅黑" panose="020B0503020204020204" pitchFamily="34" charset="-122"/>
              </a:rPr>
              <a:t>研究思路与方法</a:t>
            </a:r>
            <a:endParaRPr lang="zh-CN" altLang="en-US" sz="4400" b="1">
              <a:solidFill>
                <a:schemeClr val="accent2"/>
              </a:solidFill>
              <a:latin typeface="微软雅黑" panose="020B0503020204020204" pitchFamily="34" charset="-122"/>
              <a:ea typeface="微软雅黑" panose="020B0503020204020204" pitchFamily="34" charset="-122"/>
            </a:endParaRPr>
          </a:p>
        </p:txBody>
      </p:sp>
      <p:sp>
        <p:nvSpPr>
          <p:cNvPr id="16391" name="Oval 39"/>
          <p:cNvSpPr>
            <a:spLocks noChangeAspect="1" noChangeArrowheads="1"/>
          </p:cNvSpPr>
          <p:nvPr/>
        </p:nvSpPr>
        <p:spPr bwMode="auto">
          <a:xfrm>
            <a:off x="3943355" y="4868867"/>
            <a:ext cx="144463" cy="144463"/>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16392" name="Oval 40"/>
          <p:cNvSpPr>
            <a:spLocks noChangeAspect="1" noChangeArrowheads="1"/>
          </p:cNvSpPr>
          <p:nvPr/>
        </p:nvSpPr>
        <p:spPr bwMode="auto">
          <a:xfrm>
            <a:off x="3943355" y="5270501"/>
            <a:ext cx="144463" cy="146051"/>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16393" name="Oval 42"/>
          <p:cNvSpPr>
            <a:spLocks noChangeAspect="1" noChangeArrowheads="1"/>
          </p:cNvSpPr>
          <p:nvPr/>
        </p:nvSpPr>
        <p:spPr bwMode="auto">
          <a:xfrm>
            <a:off x="6597655" y="4827589"/>
            <a:ext cx="144463" cy="146051"/>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16394" name="TextBox 22"/>
          <p:cNvSpPr txBox="1">
            <a:spLocks noChangeArrowheads="1"/>
          </p:cNvSpPr>
          <p:nvPr/>
        </p:nvSpPr>
        <p:spPr bwMode="auto">
          <a:xfrm>
            <a:off x="4306889" y="4756155"/>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理论基础</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6395" name="TextBox 23"/>
          <p:cNvSpPr txBox="1">
            <a:spLocks noChangeArrowheads="1"/>
          </p:cNvSpPr>
          <p:nvPr/>
        </p:nvSpPr>
        <p:spPr bwMode="auto">
          <a:xfrm>
            <a:off x="4306889" y="5200654"/>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研究思路</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6396" name="Oval 42"/>
          <p:cNvSpPr>
            <a:spLocks noChangeAspect="1" noChangeArrowheads="1"/>
          </p:cNvSpPr>
          <p:nvPr/>
        </p:nvSpPr>
        <p:spPr bwMode="auto">
          <a:xfrm>
            <a:off x="6597655" y="5260981"/>
            <a:ext cx="144463" cy="144463"/>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16397" name="TextBox 27"/>
          <p:cNvSpPr txBox="1">
            <a:spLocks noChangeArrowheads="1"/>
          </p:cNvSpPr>
          <p:nvPr/>
        </p:nvSpPr>
        <p:spPr bwMode="auto">
          <a:xfrm>
            <a:off x="6961189" y="4756155"/>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采用某某方案</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6398" name="TextBox 29"/>
          <p:cNvSpPr txBox="1">
            <a:spLocks noChangeArrowheads="1"/>
          </p:cNvSpPr>
          <p:nvPr/>
        </p:nvSpPr>
        <p:spPr bwMode="auto">
          <a:xfrm>
            <a:off x="6961189" y="5184779"/>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可行性说明</a:t>
            </a:r>
            <a:endParaRPr lang="zh-CN" altLang="en-US">
              <a:solidFill>
                <a:schemeClr val="accent2"/>
              </a:solidFill>
              <a:latin typeface="微软雅黑" panose="020B0503020204020204" pitchFamily="34" charset="-122"/>
              <a:ea typeface="微软雅黑" panose="020B0503020204020204" pitchFamily="34" charset="-122"/>
            </a:endParaRPr>
          </a:p>
        </p:txBody>
      </p:sp>
      <p:cxnSp>
        <p:nvCxnSpPr>
          <p:cNvPr id="16399" name="直接连接符 11"/>
          <p:cNvCxnSpPr>
            <a:cxnSpLocks noChangeShapeType="1"/>
          </p:cNvCxnSpPr>
          <p:nvPr/>
        </p:nvCxnSpPr>
        <p:spPr bwMode="auto">
          <a:xfrm>
            <a:off x="3505203" y="4597400"/>
            <a:ext cx="5183188" cy="0"/>
          </a:xfrm>
          <a:prstGeom prst="line">
            <a:avLst/>
          </a:prstGeom>
          <a:noFill/>
          <a:ln w="9525">
            <a:solidFill>
              <a:schemeClr val="accent2"/>
            </a:solidFill>
            <a:round/>
          </a:ln>
          <a:extLst>
            <a:ext uri="{909E8E84-426E-40DD-AFC4-6F175D3DCCD1}">
              <a14:hiddenFill xmlns:a14="http://schemas.microsoft.com/office/drawing/2010/main">
                <a:noFill/>
              </a14:hiddenFill>
            </a:ext>
          </a:extLst>
        </p:spPr>
      </p:cxnSp>
      <p:sp>
        <p:nvSpPr>
          <p:cNvPr id="16400" name="Freeform 18"/>
          <p:cNvSpPr>
            <a:spLocks noEditPoints="1" noChangeArrowheads="1"/>
          </p:cNvSpPr>
          <p:nvPr/>
        </p:nvSpPr>
        <p:spPr bwMode="auto">
          <a:xfrm>
            <a:off x="5481644" y="1733556"/>
            <a:ext cx="1393825" cy="1292225"/>
          </a:xfrm>
          <a:custGeom>
            <a:avLst/>
            <a:gdLst>
              <a:gd name="T0" fmla="*/ 0 w 466"/>
              <a:gd name="T1" fmla="*/ 255 h 431"/>
              <a:gd name="T2" fmla="*/ 179 w 466"/>
              <a:gd name="T3" fmla="*/ 431 h 431"/>
              <a:gd name="T4" fmla="*/ 314 w 466"/>
              <a:gd name="T5" fmla="*/ 408 h 431"/>
              <a:gd name="T6" fmla="*/ 283 w 466"/>
              <a:gd name="T7" fmla="*/ 191 h 431"/>
              <a:gd name="T8" fmla="*/ 276 w 466"/>
              <a:gd name="T9" fmla="*/ 401 h 431"/>
              <a:gd name="T10" fmla="*/ 183 w 466"/>
              <a:gd name="T11" fmla="*/ 361 h 431"/>
              <a:gd name="T12" fmla="*/ 158 w 466"/>
              <a:gd name="T13" fmla="*/ 252 h 431"/>
              <a:gd name="T14" fmla="*/ 32 w 466"/>
              <a:gd name="T15" fmla="*/ 248 h 431"/>
              <a:gd name="T16" fmla="*/ 36 w 466"/>
              <a:gd name="T17" fmla="*/ 79 h 431"/>
              <a:gd name="T18" fmla="*/ 183 w 466"/>
              <a:gd name="T19" fmla="*/ 45 h 431"/>
              <a:gd name="T20" fmla="*/ 0 w 466"/>
              <a:gd name="T21" fmla="*/ 76 h 431"/>
              <a:gd name="T22" fmla="*/ 262 w 466"/>
              <a:gd name="T23" fmla="*/ 89 h 431"/>
              <a:gd name="T24" fmla="*/ 246 w 466"/>
              <a:gd name="T25" fmla="*/ 71 h 431"/>
              <a:gd name="T26" fmla="*/ 259 w 466"/>
              <a:gd name="T27" fmla="*/ 60 h 431"/>
              <a:gd name="T28" fmla="*/ 291 w 466"/>
              <a:gd name="T29" fmla="*/ 60 h 431"/>
              <a:gd name="T30" fmla="*/ 304 w 466"/>
              <a:gd name="T31" fmla="*/ 71 h 431"/>
              <a:gd name="T32" fmla="*/ 288 w 466"/>
              <a:gd name="T33" fmla="*/ 89 h 431"/>
              <a:gd name="T34" fmla="*/ 304 w 466"/>
              <a:gd name="T35" fmla="*/ 108 h 431"/>
              <a:gd name="T36" fmla="*/ 291 w 466"/>
              <a:gd name="T37" fmla="*/ 118 h 431"/>
              <a:gd name="T38" fmla="*/ 259 w 466"/>
              <a:gd name="T39" fmla="*/ 118 h 431"/>
              <a:gd name="T40" fmla="*/ 246 w 466"/>
              <a:gd name="T41" fmla="*/ 108 h 431"/>
              <a:gd name="T42" fmla="*/ 380 w 466"/>
              <a:gd name="T43" fmla="*/ 162 h 431"/>
              <a:gd name="T44" fmla="*/ 460 w 466"/>
              <a:gd name="T45" fmla="*/ 265 h 431"/>
              <a:gd name="T46" fmla="*/ 427 w 466"/>
              <a:gd name="T47" fmla="*/ 274 h 431"/>
              <a:gd name="T48" fmla="*/ 380 w 466"/>
              <a:gd name="T49" fmla="*/ 162 h 431"/>
              <a:gd name="T50" fmla="*/ 332 w 466"/>
              <a:gd name="T51" fmla="*/ 32 h 431"/>
              <a:gd name="T52" fmla="*/ 367 w 466"/>
              <a:gd name="T53" fmla="*/ 162 h 431"/>
              <a:gd name="T54" fmla="*/ 351 w 466"/>
              <a:gd name="T55" fmla="*/ 182 h 431"/>
              <a:gd name="T56" fmla="*/ 321 w 466"/>
              <a:gd name="T57" fmla="*/ 156 h 431"/>
              <a:gd name="T58" fmla="*/ 217 w 466"/>
              <a:gd name="T59" fmla="*/ 32 h 431"/>
              <a:gd name="T60" fmla="*/ 313 w 466"/>
              <a:gd name="T61" fmla="*/ 51 h 431"/>
              <a:gd name="T62" fmla="*/ 236 w 466"/>
              <a:gd name="T63" fmla="*/ 128 h 431"/>
              <a:gd name="T64" fmla="*/ 149 w 466"/>
              <a:gd name="T65" fmla="*/ 376 h 431"/>
              <a:gd name="T66" fmla="*/ 57 w 466"/>
              <a:gd name="T67" fmla="*/ 282 h 431"/>
              <a:gd name="T68" fmla="*/ 149 w 466"/>
              <a:gd name="T69" fmla="*/ 376 h 431"/>
              <a:gd name="T70" fmla="*/ 54 w 466"/>
              <a:gd name="T71" fmla="*/ 122 h 431"/>
              <a:gd name="T72" fmla="*/ 183 w 466"/>
              <a:gd name="T73" fmla="*/ 130 h 431"/>
              <a:gd name="T74" fmla="*/ 116 w 466"/>
              <a:gd name="T75" fmla="*/ 105 h 431"/>
              <a:gd name="T76" fmla="*/ 54 w 466"/>
              <a:gd name="T77" fmla="*/ 198 h 431"/>
              <a:gd name="T78" fmla="*/ 59 w 466"/>
              <a:gd name="T79" fmla="*/ 219 h 431"/>
              <a:gd name="T80" fmla="*/ 185 w 466"/>
              <a:gd name="T81" fmla="*/ 196 h 431"/>
              <a:gd name="T82" fmla="*/ 54 w 466"/>
              <a:gd name="T83" fmla="*/ 198 h 431"/>
              <a:gd name="T84" fmla="*/ 54 w 466"/>
              <a:gd name="T85" fmla="*/ 167 h 431"/>
              <a:gd name="T86" fmla="*/ 185 w 466"/>
              <a:gd name="T87" fmla="*/ 175 h 431"/>
              <a:gd name="T88" fmla="*/ 192 w 466"/>
              <a:gd name="T89" fmla="*/ 162 h 431"/>
              <a:gd name="T90" fmla="*/ 115 w 466"/>
              <a:gd name="T91" fmla="*/ 151 h 431"/>
              <a:gd name="T92" fmla="*/ 54 w 466"/>
              <a:gd name="T93" fmla="*/ 1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6" h="431">
                <a:moveTo>
                  <a:pt x="0" y="76"/>
                </a:moveTo>
                <a:cubicBezTo>
                  <a:pt x="0" y="136"/>
                  <a:pt x="0" y="196"/>
                  <a:pt x="0" y="255"/>
                </a:cubicBezTo>
                <a:cubicBezTo>
                  <a:pt x="0" y="260"/>
                  <a:pt x="78" y="335"/>
                  <a:pt x="88" y="345"/>
                </a:cubicBezTo>
                <a:cubicBezTo>
                  <a:pt x="98" y="355"/>
                  <a:pt x="173" y="431"/>
                  <a:pt x="179" y="431"/>
                </a:cubicBezTo>
                <a:cubicBezTo>
                  <a:pt x="215" y="431"/>
                  <a:pt x="251" y="431"/>
                  <a:pt x="287" y="431"/>
                </a:cubicBezTo>
                <a:cubicBezTo>
                  <a:pt x="302" y="431"/>
                  <a:pt x="308" y="417"/>
                  <a:pt x="314" y="408"/>
                </a:cubicBezTo>
                <a:cubicBezTo>
                  <a:pt x="314" y="334"/>
                  <a:pt x="314" y="260"/>
                  <a:pt x="314" y="185"/>
                </a:cubicBezTo>
                <a:cubicBezTo>
                  <a:pt x="307" y="188"/>
                  <a:pt x="287" y="180"/>
                  <a:pt x="283" y="191"/>
                </a:cubicBezTo>
                <a:cubicBezTo>
                  <a:pt x="281" y="196"/>
                  <a:pt x="283" y="279"/>
                  <a:pt x="283" y="297"/>
                </a:cubicBezTo>
                <a:cubicBezTo>
                  <a:pt x="283" y="314"/>
                  <a:pt x="288" y="401"/>
                  <a:pt x="276" y="401"/>
                </a:cubicBezTo>
                <a:cubicBezTo>
                  <a:pt x="247" y="401"/>
                  <a:pt x="217" y="401"/>
                  <a:pt x="188" y="401"/>
                </a:cubicBezTo>
                <a:cubicBezTo>
                  <a:pt x="179" y="401"/>
                  <a:pt x="183" y="371"/>
                  <a:pt x="183" y="361"/>
                </a:cubicBezTo>
                <a:cubicBezTo>
                  <a:pt x="183" y="346"/>
                  <a:pt x="183" y="331"/>
                  <a:pt x="183" y="316"/>
                </a:cubicBezTo>
                <a:cubicBezTo>
                  <a:pt x="183" y="276"/>
                  <a:pt x="183" y="269"/>
                  <a:pt x="158" y="252"/>
                </a:cubicBezTo>
                <a:cubicBezTo>
                  <a:pt x="146" y="252"/>
                  <a:pt x="146" y="248"/>
                  <a:pt x="136" y="248"/>
                </a:cubicBezTo>
                <a:cubicBezTo>
                  <a:pt x="101" y="248"/>
                  <a:pt x="67" y="248"/>
                  <a:pt x="32" y="248"/>
                </a:cubicBezTo>
                <a:cubicBezTo>
                  <a:pt x="32" y="194"/>
                  <a:pt x="32" y="140"/>
                  <a:pt x="32" y="87"/>
                </a:cubicBezTo>
                <a:cubicBezTo>
                  <a:pt x="32" y="83"/>
                  <a:pt x="33" y="83"/>
                  <a:pt x="36" y="79"/>
                </a:cubicBezTo>
                <a:cubicBezTo>
                  <a:pt x="75" y="79"/>
                  <a:pt x="115" y="79"/>
                  <a:pt x="154" y="79"/>
                </a:cubicBezTo>
                <a:cubicBezTo>
                  <a:pt x="162" y="74"/>
                  <a:pt x="183" y="57"/>
                  <a:pt x="183" y="45"/>
                </a:cubicBezTo>
                <a:cubicBezTo>
                  <a:pt x="133" y="45"/>
                  <a:pt x="83" y="45"/>
                  <a:pt x="34" y="45"/>
                </a:cubicBezTo>
                <a:cubicBezTo>
                  <a:pt x="20" y="45"/>
                  <a:pt x="0" y="64"/>
                  <a:pt x="0" y="76"/>
                </a:cubicBezTo>
                <a:close/>
                <a:moveTo>
                  <a:pt x="246" y="105"/>
                </a:moveTo>
                <a:lnTo>
                  <a:pt x="262" y="89"/>
                </a:lnTo>
                <a:lnTo>
                  <a:pt x="246" y="73"/>
                </a:lnTo>
                <a:cubicBezTo>
                  <a:pt x="245" y="73"/>
                  <a:pt x="245" y="72"/>
                  <a:pt x="246" y="71"/>
                </a:cubicBezTo>
                <a:lnTo>
                  <a:pt x="257" y="60"/>
                </a:lnTo>
                <a:cubicBezTo>
                  <a:pt x="257" y="60"/>
                  <a:pt x="258" y="60"/>
                  <a:pt x="259" y="60"/>
                </a:cubicBezTo>
                <a:lnTo>
                  <a:pt x="275" y="77"/>
                </a:lnTo>
                <a:lnTo>
                  <a:pt x="291" y="60"/>
                </a:lnTo>
                <a:cubicBezTo>
                  <a:pt x="291" y="60"/>
                  <a:pt x="292" y="60"/>
                  <a:pt x="293" y="60"/>
                </a:cubicBezTo>
                <a:lnTo>
                  <a:pt x="304" y="71"/>
                </a:lnTo>
                <a:cubicBezTo>
                  <a:pt x="304" y="72"/>
                  <a:pt x="304" y="73"/>
                  <a:pt x="304" y="73"/>
                </a:cubicBezTo>
                <a:lnTo>
                  <a:pt x="288" y="89"/>
                </a:lnTo>
                <a:lnTo>
                  <a:pt x="304" y="105"/>
                </a:lnTo>
                <a:cubicBezTo>
                  <a:pt x="304" y="106"/>
                  <a:pt x="304" y="107"/>
                  <a:pt x="304" y="108"/>
                </a:cubicBezTo>
                <a:lnTo>
                  <a:pt x="293" y="118"/>
                </a:lnTo>
                <a:cubicBezTo>
                  <a:pt x="292" y="119"/>
                  <a:pt x="291" y="119"/>
                  <a:pt x="291" y="118"/>
                </a:cubicBezTo>
                <a:lnTo>
                  <a:pt x="275" y="102"/>
                </a:lnTo>
                <a:lnTo>
                  <a:pt x="259" y="118"/>
                </a:lnTo>
                <a:cubicBezTo>
                  <a:pt x="258" y="119"/>
                  <a:pt x="257" y="119"/>
                  <a:pt x="257" y="118"/>
                </a:cubicBezTo>
                <a:lnTo>
                  <a:pt x="246" y="108"/>
                </a:lnTo>
                <a:cubicBezTo>
                  <a:pt x="245" y="107"/>
                  <a:pt x="245" y="106"/>
                  <a:pt x="246" y="105"/>
                </a:cubicBezTo>
                <a:close/>
                <a:moveTo>
                  <a:pt x="380" y="162"/>
                </a:moveTo>
                <a:lnTo>
                  <a:pt x="460" y="242"/>
                </a:lnTo>
                <a:cubicBezTo>
                  <a:pt x="466" y="248"/>
                  <a:pt x="466" y="258"/>
                  <a:pt x="460" y="265"/>
                </a:cubicBezTo>
                <a:lnTo>
                  <a:pt x="450" y="274"/>
                </a:lnTo>
                <a:cubicBezTo>
                  <a:pt x="444" y="280"/>
                  <a:pt x="434" y="280"/>
                  <a:pt x="427" y="274"/>
                </a:cubicBezTo>
                <a:lnTo>
                  <a:pt x="348" y="194"/>
                </a:lnTo>
                <a:lnTo>
                  <a:pt x="380" y="162"/>
                </a:lnTo>
                <a:close/>
                <a:moveTo>
                  <a:pt x="217" y="32"/>
                </a:moveTo>
                <a:cubicBezTo>
                  <a:pt x="249" y="0"/>
                  <a:pt x="300" y="0"/>
                  <a:pt x="332" y="32"/>
                </a:cubicBezTo>
                <a:cubicBezTo>
                  <a:pt x="360" y="60"/>
                  <a:pt x="363" y="104"/>
                  <a:pt x="341" y="136"/>
                </a:cubicBezTo>
                <a:lnTo>
                  <a:pt x="367" y="162"/>
                </a:lnTo>
                <a:cubicBezTo>
                  <a:pt x="368" y="163"/>
                  <a:pt x="368" y="165"/>
                  <a:pt x="367" y="166"/>
                </a:cubicBezTo>
                <a:lnTo>
                  <a:pt x="351" y="182"/>
                </a:lnTo>
                <a:cubicBezTo>
                  <a:pt x="350" y="183"/>
                  <a:pt x="348" y="183"/>
                  <a:pt x="347" y="182"/>
                </a:cubicBezTo>
                <a:lnTo>
                  <a:pt x="321" y="156"/>
                </a:lnTo>
                <a:cubicBezTo>
                  <a:pt x="290" y="178"/>
                  <a:pt x="246" y="175"/>
                  <a:pt x="217" y="147"/>
                </a:cubicBezTo>
                <a:cubicBezTo>
                  <a:pt x="186" y="115"/>
                  <a:pt x="186" y="64"/>
                  <a:pt x="217" y="32"/>
                </a:cubicBezTo>
                <a:close/>
                <a:moveTo>
                  <a:pt x="236" y="51"/>
                </a:moveTo>
                <a:cubicBezTo>
                  <a:pt x="258" y="30"/>
                  <a:pt x="292" y="30"/>
                  <a:pt x="313" y="51"/>
                </a:cubicBezTo>
                <a:cubicBezTo>
                  <a:pt x="334" y="72"/>
                  <a:pt x="334" y="106"/>
                  <a:pt x="313" y="128"/>
                </a:cubicBezTo>
                <a:cubicBezTo>
                  <a:pt x="292" y="149"/>
                  <a:pt x="258" y="149"/>
                  <a:pt x="236" y="128"/>
                </a:cubicBezTo>
                <a:cubicBezTo>
                  <a:pt x="215" y="106"/>
                  <a:pt x="215" y="72"/>
                  <a:pt x="236" y="51"/>
                </a:cubicBezTo>
                <a:close/>
                <a:moveTo>
                  <a:pt x="149" y="376"/>
                </a:moveTo>
                <a:cubicBezTo>
                  <a:pt x="148" y="345"/>
                  <a:pt x="147" y="313"/>
                  <a:pt x="147" y="282"/>
                </a:cubicBezTo>
                <a:cubicBezTo>
                  <a:pt x="117" y="282"/>
                  <a:pt x="87" y="282"/>
                  <a:pt x="57" y="282"/>
                </a:cubicBezTo>
                <a:cubicBezTo>
                  <a:pt x="57" y="283"/>
                  <a:pt x="56" y="283"/>
                  <a:pt x="56" y="284"/>
                </a:cubicBezTo>
                <a:cubicBezTo>
                  <a:pt x="87" y="314"/>
                  <a:pt x="118" y="345"/>
                  <a:pt x="149" y="376"/>
                </a:cubicBezTo>
                <a:close/>
                <a:moveTo>
                  <a:pt x="54" y="110"/>
                </a:moveTo>
                <a:cubicBezTo>
                  <a:pt x="54" y="114"/>
                  <a:pt x="54" y="118"/>
                  <a:pt x="54" y="122"/>
                </a:cubicBezTo>
                <a:cubicBezTo>
                  <a:pt x="54" y="127"/>
                  <a:pt x="57" y="130"/>
                  <a:pt x="61" y="130"/>
                </a:cubicBezTo>
                <a:cubicBezTo>
                  <a:pt x="101" y="130"/>
                  <a:pt x="142" y="130"/>
                  <a:pt x="183" y="130"/>
                </a:cubicBezTo>
                <a:cubicBezTo>
                  <a:pt x="194" y="130"/>
                  <a:pt x="192" y="112"/>
                  <a:pt x="188" y="105"/>
                </a:cubicBezTo>
                <a:cubicBezTo>
                  <a:pt x="164" y="105"/>
                  <a:pt x="140" y="105"/>
                  <a:pt x="116" y="105"/>
                </a:cubicBezTo>
                <a:cubicBezTo>
                  <a:pt x="101" y="105"/>
                  <a:pt x="54" y="101"/>
                  <a:pt x="54" y="110"/>
                </a:cubicBezTo>
                <a:close/>
                <a:moveTo>
                  <a:pt x="54" y="198"/>
                </a:moveTo>
                <a:cubicBezTo>
                  <a:pt x="54" y="203"/>
                  <a:pt x="54" y="209"/>
                  <a:pt x="54" y="214"/>
                </a:cubicBezTo>
                <a:cubicBezTo>
                  <a:pt x="54" y="218"/>
                  <a:pt x="55" y="219"/>
                  <a:pt x="59" y="219"/>
                </a:cubicBezTo>
                <a:cubicBezTo>
                  <a:pt x="103" y="219"/>
                  <a:pt x="146" y="219"/>
                  <a:pt x="190" y="219"/>
                </a:cubicBezTo>
                <a:cubicBezTo>
                  <a:pt x="191" y="215"/>
                  <a:pt x="194" y="196"/>
                  <a:pt x="185" y="196"/>
                </a:cubicBezTo>
                <a:cubicBezTo>
                  <a:pt x="144" y="196"/>
                  <a:pt x="103" y="196"/>
                  <a:pt x="63" y="196"/>
                </a:cubicBezTo>
                <a:cubicBezTo>
                  <a:pt x="60" y="196"/>
                  <a:pt x="56" y="197"/>
                  <a:pt x="54" y="198"/>
                </a:cubicBezTo>
                <a:close/>
                <a:moveTo>
                  <a:pt x="54" y="160"/>
                </a:moveTo>
                <a:cubicBezTo>
                  <a:pt x="54" y="163"/>
                  <a:pt x="54" y="165"/>
                  <a:pt x="54" y="167"/>
                </a:cubicBezTo>
                <a:cubicBezTo>
                  <a:pt x="54" y="171"/>
                  <a:pt x="55" y="171"/>
                  <a:pt x="57" y="174"/>
                </a:cubicBezTo>
                <a:cubicBezTo>
                  <a:pt x="100" y="174"/>
                  <a:pt x="142" y="175"/>
                  <a:pt x="185" y="175"/>
                </a:cubicBezTo>
                <a:cubicBezTo>
                  <a:pt x="187" y="173"/>
                  <a:pt x="189" y="172"/>
                  <a:pt x="192" y="171"/>
                </a:cubicBezTo>
                <a:cubicBezTo>
                  <a:pt x="192" y="168"/>
                  <a:pt x="192" y="165"/>
                  <a:pt x="192" y="162"/>
                </a:cubicBezTo>
                <a:cubicBezTo>
                  <a:pt x="192" y="156"/>
                  <a:pt x="190" y="155"/>
                  <a:pt x="188" y="151"/>
                </a:cubicBezTo>
                <a:cubicBezTo>
                  <a:pt x="164" y="151"/>
                  <a:pt x="139" y="151"/>
                  <a:pt x="115" y="151"/>
                </a:cubicBezTo>
                <a:cubicBezTo>
                  <a:pt x="103" y="151"/>
                  <a:pt x="91" y="151"/>
                  <a:pt x="79" y="151"/>
                </a:cubicBezTo>
                <a:cubicBezTo>
                  <a:pt x="64" y="151"/>
                  <a:pt x="54" y="146"/>
                  <a:pt x="54" y="16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6387"/>
                                        </p:tgtEl>
                                        <p:attrNameLst>
                                          <p:attrName>style.visibility</p:attrName>
                                        </p:attrNameLst>
                                      </p:cBhvr>
                                      <p:to>
                                        <p:strVal val="visible"/>
                                      </p:to>
                                    </p:set>
                                    <p:animEffect transition="in" filter="wheel(1)">
                                      <p:cBhvr>
                                        <p:cTn id="11" dur="1000"/>
                                        <p:tgtEl>
                                          <p:spTgt spid="16387"/>
                                        </p:tgtEl>
                                      </p:cBhvr>
                                    </p:animEffect>
                                  </p:childTnLst>
                                </p:cTn>
                              </p:par>
                            </p:childTnLst>
                          </p:cTn>
                        </p:par>
                        <p:par>
                          <p:cTn id="12" fill="hold">
                            <p:stCondLst>
                              <p:cond delay="1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390"/>
                                        </p:tgtEl>
                                        <p:attrNameLst>
                                          <p:attrName>style.visibility</p:attrName>
                                        </p:attrNameLst>
                                      </p:cBhvr>
                                      <p:to>
                                        <p:strVal val="visible"/>
                                      </p:to>
                                    </p:set>
                                    <p:anim calcmode="lin" valueType="num">
                                      <p:cBhvr>
                                        <p:cTn id="15" dur="500" fill="hold"/>
                                        <p:tgtEl>
                                          <p:spTgt spid="1639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390"/>
                                        </p:tgtEl>
                                        <p:attrNameLst>
                                          <p:attrName>ppt_y</p:attrName>
                                        </p:attrNameLst>
                                      </p:cBhvr>
                                      <p:tavLst>
                                        <p:tav tm="0">
                                          <p:val>
                                            <p:strVal val="#ppt_y"/>
                                          </p:val>
                                        </p:tav>
                                        <p:tav tm="100000">
                                          <p:val>
                                            <p:strVal val="#ppt_y"/>
                                          </p:val>
                                        </p:tav>
                                      </p:tavLst>
                                    </p:anim>
                                    <p:anim calcmode="lin" valueType="num">
                                      <p:cBhvr>
                                        <p:cTn id="17" dur="500" fill="hold"/>
                                        <p:tgtEl>
                                          <p:spTgt spid="1639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39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390"/>
                                        </p:tgtEl>
                                      </p:cBhvr>
                                    </p:animEffect>
                                  </p:childTnLst>
                                </p:cTn>
                              </p:par>
                            </p:childTnLst>
                          </p:cTn>
                        </p:par>
                        <p:par>
                          <p:cTn id="20" fill="hold">
                            <p:stCondLst>
                              <p:cond delay="2299"/>
                            </p:stCondLst>
                            <p:childTnLst>
                              <p:par>
                                <p:cTn id="21" presetID="16" presetClass="entr" presetSubtype="21" fill="hold" nodeType="afterEffect">
                                  <p:stCondLst>
                                    <p:cond delay="0"/>
                                  </p:stCondLst>
                                  <p:childTnLst>
                                    <p:set>
                                      <p:cBhvr>
                                        <p:cTn id="22" dur="1" fill="hold">
                                          <p:stCondLst>
                                            <p:cond delay="0"/>
                                          </p:stCondLst>
                                        </p:cTn>
                                        <p:tgtEl>
                                          <p:spTgt spid="16399"/>
                                        </p:tgtEl>
                                        <p:attrNameLst>
                                          <p:attrName>style.visibility</p:attrName>
                                        </p:attrNameLst>
                                      </p:cBhvr>
                                      <p:to>
                                        <p:strVal val="visible"/>
                                      </p:to>
                                    </p:set>
                                    <p:animEffect transition="in" filter="barn(inVertical)">
                                      <p:cBhvr>
                                        <p:cTn id="23" dur="500"/>
                                        <p:tgtEl>
                                          <p:spTgt spid="16399"/>
                                        </p:tgtEl>
                                      </p:cBhvr>
                                    </p:animEffect>
                                  </p:childTnLst>
                                </p:cTn>
                              </p:par>
                            </p:childTnLst>
                          </p:cTn>
                        </p:par>
                        <p:par>
                          <p:cTn id="24" fill="hold">
                            <p:stCondLst>
                              <p:cond delay="2799"/>
                            </p:stCondLst>
                            <p:childTnLst>
                              <p:par>
                                <p:cTn id="25" presetID="2" presetClass="entr" presetSubtype="12" fill="hold" grpId="0" nodeType="afterEffect">
                                  <p:stCondLst>
                                    <p:cond delay="0"/>
                                  </p:stCondLst>
                                  <p:childTnLst>
                                    <p:set>
                                      <p:cBhvr>
                                        <p:cTn id="26" dur="1" fill="hold">
                                          <p:stCondLst>
                                            <p:cond delay="0"/>
                                          </p:stCondLst>
                                        </p:cTn>
                                        <p:tgtEl>
                                          <p:spTgt spid="16391"/>
                                        </p:tgtEl>
                                        <p:attrNameLst>
                                          <p:attrName>style.visibility</p:attrName>
                                        </p:attrNameLst>
                                      </p:cBhvr>
                                      <p:to>
                                        <p:strVal val="visible"/>
                                      </p:to>
                                    </p:set>
                                    <p:anim calcmode="lin" valueType="num">
                                      <p:cBhvr additive="base">
                                        <p:cTn id="27" dur="500" fill="hold"/>
                                        <p:tgtEl>
                                          <p:spTgt spid="16391"/>
                                        </p:tgtEl>
                                        <p:attrNameLst>
                                          <p:attrName>ppt_x</p:attrName>
                                        </p:attrNameLst>
                                      </p:cBhvr>
                                      <p:tavLst>
                                        <p:tav tm="0">
                                          <p:val>
                                            <p:strVal val="0-#ppt_w/2"/>
                                          </p:val>
                                        </p:tav>
                                        <p:tav tm="100000">
                                          <p:val>
                                            <p:strVal val="#ppt_x"/>
                                          </p:val>
                                        </p:tav>
                                      </p:tavLst>
                                    </p:anim>
                                    <p:anim calcmode="lin" valueType="num">
                                      <p:cBhvr additive="base">
                                        <p:cTn id="28" dur="500" fill="hold"/>
                                        <p:tgtEl>
                                          <p:spTgt spid="16391"/>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100"/>
                                  </p:stCondLst>
                                  <p:childTnLst>
                                    <p:set>
                                      <p:cBhvr>
                                        <p:cTn id="30" dur="1" fill="hold">
                                          <p:stCondLst>
                                            <p:cond delay="0"/>
                                          </p:stCondLst>
                                        </p:cTn>
                                        <p:tgtEl>
                                          <p:spTgt spid="16392"/>
                                        </p:tgtEl>
                                        <p:attrNameLst>
                                          <p:attrName>style.visibility</p:attrName>
                                        </p:attrNameLst>
                                      </p:cBhvr>
                                      <p:to>
                                        <p:strVal val="visible"/>
                                      </p:to>
                                    </p:set>
                                    <p:anim calcmode="lin" valueType="num">
                                      <p:cBhvr additive="base">
                                        <p:cTn id="31" dur="500" fill="hold"/>
                                        <p:tgtEl>
                                          <p:spTgt spid="16392"/>
                                        </p:tgtEl>
                                        <p:attrNameLst>
                                          <p:attrName>ppt_x</p:attrName>
                                        </p:attrNameLst>
                                      </p:cBhvr>
                                      <p:tavLst>
                                        <p:tav tm="0">
                                          <p:val>
                                            <p:strVal val="0-#ppt_w/2"/>
                                          </p:val>
                                        </p:tav>
                                        <p:tav tm="100000">
                                          <p:val>
                                            <p:strVal val="#ppt_x"/>
                                          </p:val>
                                        </p:tav>
                                      </p:tavLst>
                                    </p:anim>
                                    <p:anim calcmode="lin" valueType="num">
                                      <p:cBhvr additive="base">
                                        <p:cTn id="32" dur="500" fill="hold"/>
                                        <p:tgtEl>
                                          <p:spTgt spid="16392"/>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300"/>
                                  </p:stCondLst>
                                  <p:childTnLst>
                                    <p:set>
                                      <p:cBhvr>
                                        <p:cTn id="34" dur="1" fill="hold">
                                          <p:stCondLst>
                                            <p:cond delay="0"/>
                                          </p:stCondLst>
                                        </p:cTn>
                                        <p:tgtEl>
                                          <p:spTgt spid="16393"/>
                                        </p:tgtEl>
                                        <p:attrNameLst>
                                          <p:attrName>style.visibility</p:attrName>
                                        </p:attrNameLst>
                                      </p:cBhvr>
                                      <p:to>
                                        <p:strVal val="visible"/>
                                      </p:to>
                                    </p:set>
                                    <p:anim calcmode="lin" valueType="num">
                                      <p:cBhvr additive="base">
                                        <p:cTn id="35" dur="500" fill="hold"/>
                                        <p:tgtEl>
                                          <p:spTgt spid="16393"/>
                                        </p:tgtEl>
                                        <p:attrNameLst>
                                          <p:attrName>ppt_x</p:attrName>
                                        </p:attrNameLst>
                                      </p:cBhvr>
                                      <p:tavLst>
                                        <p:tav tm="0">
                                          <p:val>
                                            <p:strVal val="0-#ppt_w/2"/>
                                          </p:val>
                                        </p:tav>
                                        <p:tav tm="100000">
                                          <p:val>
                                            <p:strVal val="#ppt_x"/>
                                          </p:val>
                                        </p:tav>
                                      </p:tavLst>
                                    </p:anim>
                                    <p:anim calcmode="lin" valueType="num">
                                      <p:cBhvr additive="base">
                                        <p:cTn id="36" dur="500" fill="hold"/>
                                        <p:tgtEl>
                                          <p:spTgt spid="16393"/>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400"/>
                                  </p:stCondLst>
                                  <p:childTnLst>
                                    <p:set>
                                      <p:cBhvr>
                                        <p:cTn id="38" dur="1" fill="hold">
                                          <p:stCondLst>
                                            <p:cond delay="0"/>
                                          </p:stCondLst>
                                        </p:cTn>
                                        <p:tgtEl>
                                          <p:spTgt spid="16396"/>
                                        </p:tgtEl>
                                        <p:attrNameLst>
                                          <p:attrName>style.visibility</p:attrName>
                                        </p:attrNameLst>
                                      </p:cBhvr>
                                      <p:to>
                                        <p:strVal val="visible"/>
                                      </p:to>
                                    </p:set>
                                    <p:anim calcmode="lin" valueType="num">
                                      <p:cBhvr additive="base">
                                        <p:cTn id="39" dur="500" fill="hold"/>
                                        <p:tgtEl>
                                          <p:spTgt spid="16396"/>
                                        </p:tgtEl>
                                        <p:attrNameLst>
                                          <p:attrName>ppt_x</p:attrName>
                                        </p:attrNameLst>
                                      </p:cBhvr>
                                      <p:tavLst>
                                        <p:tav tm="0">
                                          <p:val>
                                            <p:strVal val="0-#ppt_w/2"/>
                                          </p:val>
                                        </p:tav>
                                        <p:tav tm="100000">
                                          <p:val>
                                            <p:strVal val="#ppt_x"/>
                                          </p:val>
                                        </p:tav>
                                      </p:tavLst>
                                    </p:anim>
                                    <p:anim calcmode="lin" valueType="num">
                                      <p:cBhvr additive="base">
                                        <p:cTn id="40" dur="500" fill="hold"/>
                                        <p:tgtEl>
                                          <p:spTgt spid="16396"/>
                                        </p:tgtEl>
                                        <p:attrNameLst>
                                          <p:attrName>ppt_y</p:attrName>
                                        </p:attrNameLst>
                                      </p:cBhvr>
                                      <p:tavLst>
                                        <p:tav tm="0">
                                          <p:val>
                                            <p:strVal val="1+#ppt_h/2"/>
                                          </p:val>
                                        </p:tav>
                                        <p:tav tm="100000">
                                          <p:val>
                                            <p:strVal val="#ppt_y"/>
                                          </p:val>
                                        </p:tav>
                                      </p:tavLst>
                                    </p:anim>
                                  </p:childTnLst>
                                </p:cTn>
                              </p:par>
                            </p:childTnLst>
                          </p:cTn>
                        </p:par>
                        <p:par>
                          <p:cTn id="41" fill="hold">
                            <p:stCondLst>
                              <p:cond delay="3299"/>
                            </p:stCondLst>
                            <p:childTnLst>
                              <p:par>
                                <p:cTn id="42" presetID="22" presetClass="entr" presetSubtype="8" fill="hold" grpId="0" nodeType="afterEffect">
                                  <p:stCondLst>
                                    <p:cond delay="0"/>
                                  </p:stCondLst>
                                  <p:childTnLst>
                                    <p:set>
                                      <p:cBhvr>
                                        <p:cTn id="43" dur="1" fill="hold">
                                          <p:stCondLst>
                                            <p:cond delay="0"/>
                                          </p:stCondLst>
                                        </p:cTn>
                                        <p:tgtEl>
                                          <p:spTgt spid="16394"/>
                                        </p:tgtEl>
                                        <p:attrNameLst>
                                          <p:attrName>style.visibility</p:attrName>
                                        </p:attrNameLst>
                                      </p:cBhvr>
                                      <p:to>
                                        <p:strVal val="visible"/>
                                      </p:to>
                                    </p:set>
                                    <p:animEffect transition="in" filter="wipe(left)">
                                      <p:cBhvr>
                                        <p:cTn id="44" dur="500"/>
                                        <p:tgtEl>
                                          <p:spTgt spid="16394"/>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16395"/>
                                        </p:tgtEl>
                                        <p:attrNameLst>
                                          <p:attrName>style.visibility</p:attrName>
                                        </p:attrNameLst>
                                      </p:cBhvr>
                                      <p:to>
                                        <p:strVal val="visible"/>
                                      </p:to>
                                    </p:set>
                                    <p:animEffect transition="in" filter="wipe(left)">
                                      <p:cBhvr>
                                        <p:cTn id="47" dur="500"/>
                                        <p:tgtEl>
                                          <p:spTgt spid="16395"/>
                                        </p:tgtEl>
                                      </p:cBhvr>
                                    </p:animEffect>
                                  </p:childTnLst>
                                </p:cTn>
                              </p:par>
                              <p:par>
                                <p:cTn id="48" presetID="22" presetClass="entr" presetSubtype="8" fill="hold" grpId="0" nodeType="withEffect">
                                  <p:stCondLst>
                                    <p:cond delay="300"/>
                                  </p:stCondLst>
                                  <p:childTnLst>
                                    <p:set>
                                      <p:cBhvr>
                                        <p:cTn id="49" dur="1" fill="hold">
                                          <p:stCondLst>
                                            <p:cond delay="0"/>
                                          </p:stCondLst>
                                        </p:cTn>
                                        <p:tgtEl>
                                          <p:spTgt spid="16397"/>
                                        </p:tgtEl>
                                        <p:attrNameLst>
                                          <p:attrName>style.visibility</p:attrName>
                                        </p:attrNameLst>
                                      </p:cBhvr>
                                      <p:to>
                                        <p:strVal val="visible"/>
                                      </p:to>
                                    </p:set>
                                    <p:animEffect transition="in" filter="wipe(left)">
                                      <p:cBhvr>
                                        <p:cTn id="50" dur="500"/>
                                        <p:tgtEl>
                                          <p:spTgt spid="16397"/>
                                        </p:tgtEl>
                                      </p:cBhvr>
                                    </p:animEffect>
                                  </p:childTnLst>
                                </p:cTn>
                              </p:par>
                              <p:par>
                                <p:cTn id="51" presetID="22" presetClass="entr" presetSubtype="8" fill="hold" grpId="0" nodeType="withEffect">
                                  <p:stCondLst>
                                    <p:cond delay="400"/>
                                  </p:stCondLst>
                                  <p:childTnLst>
                                    <p:set>
                                      <p:cBhvr>
                                        <p:cTn id="52" dur="1" fill="hold">
                                          <p:stCondLst>
                                            <p:cond delay="0"/>
                                          </p:stCondLst>
                                        </p:cTn>
                                        <p:tgtEl>
                                          <p:spTgt spid="16398"/>
                                        </p:tgtEl>
                                        <p:attrNameLst>
                                          <p:attrName>style.visibility</p:attrName>
                                        </p:attrNameLst>
                                      </p:cBhvr>
                                      <p:to>
                                        <p:strVal val="visible"/>
                                      </p:to>
                                    </p:set>
                                    <p:animEffect transition="in" filter="wipe(left)">
                                      <p:cBhvr>
                                        <p:cTn id="53" dur="500"/>
                                        <p:tgtEl>
                                          <p:spTgt spid="16398"/>
                                        </p:tgtEl>
                                      </p:cBhvr>
                                    </p:animEffect>
                                  </p:childTnLst>
                                </p:cTn>
                              </p:par>
                            </p:childTnLst>
                          </p:cTn>
                        </p:par>
                        <p:par>
                          <p:cTn id="54" fill="hold">
                            <p:stCondLst>
                              <p:cond delay="3799"/>
                            </p:stCondLst>
                            <p:childTnLst>
                              <p:par>
                                <p:cTn id="55" presetID="31" presetClass="entr" presetSubtype="0" fill="hold" nodeType="afterEffect">
                                  <p:stCondLst>
                                    <p:cond delay="0"/>
                                  </p:stCondLst>
                                  <p:childTnLst>
                                    <p:set>
                                      <p:cBhvr>
                                        <p:cTn id="56" dur="1" fill="hold">
                                          <p:stCondLst>
                                            <p:cond delay="0"/>
                                          </p:stCondLst>
                                        </p:cTn>
                                        <p:tgtEl>
                                          <p:spTgt spid="16400"/>
                                        </p:tgtEl>
                                        <p:attrNameLst>
                                          <p:attrName>style.visibility</p:attrName>
                                        </p:attrNameLst>
                                      </p:cBhvr>
                                      <p:to>
                                        <p:strVal val="visible"/>
                                      </p:to>
                                    </p:set>
                                    <p:anim calcmode="lin" valueType="num">
                                      <p:cBhvr>
                                        <p:cTn id="57" dur="500" fill="hold"/>
                                        <p:tgtEl>
                                          <p:spTgt spid="16400"/>
                                        </p:tgtEl>
                                        <p:attrNameLst>
                                          <p:attrName>ppt_w</p:attrName>
                                        </p:attrNameLst>
                                      </p:cBhvr>
                                      <p:tavLst>
                                        <p:tav tm="0">
                                          <p:val>
                                            <p:fltVal val="0"/>
                                          </p:val>
                                        </p:tav>
                                        <p:tav tm="100000">
                                          <p:val>
                                            <p:strVal val="#ppt_w"/>
                                          </p:val>
                                        </p:tav>
                                      </p:tavLst>
                                    </p:anim>
                                    <p:anim calcmode="lin" valueType="num">
                                      <p:cBhvr>
                                        <p:cTn id="58" dur="500" fill="hold"/>
                                        <p:tgtEl>
                                          <p:spTgt spid="16400"/>
                                        </p:tgtEl>
                                        <p:attrNameLst>
                                          <p:attrName>ppt_h</p:attrName>
                                        </p:attrNameLst>
                                      </p:cBhvr>
                                      <p:tavLst>
                                        <p:tav tm="0">
                                          <p:val>
                                            <p:fltVal val="0"/>
                                          </p:val>
                                        </p:tav>
                                        <p:tav tm="100000">
                                          <p:val>
                                            <p:strVal val="#ppt_h"/>
                                          </p:val>
                                        </p:tav>
                                      </p:tavLst>
                                    </p:anim>
                                    <p:anim calcmode="lin" valueType="num">
                                      <p:cBhvr>
                                        <p:cTn id="59" dur="500" fill="hold"/>
                                        <p:tgtEl>
                                          <p:spTgt spid="16400"/>
                                        </p:tgtEl>
                                        <p:attrNameLst>
                                          <p:attrName>style.rotation</p:attrName>
                                        </p:attrNameLst>
                                      </p:cBhvr>
                                      <p:tavLst>
                                        <p:tav tm="0">
                                          <p:val>
                                            <p:fltVal val="90"/>
                                          </p:val>
                                        </p:tav>
                                        <p:tav tm="100000">
                                          <p:val>
                                            <p:fltVal val="0"/>
                                          </p:val>
                                        </p:tav>
                                      </p:tavLst>
                                    </p:anim>
                                    <p:animEffect transition="in" filter="fade">
                                      <p:cBhvr>
                                        <p:cTn id="60"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bldLvl="0" animBg="1"/>
      <p:bldP spid="16392" grpId="0" bldLvl="0" animBg="1"/>
      <p:bldP spid="16393" grpId="0" bldLvl="0" animBg="1"/>
      <p:bldP spid="16394" grpId="0"/>
      <p:bldP spid="16395" grpId="0"/>
      <p:bldP spid="16396" grpId="0" bldLvl="0" animBg="1"/>
      <p:bldP spid="16397" grpId="0"/>
      <p:bldP spid="163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1"/>
          <p:cNvSpPr txBox="1">
            <a:spLocks noChangeArrowheads="1"/>
          </p:cNvSpPr>
          <p:nvPr/>
        </p:nvSpPr>
        <p:spPr bwMode="auto">
          <a:xfrm>
            <a:off x="2854327" y="87315"/>
            <a:ext cx="22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2.1 </a:t>
            </a:r>
            <a:r>
              <a:rPr lang="zh-CN" altLang="en-US" sz="2800">
                <a:solidFill>
                  <a:schemeClr val="accent2"/>
                </a:solidFill>
                <a:latin typeface="微软雅黑" panose="020B0503020204020204" pitchFamily="34" charset="-122"/>
                <a:ea typeface="微软雅黑" panose="020B0503020204020204" pitchFamily="34" charset="-122"/>
              </a:rPr>
              <a:t>理论基础</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2</a:t>
            </a:r>
            <a:endParaRPr lang="zh-CN" altLang="en-US">
              <a:solidFill>
                <a:schemeClr val="accent2"/>
              </a:solidFill>
            </a:endParaRPr>
          </a:p>
        </p:txBody>
      </p:sp>
      <p:sp>
        <p:nvSpPr>
          <p:cNvPr id="17412" name="TextBox 4"/>
          <p:cNvSpPr>
            <a:spLocks noChangeArrowheads="1"/>
          </p:cNvSpPr>
          <p:nvPr/>
        </p:nvSpPr>
        <p:spPr bwMode="auto">
          <a:xfrm>
            <a:off x="2189165" y="4719644"/>
            <a:ext cx="7813675" cy="147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某某工作历时7年、经过30000多次修改，8000多次测试，最终研发出目前市面最智能，最人性化的某某管理模式，这里请输入您的文字某某工作历时7年、经过30000多次修改，8000多次测试，最终研发出目前市面最智能，最人性化的某某管理模式，这里请输入您的文字</a:t>
            </a:r>
            <a:endPar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3" name="Freeform 5"/>
          <p:cNvSpPr>
            <a:spLocks noChangeArrowheads="1"/>
          </p:cNvSpPr>
          <p:nvPr/>
        </p:nvSpPr>
        <p:spPr bwMode="auto">
          <a:xfrm>
            <a:off x="2170113" y="1271588"/>
            <a:ext cx="2006600" cy="965200"/>
          </a:xfrm>
          <a:custGeom>
            <a:avLst/>
            <a:gdLst>
              <a:gd name="T0" fmla="*/ 100 w 2478"/>
              <a:gd name="T1" fmla="*/ 0 h 1025"/>
              <a:gd name="T2" fmla="*/ 2378 w 2478"/>
              <a:gd name="T3" fmla="*/ 0 h 1025"/>
              <a:gd name="T4" fmla="*/ 2478 w 2478"/>
              <a:gd name="T5" fmla="*/ 100 h 1025"/>
              <a:gd name="T6" fmla="*/ 2478 w 2478"/>
              <a:gd name="T7" fmla="*/ 925 h 1025"/>
              <a:gd name="T8" fmla="*/ 2378 w 2478"/>
              <a:gd name="T9" fmla="*/ 1025 h 1025"/>
              <a:gd name="T10" fmla="*/ 100 w 2478"/>
              <a:gd name="T11" fmla="*/ 1025 h 1025"/>
              <a:gd name="T12" fmla="*/ 0 w 2478"/>
              <a:gd name="T13" fmla="*/ 925 h 1025"/>
              <a:gd name="T14" fmla="*/ 0 w 2478"/>
              <a:gd name="T15" fmla="*/ 100 h 1025"/>
              <a:gd name="T16" fmla="*/ 100 w 2478"/>
              <a:gd name="T17"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8" h="1025">
                <a:moveTo>
                  <a:pt x="100" y="0"/>
                </a:moveTo>
                <a:lnTo>
                  <a:pt x="2378" y="0"/>
                </a:lnTo>
                <a:cubicBezTo>
                  <a:pt x="2433" y="0"/>
                  <a:pt x="2478" y="45"/>
                  <a:pt x="2478" y="100"/>
                </a:cubicBezTo>
                <a:lnTo>
                  <a:pt x="2478" y="925"/>
                </a:lnTo>
                <a:cubicBezTo>
                  <a:pt x="2478" y="980"/>
                  <a:pt x="2433" y="1025"/>
                  <a:pt x="2378" y="1025"/>
                </a:cubicBezTo>
                <a:lnTo>
                  <a:pt x="100" y="1025"/>
                </a:lnTo>
                <a:cubicBezTo>
                  <a:pt x="45" y="1025"/>
                  <a:pt x="0" y="980"/>
                  <a:pt x="0" y="925"/>
                </a:cubicBezTo>
                <a:lnTo>
                  <a:pt x="0" y="100"/>
                </a:lnTo>
                <a:cubicBezTo>
                  <a:pt x="0" y="45"/>
                  <a:pt x="45" y="0"/>
                  <a:pt x="10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7414" name="Freeform 6"/>
          <p:cNvSpPr>
            <a:spLocks noChangeArrowheads="1"/>
          </p:cNvSpPr>
          <p:nvPr/>
        </p:nvSpPr>
        <p:spPr bwMode="auto">
          <a:xfrm>
            <a:off x="4737101" y="1252544"/>
            <a:ext cx="2316163" cy="2827337"/>
          </a:xfrm>
          <a:custGeom>
            <a:avLst/>
            <a:gdLst>
              <a:gd name="T0" fmla="*/ 100 w 2478"/>
              <a:gd name="T1" fmla="*/ 0 h 3000"/>
              <a:gd name="T2" fmla="*/ 2378 w 2478"/>
              <a:gd name="T3" fmla="*/ 0 h 3000"/>
              <a:gd name="T4" fmla="*/ 2478 w 2478"/>
              <a:gd name="T5" fmla="*/ 100 h 3000"/>
              <a:gd name="T6" fmla="*/ 2478 w 2478"/>
              <a:gd name="T7" fmla="*/ 2900 h 3000"/>
              <a:gd name="T8" fmla="*/ 2378 w 2478"/>
              <a:gd name="T9" fmla="*/ 3000 h 3000"/>
              <a:gd name="T10" fmla="*/ 100 w 2478"/>
              <a:gd name="T11" fmla="*/ 3000 h 3000"/>
              <a:gd name="T12" fmla="*/ 0 w 2478"/>
              <a:gd name="T13" fmla="*/ 2900 h 3000"/>
              <a:gd name="T14" fmla="*/ 0 w 2478"/>
              <a:gd name="T15" fmla="*/ 100 h 3000"/>
              <a:gd name="T16" fmla="*/ 100 w 2478"/>
              <a:gd name="T17" fmla="*/ 0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8" h="3000">
                <a:moveTo>
                  <a:pt x="100" y="0"/>
                </a:moveTo>
                <a:lnTo>
                  <a:pt x="2378" y="0"/>
                </a:lnTo>
                <a:cubicBezTo>
                  <a:pt x="2433" y="0"/>
                  <a:pt x="2478" y="45"/>
                  <a:pt x="2478" y="100"/>
                </a:cubicBezTo>
                <a:lnTo>
                  <a:pt x="2478" y="2900"/>
                </a:lnTo>
                <a:cubicBezTo>
                  <a:pt x="2478" y="2955"/>
                  <a:pt x="2433" y="3000"/>
                  <a:pt x="2378" y="3000"/>
                </a:cubicBezTo>
                <a:lnTo>
                  <a:pt x="100" y="3000"/>
                </a:lnTo>
                <a:cubicBezTo>
                  <a:pt x="45" y="3000"/>
                  <a:pt x="0" y="2955"/>
                  <a:pt x="0" y="2900"/>
                </a:cubicBezTo>
                <a:lnTo>
                  <a:pt x="0" y="100"/>
                </a:lnTo>
                <a:cubicBezTo>
                  <a:pt x="0" y="45"/>
                  <a:pt x="45" y="0"/>
                  <a:pt x="10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7415" name="Freeform 7"/>
          <p:cNvSpPr>
            <a:spLocks noEditPoints="1" noChangeArrowheads="1"/>
          </p:cNvSpPr>
          <p:nvPr/>
        </p:nvSpPr>
        <p:spPr bwMode="auto">
          <a:xfrm>
            <a:off x="4287844" y="1598616"/>
            <a:ext cx="352425" cy="314325"/>
          </a:xfrm>
          <a:custGeom>
            <a:avLst/>
            <a:gdLst>
              <a:gd name="T0" fmla="*/ 0 w 377"/>
              <a:gd name="T1" fmla="*/ 250 h 333"/>
              <a:gd name="T2" fmla="*/ 189 w 377"/>
              <a:gd name="T3" fmla="*/ 250 h 333"/>
              <a:gd name="T4" fmla="*/ 189 w 377"/>
              <a:gd name="T5" fmla="*/ 333 h 333"/>
              <a:gd name="T6" fmla="*/ 377 w 377"/>
              <a:gd name="T7" fmla="*/ 166 h 333"/>
              <a:gd name="T8" fmla="*/ 189 w 377"/>
              <a:gd name="T9" fmla="*/ 0 h 333"/>
              <a:gd name="T10" fmla="*/ 189 w 377"/>
              <a:gd name="T11" fmla="*/ 83 h 333"/>
              <a:gd name="T12" fmla="*/ 0 w 377"/>
              <a:gd name="T13" fmla="*/ 83 h 333"/>
              <a:gd name="T14" fmla="*/ 0 w 377"/>
              <a:gd name="T15" fmla="*/ 250 h 333"/>
              <a:gd name="T16" fmla="*/ 0 w 377"/>
              <a:gd name="T17" fmla="*/ 16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33">
                <a:moveTo>
                  <a:pt x="0" y="250"/>
                </a:moveTo>
                <a:lnTo>
                  <a:pt x="189" y="250"/>
                </a:lnTo>
                <a:lnTo>
                  <a:pt x="189" y="333"/>
                </a:lnTo>
                <a:lnTo>
                  <a:pt x="377" y="166"/>
                </a:lnTo>
                <a:lnTo>
                  <a:pt x="189" y="0"/>
                </a:lnTo>
                <a:lnTo>
                  <a:pt x="189" y="83"/>
                </a:lnTo>
                <a:lnTo>
                  <a:pt x="0" y="83"/>
                </a:lnTo>
                <a:lnTo>
                  <a:pt x="0" y="250"/>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7416" name="Freeform 8"/>
          <p:cNvSpPr>
            <a:spLocks noEditPoints="1" noChangeArrowheads="1"/>
          </p:cNvSpPr>
          <p:nvPr/>
        </p:nvSpPr>
        <p:spPr bwMode="auto">
          <a:xfrm>
            <a:off x="7185030" y="1571625"/>
            <a:ext cx="352425" cy="312739"/>
          </a:xfrm>
          <a:custGeom>
            <a:avLst/>
            <a:gdLst>
              <a:gd name="T0" fmla="*/ 0 w 377"/>
              <a:gd name="T1" fmla="*/ 249 h 332"/>
              <a:gd name="T2" fmla="*/ 188 w 377"/>
              <a:gd name="T3" fmla="*/ 249 h 332"/>
              <a:gd name="T4" fmla="*/ 188 w 377"/>
              <a:gd name="T5" fmla="*/ 332 h 332"/>
              <a:gd name="T6" fmla="*/ 377 w 377"/>
              <a:gd name="T7" fmla="*/ 166 h 332"/>
              <a:gd name="T8" fmla="*/ 188 w 377"/>
              <a:gd name="T9" fmla="*/ 0 h 332"/>
              <a:gd name="T10" fmla="*/ 188 w 377"/>
              <a:gd name="T11" fmla="*/ 83 h 332"/>
              <a:gd name="T12" fmla="*/ 0 w 377"/>
              <a:gd name="T13" fmla="*/ 83 h 332"/>
              <a:gd name="T14" fmla="*/ 0 w 377"/>
              <a:gd name="T15" fmla="*/ 249 h 332"/>
              <a:gd name="T16" fmla="*/ 0 w 377"/>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32">
                <a:moveTo>
                  <a:pt x="0" y="249"/>
                </a:moveTo>
                <a:lnTo>
                  <a:pt x="188" y="249"/>
                </a:lnTo>
                <a:lnTo>
                  <a:pt x="188" y="332"/>
                </a:lnTo>
                <a:lnTo>
                  <a:pt x="377" y="166"/>
                </a:lnTo>
                <a:lnTo>
                  <a:pt x="188" y="0"/>
                </a:lnTo>
                <a:lnTo>
                  <a:pt x="188" y="83"/>
                </a:lnTo>
                <a:lnTo>
                  <a:pt x="0" y="83"/>
                </a:lnTo>
                <a:lnTo>
                  <a:pt x="0" y="249"/>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7417" name="Freeform 9"/>
          <p:cNvSpPr>
            <a:spLocks noEditPoints="1" noChangeArrowheads="1"/>
          </p:cNvSpPr>
          <p:nvPr/>
        </p:nvSpPr>
        <p:spPr bwMode="auto">
          <a:xfrm>
            <a:off x="7185030" y="3567118"/>
            <a:ext cx="352425" cy="312737"/>
          </a:xfrm>
          <a:custGeom>
            <a:avLst/>
            <a:gdLst>
              <a:gd name="T0" fmla="*/ 0 w 377"/>
              <a:gd name="T1" fmla="*/ 249 h 332"/>
              <a:gd name="T2" fmla="*/ 188 w 377"/>
              <a:gd name="T3" fmla="*/ 249 h 332"/>
              <a:gd name="T4" fmla="*/ 188 w 377"/>
              <a:gd name="T5" fmla="*/ 332 h 332"/>
              <a:gd name="T6" fmla="*/ 377 w 377"/>
              <a:gd name="T7" fmla="*/ 166 h 332"/>
              <a:gd name="T8" fmla="*/ 188 w 377"/>
              <a:gd name="T9" fmla="*/ 0 h 332"/>
              <a:gd name="T10" fmla="*/ 188 w 377"/>
              <a:gd name="T11" fmla="*/ 83 h 332"/>
              <a:gd name="T12" fmla="*/ 0 w 377"/>
              <a:gd name="T13" fmla="*/ 83 h 332"/>
              <a:gd name="T14" fmla="*/ 0 w 377"/>
              <a:gd name="T15" fmla="*/ 249 h 332"/>
              <a:gd name="T16" fmla="*/ 0 w 377"/>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32">
                <a:moveTo>
                  <a:pt x="0" y="249"/>
                </a:moveTo>
                <a:lnTo>
                  <a:pt x="188" y="249"/>
                </a:lnTo>
                <a:lnTo>
                  <a:pt x="188" y="332"/>
                </a:lnTo>
                <a:lnTo>
                  <a:pt x="377" y="166"/>
                </a:lnTo>
                <a:lnTo>
                  <a:pt x="188" y="0"/>
                </a:lnTo>
                <a:lnTo>
                  <a:pt x="188" y="83"/>
                </a:lnTo>
                <a:lnTo>
                  <a:pt x="0" y="83"/>
                </a:lnTo>
                <a:lnTo>
                  <a:pt x="0" y="249"/>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7418" name="Freeform 10"/>
          <p:cNvSpPr>
            <a:spLocks noChangeArrowheads="1"/>
          </p:cNvSpPr>
          <p:nvPr/>
        </p:nvSpPr>
        <p:spPr bwMode="auto">
          <a:xfrm>
            <a:off x="2170113" y="3076575"/>
            <a:ext cx="2006600" cy="965200"/>
          </a:xfrm>
          <a:custGeom>
            <a:avLst/>
            <a:gdLst>
              <a:gd name="T0" fmla="*/ 100 w 2478"/>
              <a:gd name="T1" fmla="*/ 0 h 1024"/>
              <a:gd name="T2" fmla="*/ 2378 w 2478"/>
              <a:gd name="T3" fmla="*/ 0 h 1024"/>
              <a:gd name="T4" fmla="*/ 2478 w 2478"/>
              <a:gd name="T5" fmla="*/ 99 h 1024"/>
              <a:gd name="T6" fmla="*/ 2478 w 2478"/>
              <a:gd name="T7" fmla="*/ 925 h 1024"/>
              <a:gd name="T8" fmla="*/ 2378 w 2478"/>
              <a:gd name="T9" fmla="*/ 1024 h 1024"/>
              <a:gd name="T10" fmla="*/ 100 w 2478"/>
              <a:gd name="T11" fmla="*/ 1024 h 1024"/>
              <a:gd name="T12" fmla="*/ 0 w 2478"/>
              <a:gd name="T13" fmla="*/ 925 h 1024"/>
              <a:gd name="T14" fmla="*/ 0 w 2478"/>
              <a:gd name="T15" fmla="*/ 99 h 1024"/>
              <a:gd name="T16" fmla="*/ 100 w 2478"/>
              <a:gd name="T17"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8" h="1024">
                <a:moveTo>
                  <a:pt x="100" y="0"/>
                </a:moveTo>
                <a:lnTo>
                  <a:pt x="2378" y="0"/>
                </a:lnTo>
                <a:cubicBezTo>
                  <a:pt x="2433" y="0"/>
                  <a:pt x="2478" y="44"/>
                  <a:pt x="2478" y="99"/>
                </a:cubicBezTo>
                <a:lnTo>
                  <a:pt x="2478" y="925"/>
                </a:lnTo>
                <a:cubicBezTo>
                  <a:pt x="2478" y="979"/>
                  <a:pt x="2433" y="1024"/>
                  <a:pt x="2378" y="1024"/>
                </a:cubicBezTo>
                <a:lnTo>
                  <a:pt x="100" y="1024"/>
                </a:lnTo>
                <a:cubicBezTo>
                  <a:pt x="45" y="1024"/>
                  <a:pt x="0" y="979"/>
                  <a:pt x="0" y="925"/>
                </a:cubicBezTo>
                <a:lnTo>
                  <a:pt x="0" y="99"/>
                </a:lnTo>
                <a:cubicBezTo>
                  <a:pt x="0" y="44"/>
                  <a:pt x="45" y="0"/>
                  <a:pt x="10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7419" name="Freeform 11"/>
          <p:cNvSpPr>
            <a:spLocks noEditPoints="1" noChangeArrowheads="1"/>
          </p:cNvSpPr>
          <p:nvPr/>
        </p:nvSpPr>
        <p:spPr bwMode="auto">
          <a:xfrm>
            <a:off x="4287844" y="3403600"/>
            <a:ext cx="352425" cy="314325"/>
          </a:xfrm>
          <a:custGeom>
            <a:avLst/>
            <a:gdLst>
              <a:gd name="T0" fmla="*/ 0 w 377"/>
              <a:gd name="T1" fmla="*/ 249 h 332"/>
              <a:gd name="T2" fmla="*/ 189 w 377"/>
              <a:gd name="T3" fmla="*/ 249 h 332"/>
              <a:gd name="T4" fmla="*/ 189 w 377"/>
              <a:gd name="T5" fmla="*/ 332 h 332"/>
              <a:gd name="T6" fmla="*/ 377 w 377"/>
              <a:gd name="T7" fmla="*/ 166 h 332"/>
              <a:gd name="T8" fmla="*/ 189 w 377"/>
              <a:gd name="T9" fmla="*/ 0 h 332"/>
              <a:gd name="T10" fmla="*/ 189 w 377"/>
              <a:gd name="T11" fmla="*/ 83 h 332"/>
              <a:gd name="T12" fmla="*/ 0 w 377"/>
              <a:gd name="T13" fmla="*/ 83 h 332"/>
              <a:gd name="T14" fmla="*/ 0 w 377"/>
              <a:gd name="T15" fmla="*/ 249 h 332"/>
              <a:gd name="T16" fmla="*/ 0 w 377"/>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32">
                <a:moveTo>
                  <a:pt x="0" y="249"/>
                </a:moveTo>
                <a:lnTo>
                  <a:pt x="189" y="249"/>
                </a:lnTo>
                <a:lnTo>
                  <a:pt x="189" y="332"/>
                </a:lnTo>
                <a:lnTo>
                  <a:pt x="377" y="166"/>
                </a:lnTo>
                <a:lnTo>
                  <a:pt x="189" y="0"/>
                </a:lnTo>
                <a:lnTo>
                  <a:pt x="189" y="83"/>
                </a:lnTo>
                <a:lnTo>
                  <a:pt x="0" y="83"/>
                </a:lnTo>
                <a:lnTo>
                  <a:pt x="0" y="249"/>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7420" name="Freeform 12"/>
          <p:cNvSpPr>
            <a:spLocks noEditPoints="1" noChangeArrowheads="1"/>
          </p:cNvSpPr>
          <p:nvPr/>
        </p:nvSpPr>
        <p:spPr bwMode="auto">
          <a:xfrm>
            <a:off x="7185030" y="2568576"/>
            <a:ext cx="352425" cy="314325"/>
          </a:xfrm>
          <a:custGeom>
            <a:avLst/>
            <a:gdLst>
              <a:gd name="T0" fmla="*/ 0 w 377"/>
              <a:gd name="T1" fmla="*/ 250 h 333"/>
              <a:gd name="T2" fmla="*/ 188 w 377"/>
              <a:gd name="T3" fmla="*/ 250 h 333"/>
              <a:gd name="T4" fmla="*/ 188 w 377"/>
              <a:gd name="T5" fmla="*/ 333 h 333"/>
              <a:gd name="T6" fmla="*/ 377 w 377"/>
              <a:gd name="T7" fmla="*/ 166 h 333"/>
              <a:gd name="T8" fmla="*/ 188 w 377"/>
              <a:gd name="T9" fmla="*/ 0 h 333"/>
              <a:gd name="T10" fmla="*/ 188 w 377"/>
              <a:gd name="T11" fmla="*/ 83 h 333"/>
              <a:gd name="T12" fmla="*/ 0 w 377"/>
              <a:gd name="T13" fmla="*/ 83 h 333"/>
              <a:gd name="T14" fmla="*/ 0 w 377"/>
              <a:gd name="T15" fmla="*/ 250 h 333"/>
              <a:gd name="T16" fmla="*/ 0 w 377"/>
              <a:gd name="T17" fmla="*/ 16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33">
                <a:moveTo>
                  <a:pt x="0" y="250"/>
                </a:moveTo>
                <a:lnTo>
                  <a:pt x="188" y="250"/>
                </a:lnTo>
                <a:lnTo>
                  <a:pt x="188" y="333"/>
                </a:lnTo>
                <a:lnTo>
                  <a:pt x="377" y="166"/>
                </a:lnTo>
                <a:lnTo>
                  <a:pt x="188" y="0"/>
                </a:lnTo>
                <a:lnTo>
                  <a:pt x="188" y="83"/>
                </a:lnTo>
                <a:lnTo>
                  <a:pt x="0" y="83"/>
                </a:lnTo>
                <a:lnTo>
                  <a:pt x="0" y="250"/>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7421" name="Freeform 13"/>
          <p:cNvSpPr>
            <a:spLocks noChangeArrowheads="1"/>
          </p:cNvSpPr>
          <p:nvPr/>
        </p:nvSpPr>
        <p:spPr bwMode="auto">
          <a:xfrm>
            <a:off x="7672389" y="1271588"/>
            <a:ext cx="2312987" cy="863600"/>
          </a:xfrm>
          <a:custGeom>
            <a:avLst/>
            <a:gdLst>
              <a:gd name="T0" fmla="*/ 89 w 3663"/>
              <a:gd name="T1" fmla="*/ 0 h 916"/>
              <a:gd name="T2" fmla="*/ 3574 w 3663"/>
              <a:gd name="T3" fmla="*/ 0 h 916"/>
              <a:gd name="T4" fmla="*/ 3663 w 3663"/>
              <a:gd name="T5" fmla="*/ 89 h 916"/>
              <a:gd name="T6" fmla="*/ 3663 w 3663"/>
              <a:gd name="T7" fmla="*/ 827 h 916"/>
              <a:gd name="T8" fmla="*/ 3574 w 3663"/>
              <a:gd name="T9" fmla="*/ 916 h 916"/>
              <a:gd name="T10" fmla="*/ 89 w 3663"/>
              <a:gd name="T11" fmla="*/ 916 h 916"/>
              <a:gd name="T12" fmla="*/ 0 w 3663"/>
              <a:gd name="T13" fmla="*/ 827 h 916"/>
              <a:gd name="T14" fmla="*/ 0 w 3663"/>
              <a:gd name="T15" fmla="*/ 89 h 916"/>
              <a:gd name="T16" fmla="*/ 89 w 3663"/>
              <a:gd name="T1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3" h="916">
                <a:moveTo>
                  <a:pt x="89" y="0"/>
                </a:moveTo>
                <a:lnTo>
                  <a:pt x="3574" y="0"/>
                </a:lnTo>
                <a:cubicBezTo>
                  <a:pt x="3623" y="0"/>
                  <a:pt x="3663" y="40"/>
                  <a:pt x="3663" y="89"/>
                </a:cubicBezTo>
                <a:lnTo>
                  <a:pt x="3663" y="827"/>
                </a:lnTo>
                <a:cubicBezTo>
                  <a:pt x="3663" y="876"/>
                  <a:pt x="3623" y="916"/>
                  <a:pt x="3574" y="916"/>
                </a:cubicBezTo>
                <a:lnTo>
                  <a:pt x="89" y="916"/>
                </a:lnTo>
                <a:cubicBezTo>
                  <a:pt x="40" y="916"/>
                  <a:pt x="0" y="876"/>
                  <a:pt x="0" y="827"/>
                </a:cubicBezTo>
                <a:lnTo>
                  <a:pt x="0" y="89"/>
                </a:lnTo>
                <a:cubicBezTo>
                  <a:pt x="0" y="40"/>
                  <a:pt x="40" y="0"/>
                  <a:pt x="89"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7422" name="Freeform 14"/>
          <p:cNvSpPr>
            <a:spLocks noChangeArrowheads="1"/>
          </p:cNvSpPr>
          <p:nvPr/>
        </p:nvSpPr>
        <p:spPr bwMode="auto">
          <a:xfrm>
            <a:off x="7672389" y="2274891"/>
            <a:ext cx="2312987" cy="862012"/>
          </a:xfrm>
          <a:custGeom>
            <a:avLst/>
            <a:gdLst>
              <a:gd name="T0" fmla="*/ 89 w 3663"/>
              <a:gd name="T1" fmla="*/ 0 h 916"/>
              <a:gd name="T2" fmla="*/ 3574 w 3663"/>
              <a:gd name="T3" fmla="*/ 0 h 916"/>
              <a:gd name="T4" fmla="*/ 3663 w 3663"/>
              <a:gd name="T5" fmla="*/ 89 h 916"/>
              <a:gd name="T6" fmla="*/ 3663 w 3663"/>
              <a:gd name="T7" fmla="*/ 826 h 916"/>
              <a:gd name="T8" fmla="*/ 3574 w 3663"/>
              <a:gd name="T9" fmla="*/ 916 h 916"/>
              <a:gd name="T10" fmla="*/ 89 w 3663"/>
              <a:gd name="T11" fmla="*/ 916 h 916"/>
              <a:gd name="T12" fmla="*/ 0 w 3663"/>
              <a:gd name="T13" fmla="*/ 826 h 916"/>
              <a:gd name="T14" fmla="*/ 0 w 3663"/>
              <a:gd name="T15" fmla="*/ 89 h 916"/>
              <a:gd name="T16" fmla="*/ 89 w 3663"/>
              <a:gd name="T1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3" h="916">
                <a:moveTo>
                  <a:pt x="89" y="0"/>
                </a:moveTo>
                <a:lnTo>
                  <a:pt x="3574" y="0"/>
                </a:lnTo>
                <a:cubicBezTo>
                  <a:pt x="3623" y="0"/>
                  <a:pt x="3663" y="40"/>
                  <a:pt x="3663" y="89"/>
                </a:cubicBezTo>
                <a:lnTo>
                  <a:pt x="3663" y="826"/>
                </a:lnTo>
                <a:cubicBezTo>
                  <a:pt x="3663" y="875"/>
                  <a:pt x="3623" y="916"/>
                  <a:pt x="3574" y="916"/>
                </a:cubicBezTo>
                <a:lnTo>
                  <a:pt x="89" y="916"/>
                </a:lnTo>
                <a:cubicBezTo>
                  <a:pt x="40" y="916"/>
                  <a:pt x="0" y="875"/>
                  <a:pt x="0" y="826"/>
                </a:cubicBezTo>
                <a:lnTo>
                  <a:pt x="0" y="89"/>
                </a:lnTo>
                <a:cubicBezTo>
                  <a:pt x="0" y="40"/>
                  <a:pt x="40" y="0"/>
                  <a:pt x="89"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7423" name="Freeform 15"/>
          <p:cNvSpPr>
            <a:spLocks noChangeArrowheads="1"/>
          </p:cNvSpPr>
          <p:nvPr/>
        </p:nvSpPr>
        <p:spPr bwMode="auto">
          <a:xfrm>
            <a:off x="7672389" y="3276600"/>
            <a:ext cx="2312987" cy="863600"/>
          </a:xfrm>
          <a:custGeom>
            <a:avLst/>
            <a:gdLst>
              <a:gd name="T0" fmla="*/ 89 w 3663"/>
              <a:gd name="T1" fmla="*/ 0 h 916"/>
              <a:gd name="T2" fmla="*/ 3574 w 3663"/>
              <a:gd name="T3" fmla="*/ 0 h 916"/>
              <a:gd name="T4" fmla="*/ 3663 w 3663"/>
              <a:gd name="T5" fmla="*/ 89 h 916"/>
              <a:gd name="T6" fmla="*/ 3663 w 3663"/>
              <a:gd name="T7" fmla="*/ 827 h 916"/>
              <a:gd name="T8" fmla="*/ 3574 w 3663"/>
              <a:gd name="T9" fmla="*/ 916 h 916"/>
              <a:gd name="T10" fmla="*/ 89 w 3663"/>
              <a:gd name="T11" fmla="*/ 916 h 916"/>
              <a:gd name="T12" fmla="*/ 0 w 3663"/>
              <a:gd name="T13" fmla="*/ 827 h 916"/>
              <a:gd name="T14" fmla="*/ 0 w 3663"/>
              <a:gd name="T15" fmla="*/ 89 h 916"/>
              <a:gd name="T16" fmla="*/ 89 w 3663"/>
              <a:gd name="T1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3" h="916">
                <a:moveTo>
                  <a:pt x="89" y="0"/>
                </a:moveTo>
                <a:lnTo>
                  <a:pt x="3574" y="0"/>
                </a:lnTo>
                <a:cubicBezTo>
                  <a:pt x="3623" y="0"/>
                  <a:pt x="3663" y="40"/>
                  <a:pt x="3663" y="89"/>
                </a:cubicBezTo>
                <a:lnTo>
                  <a:pt x="3663" y="827"/>
                </a:lnTo>
                <a:cubicBezTo>
                  <a:pt x="3663" y="876"/>
                  <a:pt x="3623" y="916"/>
                  <a:pt x="3574" y="916"/>
                </a:cubicBezTo>
                <a:lnTo>
                  <a:pt x="89" y="916"/>
                </a:lnTo>
                <a:cubicBezTo>
                  <a:pt x="40" y="916"/>
                  <a:pt x="0" y="876"/>
                  <a:pt x="0" y="827"/>
                </a:cubicBezTo>
                <a:lnTo>
                  <a:pt x="0" y="89"/>
                </a:lnTo>
                <a:cubicBezTo>
                  <a:pt x="0" y="40"/>
                  <a:pt x="40" y="0"/>
                  <a:pt x="89"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7424" name="TextBox 15"/>
          <p:cNvSpPr txBox="1">
            <a:spLocks noChangeArrowheads="1"/>
          </p:cNvSpPr>
          <p:nvPr/>
        </p:nvSpPr>
        <p:spPr bwMode="auto">
          <a:xfrm>
            <a:off x="2308225" y="1528764"/>
            <a:ext cx="16954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某某理论</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7425" name="TextBox 16"/>
          <p:cNvSpPr txBox="1">
            <a:spLocks noChangeArrowheads="1"/>
          </p:cNvSpPr>
          <p:nvPr/>
        </p:nvSpPr>
        <p:spPr bwMode="auto">
          <a:xfrm>
            <a:off x="2325689" y="3359152"/>
            <a:ext cx="16954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某某理论</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7426" name="TextBox 17"/>
          <p:cNvSpPr txBox="1">
            <a:spLocks noChangeArrowheads="1"/>
          </p:cNvSpPr>
          <p:nvPr/>
        </p:nvSpPr>
        <p:spPr bwMode="auto">
          <a:xfrm>
            <a:off x="5170494" y="2160588"/>
            <a:ext cx="16033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800">
                <a:solidFill>
                  <a:schemeClr val="accent2"/>
                </a:solidFill>
                <a:latin typeface="微软雅黑" panose="020B0503020204020204" pitchFamily="34" charset="-122"/>
                <a:ea typeface="微软雅黑" panose="020B0503020204020204" pitchFamily="34" charset="-122"/>
              </a:rPr>
              <a:t>您的标题</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17427" name="TextBox 18"/>
          <p:cNvSpPr txBox="1">
            <a:spLocks noChangeArrowheads="1"/>
          </p:cNvSpPr>
          <p:nvPr/>
        </p:nvSpPr>
        <p:spPr bwMode="auto">
          <a:xfrm>
            <a:off x="7932740" y="1484316"/>
            <a:ext cx="2052637"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分支功能一</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7428" name="TextBox 19"/>
          <p:cNvSpPr txBox="1">
            <a:spLocks noChangeArrowheads="1"/>
          </p:cNvSpPr>
          <p:nvPr/>
        </p:nvSpPr>
        <p:spPr bwMode="auto">
          <a:xfrm>
            <a:off x="7932740" y="2522540"/>
            <a:ext cx="2052637"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分支功能二</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7429" name="TextBox 20"/>
          <p:cNvSpPr txBox="1">
            <a:spLocks noChangeArrowheads="1"/>
          </p:cNvSpPr>
          <p:nvPr/>
        </p:nvSpPr>
        <p:spPr bwMode="auto">
          <a:xfrm>
            <a:off x="7932740" y="3505200"/>
            <a:ext cx="2052637"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分支功能三</a:t>
            </a:r>
            <a:endParaRPr lang="zh-CN" altLang="en-US" sz="200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 calcmode="lin" valueType="num">
                                      <p:cBhvr>
                                        <p:cTn id="7" dur="4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7410"/>
                                        </p:tgtEl>
                                        <p:attrNameLst>
                                          <p:attrName>ppt_y</p:attrName>
                                        </p:attrNameLst>
                                      </p:cBhvr>
                                      <p:tavLst>
                                        <p:tav tm="0">
                                          <p:val>
                                            <p:strVal val="#ppt_y"/>
                                          </p:val>
                                        </p:tav>
                                        <p:tav tm="100000">
                                          <p:val>
                                            <p:strVal val="#ppt_y"/>
                                          </p:val>
                                        </p:tav>
                                      </p:tavLst>
                                    </p:anim>
                                    <p:anim calcmode="lin" valueType="num">
                                      <p:cBhvr>
                                        <p:cTn id="9" dur="4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74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7410"/>
                                        </p:tgtEl>
                                      </p:cBhvr>
                                    </p:animEffect>
                                  </p:childTnLst>
                                </p:cTn>
                              </p:par>
                            </p:childTnLst>
                          </p:cTn>
                        </p:par>
                        <p:par>
                          <p:cTn id="12" fill="hold">
                            <p:stCondLst>
                              <p:cond delay="680"/>
                            </p:stCondLst>
                            <p:childTnLst>
                              <p:par>
                                <p:cTn id="13" presetID="2" presetClass="entr" presetSubtype="8" fill="hold" nodeType="afterEffect">
                                  <p:stCondLst>
                                    <p:cond delay="0"/>
                                  </p:stCondLst>
                                  <p:childTnLst>
                                    <p:set>
                                      <p:cBhvr>
                                        <p:cTn id="14" dur="1" fill="hold">
                                          <p:stCondLst>
                                            <p:cond delay="0"/>
                                          </p:stCondLst>
                                        </p:cTn>
                                        <p:tgtEl>
                                          <p:spTgt spid="17413"/>
                                        </p:tgtEl>
                                        <p:attrNameLst>
                                          <p:attrName>style.visibility</p:attrName>
                                        </p:attrNameLst>
                                      </p:cBhvr>
                                      <p:to>
                                        <p:strVal val="visible"/>
                                      </p:to>
                                    </p:set>
                                    <p:anim calcmode="lin" valueType="num">
                                      <p:cBhvr additive="base">
                                        <p:cTn id="15" dur="500" fill="hold"/>
                                        <p:tgtEl>
                                          <p:spTgt spid="17413"/>
                                        </p:tgtEl>
                                        <p:attrNameLst>
                                          <p:attrName>ppt_x</p:attrName>
                                        </p:attrNameLst>
                                      </p:cBhvr>
                                      <p:tavLst>
                                        <p:tav tm="0">
                                          <p:val>
                                            <p:strVal val="0-#ppt_w/2"/>
                                          </p:val>
                                        </p:tav>
                                        <p:tav tm="100000">
                                          <p:val>
                                            <p:strVal val="#ppt_x"/>
                                          </p:val>
                                        </p:tav>
                                      </p:tavLst>
                                    </p:anim>
                                    <p:anim calcmode="lin" valueType="num">
                                      <p:cBhvr additive="base">
                                        <p:cTn id="16" dur="500" fill="hold"/>
                                        <p:tgtEl>
                                          <p:spTgt spid="174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7418"/>
                                        </p:tgtEl>
                                        <p:attrNameLst>
                                          <p:attrName>style.visibility</p:attrName>
                                        </p:attrNameLst>
                                      </p:cBhvr>
                                      <p:to>
                                        <p:strVal val="visible"/>
                                      </p:to>
                                    </p:set>
                                    <p:anim calcmode="lin" valueType="num">
                                      <p:cBhvr additive="base">
                                        <p:cTn id="19" dur="500" fill="hold"/>
                                        <p:tgtEl>
                                          <p:spTgt spid="17418"/>
                                        </p:tgtEl>
                                        <p:attrNameLst>
                                          <p:attrName>ppt_x</p:attrName>
                                        </p:attrNameLst>
                                      </p:cBhvr>
                                      <p:tavLst>
                                        <p:tav tm="0">
                                          <p:val>
                                            <p:strVal val="0-#ppt_w/2"/>
                                          </p:val>
                                        </p:tav>
                                        <p:tav tm="100000">
                                          <p:val>
                                            <p:strVal val="#ppt_x"/>
                                          </p:val>
                                        </p:tav>
                                      </p:tavLst>
                                    </p:anim>
                                    <p:anim calcmode="lin" valueType="num">
                                      <p:cBhvr additive="base">
                                        <p:cTn id="20" dur="500" fill="hold"/>
                                        <p:tgtEl>
                                          <p:spTgt spid="17418"/>
                                        </p:tgtEl>
                                        <p:attrNameLst>
                                          <p:attrName>ppt_y</p:attrName>
                                        </p:attrNameLst>
                                      </p:cBhvr>
                                      <p:tavLst>
                                        <p:tav tm="0">
                                          <p:val>
                                            <p:strVal val="#ppt_y"/>
                                          </p:val>
                                        </p:tav>
                                        <p:tav tm="100000">
                                          <p:val>
                                            <p:strVal val="#ppt_y"/>
                                          </p:val>
                                        </p:tav>
                                      </p:tavLst>
                                    </p:anim>
                                  </p:childTnLst>
                                </p:cTn>
                              </p:par>
                            </p:childTnLst>
                          </p:cTn>
                        </p:par>
                        <p:par>
                          <p:cTn id="21" fill="hold">
                            <p:stCondLst>
                              <p:cond delay="1180"/>
                            </p:stCondLst>
                            <p:childTnLst>
                              <p:par>
                                <p:cTn id="22" presetID="31" presetClass="entr" presetSubtype="0" fill="hold" grpId="0" nodeType="afterEffect">
                                  <p:stCondLst>
                                    <p:cond delay="0"/>
                                  </p:stCondLst>
                                  <p:childTnLst>
                                    <p:set>
                                      <p:cBhvr>
                                        <p:cTn id="23" dur="1" fill="hold">
                                          <p:stCondLst>
                                            <p:cond delay="0"/>
                                          </p:stCondLst>
                                        </p:cTn>
                                        <p:tgtEl>
                                          <p:spTgt spid="17424"/>
                                        </p:tgtEl>
                                        <p:attrNameLst>
                                          <p:attrName>style.visibility</p:attrName>
                                        </p:attrNameLst>
                                      </p:cBhvr>
                                      <p:to>
                                        <p:strVal val="visible"/>
                                      </p:to>
                                    </p:set>
                                    <p:anim calcmode="lin" valueType="num">
                                      <p:cBhvr>
                                        <p:cTn id="24" dur="500" fill="hold"/>
                                        <p:tgtEl>
                                          <p:spTgt spid="17424"/>
                                        </p:tgtEl>
                                        <p:attrNameLst>
                                          <p:attrName>ppt_w</p:attrName>
                                        </p:attrNameLst>
                                      </p:cBhvr>
                                      <p:tavLst>
                                        <p:tav tm="0">
                                          <p:val>
                                            <p:fltVal val="0"/>
                                          </p:val>
                                        </p:tav>
                                        <p:tav tm="100000">
                                          <p:val>
                                            <p:strVal val="#ppt_w"/>
                                          </p:val>
                                        </p:tav>
                                      </p:tavLst>
                                    </p:anim>
                                    <p:anim calcmode="lin" valueType="num">
                                      <p:cBhvr>
                                        <p:cTn id="25" dur="500" fill="hold"/>
                                        <p:tgtEl>
                                          <p:spTgt spid="17424"/>
                                        </p:tgtEl>
                                        <p:attrNameLst>
                                          <p:attrName>ppt_h</p:attrName>
                                        </p:attrNameLst>
                                      </p:cBhvr>
                                      <p:tavLst>
                                        <p:tav tm="0">
                                          <p:val>
                                            <p:fltVal val="0"/>
                                          </p:val>
                                        </p:tav>
                                        <p:tav tm="100000">
                                          <p:val>
                                            <p:strVal val="#ppt_h"/>
                                          </p:val>
                                        </p:tav>
                                      </p:tavLst>
                                    </p:anim>
                                    <p:anim calcmode="lin" valueType="num">
                                      <p:cBhvr>
                                        <p:cTn id="26" dur="500" fill="hold"/>
                                        <p:tgtEl>
                                          <p:spTgt spid="17424"/>
                                        </p:tgtEl>
                                        <p:attrNameLst>
                                          <p:attrName>style.rotation</p:attrName>
                                        </p:attrNameLst>
                                      </p:cBhvr>
                                      <p:tavLst>
                                        <p:tav tm="0">
                                          <p:val>
                                            <p:fltVal val="90"/>
                                          </p:val>
                                        </p:tav>
                                        <p:tav tm="100000">
                                          <p:val>
                                            <p:fltVal val="0"/>
                                          </p:val>
                                        </p:tav>
                                      </p:tavLst>
                                    </p:anim>
                                    <p:animEffect transition="in" filter="fade">
                                      <p:cBhvr>
                                        <p:cTn id="27" dur="500"/>
                                        <p:tgtEl>
                                          <p:spTgt spid="17424"/>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7425"/>
                                        </p:tgtEl>
                                        <p:attrNameLst>
                                          <p:attrName>style.visibility</p:attrName>
                                        </p:attrNameLst>
                                      </p:cBhvr>
                                      <p:to>
                                        <p:strVal val="visible"/>
                                      </p:to>
                                    </p:set>
                                    <p:anim calcmode="lin" valueType="num">
                                      <p:cBhvr>
                                        <p:cTn id="30" dur="500" fill="hold"/>
                                        <p:tgtEl>
                                          <p:spTgt spid="17425"/>
                                        </p:tgtEl>
                                        <p:attrNameLst>
                                          <p:attrName>ppt_w</p:attrName>
                                        </p:attrNameLst>
                                      </p:cBhvr>
                                      <p:tavLst>
                                        <p:tav tm="0">
                                          <p:val>
                                            <p:fltVal val="0"/>
                                          </p:val>
                                        </p:tav>
                                        <p:tav tm="100000">
                                          <p:val>
                                            <p:strVal val="#ppt_w"/>
                                          </p:val>
                                        </p:tav>
                                      </p:tavLst>
                                    </p:anim>
                                    <p:anim calcmode="lin" valueType="num">
                                      <p:cBhvr>
                                        <p:cTn id="31" dur="500" fill="hold"/>
                                        <p:tgtEl>
                                          <p:spTgt spid="17425"/>
                                        </p:tgtEl>
                                        <p:attrNameLst>
                                          <p:attrName>ppt_h</p:attrName>
                                        </p:attrNameLst>
                                      </p:cBhvr>
                                      <p:tavLst>
                                        <p:tav tm="0">
                                          <p:val>
                                            <p:fltVal val="0"/>
                                          </p:val>
                                        </p:tav>
                                        <p:tav tm="100000">
                                          <p:val>
                                            <p:strVal val="#ppt_h"/>
                                          </p:val>
                                        </p:tav>
                                      </p:tavLst>
                                    </p:anim>
                                    <p:anim calcmode="lin" valueType="num">
                                      <p:cBhvr>
                                        <p:cTn id="32" dur="500" fill="hold"/>
                                        <p:tgtEl>
                                          <p:spTgt spid="17425"/>
                                        </p:tgtEl>
                                        <p:attrNameLst>
                                          <p:attrName>style.rotation</p:attrName>
                                        </p:attrNameLst>
                                      </p:cBhvr>
                                      <p:tavLst>
                                        <p:tav tm="0">
                                          <p:val>
                                            <p:fltVal val="90"/>
                                          </p:val>
                                        </p:tav>
                                        <p:tav tm="100000">
                                          <p:val>
                                            <p:fltVal val="0"/>
                                          </p:val>
                                        </p:tav>
                                      </p:tavLst>
                                    </p:anim>
                                    <p:animEffect transition="in" filter="fade">
                                      <p:cBhvr>
                                        <p:cTn id="33" dur="500"/>
                                        <p:tgtEl>
                                          <p:spTgt spid="17425"/>
                                        </p:tgtEl>
                                      </p:cBhvr>
                                    </p:animEffect>
                                  </p:childTnLst>
                                </p:cTn>
                              </p:par>
                            </p:childTnLst>
                          </p:cTn>
                        </p:par>
                        <p:par>
                          <p:cTn id="34" fill="hold">
                            <p:stCondLst>
                              <p:cond delay="1680"/>
                            </p:stCondLst>
                            <p:childTnLst>
                              <p:par>
                                <p:cTn id="35" presetID="12" presetClass="entr" presetSubtype="8" fill="hold" nodeType="afterEffect">
                                  <p:stCondLst>
                                    <p:cond delay="0"/>
                                  </p:stCondLst>
                                  <p:childTnLst>
                                    <p:set>
                                      <p:cBhvr>
                                        <p:cTn id="36" dur="1" fill="hold">
                                          <p:stCondLst>
                                            <p:cond delay="0"/>
                                          </p:stCondLst>
                                        </p:cTn>
                                        <p:tgtEl>
                                          <p:spTgt spid="17415"/>
                                        </p:tgtEl>
                                        <p:attrNameLst>
                                          <p:attrName>style.visibility</p:attrName>
                                        </p:attrNameLst>
                                      </p:cBhvr>
                                      <p:to>
                                        <p:strVal val="visible"/>
                                      </p:to>
                                    </p:set>
                                    <p:anim calcmode="lin" valueType="num">
                                      <p:cBhvr additive="base">
                                        <p:cTn id="37" dur="500"/>
                                        <p:tgtEl>
                                          <p:spTgt spid="17415"/>
                                        </p:tgtEl>
                                        <p:attrNameLst>
                                          <p:attrName>ppt_x</p:attrName>
                                        </p:attrNameLst>
                                      </p:cBhvr>
                                      <p:tavLst>
                                        <p:tav tm="0">
                                          <p:val>
                                            <p:strVal val="#ppt_x-#ppt_w*1.125000"/>
                                          </p:val>
                                        </p:tav>
                                        <p:tav tm="100000">
                                          <p:val>
                                            <p:strVal val="#ppt_x"/>
                                          </p:val>
                                        </p:tav>
                                      </p:tavLst>
                                    </p:anim>
                                    <p:animEffect transition="in" filter="wipe(right)">
                                      <p:cBhvr>
                                        <p:cTn id="38" dur="500"/>
                                        <p:tgtEl>
                                          <p:spTgt spid="17415"/>
                                        </p:tgtEl>
                                      </p:cBhvr>
                                    </p:animEffect>
                                  </p:childTnLst>
                                </p:cTn>
                              </p:par>
                              <p:par>
                                <p:cTn id="39" presetID="12" presetClass="entr" presetSubtype="8" fill="hold" nodeType="withEffect">
                                  <p:stCondLst>
                                    <p:cond delay="0"/>
                                  </p:stCondLst>
                                  <p:childTnLst>
                                    <p:set>
                                      <p:cBhvr>
                                        <p:cTn id="40" dur="1" fill="hold">
                                          <p:stCondLst>
                                            <p:cond delay="0"/>
                                          </p:stCondLst>
                                        </p:cTn>
                                        <p:tgtEl>
                                          <p:spTgt spid="17419"/>
                                        </p:tgtEl>
                                        <p:attrNameLst>
                                          <p:attrName>style.visibility</p:attrName>
                                        </p:attrNameLst>
                                      </p:cBhvr>
                                      <p:to>
                                        <p:strVal val="visible"/>
                                      </p:to>
                                    </p:set>
                                    <p:anim calcmode="lin" valueType="num">
                                      <p:cBhvr additive="base">
                                        <p:cTn id="41" dur="500"/>
                                        <p:tgtEl>
                                          <p:spTgt spid="17419"/>
                                        </p:tgtEl>
                                        <p:attrNameLst>
                                          <p:attrName>ppt_x</p:attrName>
                                        </p:attrNameLst>
                                      </p:cBhvr>
                                      <p:tavLst>
                                        <p:tav tm="0">
                                          <p:val>
                                            <p:strVal val="#ppt_x-#ppt_w*1.125000"/>
                                          </p:val>
                                        </p:tav>
                                        <p:tav tm="100000">
                                          <p:val>
                                            <p:strVal val="#ppt_x"/>
                                          </p:val>
                                        </p:tav>
                                      </p:tavLst>
                                    </p:anim>
                                    <p:animEffect transition="in" filter="wipe(right)">
                                      <p:cBhvr>
                                        <p:cTn id="42" dur="500"/>
                                        <p:tgtEl>
                                          <p:spTgt spid="17419"/>
                                        </p:tgtEl>
                                      </p:cBhvr>
                                    </p:animEffect>
                                  </p:childTnLst>
                                </p:cTn>
                              </p:par>
                            </p:childTnLst>
                          </p:cTn>
                        </p:par>
                        <p:par>
                          <p:cTn id="43" fill="hold">
                            <p:stCondLst>
                              <p:cond delay="2180"/>
                            </p:stCondLst>
                            <p:childTnLst>
                              <p:par>
                                <p:cTn id="44" presetID="31" presetClass="entr" presetSubtype="0" fill="hold" nodeType="afterEffect">
                                  <p:stCondLst>
                                    <p:cond delay="0"/>
                                  </p:stCondLst>
                                  <p:childTnLst>
                                    <p:set>
                                      <p:cBhvr>
                                        <p:cTn id="45" dur="1" fill="hold">
                                          <p:stCondLst>
                                            <p:cond delay="0"/>
                                          </p:stCondLst>
                                        </p:cTn>
                                        <p:tgtEl>
                                          <p:spTgt spid="17414"/>
                                        </p:tgtEl>
                                        <p:attrNameLst>
                                          <p:attrName>style.visibility</p:attrName>
                                        </p:attrNameLst>
                                      </p:cBhvr>
                                      <p:to>
                                        <p:strVal val="visible"/>
                                      </p:to>
                                    </p:set>
                                    <p:anim calcmode="lin" valueType="num">
                                      <p:cBhvr>
                                        <p:cTn id="46" dur="300" fill="hold"/>
                                        <p:tgtEl>
                                          <p:spTgt spid="17414"/>
                                        </p:tgtEl>
                                        <p:attrNameLst>
                                          <p:attrName>ppt_w</p:attrName>
                                        </p:attrNameLst>
                                      </p:cBhvr>
                                      <p:tavLst>
                                        <p:tav tm="0">
                                          <p:val>
                                            <p:fltVal val="0"/>
                                          </p:val>
                                        </p:tav>
                                        <p:tav tm="100000">
                                          <p:val>
                                            <p:strVal val="#ppt_w"/>
                                          </p:val>
                                        </p:tav>
                                      </p:tavLst>
                                    </p:anim>
                                    <p:anim calcmode="lin" valueType="num">
                                      <p:cBhvr>
                                        <p:cTn id="47" dur="300" fill="hold"/>
                                        <p:tgtEl>
                                          <p:spTgt spid="17414"/>
                                        </p:tgtEl>
                                        <p:attrNameLst>
                                          <p:attrName>ppt_h</p:attrName>
                                        </p:attrNameLst>
                                      </p:cBhvr>
                                      <p:tavLst>
                                        <p:tav tm="0">
                                          <p:val>
                                            <p:fltVal val="0"/>
                                          </p:val>
                                        </p:tav>
                                        <p:tav tm="100000">
                                          <p:val>
                                            <p:strVal val="#ppt_h"/>
                                          </p:val>
                                        </p:tav>
                                      </p:tavLst>
                                    </p:anim>
                                    <p:anim calcmode="lin" valueType="num">
                                      <p:cBhvr>
                                        <p:cTn id="48" dur="300" fill="hold"/>
                                        <p:tgtEl>
                                          <p:spTgt spid="17414"/>
                                        </p:tgtEl>
                                        <p:attrNameLst>
                                          <p:attrName>style.rotation</p:attrName>
                                        </p:attrNameLst>
                                      </p:cBhvr>
                                      <p:tavLst>
                                        <p:tav tm="0">
                                          <p:val>
                                            <p:fltVal val="90"/>
                                          </p:val>
                                        </p:tav>
                                        <p:tav tm="100000">
                                          <p:val>
                                            <p:fltVal val="0"/>
                                          </p:val>
                                        </p:tav>
                                      </p:tavLst>
                                    </p:anim>
                                    <p:animEffect transition="in" filter="fade">
                                      <p:cBhvr>
                                        <p:cTn id="49" dur="300"/>
                                        <p:tgtEl>
                                          <p:spTgt spid="17414"/>
                                        </p:tgtEl>
                                      </p:cBhvr>
                                    </p:animEffect>
                                  </p:childTnLst>
                                </p:cTn>
                              </p:par>
                            </p:childTnLst>
                          </p:cTn>
                        </p:par>
                        <p:par>
                          <p:cTn id="50" fill="hold">
                            <p:stCondLst>
                              <p:cond delay="268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7426"/>
                                        </p:tgtEl>
                                        <p:attrNameLst>
                                          <p:attrName>style.visibility</p:attrName>
                                        </p:attrNameLst>
                                      </p:cBhvr>
                                      <p:to>
                                        <p:strVal val="visible"/>
                                      </p:to>
                                    </p:set>
                                    <p:anim calcmode="lin" valueType="num">
                                      <p:cBhvr>
                                        <p:cTn id="53" dur="400" fill="hold"/>
                                        <p:tgtEl>
                                          <p:spTgt spid="17426"/>
                                        </p:tgtEl>
                                        <p:attrNameLst>
                                          <p:attrName>ppt_x</p:attrName>
                                        </p:attrNameLst>
                                      </p:cBhvr>
                                      <p:tavLst>
                                        <p:tav tm="0">
                                          <p:val>
                                            <p:strVal val="#ppt_x"/>
                                          </p:val>
                                        </p:tav>
                                        <p:tav tm="50000">
                                          <p:val>
                                            <p:strVal val="#ppt_x+.1"/>
                                          </p:val>
                                        </p:tav>
                                        <p:tav tm="100000">
                                          <p:val>
                                            <p:strVal val="#ppt_x"/>
                                          </p:val>
                                        </p:tav>
                                      </p:tavLst>
                                    </p:anim>
                                    <p:anim calcmode="lin" valueType="num">
                                      <p:cBhvr>
                                        <p:cTn id="54" dur="400" fill="hold"/>
                                        <p:tgtEl>
                                          <p:spTgt spid="17426"/>
                                        </p:tgtEl>
                                        <p:attrNameLst>
                                          <p:attrName>ppt_y</p:attrName>
                                        </p:attrNameLst>
                                      </p:cBhvr>
                                      <p:tavLst>
                                        <p:tav tm="0">
                                          <p:val>
                                            <p:strVal val="#ppt_y"/>
                                          </p:val>
                                        </p:tav>
                                        <p:tav tm="100000">
                                          <p:val>
                                            <p:strVal val="#ppt_y"/>
                                          </p:val>
                                        </p:tav>
                                      </p:tavLst>
                                    </p:anim>
                                    <p:anim calcmode="lin" valueType="num">
                                      <p:cBhvr>
                                        <p:cTn id="55" dur="400" fill="hold"/>
                                        <p:tgtEl>
                                          <p:spTgt spid="17426"/>
                                        </p:tgtEl>
                                        <p:attrNameLst>
                                          <p:attrName>ppt_h</p:attrName>
                                        </p:attrNameLst>
                                      </p:cBhvr>
                                      <p:tavLst>
                                        <p:tav tm="0">
                                          <p:val>
                                            <p:strVal val="#ppt_h/10"/>
                                          </p:val>
                                        </p:tav>
                                        <p:tav tm="50000">
                                          <p:val>
                                            <p:strVal val="#ppt_h+.01"/>
                                          </p:val>
                                        </p:tav>
                                        <p:tav tm="100000">
                                          <p:val>
                                            <p:strVal val="#ppt_h"/>
                                          </p:val>
                                        </p:tav>
                                      </p:tavLst>
                                    </p:anim>
                                    <p:anim calcmode="lin" valueType="num">
                                      <p:cBhvr>
                                        <p:cTn id="56" dur="400" fill="hold"/>
                                        <p:tgtEl>
                                          <p:spTgt spid="1742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400" tmFilter="0,0; .5, 1; 1, 1"/>
                                        <p:tgtEl>
                                          <p:spTgt spid="17426"/>
                                        </p:tgtEl>
                                      </p:cBhvr>
                                    </p:animEffect>
                                  </p:childTnLst>
                                </p:cTn>
                              </p:par>
                            </p:childTnLst>
                          </p:cTn>
                        </p:par>
                        <p:par>
                          <p:cTn id="58" fill="hold">
                            <p:stCondLst>
                              <p:cond delay="3000"/>
                            </p:stCondLst>
                            <p:childTnLst>
                              <p:par>
                                <p:cTn id="59" presetID="12" presetClass="entr" presetSubtype="8" fill="hold" nodeType="afterEffect">
                                  <p:stCondLst>
                                    <p:cond delay="0"/>
                                  </p:stCondLst>
                                  <p:childTnLst>
                                    <p:set>
                                      <p:cBhvr>
                                        <p:cTn id="60" dur="1" fill="hold">
                                          <p:stCondLst>
                                            <p:cond delay="0"/>
                                          </p:stCondLst>
                                        </p:cTn>
                                        <p:tgtEl>
                                          <p:spTgt spid="17416"/>
                                        </p:tgtEl>
                                        <p:attrNameLst>
                                          <p:attrName>style.visibility</p:attrName>
                                        </p:attrNameLst>
                                      </p:cBhvr>
                                      <p:to>
                                        <p:strVal val="visible"/>
                                      </p:to>
                                    </p:set>
                                    <p:anim calcmode="lin" valueType="num">
                                      <p:cBhvr additive="base">
                                        <p:cTn id="61" dur="500"/>
                                        <p:tgtEl>
                                          <p:spTgt spid="17416"/>
                                        </p:tgtEl>
                                        <p:attrNameLst>
                                          <p:attrName>ppt_x</p:attrName>
                                        </p:attrNameLst>
                                      </p:cBhvr>
                                      <p:tavLst>
                                        <p:tav tm="0">
                                          <p:val>
                                            <p:strVal val="#ppt_x-#ppt_w*1.125000"/>
                                          </p:val>
                                        </p:tav>
                                        <p:tav tm="100000">
                                          <p:val>
                                            <p:strVal val="#ppt_x"/>
                                          </p:val>
                                        </p:tav>
                                      </p:tavLst>
                                    </p:anim>
                                    <p:animEffect transition="in" filter="wipe(right)">
                                      <p:cBhvr>
                                        <p:cTn id="62" dur="500"/>
                                        <p:tgtEl>
                                          <p:spTgt spid="17416"/>
                                        </p:tgtEl>
                                      </p:cBhvr>
                                    </p:animEffect>
                                  </p:childTnLst>
                                </p:cTn>
                              </p:par>
                              <p:par>
                                <p:cTn id="63" presetID="12" presetClass="entr" presetSubtype="8" fill="hold" nodeType="withEffect">
                                  <p:stCondLst>
                                    <p:cond delay="100"/>
                                  </p:stCondLst>
                                  <p:childTnLst>
                                    <p:set>
                                      <p:cBhvr>
                                        <p:cTn id="64" dur="1" fill="hold">
                                          <p:stCondLst>
                                            <p:cond delay="0"/>
                                          </p:stCondLst>
                                        </p:cTn>
                                        <p:tgtEl>
                                          <p:spTgt spid="17420"/>
                                        </p:tgtEl>
                                        <p:attrNameLst>
                                          <p:attrName>style.visibility</p:attrName>
                                        </p:attrNameLst>
                                      </p:cBhvr>
                                      <p:to>
                                        <p:strVal val="visible"/>
                                      </p:to>
                                    </p:set>
                                    <p:anim calcmode="lin" valueType="num">
                                      <p:cBhvr additive="base">
                                        <p:cTn id="65" dur="500"/>
                                        <p:tgtEl>
                                          <p:spTgt spid="17420"/>
                                        </p:tgtEl>
                                        <p:attrNameLst>
                                          <p:attrName>ppt_x</p:attrName>
                                        </p:attrNameLst>
                                      </p:cBhvr>
                                      <p:tavLst>
                                        <p:tav tm="0">
                                          <p:val>
                                            <p:strVal val="#ppt_x-#ppt_w*1.125000"/>
                                          </p:val>
                                        </p:tav>
                                        <p:tav tm="100000">
                                          <p:val>
                                            <p:strVal val="#ppt_x"/>
                                          </p:val>
                                        </p:tav>
                                      </p:tavLst>
                                    </p:anim>
                                    <p:animEffect transition="in" filter="wipe(right)">
                                      <p:cBhvr>
                                        <p:cTn id="66" dur="500"/>
                                        <p:tgtEl>
                                          <p:spTgt spid="17420"/>
                                        </p:tgtEl>
                                      </p:cBhvr>
                                    </p:animEffect>
                                  </p:childTnLst>
                                </p:cTn>
                              </p:par>
                              <p:par>
                                <p:cTn id="67" presetID="12" presetClass="entr" presetSubtype="8" fill="hold" nodeType="withEffect">
                                  <p:stCondLst>
                                    <p:cond delay="200"/>
                                  </p:stCondLst>
                                  <p:childTnLst>
                                    <p:set>
                                      <p:cBhvr>
                                        <p:cTn id="68" dur="1" fill="hold">
                                          <p:stCondLst>
                                            <p:cond delay="0"/>
                                          </p:stCondLst>
                                        </p:cTn>
                                        <p:tgtEl>
                                          <p:spTgt spid="17417"/>
                                        </p:tgtEl>
                                        <p:attrNameLst>
                                          <p:attrName>style.visibility</p:attrName>
                                        </p:attrNameLst>
                                      </p:cBhvr>
                                      <p:to>
                                        <p:strVal val="visible"/>
                                      </p:to>
                                    </p:set>
                                    <p:anim calcmode="lin" valueType="num">
                                      <p:cBhvr additive="base">
                                        <p:cTn id="69" dur="500"/>
                                        <p:tgtEl>
                                          <p:spTgt spid="17417"/>
                                        </p:tgtEl>
                                        <p:attrNameLst>
                                          <p:attrName>ppt_x</p:attrName>
                                        </p:attrNameLst>
                                      </p:cBhvr>
                                      <p:tavLst>
                                        <p:tav tm="0">
                                          <p:val>
                                            <p:strVal val="#ppt_x-#ppt_w*1.125000"/>
                                          </p:val>
                                        </p:tav>
                                        <p:tav tm="100000">
                                          <p:val>
                                            <p:strVal val="#ppt_x"/>
                                          </p:val>
                                        </p:tav>
                                      </p:tavLst>
                                    </p:anim>
                                    <p:animEffect transition="in" filter="wipe(right)">
                                      <p:cBhvr>
                                        <p:cTn id="70" dur="500"/>
                                        <p:tgtEl>
                                          <p:spTgt spid="17417"/>
                                        </p:tgtEl>
                                      </p:cBhvr>
                                    </p:animEffect>
                                  </p:childTnLst>
                                </p:cTn>
                              </p:par>
                            </p:childTnLst>
                          </p:cTn>
                        </p:par>
                        <p:par>
                          <p:cTn id="71" fill="hold">
                            <p:stCondLst>
                              <p:cond delay="3500"/>
                            </p:stCondLst>
                            <p:childTnLst>
                              <p:par>
                                <p:cTn id="72" presetID="2" presetClass="entr" presetSubtype="2" fill="hold" nodeType="afterEffect">
                                  <p:stCondLst>
                                    <p:cond delay="0"/>
                                  </p:stCondLst>
                                  <p:childTnLst>
                                    <p:set>
                                      <p:cBhvr>
                                        <p:cTn id="73" dur="1" fill="hold">
                                          <p:stCondLst>
                                            <p:cond delay="0"/>
                                          </p:stCondLst>
                                        </p:cTn>
                                        <p:tgtEl>
                                          <p:spTgt spid="17421"/>
                                        </p:tgtEl>
                                        <p:attrNameLst>
                                          <p:attrName>style.visibility</p:attrName>
                                        </p:attrNameLst>
                                      </p:cBhvr>
                                      <p:to>
                                        <p:strVal val="visible"/>
                                      </p:to>
                                    </p:set>
                                    <p:anim calcmode="lin" valueType="num">
                                      <p:cBhvr additive="base">
                                        <p:cTn id="74" dur="500" fill="hold"/>
                                        <p:tgtEl>
                                          <p:spTgt spid="17421"/>
                                        </p:tgtEl>
                                        <p:attrNameLst>
                                          <p:attrName>ppt_x</p:attrName>
                                        </p:attrNameLst>
                                      </p:cBhvr>
                                      <p:tavLst>
                                        <p:tav tm="0">
                                          <p:val>
                                            <p:strVal val="1+#ppt_w/2"/>
                                          </p:val>
                                        </p:tav>
                                        <p:tav tm="100000">
                                          <p:val>
                                            <p:strVal val="#ppt_x"/>
                                          </p:val>
                                        </p:tav>
                                      </p:tavLst>
                                    </p:anim>
                                    <p:anim calcmode="lin" valueType="num">
                                      <p:cBhvr additive="base">
                                        <p:cTn id="75" dur="500" fill="hold"/>
                                        <p:tgtEl>
                                          <p:spTgt spid="17421"/>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100"/>
                                  </p:stCondLst>
                                  <p:childTnLst>
                                    <p:set>
                                      <p:cBhvr>
                                        <p:cTn id="77" dur="1" fill="hold">
                                          <p:stCondLst>
                                            <p:cond delay="0"/>
                                          </p:stCondLst>
                                        </p:cTn>
                                        <p:tgtEl>
                                          <p:spTgt spid="17422"/>
                                        </p:tgtEl>
                                        <p:attrNameLst>
                                          <p:attrName>style.visibility</p:attrName>
                                        </p:attrNameLst>
                                      </p:cBhvr>
                                      <p:to>
                                        <p:strVal val="visible"/>
                                      </p:to>
                                    </p:set>
                                    <p:anim calcmode="lin" valueType="num">
                                      <p:cBhvr additive="base">
                                        <p:cTn id="78" dur="500" fill="hold"/>
                                        <p:tgtEl>
                                          <p:spTgt spid="17422"/>
                                        </p:tgtEl>
                                        <p:attrNameLst>
                                          <p:attrName>ppt_x</p:attrName>
                                        </p:attrNameLst>
                                      </p:cBhvr>
                                      <p:tavLst>
                                        <p:tav tm="0">
                                          <p:val>
                                            <p:strVal val="1+#ppt_w/2"/>
                                          </p:val>
                                        </p:tav>
                                        <p:tav tm="100000">
                                          <p:val>
                                            <p:strVal val="#ppt_x"/>
                                          </p:val>
                                        </p:tav>
                                      </p:tavLst>
                                    </p:anim>
                                    <p:anim calcmode="lin" valueType="num">
                                      <p:cBhvr additive="base">
                                        <p:cTn id="79" dur="500" fill="hold"/>
                                        <p:tgtEl>
                                          <p:spTgt spid="17422"/>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200"/>
                                  </p:stCondLst>
                                  <p:childTnLst>
                                    <p:set>
                                      <p:cBhvr>
                                        <p:cTn id="81" dur="1" fill="hold">
                                          <p:stCondLst>
                                            <p:cond delay="0"/>
                                          </p:stCondLst>
                                        </p:cTn>
                                        <p:tgtEl>
                                          <p:spTgt spid="17423"/>
                                        </p:tgtEl>
                                        <p:attrNameLst>
                                          <p:attrName>style.visibility</p:attrName>
                                        </p:attrNameLst>
                                      </p:cBhvr>
                                      <p:to>
                                        <p:strVal val="visible"/>
                                      </p:to>
                                    </p:set>
                                    <p:anim calcmode="lin" valueType="num">
                                      <p:cBhvr additive="base">
                                        <p:cTn id="82" dur="500" fill="hold"/>
                                        <p:tgtEl>
                                          <p:spTgt spid="17423"/>
                                        </p:tgtEl>
                                        <p:attrNameLst>
                                          <p:attrName>ppt_x</p:attrName>
                                        </p:attrNameLst>
                                      </p:cBhvr>
                                      <p:tavLst>
                                        <p:tav tm="0">
                                          <p:val>
                                            <p:strVal val="1+#ppt_w/2"/>
                                          </p:val>
                                        </p:tav>
                                        <p:tav tm="100000">
                                          <p:val>
                                            <p:strVal val="#ppt_x"/>
                                          </p:val>
                                        </p:tav>
                                      </p:tavLst>
                                    </p:anim>
                                    <p:anim calcmode="lin" valueType="num">
                                      <p:cBhvr additive="base">
                                        <p:cTn id="83" dur="500" fill="hold"/>
                                        <p:tgtEl>
                                          <p:spTgt spid="17423"/>
                                        </p:tgtEl>
                                        <p:attrNameLst>
                                          <p:attrName>ppt_y</p:attrName>
                                        </p:attrNameLst>
                                      </p:cBhvr>
                                      <p:tavLst>
                                        <p:tav tm="0">
                                          <p:val>
                                            <p:strVal val="#ppt_y"/>
                                          </p:val>
                                        </p:tav>
                                        <p:tav tm="100000">
                                          <p:val>
                                            <p:strVal val="#ppt_y"/>
                                          </p:val>
                                        </p:tav>
                                      </p:tavLst>
                                    </p:anim>
                                  </p:childTnLst>
                                </p:cTn>
                              </p:par>
                            </p:childTnLst>
                          </p:cTn>
                        </p:par>
                        <p:par>
                          <p:cTn id="84" fill="hold">
                            <p:stCondLst>
                              <p:cond delay="4000"/>
                            </p:stCondLst>
                            <p:childTnLst>
                              <p:par>
                                <p:cTn id="85" presetID="42" presetClass="entr" presetSubtype="0" fill="hold" grpId="0" nodeType="afterEffect">
                                  <p:stCondLst>
                                    <p:cond delay="0"/>
                                  </p:stCondLst>
                                  <p:childTnLst>
                                    <p:set>
                                      <p:cBhvr>
                                        <p:cTn id="86" dur="1" fill="hold">
                                          <p:stCondLst>
                                            <p:cond delay="0"/>
                                          </p:stCondLst>
                                        </p:cTn>
                                        <p:tgtEl>
                                          <p:spTgt spid="17427"/>
                                        </p:tgtEl>
                                        <p:attrNameLst>
                                          <p:attrName>style.visibility</p:attrName>
                                        </p:attrNameLst>
                                      </p:cBhvr>
                                      <p:to>
                                        <p:strVal val="visible"/>
                                      </p:to>
                                    </p:set>
                                    <p:animEffect transition="in" filter="fade">
                                      <p:cBhvr>
                                        <p:cTn id="87" dur="500"/>
                                        <p:tgtEl>
                                          <p:spTgt spid="17427"/>
                                        </p:tgtEl>
                                      </p:cBhvr>
                                    </p:animEffect>
                                    <p:anim calcmode="lin" valueType="num">
                                      <p:cBhvr>
                                        <p:cTn id="88" dur="500" fill="hold"/>
                                        <p:tgtEl>
                                          <p:spTgt spid="17427"/>
                                        </p:tgtEl>
                                        <p:attrNameLst>
                                          <p:attrName>ppt_x</p:attrName>
                                        </p:attrNameLst>
                                      </p:cBhvr>
                                      <p:tavLst>
                                        <p:tav tm="0">
                                          <p:val>
                                            <p:strVal val="#ppt_x"/>
                                          </p:val>
                                        </p:tav>
                                        <p:tav tm="100000">
                                          <p:val>
                                            <p:strVal val="#ppt_x"/>
                                          </p:val>
                                        </p:tav>
                                      </p:tavLst>
                                    </p:anim>
                                    <p:anim calcmode="lin" valueType="num">
                                      <p:cBhvr>
                                        <p:cTn id="89" dur="500" fill="hold"/>
                                        <p:tgtEl>
                                          <p:spTgt spid="1742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7428"/>
                                        </p:tgtEl>
                                        <p:attrNameLst>
                                          <p:attrName>style.visibility</p:attrName>
                                        </p:attrNameLst>
                                      </p:cBhvr>
                                      <p:to>
                                        <p:strVal val="visible"/>
                                      </p:to>
                                    </p:set>
                                    <p:animEffect transition="in" filter="fade">
                                      <p:cBhvr>
                                        <p:cTn id="92" dur="500"/>
                                        <p:tgtEl>
                                          <p:spTgt spid="17428"/>
                                        </p:tgtEl>
                                      </p:cBhvr>
                                    </p:animEffect>
                                    <p:anim calcmode="lin" valueType="num">
                                      <p:cBhvr>
                                        <p:cTn id="93" dur="500" fill="hold"/>
                                        <p:tgtEl>
                                          <p:spTgt spid="17428"/>
                                        </p:tgtEl>
                                        <p:attrNameLst>
                                          <p:attrName>ppt_x</p:attrName>
                                        </p:attrNameLst>
                                      </p:cBhvr>
                                      <p:tavLst>
                                        <p:tav tm="0">
                                          <p:val>
                                            <p:strVal val="#ppt_x"/>
                                          </p:val>
                                        </p:tav>
                                        <p:tav tm="100000">
                                          <p:val>
                                            <p:strVal val="#ppt_x"/>
                                          </p:val>
                                        </p:tav>
                                      </p:tavLst>
                                    </p:anim>
                                    <p:anim calcmode="lin" valueType="num">
                                      <p:cBhvr>
                                        <p:cTn id="94" dur="500" fill="hold"/>
                                        <p:tgtEl>
                                          <p:spTgt spid="1742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7429"/>
                                        </p:tgtEl>
                                        <p:attrNameLst>
                                          <p:attrName>style.visibility</p:attrName>
                                        </p:attrNameLst>
                                      </p:cBhvr>
                                      <p:to>
                                        <p:strVal val="visible"/>
                                      </p:to>
                                    </p:set>
                                    <p:animEffect transition="in" filter="fade">
                                      <p:cBhvr>
                                        <p:cTn id="97" dur="500"/>
                                        <p:tgtEl>
                                          <p:spTgt spid="17429"/>
                                        </p:tgtEl>
                                      </p:cBhvr>
                                    </p:animEffect>
                                    <p:anim calcmode="lin" valueType="num">
                                      <p:cBhvr>
                                        <p:cTn id="98" dur="500" fill="hold"/>
                                        <p:tgtEl>
                                          <p:spTgt spid="17429"/>
                                        </p:tgtEl>
                                        <p:attrNameLst>
                                          <p:attrName>ppt_x</p:attrName>
                                        </p:attrNameLst>
                                      </p:cBhvr>
                                      <p:tavLst>
                                        <p:tav tm="0">
                                          <p:val>
                                            <p:strVal val="#ppt_x"/>
                                          </p:val>
                                        </p:tav>
                                        <p:tav tm="100000">
                                          <p:val>
                                            <p:strVal val="#ppt_x"/>
                                          </p:val>
                                        </p:tav>
                                      </p:tavLst>
                                    </p:anim>
                                    <p:anim calcmode="lin" valueType="num">
                                      <p:cBhvr>
                                        <p:cTn id="99" dur="500" fill="hold"/>
                                        <p:tgtEl>
                                          <p:spTgt spid="17429"/>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22" presetClass="entr" presetSubtype="1" fill="hold" grpId="0" nodeType="afterEffect">
                                  <p:stCondLst>
                                    <p:cond delay="0"/>
                                  </p:stCondLst>
                                  <p:childTnLst>
                                    <p:set>
                                      <p:cBhvr>
                                        <p:cTn id="102" dur="1" fill="hold">
                                          <p:stCondLst>
                                            <p:cond delay="0"/>
                                          </p:stCondLst>
                                        </p:cTn>
                                        <p:tgtEl>
                                          <p:spTgt spid="17412"/>
                                        </p:tgtEl>
                                        <p:attrNameLst>
                                          <p:attrName>style.visibility</p:attrName>
                                        </p:attrNameLst>
                                      </p:cBhvr>
                                      <p:to>
                                        <p:strVal val="visible"/>
                                      </p:to>
                                    </p:set>
                                    <p:animEffect transition="in" filter="wipe(up)">
                                      <p:cBhvr>
                                        <p:cTn id="103"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2" grpId="0"/>
      <p:bldP spid="17424" grpId="0"/>
      <p:bldP spid="17425" grpId="0"/>
      <p:bldP spid="17426" grpId="0"/>
      <p:bldP spid="17427" grpId="0"/>
      <p:bldP spid="17428" grpId="0"/>
      <p:bldP spid="174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1"/>
          <p:cNvSpPr txBox="1">
            <a:spLocks noChangeArrowheads="1"/>
          </p:cNvSpPr>
          <p:nvPr/>
        </p:nvSpPr>
        <p:spPr bwMode="auto">
          <a:xfrm>
            <a:off x="2854327" y="87315"/>
            <a:ext cx="22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2.2 </a:t>
            </a:r>
            <a:r>
              <a:rPr lang="zh-CN" altLang="en-US" sz="2800">
                <a:solidFill>
                  <a:schemeClr val="accent2"/>
                </a:solidFill>
                <a:latin typeface="微软雅黑" panose="020B0503020204020204" pitchFamily="34" charset="-122"/>
                <a:ea typeface="微软雅黑" panose="020B0503020204020204" pitchFamily="34" charset="-122"/>
              </a:rPr>
              <a:t>研究思路</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2</a:t>
            </a:r>
            <a:endParaRPr lang="zh-CN" altLang="en-US">
              <a:solidFill>
                <a:schemeClr val="accent2"/>
              </a:solidFill>
            </a:endParaRPr>
          </a:p>
        </p:txBody>
      </p:sp>
      <p:sp>
        <p:nvSpPr>
          <p:cNvPr id="18436" name="Freeform 6"/>
          <p:cNvSpPr>
            <a:spLocks noChangeArrowheads="1"/>
          </p:cNvSpPr>
          <p:nvPr/>
        </p:nvSpPr>
        <p:spPr bwMode="auto">
          <a:xfrm>
            <a:off x="2178049" y="1397000"/>
            <a:ext cx="7958139" cy="6858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DADADB"/>
          </a:solidFill>
          <a:ln w="10">
            <a:solidFill>
              <a:srgbClr val="B5B5B7"/>
            </a:solidFill>
            <a:round/>
          </a:ln>
        </p:spPr>
        <p:txBody>
          <a:bodyPr lIns="91432" tIns="45718" rIns="91432" bIns="45718"/>
          <a:lstStyle/>
          <a:p>
            <a:pPr eaLnBrk="0" hangingPunct="0"/>
            <a:endParaRPr lang="zh-CN" altLang="en-US"/>
          </a:p>
        </p:txBody>
      </p:sp>
      <p:sp>
        <p:nvSpPr>
          <p:cNvPr id="18437" name="Freeform 7"/>
          <p:cNvSpPr>
            <a:spLocks noChangeArrowheads="1"/>
          </p:cNvSpPr>
          <p:nvPr/>
        </p:nvSpPr>
        <p:spPr bwMode="auto">
          <a:xfrm>
            <a:off x="2178049" y="2705100"/>
            <a:ext cx="7958139" cy="6858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DADADB"/>
          </a:solidFill>
          <a:ln w="10">
            <a:solidFill>
              <a:srgbClr val="B5B5B7"/>
            </a:solidFill>
            <a:round/>
          </a:ln>
        </p:spPr>
        <p:txBody>
          <a:bodyPr lIns="91432" tIns="45718" rIns="91432" bIns="45718"/>
          <a:lstStyle/>
          <a:p>
            <a:pPr eaLnBrk="0" hangingPunct="0"/>
            <a:endParaRPr lang="zh-CN" altLang="en-US"/>
          </a:p>
        </p:txBody>
      </p:sp>
      <p:sp>
        <p:nvSpPr>
          <p:cNvPr id="18438" name="Freeform 8"/>
          <p:cNvSpPr>
            <a:spLocks noChangeArrowheads="1"/>
          </p:cNvSpPr>
          <p:nvPr/>
        </p:nvSpPr>
        <p:spPr bwMode="auto">
          <a:xfrm>
            <a:off x="2178049" y="3957639"/>
            <a:ext cx="7958139" cy="685800"/>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ADADB"/>
          </a:solidFill>
          <a:ln w="10">
            <a:solidFill>
              <a:srgbClr val="B5B5B7"/>
            </a:solidFill>
            <a:round/>
          </a:ln>
        </p:spPr>
        <p:txBody>
          <a:bodyPr lIns="91432" tIns="45718" rIns="91432" bIns="45718"/>
          <a:lstStyle/>
          <a:p>
            <a:pPr eaLnBrk="0" hangingPunct="0"/>
            <a:endParaRPr lang="zh-CN" altLang="en-US"/>
          </a:p>
        </p:txBody>
      </p:sp>
      <p:sp>
        <p:nvSpPr>
          <p:cNvPr id="18439" name="Freeform 9"/>
          <p:cNvSpPr>
            <a:spLocks noChangeArrowheads="1"/>
          </p:cNvSpPr>
          <p:nvPr/>
        </p:nvSpPr>
        <p:spPr bwMode="auto">
          <a:xfrm>
            <a:off x="2178049" y="5180013"/>
            <a:ext cx="7958139" cy="685800"/>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ADADB"/>
          </a:solidFill>
          <a:ln w="10">
            <a:solidFill>
              <a:srgbClr val="B5B5B7"/>
            </a:solidFill>
            <a:round/>
          </a:ln>
        </p:spPr>
        <p:txBody>
          <a:bodyPr lIns="91432" tIns="45718" rIns="91432" bIns="45718"/>
          <a:lstStyle/>
          <a:p>
            <a:pPr eaLnBrk="0" hangingPunct="0"/>
            <a:endParaRPr lang="zh-CN" altLang="en-US"/>
          </a:p>
        </p:txBody>
      </p:sp>
      <p:sp>
        <p:nvSpPr>
          <p:cNvPr id="18440" name="Freeform 10"/>
          <p:cNvSpPr>
            <a:spLocks noEditPoints="1" noChangeArrowheads="1"/>
          </p:cNvSpPr>
          <p:nvPr/>
        </p:nvSpPr>
        <p:spPr bwMode="auto">
          <a:xfrm>
            <a:off x="2889251" y="1041401"/>
            <a:ext cx="1868488" cy="1455739"/>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8441" name="Freeform 11"/>
          <p:cNvSpPr>
            <a:spLocks noEditPoints="1" noChangeArrowheads="1"/>
          </p:cNvSpPr>
          <p:nvPr/>
        </p:nvSpPr>
        <p:spPr bwMode="auto">
          <a:xfrm>
            <a:off x="2889251" y="2338391"/>
            <a:ext cx="1868488" cy="1420812"/>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8442" name="Freeform 12"/>
          <p:cNvSpPr>
            <a:spLocks noEditPoints="1" noChangeArrowheads="1"/>
          </p:cNvSpPr>
          <p:nvPr/>
        </p:nvSpPr>
        <p:spPr bwMode="auto">
          <a:xfrm>
            <a:off x="2889251" y="3579814"/>
            <a:ext cx="1868488" cy="1420812"/>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8443" name="Freeform 13"/>
          <p:cNvSpPr>
            <a:spLocks noEditPoints="1" noChangeArrowheads="1"/>
          </p:cNvSpPr>
          <p:nvPr/>
        </p:nvSpPr>
        <p:spPr bwMode="auto">
          <a:xfrm>
            <a:off x="2889251" y="4805369"/>
            <a:ext cx="1868488" cy="1419225"/>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8444" name="TextBox 11"/>
          <p:cNvSpPr txBox="1">
            <a:spLocks noChangeArrowheads="1"/>
          </p:cNvSpPr>
          <p:nvPr/>
        </p:nvSpPr>
        <p:spPr bwMode="auto">
          <a:xfrm>
            <a:off x="4978400" y="1416051"/>
            <a:ext cx="45815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8445" name="TextBox 12"/>
          <p:cNvSpPr txBox="1">
            <a:spLocks noChangeArrowheads="1"/>
          </p:cNvSpPr>
          <p:nvPr/>
        </p:nvSpPr>
        <p:spPr bwMode="auto">
          <a:xfrm>
            <a:off x="2921003" y="1524001"/>
            <a:ext cx="1804988"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300">
                <a:solidFill>
                  <a:schemeClr val="accent2"/>
                </a:solidFill>
                <a:latin typeface="微软雅黑" panose="020B0503020204020204" pitchFamily="34" charset="-122"/>
                <a:ea typeface="微软雅黑" panose="020B0503020204020204" pitchFamily="34" charset="-122"/>
              </a:rPr>
              <a:t>标题文字</a:t>
            </a:r>
            <a:endParaRPr lang="en-US" altLang="zh-CN" sz="2300">
              <a:solidFill>
                <a:schemeClr val="accent2"/>
              </a:solidFill>
              <a:latin typeface="微软雅黑" panose="020B0503020204020204" pitchFamily="34" charset="-122"/>
              <a:ea typeface="微软雅黑" panose="020B0503020204020204" pitchFamily="34" charset="-122"/>
            </a:endParaRPr>
          </a:p>
        </p:txBody>
      </p:sp>
      <p:sp>
        <p:nvSpPr>
          <p:cNvPr id="18446" name="TextBox 13"/>
          <p:cNvSpPr txBox="1">
            <a:spLocks noChangeArrowheads="1"/>
          </p:cNvSpPr>
          <p:nvPr/>
        </p:nvSpPr>
        <p:spPr bwMode="auto">
          <a:xfrm>
            <a:off x="2921003" y="2874965"/>
            <a:ext cx="1804988"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300">
                <a:solidFill>
                  <a:schemeClr val="accent2"/>
                </a:solidFill>
                <a:latin typeface="微软雅黑" panose="020B0503020204020204" pitchFamily="34" charset="-122"/>
                <a:ea typeface="微软雅黑" panose="020B0503020204020204" pitchFamily="34" charset="-122"/>
              </a:rPr>
              <a:t>标题文字</a:t>
            </a:r>
            <a:endParaRPr lang="en-US" altLang="zh-CN" sz="2300">
              <a:solidFill>
                <a:schemeClr val="accent2"/>
              </a:solidFill>
              <a:latin typeface="微软雅黑" panose="020B0503020204020204" pitchFamily="34" charset="-122"/>
              <a:ea typeface="微软雅黑" panose="020B0503020204020204" pitchFamily="34" charset="-122"/>
            </a:endParaRPr>
          </a:p>
        </p:txBody>
      </p:sp>
      <p:sp>
        <p:nvSpPr>
          <p:cNvPr id="18447" name="TextBox 14"/>
          <p:cNvSpPr txBox="1">
            <a:spLocks noChangeArrowheads="1"/>
          </p:cNvSpPr>
          <p:nvPr/>
        </p:nvSpPr>
        <p:spPr bwMode="auto">
          <a:xfrm>
            <a:off x="2921003" y="4130677"/>
            <a:ext cx="1804988"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300">
                <a:solidFill>
                  <a:schemeClr val="accent2"/>
                </a:solidFill>
                <a:latin typeface="微软雅黑" panose="020B0503020204020204" pitchFamily="34" charset="-122"/>
                <a:ea typeface="微软雅黑" panose="020B0503020204020204" pitchFamily="34" charset="-122"/>
              </a:rPr>
              <a:t>标题文字</a:t>
            </a:r>
            <a:endParaRPr lang="en-US" altLang="zh-CN" sz="2300">
              <a:solidFill>
                <a:schemeClr val="accent2"/>
              </a:solidFill>
              <a:latin typeface="微软雅黑" panose="020B0503020204020204" pitchFamily="34" charset="-122"/>
              <a:ea typeface="微软雅黑" panose="020B0503020204020204" pitchFamily="34" charset="-122"/>
            </a:endParaRPr>
          </a:p>
        </p:txBody>
      </p:sp>
      <p:sp>
        <p:nvSpPr>
          <p:cNvPr id="18448" name="TextBox 15"/>
          <p:cNvSpPr txBox="1">
            <a:spLocks noChangeArrowheads="1"/>
          </p:cNvSpPr>
          <p:nvPr/>
        </p:nvSpPr>
        <p:spPr bwMode="auto">
          <a:xfrm>
            <a:off x="2921003" y="5318125"/>
            <a:ext cx="1804988"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300">
                <a:solidFill>
                  <a:schemeClr val="accent2"/>
                </a:solidFill>
                <a:latin typeface="微软雅黑" panose="020B0503020204020204" pitchFamily="34" charset="-122"/>
                <a:ea typeface="微软雅黑" panose="020B0503020204020204" pitchFamily="34" charset="-122"/>
              </a:rPr>
              <a:t>标题文字</a:t>
            </a:r>
            <a:endParaRPr lang="en-US" altLang="zh-CN" sz="2300">
              <a:solidFill>
                <a:schemeClr val="accent2"/>
              </a:solidFill>
              <a:latin typeface="微软雅黑" panose="020B0503020204020204" pitchFamily="34" charset="-122"/>
              <a:ea typeface="微软雅黑" panose="020B0503020204020204" pitchFamily="34" charset="-122"/>
            </a:endParaRPr>
          </a:p>
        </p:txBody>
      </p:sp>
      <p:sp>
        <p:nvSpPr>
          <p:cNvPr id="18449" name="TextBox 16"/>
          <p:cNvSpPr txBox="1">
            <a:spLocks noChangeArrowheads="1"/>
          </p:cNvSpPr>
          <p:nvPr/>
        </p:nvSpPr>
        <p:spPr bwMode="auto">
          <a:xfrm>
            <a:off x="4978400" y="2740027"/>
            <a:ext cx="45815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8450" name="TextBox 17"/>
          <p:cNvSpPr txBox="1">
            <a:spLocks noChangeArrowheads="1"/>
          </p:cNvSpPr>
          <p:nvPr/>
        </p:nvSpPr>
        <p:spPr bwMode="auto">
          <a:xfrm>
            <a:off x="4978400" y="3995739"/>
            <a:ext cx="45815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8451" name="TextBox 18"/>
          <p:cNvSpPr txBox="1">
            <a:spLocks noChangeArrowheads="1"/>
          </p:cNvSpPr>
          <p:nvPr/>
        </p:nvSpPr>
        <p:spPr bwMode="auto">
          <a:xfrm>
            <a:off x="4978400" y="5197475"/>
            <a:ext cx="45815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8452" name="TextBox 19"/>
          <p:cNvSpPr txBox="1">
            <a:spLocks noChangeArrowheads="1"/>
          </p:cNvSpPr>
          <p:nvPr/>
        </p:nvSpPr>
        <p:spPr bwMode="auto">
          <a:xfrm>
            <a:off x="2228856" y="1473205"/>
            <a:ext cx="60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en-US" altLang="zh-CN" sz="3100" b="1">
                <a:solidFill>
                  <a:schemeClr val="accent1"/>
                </a:solidFill>
                <a:latin typeface="微软雅黑" panose="020B0503020204020204" pitchFamily="34" charset="-122"/>
                <a:ea typeface="微软雅黑" panose="020B0503020204020204" pitchFamily="34" charset="-122"/>
              </a:rPr>
              <a:t>1</a:t>
            </a:r>
            <a:endParaRPr lang="en-US" altLang="zh-CN" sz="3100" b="1">
              <a:solidFill>
                <a:schemeClr val="accent1"/>
              </a:solidFill>
              <a:latin typeface="微软雅黑" panose="020B0503020204020204" pitchFamily="34" charset="-122"/>
              <a:ea typeface="微软雅黑" panose="020B0503020204020204" pitchFamily="34" charset="-122"/>
            </a:endParaRPr>
          </a:p>
        </p:txBody>
      </p:sp>
      <p:sp>
        <p:nvSpPr>
          <p:cNvPr id="18453" name="TextBox 20"/>
          <p:cNvSpPr txBox="1">
            <a:spLocks noChangeArrowheads="1"/>
          </p:cNvSpPr>
          <p:nvPr/>
        </p:nvSpPr>
        <p:spPr bwMode="auto">
          <a:xfrm>
            <a:off x="2228856" y="2797181"/>
            <a:ext cx="60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en-US" altLang="zh-CN" sz="3100" b="1">
                <a:solidFill>
                  <a:schemeClr val="accent1"/>
                </a:solidFill>
                <a:latin typeface="微软雅黑" panose="020B0503020204020204" pitchFamily="34" charset="-122"/>
                <a:ea typeface="微软雅黑" panose="020B0503020204020204" pitchFamily="34" charset="-122"/>
              </a:rPr>
              <a:t>2</a:t>
            </a:r>
            <a:endParaRPr lang="en-US" altLang="zh-CN" sz="3100" b="1">
              <a:solidFill>
                <a:schemeClr val="accent1"/>
              </a:solidFill>
              <a:latin typeface="微软雅黑" panose="020B0503020204020204" pitchFamily="34" charset="-122"/>
              <a:ea typeface="微软雅黑" panose="020B0503020204020204" pitchFamily="34" charset="-122"/>
            </a:endParaRPr>
          </a:p>
        </p:txBody>
      </p:sp>
      <p:sp>
        <p:nvSpPr>
          <p:cNvPr id="18454" name="TextBox 21"/>
          <p:cNvSpPr txBox="1">
            <a:spLocks noChangeArrowheads="1"/>
          </p:cNvSpPr>
          <p:nvPr/>
        </p:nvSpPr>
        <p:spPr bwMode="auto">
          <a:xfrm>
            <a:off x="2228856" y="4051305"/>
            <a:ext cx="60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en-US" altLang="zh-CN" sz="3100" b="1">
                <a:solidFill>
                  <a:schemeClr val="accent1"/>
                </a:solidFill>
                <a:latin typeface="微软雅黑" panose="020B0503020204020204" pitchFamily="34" charset="-122"/>
                <a:ea typeface="微软雅黑" panose="020B0503020204020204" pitchFamily="34" charset="-122"/>
              </a:rPr>
              <a:t>3</a:t>
            </a:r>
            <a:endParaRPr lang="en-US" altLang="zh-CN" sz="3100" b="1">
              <a:solidFill>
                <a:schemeClr val="accent1"/>
              </a:solidFill>
              <a:latin typeface="微软雅黑" panose="020B0503020204020204" pitchFamily="34" charset="-122"/>
              <a:ea typeface="微软雅黑" panose="020B0503020204020204" pitchFamily="34" charset="-122"/>
            </a:endParaRPr>
          </a:p>
        </p:txBody>
      </p:sp>
      <p:sp>
        <p:nvSpPr>
          <p:cNvPr id="18455" name="TextBox 22"/>
          <p:cNvSpPr txBox="1">
            <a:spLocks noChangeArrowheads="1"/>
          </p:cNvSpPr>
          <p:nvPr/>
        </p:nvSpPr>
        <p:spPr bwMode="auto">
          <a:xfrm>
            <a:off x="2228856" y="5238756"/>
            <a:ext cx="60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en-US" altLang="zh-CN" sz="3100" b="1">
                <a:solidFill>
                  <a:schemeClr val="accent1"/>
                </a:solidFill>
                <a:latin typeface="微软雅黑" panose="020B0503020204020204" pitchFamily="34" charset="-122"/>
                <a:ea typeface="微软雅黑" panose="020B0503020204020204" pitchFamily="34" charset="-122"/>
              </a:rPr>
              <a:t>4</a:t>
            </a:r>
            <a:endParaRPr lang="en-US" altLang="zh-CN" sz="31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434"/>
                                        </p:tgtEl>
                                        <p:attrNameLst>
                                          <p:attrName>style.visibility</p:attrName>
                                        </p:attrNameLst>
                                      </p:cBhvr>
                                      <p:to>
                                        <p:strVal val="visible"/>
                                      </p:to>
                                    </p:set>
                                    <p:anim calcmode="lin" valueType="num">
                                      <p:cBhvr>
                                        <p:cTn id="7" dur="400" fill="hold"/>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8434"/>
                                        </p:tgtEl>
                                        <p:attrNameLst>
                                          <p:attrName>ppt_y</p:attrName>
                                        </p:attrNameLst>
                                      </p:cBhvr>
                                      <p:tavLst>
                                        <p:tav tm="0">
                                          <p:val>
                                            <p:strVal val="#ppt_y"/>
                                          </p:val>
                                        </p:tav>
                                        <p:tav tm="100000">
                                          <p:val>
                                            <p:strVal val="#ppt_y"/>
                                          </p:val>
                                        </p:tav>
                                      </p:tavLst>
                                    </p:anim>
                                    <p:anim calcmode="lin" valueType="num">
                                      <p:cBhvr>
                                        <p:cTn id="9" dur="400" fill="hold"/>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84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8434"/>
                                        </p:tgtEl>
                                      </p:cBhvr>
                                    </p:animEffect>
                                  </p:childTnLst>
                                </p:cTn>
                              </p:par>
                            </p:childTnLst>
                          </p:cTn>
                        </p:par>
                        <p:par>
                          <p:cTn id="12" fill="hold">
                            <p:stCondLst>
                              <p:cond delay="680"/>
                            </p:stCondLst>
                            <p:childTnLst>
                              <p:par>
                                <p:cTn id="13" presetID="22" presetClass="entr" presetSubtype="8" fill="hold" nodeType="afterEffect">
                                  <p:stCondLst>
                                    <p:cond delay="0"/>
                                  </p:stCondLst>
                                  <p:childTnLst>
                                    <p:set>
                                      <p:cBhvr>
                                        <p:cTn id="14" dur="1" fill="hold">
                                          <p:stCondLst>
                                            <p:cond delay="0"/>
                                          </p:stCondLst>
                                        </p:cTn>
                                        <p:tgtEl>
                                          <p:spTgt spid="18436"/>
                                        </p:tgtEl>
                                        <p:attrNameLst>
                                          <p:attrName>style.visibility</p:attrName>
                                        </p:attrNameLst>
                                      </p:cBhvr>
                                      <p:to>
                                        <p:strVal val="visible"/>
                                      </p:to>
                                    </p:set>
                                    <p:animEffect transition="in" filter="wipe(left)">
                                      <p:cBhvr>
                                        <p:cTn id="15" dur="500"/>
                                        <p:tgtEl>
                                          <p:spTgt spid="18436"/>
                                        </p:tgtEl>
                                      </p:cBhvr>
                                    </p:animEffect>
                                  </p:childTnLst>
                                </p:cTn>
                              </p:par>
                              <p:par>
                                <p:cTn id="16" presetID="22" presetClass="entr" presetSubtype="8" fill="hold" nodeType="withEffect">
                                  <p:stCondLst>
                                    <p:cond delay="100"/>
                                  </p:stCondLst>
                                  <p:childTnLst>
                                    <p:set>
                                      <p:cBhvr>
                                        <p:cTn id="17" dur="1" fill="hold">
                                          <p:stCondLst>
                                            <p:cond delay="0"/>
                                          </p:stCondLst>
                                        </p:cTn>
                                        <p:tgtEl>
                                          <p:spTgt spid="18437"/>
                                        </p:tgtEl>
                                        <p:attrNameLst>
                                          <p:attrName>style.visibility</p:attrName>
                                        </p:attrNameLst>
                                      </p:cBhvr>
                                      <p:to>
                                        <p:strVal val="visible"/>
                                      </p:to>
                                    </p:set>
                                    <p:animEffect transition="in" filter="wipe(left)">
                                      <p:cBhvr>
                                        <p:cTn id="18" dur="500"/>
                                        <p:tgtEl>
                                          <p:spTgt spid="18437"/>
                                        </p:tgtEl>
                                      </p:cBhvr>
                                    </p:animEffect>
                                  </p:childTnLst>
                                </p:cTn>
                              </p:par>
                              <p:par>
                                <p:cTn id="19" presetID="22" presetClass="entr" presetSubtype="8" fill="hold" nodeType="withEffect">
                                  <p:stCondLst>
                                    <p:cond delay="200"/>
                                  </p:stCondLst>
                                  <p:childTnLst>
                                    <p:set>
                                      <p:cBhvr>
                                        <p:cTn id="20" dur="1" fill="hold">
                                          <p:stCondLst>
                                            <p:cond delay="0"/>
                                          </p:stCondLst>
                                        </p:cTn>
                                        <p:tgtEl>
                                          <p:spTgt spid="18438"/>
                                        </p:tgtEl>
                                        <p:attrNameLst>
                                          <p:attrName>style.visibility</p:attrName>
                                        </p:attrNameLst>
                                      </p:cBhvr>
                                      <p:to>
                                        <p:strVal val="visible"/>
                                      </p:to>
                                    </p:set>
                                    <p:animEffect transition="in" filter="wipe(left)">
                                      <p:cBhvr>
                                        <p:cTn id="21" dur="500"/>
                                        <p:tgtEl>
                                          <p:spTgt spid="18438"/>
                                        </p:tgtEl>
                                      </p:cBhvr>
                                    </p:animEffect>
                                  </p:childTnLst>
                                </p:cTn>
                              </p:par>
                              <p:par>
                                <p:cTn id="22" presetID="22" presetClass="entr" presetSubtype="8" fill="hold" nodeType="withEffect">
                                  <p:stCondLst>
                                    <p:cond delay="300"/>
                                  </p:stCondLst>
                                  <p:childTnLst>
                                    <p:set>
                                      <p:cBhvr>
                                        <p:cTn id="23" dur="1" fill="hold">
                                          <p:stCondLst>
                                            <p:cond delay="0"/>
                                          </p:stCondLst>
                                        </p:cTn>
                                        <p:tgtEl>
                                          <p:spTgt spid="18439"/>
                                        </p:tgtEl>
                                        <p:attrNameLst>
                                          <p:attrName>style.visibility</p:attrName>
                                        </p:attrNameLst>
                                      </p:cBhvr>
                                      <p:to>
                                        <p:strVal val="visible"/>
                                      </p:to>
                                    </p:set>
                                    <p:animEffect transition="in" filter="wipe(left)">
                                      <p:cBhvr>
                                        <p:cTn id="24" dur="500"/>
                                        <p:tgtEl>
                                          <p:spTgt spid="18439"/>
                                        </p:tgtEl>
                                      </p:cBhvr>
                                    </p:animEffect>
                                  </p:childTnLst>
                                </p:cTn>
                              </p:par>
                            </p:childTnLst>
                          </p:cTn>
                        </p:par>
                        <p:par>
                          <p:cTn id="25" fill="hold">
                            <p:stCondLst>
                              <p:cond delay="1180"/>
                            </p:stCondLst>
                            <p:childTnLst>
                              <p:par>
                                <p:cTn id="26" presetID="47" presetClass="entr" presetSubtype="0" fill="hold" nodeType="afterEffect">
                                  <p:stCondLst>
                                    <p:cond delay="0"/>
                                  </p:stCondLst>
                                  <p:childTnLst>
                                    <p:set>
                                      <p:cBhvr>
                                        <p:cTn id="27" dur="1" fill="hold">
                                          <p:stCondLst>
                                            <p:cond delay="0"/>
                                          </p:stCondLst>
                                        </p:cTn>
                                        <p:tgtEl>
                                          <p:spTgt spid="18440"/>
                                        </p:tgtEl>
                                        <p:attrNameLst>
                                          <p:attrName>style.visibility</p:attrName>
                                        </p:attrNameLst>
                                      </p:cBhvr>
                                      <p:to>
                                        <p:strVal val="visible"/>
                                      </p:to>
                                    </p:set>
                                    <p:animEffect transition="in" filter="fade">
                                      <p:cBhvr>
                                        <p:cTn id="28" dur="1000"/>
                                        <p:tgtEl>
                                          <p:spTgt spid="18440"/>
                                        </p:tgtEl>
                                      </p:cBhvr>
                                    </p:animEffect>
                                    <p:anim calcmode="lin" valueType="num">
                                      <p:cBhvr>
                                        <p:cTn id="29" dur="1000" fill="hold"/>
                                        <p:tgtEl>
                                          <p:spTgt spid="18440"/>
                                        </p:tgtEl>
                                        <p:attrNameLst>
                                          <p:attrName>ppt_x</p:attrName>
                                        </p:attrNameLst>
                                      </p:cBhvr>
                                      <p:tavLst>
                                        <p:tav tm="0">
                                          <p:val>
                                            <p:strVal val="#ppt_x"/>
                                          </p:val>
                                        </p:tav>
                                        <p:tav tm="100000">
                                          <p:val>
                                            <p:strVal val="#ppt_x"/>
                                          </p:val>
                                        </p:tav>
                                      </p:tavLst>
                                    </p:anim>
                                    <p:anim calcmode="lin" valueType="num">
                                      <p:cBhvr>
                                        <p:cTn id="30" dur="1000" fill="hold"/>
                                        <p:tgtEl>
                                          <p:spTgt spid="18440"/>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8445"/>
                                        </p:tgtEl>
                                        <p:attrNameLst>
                                          <p:attrName>style.visibility</p:attrName>
                                        </p:attrNameLst>
                                      </p:cBhvr>
                                      <p:to>
                                        <p:strVal val="visible"/>
                                      </p:to>
                                    </p:set>
                                    <p:animEffect transition="in" filter="fade">
                                      <p:cBhvr>
                                        <p:cTn id="33" dur="1000"/>
                                        <p:tgtEl>
                                          <p:spTgt spid="18445"/>
                                        </p:tgtEl>
                                      </p:cBhvr>
                                    </p:animEffect>
                                    <p:anim calcmode="lin" valueType="num">
                                      <p:cBhvr>
                                        <p:cTn id="34" dur="1000" fill="hold"/>
                                        <p:tgtEl>
                                          <p:spTgt spid="18445"/>
                                        </p:tgtEl>
                                        <p:attrNameLst>
                                          <p:attrName>ppt_x</p:attrName>
                                        </p:attrNameLst>
                                      </p:cBhvr>
                                      <p:tavLst>
                                        <p:tav tm="0">
                                          <p:val>
                                            <p:strVal val="#ppt_x"/>
                                          </p:val>
                                        </p:tav>
                                        <p:tav tm="100000">
                                          <p:val>
                                            <p:strVal val="#ppt_x"/>
                                          </p:val>
                                        </p:tav>
                                      </p:tavLst>
                                    </p:anim>
                                    <p:anim calcmode="lin" valueType="num">
                                      <p:cBhvr>
                                        <p:cTn id="35" dur="1000" fill="hold"/>
                                        <p:tgtEl>
                                          <p:spTgt spid="1844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600"/>
                                  </p:stCondLst>
                                  <p:childTnLst>
                                    <p:set>
                                      <p:cBhvr>
                                        <p:cTn id="37" dur="1" fill="hold">
                                          <p:stCondLst>
                                            <p:cond delay="0"/>
                                          </p:stCondLst>
                                        </p:cTn>
                                        <p:tgtEl>
                                          <p:spTgt spid="18446"/>
                                        </p:tgtEl>
                                        <p:attrNameLst>
                                          <p:attrName>style.visibility</p:attrName>
                                        </p:attrNameLst>
                                      </p:cBhvr>
                                      <p:to>
                                        <p:strVal val="visible"/>
                                      </p:to>
                                    </p:set>
                                    <p:animEffect transition="in" filter="fade">
                                      <p:cBhvr>
                                        <p:cTn id="38" dur="1000"/>
                                        <p:tgtEl>
                                          <p:spTgt spid="18446"/>
                                        </p:tgtEl>
                                      </p:cBhvr>
                                    </p:animEffect>
                                    <p:anim calcmode="lin" valueType="num">
                                      <p:cBhvr>
                                        <p:cTn id="39" dur="1000" fill="hold"/>
                                        <p:tgtEl>
                                          <p:spTgt spid="18446"/>
                                        </p:tgtEl>
                                        <p:attrNameLst>
                                          <p:attrName>ppt_x</p:attrName>
                                        </p:attrNameLst>
                                      </p:cBhvr>
                                      <p:tavLst>
                                        <p:tav tm="0">
                                          <p:val>
                                            <p:strVal val="#ppt_x"/>
                                          </p:val>
                                        </p:tav>
                                        <p:tav tm="100000">
                                          <p:val>
                                            <p:strVal val="#ppt_x"/>
                                          </p:val>
                                        </p:tav>
                                      </p:tavLst>
                                    </p:anim>
                                    <p:anim calcmode="lin" valueType="num">
                                      <p:cBhvr>
                                        <p:cTn id="40" dur="1000" fill="hold"/>
                                        <p:tgtEl>
                                          <p:spTgt spid="18446"/>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600"/>
                                  </p:stCondLst>
                                  <p:childTnLst>
                                    <p:set>
                                      <p:cBhvr>
                                        <p:cTn id="42" dur="1" fill="hold">
                                          <p:stCondLst>
                                            <p:cond delay="0"/>
                                          </p:stCondLst>
                                        </p:cTn>
                                        <p:tgtEl>
                                          <p:spTgt spid="18441"/>
                                        </p:tgtEl>
                                        <p:attrNameLst>
                                          <p:attrName>style.visibility</p:attrName>
                                        </p:attrNameLst>
                                      </p:cBhvr>
                                      <p:to>
                                        <p:strVal val="visible"/>
                                      </p:to>
                                    </p:set>
                                    <p:animEffect transition="in" filter="fade">
                                      <p:cBhvr>
                                        <p:cTn id="43" dur="1000"/>
                                        <p:tgtEl>
                                          <p:spTgt spid="18441"/>
                                        </p:tgtEl>
                                      </p:cBhvr>
                                    </p:animEffect>
                                    <p:anim calcmode="lin" valueType="num">
                                      <p:cBhvr>
                                        <p:cTn id="44" dur="1000" fill="hold"/>
                                        <p:tgtEl>
                                          <p:spTgt spid="18441"/>
                                        </p:tgtEl>
                                        <p:attrNameLst>
                                          <p:attrName>ppt_x</p:attrName>
                                        </p:attrNameLst>
                                      </p:cBhvr>
                                      <p:tavLst>
                                        <p:tav tm="0">
                                          <p:val>
                                            <p:strVal val="#ppt_x"/>
                                          </p:val>
                                        </p:tav>
                                        <p:tav tm="100000">
                                          <p:val>
                                            <p:strVal val="#ppt_x"/>
                                          </p:val>
                                        </p:tav>
                                      </p:tavLst>
                                    </p:anim>
                                    <p:anim calcmode="lin" valueType="num">
                                      <p:cBhvr>
                                        <p:cTn id="45" dur="1000" fill="hold"/>
                                        <p:tgtEl>
                                          <p:spTgt spid="1844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400"/>
                                  </p:stCondLst>
                                  <p:childTnLst>
                                    <p:set>
                                      <p:cBhvr>
                                        <p:cTn id="47" dur="1" fill="hold">
                                          <p:stCondLst>
                                            <p:cond delay="0"/>
                                          </p:stCondLst>
                                        </p:cTn>
                                        <p:tgtEl>
                                          <p:spTgt spid="18447"/>
                                        </p:tgtEl>
                                        <p:attrNameLst>
                                          <p:attrName>style.visibility</p:attrName>
                                        </p:attrNameLst>
                                      </p:cBhvr>
                                      <p:to>
                                        <p:strVal val="visible"/>
                                      </p:to>
                                    </p:set>
                                    <p:animEffect transition="in" filter="fade">
                                      <p:cBhvr>
                                        <p:cTn id="48" dur="1000"/>
                                        <p:tgtEl>
                                          <p:spTgt spid="18447"/>
                                        </p:tgtEl>
                                      </p:cBhvr>
                                    </p:animEffect>
                                    <p:anim calcmode="lin" valueType="num">
                                      <p:cBhvr>
                                        <p:cTn id="49" dur="1000" fill="hold"/>
                                        <p:tgtEl>
                                          <p:spTgt spid="18447"/>
                                        </p:tgtEl>
                                        <p:attrNameLst>
                                          <p:attrName>ppt_x</p:attrName>
                                        </p:attrNameLst>
                                      </p:cBhvr>
                                      <p:tavLst>
                                        <p:tav tm="0">
                                          <p:val>
                                            <p:strVal val="#ppt_x"/>
                                          </p:val>
                                        </p:tav>
                                        <p:tav tm="100000">
                                          <p:val>
                                            <p:strVal val="#ppt_x"/>
                                          </p:val>
                                        </p:tav>
                                      </p:tavLst>
                                    </p:anim>
                                    <p:anim calcmode="lin" valueType="num">
                                      <p:cBhvr>
                                        <p:cTn id="50" dur="1000" fill="hold"/>
                                        <p:tgtEl>
                                          <p:spTgt spid="18447"/>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400"/>
                                  </p:stCondLst>
                                  <p:childTnLst>
                                    <p:set>
                                      <p:cBhvr>
                                        <p:cTn id="52" dur="1" fill="hold">
                                          <p:stCondLst>
                                            <p:cond delay="0"/>
                                          </p:stCondLst>
                                        </p:cTn>
                                        <p:tgtEl>
                                          <p:spTgt spid="18442"/>
                                        </p:tgtEl>
                                        <p:attrNameLst>
                                          <p:attrName>style.visibility</p:attrName>
                                        </p:attrNameLst>
                                      </p:cBhvr>
                                      <p:to>
                                        <p:strVal val="visible"/>
                                      </p:to>
                                    </p:set>
                                    <p:animEffect transition="in" filter="fade">
                                      <p:cBhvr>
                                        <p:cTn id="53" dur="1000"/>
                                        <p:tgtEl>
                                          <p:spTgt spid="18442"/>
                                        </p:tgtEl>
                                      </p:cBhvr>
                                    </p:animEffect>
                                    <p:anim calcmode="lin" valueType="num">
                                      <p:cBhvr>
                                        <p:cTn id="54" dur="1000" fill="hold"/>
                                        <p:tgtEl>
                                          <p:spTgt spid="18442"/>
                                        </p:tgtEl>
                                        <p:attrNameLst>
                                          <p:attrName>ppt_x</p:attrName>
                                        </p:attrNameLst>
                                      </p:cBhvr>
                                      <p:tavLst>
                                        <p:tav tm="0">
                                          <p:val>
                                            <p:strVal val="#ppt_x"/>
                                          </p:val>
                                        </p:tav>
                                        <p:tav tm="100000">
                                          <p:val>
                                            <p:strVal val="#ppt_x"/>
                                          </p:val>
                                        </p:tav>
                                      </p:tavLst>
                                    </p:anim>
                                    <p:anim calcmode="lin" valueType="num">
                                      <p:cBhvr>
                                        <p:cTn id="55" dur="1000" fill="hold"/>
                                        <p:tgtEl>
                                          <p:spTgt spid="184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200"/>
                                  </p:stCondLst>
                                  <p:childTnLst>
                                    <p:set>
                                      <p:cBhvr>
                                        <p:cTn id="57" dur="1" fill="hold">
                                          <p:stCondLst>
                                            <p:cond delay="0"/>
                                          </p:stCondLst>
                                        </p:cTn>
                                        <p:tgtEl>
                                          <p:spTgt spid="18448"/>
                                        </p:tgtEl>
                                        <p:attrNameLst>
                                          <p:attrName>style.visibility</p:attrName>
                                        </p:attrNameLst>
                                      </p:cBhvr>
                                      <p:to>
                                        <p:strVal val="visible"/>
                                      </p:to>
                                    </p:set>
                                    <p:animEffect transition="in" filter="fade">
                                      <p:cBhvr>
                                        <p:cTn id="58" dur="1000"/>
                                        <p:tgtEl>
                                          <p:spTgt spid="18448"/>
                                        </p:tgtEl>
                                      </p:cBhvr>
                                    </p:animEffect>
                                    <p:anim calcmode="lin" valueType="num">
                                      <p:cBhvr>
                                        <p:cTn id="59" dur="1000" fill="hold"/>
                                        <p:tgtEl>
                                          <p:spTgt spid="18448"/>
                                        </p:tgtEl>
                                        <p:attrNameLst>
                                          <p:attrName>ppt_x</p:attrName>
                                        </p:attrNameLst>
                                      </p:cBhvr>
                                      <p:tavLst>
                                        <p:tav tm="0">
                                          <p:val>
                                            <p:strVal val="#ppt_x"/>
                                          </p:val>
                                        </p:tav>
                                        <p:tav tm="100000">
                                          <p:val>
                                            <p:strVal val="#ppt_x"/>
                                          </p:val>
                                        </p:tav>
                                      </p:tavLst>
                                    </p:anim>
                                    <p:anim calcmode="lin" valueType="num">
                                      <p:cBhvr>
                                        <p:cTn id="60" dur="1000" fill="hold"/>
                                        <p:tgtEl>
                                          <p:spTgt spid="18448"/>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200"/>
                                  </p:stCondLst>
                                  <p:childTnLst>
                                    <p:set>
                                      <p:cBhvr>
                                        <p:cTn id="62" dur="1" fill="hold">
                                          <p:stCondLst>
                                            <p:cond delay="0"/>
                                          </p:stCondLst>
                                        </p:cTn>
                                        <p:tgtEl>
                                          <p:spTgt spid="18443"/>
                                        </p:tgtEl>
                                        <p:attrNameLst>
                                          <p:attrName>style.visibility</p:attrName>
                                        </p:attrNameLst>
                                      </p:cBhvr>
                                      <p:to>
                                        <p:strVal val="visible"/>
                                      </p:to>
                                    </p:set>
                                    <p:animEffect transition="in" filter="fade">
                                      <p:cBhvr>
                                        <p:cTn id="63" dur="1000"/>
                                        <p:tgtEl>
                                          <p:spTgt spid="18443"/>
                                        </p:tgtEl>
                                      </p:cBhvr>
                                    </p:animEffect>
                                    <p:anim calcmode="lin" valueType="num">
                                      <p:cBhvr>
                                        <p:cTn id="64" dur="1000" fill="hold"/>
                                        <p:tgtEl>
                                          <p:spTgt spid="18443"/>
                                        </p:tgtEl>
                                        <p:attrNameLst>
                                          <p:attrName>ppt_x</p:attrName>
                                        </p:attrNameLst>
                                      </p:cBhvr>
                                      <p:tavLst>
                                        <p:tav tm="0">
                                          <p:val>
                                            <p:strVal val="#ppt_x"/>
                                          </p:val>
                                        </p:tav>
                                        <p:tav tm="100000">
                                          <p:val>
                                            <p:strVal val="#ppt_x"/>
                                          </p:val>
                                        </p:tav>
                                      </p:tavLst>
                                    </p:anim>
                                    <p:anim calcmode="lin" valueType="num">
                                      <p:cBhvr>
                                        <p:cTn id="65" dur="1000" fill="hold"/>
                                        <p:tgtEl>
                                          <p:spTgt spid="18443"/>
                                        </p:tgtEl>
                                        <p:attrNameLst>
                                          <p:attrName>ppt_y</p:attrName>
                                        </p:attrNameLst>
                                      </p:cBhvr>
                                      <p:tavLst>
                                        <p:tav tm="0">
                                          <p:val>
                                            <p:strVal val="#ppt_y-.1"/>
                                          </p:val>
                                        </p:tav>
                                        <p:tav tm="100000">
                                          <p:val>
                                            <p:strVal val="#ppt_y"/>
                                          </p:val>
                                        </p:tav>
                                      </p:tavLst>
                                    </p:anim>
                                  </p:childTnLst>
                                </p:cTn>
                              </p:par>
                            </p:childTnLst>
                          </p:cTn>
                        </p:par>
                        <p:par>
                          <p:cTn id="66" fill="hold">
                            <p:stCondLst>
                              <p:cond delay="2180"/>
                            </p:stCondLst>
                            <p:childTnLst>
                              <p:par>
                                <p:cTn id="67" presetID="31" presetClass="entr" presetSubtype="0" fill="hold" grpId="0" nodeType="afterEffect">
                                  <p:stCondLst>
                                    <p:cond delay="0"/>
                                  </p:stCondLst>
                                  <p:childTnLst>
                                    <p:set>
                                      <p:cBhvr>
                                        <p:cTn id="68" dur="1" fill="hold">
                                          <p:stCondLst>
                                            <p:cond delay="0"/>
                                          </p:stCondLst>
                                        </p:cTn>
                                        <p:tgtEl>
                                          <p:spTgt spid="18452"/>
                                        </p:tgtEl>
                                        <p:attrNameLst>
                                          <p:attrName>style.visibility</p:attrName>
                                        </p:attrNameLst>
                                      </p:cBhvr>
                                      <p:to>
                                        <p:strVal val="visible"/>
                                      </p:to>
                                    </p:set>
                                    <p:anim calcmode="lin" valueType="num">
                                      <p:cBhvr>
                                        <p:cTn id="69" dur="400" fill="hold"/>
                                        <p:tgtEl>
                                          <p:spTgt spid="18452"/>
                                        </p:tgtEl>
                                        <p:attrNameLst>
                                          <p:attrName>ppt_w</p:attrName>
                                        </p:attrNameLst>
                                      </p:cBhvr>
                                      <p:tavLst>
                                        <p:tav tm="0">
                                          <p:val>
                                            <p:fltVal val="0"/>
                                          </p:val>
                                        </p:tav>
                                        <p:tav tm="100000">
                                          <p:val>
                                            <p:strVal val="#ppt_w"/>
                                          </p:val>
                                        </p:tav>
                                      </p:tavLst>
                                    </p:anim>
                                    <p:anim calcmode="lin" valueType="num">
                                      <p:cBhvr>
                                        <p:cTn id="70" dur="400" fill="hold"/>
                                        <p:tgtEl>
                                          <p:spTgt spid="18452"/>
                                        </p:tgtEl>
                                        <p:attrNameLst>
                                          <p:attrName>ppt_h</p:attrName>
                                        </p:attrNameLst>
                                      </p:cBhvr>
                                      <p:tavLst>
                                        <p:tav tm="0">
                                          <p:val>
                                            <p:fltVal val="0"/>
                                          </p:val>
                                        </p:tav>
                                        <p:tav tm="100000">
                                          <p:val>
                                            <p:strVal val="#ppt_h"/>
                                          </p:val>
                                        </p:tav>
                                      </p:tavLst>
                                    </p:anim>
                                    <p:anim calcmode="lin" valueType="num">
                                      <p:cBhvr>
                                        <p:cTn id="71" dur="400" fill="hold"/>
                                        <p:tgtEl>
                                          <p:spTgt spid="18452"/>
                                        </p:tgtEl>
                                        <p:attrNameLst>
                                          <p:attrName>style.rotation</p:attrName>
                                        </p:attrNameLst>
                                      </p:cBhvr>
                                      <p:tavLst>
                                        <p:tav tm="0">
                                          <p:val>
                                            <p:fltVal val="90"/>
                                          </p:val>
                                        </p:tav>
                                        <p:tav tm="100000">
                                          <p:val>
                                            <p:fltVal val="0"/>
                                          </p:val>
                                        </p:tav>
                                      </p:tavLst>
                                    </p:anim>
                                    <p:animEffect transition="in" filter="fade">
                                      <p:cBhvr>
                                        <p:cTn id="72" dur="400"/>
                                        <p:tgtEl>
                                          <p:spTgt spid="18452"/>
                                        </p:tgtEl>
                                      </p:cBhvr>
                                    </p:animEffect>
                                  </p:childTnLst>
                                </p:cTn>
                              </p:par>
                            </p:childTnLst>
                          </p:cTn>
                        </p:par>
                        <p:par>
                          <p:cTn id="73" fill="hold">
                            <p:stCondLst>
                              <p:cond delay="2680"/>
                            </p:stCondLst>
                            <p:childTnLst>
                              <p:par>
                                <p:cTn id="74" presetID="22" presetClass="entr" presetSubtype="8" fill="hold" grpId="0" nodeType="afterEffect">
                                  <p:stCondLst>
                                    <p:cond delay="0"/>
                                  </p:stCondLst>
                                  <p:childTnLst>
                                    <p:set>
                                      <p:cBhvr>
                                        <p:cTn id="75" dur="1" fill="hold">
                                          <p:stCondLst>
                                            <p:cond delay="0"/>
                                          </p:stCondLst>
                                        </p:cTn>
                                        <p:tgtEl>
                                          <p:spTgt spid="18444"/>
                                        </p:tgtEl>
                                        <p:attrNameLst>
                                          <p:attrName>style.visibility</p:attrName>
                                        </p:attrNameLst>
                                      </p:cBhvr>
                                      <p:to>
                                        <p:strVal val="visible"/>
                                      </p:to>
                                    </p:set>
                                    <p:animEffect transition="in" filter="wipe(left)">
                                      <p:cBhvr>
                                        <p:cTn id="76" dur="500"/>
                                        <p:tgtEl>
                                          <p:spTgt spid="18444"/>
                                        </p:tgtEl>
                                      </p:cBhvr>
                                    </p:animEffect>
                                  </p:childTnLst>
                                </p:cTn>
                              </p:par>
                            </p:childTnLst>
                          </p:cTn>
                        </p:par>
                        <p:par>
                          <p:cTn id="77" fill="hold">
                            <p:stCondLst>
                              <p:cond delay="3180"/>
                            </p:stCondLst>
                            <p:childTnLst>
                              <p:par>
                                <p:cTn id="78" presetID="31" presetClass="entr" presetSubtype="0" fill="hold" grpId="0" nodeType="afterEffect">
                                  <p:stCondLst>
                                    <p:cond delay="0"/>
                                  </p:stCondLst>
                                  <p:childTnLst>
                                    <p:set>
                                      <p:cBhvr>
                                        <p:cTn id="79" dur="1" fill="hold">
                                          <p:stCondLst>
                                            <p:cond delay="0"/>
                                          </p:stCondLst>
                                        </p:cTn>
                                        <p:tgtEl>
                                          <p:spTgt spid="18453"/>
                                        </p:tgtEl>
                                        <p:attrNameLst>
                                          <p:attrName>style.visibility</p:attrName>
                                        </p:attrNameLst>
                                      </p:cBhvr>
                                      <p:to>
                                        <p:strVal val="visible"/>
                                      </p:to>
                                    </p:set>
                                    <p:anim calcmode="lin" valueType="num">
                                      <p:cBhvr>
                                        <p:cTn id="80" dur="400" fill="hold"/>
                                        <p:tgtEl>
                                          <p:spTgt spid="18453"/>
                                        </p:tgtEl>
                                        <p:attrNameLst>
                                          <p:attrName>ppt_w</p:attrName>
                                        </p:attrNameLst>
                                      </p:cBhvr>
                                      <p:tavLst>
                                        <p:tav tm="0">
                                          <p:val>
                                            <p:fltVal val="0"/>
                                          </p:val>
                                        </p:tav>
                                        <p:tav tm="100000">
                                          <p:val>
                                            <p:strVal val="#ppt_w"/>
                                          </p:val>
                                        </p:tav>
                                      </p:tavLst>
                                    </p:anim>
                                    <p:anim calcmode="lin" valueType="num">
                                      <p:cBhvr>
                                        <p:cTn id="81" dur="400" fill="hold"/>
                                        <p:tgtEl>
                                          <p:spTgt spid="18453"/>
                                        </p:tgtEl>
                                        <p:attrNameLst>
                                          <p:attrName>ppt_h</p:attrName>
                                        </p:attrNameLst>
                                      </p:cBhvr>
                                      <p:tavLst>
                                        <p:tav tm="0">
                                          <p:val>
                                            <p:fltVal val="0"/>
                                          </p:val>
                                        </p:tav>
                                        <p:tav tm="100000">
                                          <p:val>
                                            <p:strVal val="#ppt_h"/>
                                          </p:val>
                                        </p:tav>
                                      </p:tavLst>
                                    </p:anim>
                                    <p:anim calcmode="lin" valueType="num">
                                      <p:cBhvr>
                                        <p:cTn id="82" dur="400" fill="hold"/>
                                        <p:tgtEl>
                                          <p:spTgt spid="18453"/>
                                        </p:tgtEl>
                                        <p:attrNameLst>
                                          <p:attrName>style.rotation</p:attrName>
                                        </p:attrNameLst>
                                      </p:cBhvr>
                                      <p:tavLst>
                                        <p:tav tm="0">
                                          <p:val>
                                            <p:fltVal val="90"/>
                                          </p:val>
                                        </p:tav>
                                        <p:tav tm="100000">
                                          <p:val>
                                            <p:fltVal val="0"/>
                                          </p:val>
                                        </p:tav>
                                      </p:tavLst>
                                    </p:anim>
                                    <p:animEffect transition="in" filter="fade">
                                      <p:cBhvr>
                                        <p:cTn id="83" dur="400"/>
                                        <p:tgtEl>
                                          <p:spTgt spid="18453"/>
                                        </p:tgtEl>
                                      </p:cBhvr>
                                    </p:animEffect>
                                  </p:childTnLst>
                                </p:cTn>
                              </p:par>
                            </p:childTnLst>
                          </p:cTn>
                        </p:par>
                        <p:par>
                          <p:cTn id="84" fill="hold">
                            <p:stCondLst>
                              <p:cond delay="3680"/>
                            </p:stCondLst>
                            <p:childTnLst>
                              <p:par>
                                <p:cTn id="85" presetID="22" presetClass="entr" presetSubtype="8" fill="hold" grpId="0" nodeType="afterEffect">
                                  <p:stCondLst>
                                    <p:cond delay="0"/>
                                  </p:stCondLst>
                                  <p:childTnLst>
                                    <p:set>
                                      <p:cBhvr>
                                        <p:cTn id="86" dur="1" fill="hold">
                                          <p:stCondLst>
                                            <p:cond delay="0"/>
                                          </p:stCondLst>
                                        </p:cTn>
                                        <p:tgtEl>
                                          <p:spTgt spid="18449"/>
                                        </p:tgtEl>
                                        <p:attrNameLst>
                                          <p:attrName>style.visibility</p:attrName>
                                        </p:attrNameLst>
                                      </p:cBhvr>
                                      <p:to>
                                        <p:strVal val="visible"/>
                                      </p:to>
                                    </p:set>
                                    <p:animEffect transition="in" filter="wipe(left)">
                                      <p:cBhvr>
                                        <p:cTn id="87" dur="500"/>
                                        <p:tgtEl>
                                          <p:spTgt spid="18449"/>
                                        </p:tgtEl>
                                      </p:cBhvr>
                                    </p:animEffect>
                                  </p:childTnLst>
                                </p:cTn>
                              </p:par>
                            </p:childTnLst>
                          </p:cTn>
                        </p:par>
                        <p:par>
                          <p:cTn id="88" fill="hold">
                            <p:stCondLst>
                              <p:cond delay="4180"/>
                            </p:stCondLst>
                            <p:childTnLst>
                              <p:par>
                                <p:cTn id="89" presetID="31" presetClass="entr" presetSubtype="0" fill="hold" grpId="0" nodeType="afterEffect">
                                  <p:stCondLst>
                                    <p:cond delay="0"/>
                                  </p:stCondLst>
                                  <p:childTnLst>
                                    <p:set>
                                      <p:cBhvr>
                                        <p:cTn id="90" dur="1" fill="hold">
                                          <p:stCondLst>
                                            <p:cond delay="0"/>
                                          </p:stCondLst>
                                        </p:cTn>
                                        <p:tgtEl>
                                          <p:spTgt spid="18454"/>
                                        </p:tgtEl>
                                        <p:attrNameLst>
                                          <p:attrName>style.visibility</p:attrName>
                                        </p:attrNameLst>
                                      </p:cBhvr>
                                      <p:to>
                                        <p:strVal val="visible"/>
                                      </p:to>
                                    </p:set>
                                    <p:anim calcmode="lin" valueType="num">
                                      <p:cBhvr>
                                        <p:cTn id="91" dur="400" fill="hold"/>
                                        <p:tgtEl>
                                          <p:spTgt spid="18454"/>
                                        </p:tgtEl>
                                        <p:attrNameLst>
                                          <p:attrName>ppt_w</p:attrName>
                                        </p:attrNameLst>
                                      </p:cBhvr>
                                      <p:tavLst>
                                        <p:tav tm="0">
                                          <p:val>
                                            <p:fltVal val="0"/>
                                          </p:val>
                                        </p:tav>
                                        <p:tav tm="100000">
                                          <p:val>
                                            <p:strVal val="#ppt_w"/>
                                          </p:val>
                                        </p:tav>
                                      </p:tavLst>
                                    </p:anim>
                                    <p:anim calcmode="lin" valueType="num">
                                      <p:cBhvr>
                                        <p:cTn id="92" dur="400" fill="hold"/>
                                        <p:tgtEl>
                                          <p:spTgt spid="18454"/>
                                        </p:tgtEl>
                                        <p:attrNameLst>
                                          <p:attrName>ppt_h</p:attrName>
                                        </p:attrNameLst>
                                      </p:cBhvr>
                                      <p:tavLst>
                                        <p:tav tm="0">
                                          <p:val>
                                            <p:fltVal val="0"/>
                                          </p:val>
                                        </p:tav>
                                        <p:tav tm="100000">
                                          <p:val>
                                            <p:strVal val="#ppt_h"/>
                                          </p:val>
                                        </p:tav>
                                      </p:tavLst>
                                    </p:anim>
                                    <p:anim calcmode="lin" valueType="num">
                                      <p:cBhvr>
                                        <p:cTn id="93" dur="400" fill="hold"/>
                                        <p:tgtEl>
                                          <p:spTgt spid="18454"/>
                                        </p:tgtEl>
                                        <p:attrNameLst>
                                          <p:attrName>style.rotation</p:attrName>
                                        </p:attrNameLst>
                                      </p:cBhvr>
                                      <p:tavLst>
                                        <p:tav tm="0">
                                          <p:val>
                                            <p:fltVal val="90"/>
                                          </p:val>
                                        </p:tav>
                                        <p:tav tm="100000">
                                          <p:val>
                                            <p:fltVal val="0"/>
                                          </p:val>
                                        </p:tav>
                                      </p:tavLst>
                                    </p:anim>
                                    <p:animEffect transition="in" filter="fade">
                                      <p:cBhvr>
                                        <p:cTn id="94" dur="400"/>
                                        <p:tgtEl>
                                          <p:spTgt spid="18454"/>
                                        </p:tgtEl>
                                      </p:cBhvr>
                                    </p:animEffect>
                                  </p:childTnLst>
                                </p:cTn>
                              </p:par>
                            </p:childTnLst>
                          </p:cTn>
                        </p:par>
                        <p:par>
                          <p:cTn id="95" fill="hold">
                            <p:stCondLst>
                              <p:cond delay="4680"/>
                            </p:stCondLst>
                            <p:childTnLst>
                              <p:par>
                                <p:cTn id="96" presetID="22" presetClass="entr" presetSubtype="8" fill="hold" grpId="0" nodeType="afterEffect">
                                  <p:stCondLst>
                                    <p:cond delay="0"/>
                                  </p:stCondLst>
                                  <p:childTnLst>
                                    <p:set>
                                      <p:cBhvr>
                                        <p:cTn id="97" dur="1" fill="hold">
                                          <p:stCondLst>
                                            <p:cond delay="0"/>
                                          </p:stCondLst>
                                        </p:cTn>
                                        <p:tgtEl>
                                          <p:spTgt spid="18450"/>
                                        </p:tgtEl>
                                        <p:attrNameLst>
                                          <p:attrName>style.visibility</p:attrName>
                                        </p:attrNameLst>
                                      </p:cBhvr>
                                      <p:to>
                                        <p:strVal val="visible"/>
                                      </p:to>
                                    </p:set>
                                    <p:animEffect transition="in" filter="wipe(left)">
                                      <p:cBhvr>
                                        <p:cTn id="98" dur="500"/>
                                        <p:tgtEl>
                                          <p:spTgt spid="18450"/>
                                        </p:tgtEl>
                                      </p:cBhvr>
                                    </p:animEffect>
                                  </p:childTnLst>
                                </p:cTn>
                              </p:par>
                            </p:childTnLst>
                          </p:cTn>
                        </p:par>
                        <p:par>
                          <p:cTn id="99" fill="hold">
                            <p:stCondLst>
                              <p:cond delay="5180"/>
                            </p:stCondLst>
                            <p:childTnLst>
                              <p:par>
                                <p:cTn id="100" presetID="31" presetClass="entr" presetSubtype="0" fill="hold" grpId="0" nodeType="afterEffect">
                                  <p:stCondLst>
                                    <p:cond delay="0"/>
                                  </p:stCondLst>
                                  <p:childTnLst>
                                    <p:set>
                                      <p:cBhvr>
                                        <p:cTn id="101" dur="1" fill="hold">
                                          <p:stCondLst>
                                            <p:cond delay="0"/>
                                          </p:stCondLst>
                                        </p:cTn>
                                        <p:tgtEl>
                                          <p:spTgt spid="18455"/>
                                        </p:tgtEl>
                                        <p:attrNameLst>
                                          <p:attrName>style.visibility</p:attrName>
                                        </p:attrNameLst>
                                      </p:cBhvr>
                                      <p:to>
                                        <p:strVal val="visible"/>
                                      </p:to>
                                    </p:set>
                                    <p:anim calcmode="lin" valueType="num">
                                      <p:cBhvr>
                                        <p:cTn id="102" dur="400" fill="hold"/>
                                        <p:tgtEl>
                                          <p:spTgt spid="18455"/>
                                        </p:tgtEl>
                                        <p:attrNameLst>
                                          <p:attrName>ppt_w</p:attrName>
                                        </p:attrNameLst>
                                      </p:cBhvr>
                                      <p:tavLst>
                                        <p:tav tm="0">
                                          <p:val>
                                            <p:fltVal val="0"/>
                                          </p:val>
                                        </p:tav>
                                        <p:tav tm="100000">
                                          <p:val>
                                            <p:strVal val="#ppt_w"/>
                                          </p:val>
                                        </p:tav>
                                      </p:tavLst>
                                    </p:anim>
                                    <p:anim calcmode="lin" valueType="num">
                                      <p:cBhvr>
                                        <p:cTn id="103" dur="400" fill="hold"/>
                                        <p:tgtEl>
                                          <p:spTgt spid="18455"/>
                                        </p:tgtEl>
                                        <p:attrNameLst>
                                          <p:attrName>ppt_h</p:attrName>
                                        </p:attrNameLst>
                                      </p:cBhvr>
                                      <p:tavLst>
                                        <p:tav tm="0">
                                          <p:val>
                                            <p:fltVal val="0"/>
                                          </p:val>
                                        </p:tav>
                                        <p:tav tm="100000">
                                          <p:val>
                                            <p:strVal val="#ppt_h"/>
                                          </p:val>
                                        </p:tav>
                                      </p:tavLst>
                                    </p:anim>
                                    <p:anim calcmode="lin" valueType="num">
                                      <p:cBhvr>
                                        <p:cTn id="104" dur="400" fill="hold"/>
                                        <p:tgtEl>
                                          <p:spTgt spid="18455"/>
                                        </p:tgtEl>
                                        <p:attrNameLst>
                                          <p:attrName>style.rotation</p:attrName>
                                        </p:attrNameLst>
                                      </p:cBhvr>
                                      <p:tavLst>
                                        <p:tav tm="0">
                                          <p:val>
                                            <p:fltVal val="90"/>
                                          </p:val>
                                        </p:tav>
                                        <p:tav tm="100000">
                                          <p:val>
                                            <p:fltVal val="0"/>
                                          </p:val>
                                        </p:tav>
                                      </p:tavLst>
                                    </p:anim>
                                    <p:animEffect transition="in" filter="fade">
                                      <p:cBhvr>
                                        <p:cTn id="105" dur="400"/>
                                        <p:tgtEl>
                                          <p:spTgt spid="18455"/>
                                        </p:tgtEl>
                                      </p:cBhvr>
                                    </p:animEffect>
                                  </p:childTnLst>
                                </p:cTn>
                              </p:par>
                            </p:childTnLst>
                          </p:cTn>
                        </p:par>
                        <p:par>
                          <p:cTn id="106" fill="hold">
                            <p:stCondLst>
                              <p:cond delay="5680"/>
                            </p:stCondLst>
                            <p:childTnLst>
                              <p:par>
                                <p:cTn id="107" presetID="22" presetClass="entr" presetSubtype="8" fill="hold" grpId="0" nodeType="afterEffect">
                                  <p:stCondLst>
                                    <p:cond delay="0"/>
                                  </p:stCondLst>
                                  <p:childTnLst>
                                    <p:set>
                                      <p:cBhvr>
                                        <p:cTn id="108" dur="1" fill="hold">
                                          <p:stCondLst>
                                            <p:cond delay="0"/>
                                          </p:stCondLst>
                                        </p:cTn>
                                        <p:tgtEl>
                                          <p:spTgt spid="18451"/>
                                        </p:tgtEl>
                                        <p:attrNameLst>
                                          <p:attrName>style.visibility</p:attrName>
                                        </p:attrNameLst>
                                      </p:cBhvr>
                                      <p:to>
                                        <p:strVal val="visible"/>
                                      </p:to>
                                    </p:set>
                                    <p:animEffect transition="in" filter="wipe(left)">
                                      <p:cBhvr>
                                        <p:cTn id="109" dur="500"/>
                                        <p:tgtEl>
                                          <p:spTgt spid="1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44" grpId="0"/>
      <p:bldP spid="18445" grpId="0"/>
      <p:bldP spid="18446" grpId="0"/>
      <p:bldP spid="18447" grpId="0"/>
      <p:bldP spid="18448" grpId="0"/>
      <p:bldP spid="18449" grpId="0"/>
      <p:bldP spid="18450" grpId="0"/>
      <p:bldP spid="18451" grpId="0"/>
      <p:bldP spid="18452" grpId="0"/>
      <p:bldP spid="18453" grpId="0"/>
      <p:bldP spid="18454" grpId="0"/>
      <p:bldP spid="184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1"/>
          <p:cNvSpPr txBox="1">
            <a:spLocks noChangeArrowheads="1"/>
          </p:cNvSpPr>
          <p:nvPr/>
        </p:nvSpPr>
        <p:spPr bwMode="auto">
          <a:xfrm>
            <a:off x="2854325" y="87315"/>
            <a:ext cx="3313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2.3 </a:t>
            </a:r>
            <a:r>
              <a:rPr lang="zh-CN" altLang="en-US" sz="2800">
                <a:solidFill>
                  <a:schemeClr val="accent2"/>
                </a:solidFill>
                <a:latin typeface="微软雅黑" panose="020B0503020204020204" pitchFamily="34" charset="-122"/>
                <a:ea typeface="微软雅黑" panose="020B0503020204020204" pitchFamily="34" charset="-122"/>
              </a:rPr>
              <a:t>某某某研究方案</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2</a:t>
            </a:r>
            <a:endParaRPr lang="zh-CN" altLang="en-US">
              <a:solidFill>
                <a:schemeClr val="accent2"/>
              </a:solidFill>
            </a:endParaRPr>
          </a:p>
        </p:txBody>
      </p:sp>
      <p:sp>
        <p:nvSpPr>
          <p:cNvPr id="19460" name="Freeform 5"/>
          <p:cNvSpPr>
            <a:spLocks noChangeArrowheads="1"/>
          </p:cNvSpPr>
          <p:nvPr/>
        </p:nvSpPr>
        <p:spPr bwMode="auto">
          <a:xfrm>
            <a:off x="1993900" y="2054228"/>
            <a:ext cx="1838325" cy="938213"/>
          </a:xfrm>
          <a:custGeom>
            <a:avLst/>
            <a:gdLst>
              <a:gd name="T0" fmla="*/ 0 w 2146"/>
              <a:gd name="T1" fmla="*/ 0 h 1384"/>
              <a:gd name="T2" fmla="*/ 1831 w 2146"/>
              <a:gd name="T3" fmla="*/ 0 h 1384"/>
              <a:gd name="T4" fmla="*/ 2146 w 2146"/>
              <a:gd name="T5" fmla="*/ 690 h 1384"/>
              <a:gd name="T6" fmla="*/ 1831 w 2146"/>
              <a:gd name="T7" fmla="*/ 1384 h 1384"/>
              <a:gd name="T8" fmla="*/ 0 w 2146"/>
              <a:gd name="T9" fmla="*/ 1384 h 1384"/>
              <a:gd name="T10" fmla="*/ 315 w 2146"/>
              <a:gd name="T11" fmla="*/ 695 h 1384"/>
              <a:gd name="T12" fmla="*/ 0 w 2146"/>
              <a:gd name="T13" fmla="*/ 0 h 1384"/>
            </a:gdLst>
            <a:ahLst/>
            <a:cxnLst>
              <a:cxn ang="0">
                <a:pos x="T0" y="T1"/>
              </a:cxn>
              <a:cxn ang="0">
                <a:pos x="T2" y="T3"/>
              </a:cxn>
              <a:cxn ang="0">
                <a:pos x="T4" y="T5"/>
              </a:cxn>
              <a:cxn ang="0">
                <a:pos x="T6" y="T7"/>
              </a:cxn>
              <a:cxn ang="0">
                <a:pos x="T8" y="T9"/>
              </a:cxn>
              <a:cxn ang="0">
                <a:pos x="T10" y="T11"/>
              </a:cxn>
              <a:cxn ang="0">
                <a:pos x="T12" y="T13"/>
              </a:cxn>
            </a:cxnLst>
            <a:rect l="0" t="0" r="r" b="b"/>
            <a:pathLst>
              <a:path w="2146" h="1384">
                <a:moveTo>
                  <a:pt x="0" y="0"/>
                </a:moveTo>
                <a:lnTo>
                  <a:pt x="1831" y="0"/>
                </a:lnTo>
                <a:lnTo>
                  <a:pt x="2146" y="690"/>
                </a:lnTo>
                <a:lnTo>
                  <a:pt x="1831" y="1384"/>
                </a:lnTo>
                <a:lnTo>
                  <a:pt x="0" y="1384"/>
                </a:lnTo>
                <a:lnTo>
                  <a:pt x="315" y="695"/>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9461" name="Freeform 6"/>
          <p:cNvSpPr>
            <a:spLocks noChangeArrowheads="1"/>
          </p:cNvSpPr>
          <p:nvPr/>
        </p:nvSpPr>
        <p:spPr bwMode="auto">
          <a:xfrm>
            <a:off x="3649663" y="2054228"/>
            <a:ext cx="1839912" cy="938213"/>
          </a:xfrm>
          <a:custGeom>
            <a:avLst/>
            <a:gdLst>
              <a:gd name="T0" fmla="*/ 0 w 2147"/>
              <a:gd name="T1" fmla="*/ 0 h 1384"/>
              <a:gd name="T2" fmla="*/ 1831 w 2147"/>
              <a:gd name="T3" fmla="*/ 0 h 1384"/>
              <a:gd name="T4" fmla="*/ 2147 w 2147"/>
              <a:gd name="T5" fmla="*/ 690 h 1384"/>
              <a:gd name="T6" fmla="*/ 1831 w 2147"/>
              <a:gd name="T7" fmla="*/ 1384 h 1384"/>
              <a:gd name="T8" fmla="*/ 0 w 2147"/>
              <a:gd name="T9" fmla="*/ 1384 h 1384"/>
              <a:gd name="T10" fmla="*/ 316 w 2147"/>
              <a:gd name="T11" fmla="*/ 695 h 1384"/>
              <a:gd name="T12" fmla="*/ 0 w 2147"/>
              <a:gd name="T13" fmla="*/ 0 h 1384"/>
            </a:gdLst>
            <a:ahLst/>
            <a:cxnLst>
              <a:cxn ang="0">
                <a:pos x="T0" y="T1"/>
              </a:cxn>
              <a:cxn ang="0">
                <a:pos x="T2" y="T3"/>
              </a:cxn>
              <a:cxn ang="0">
                <a:pos x="T4" y="T5"/>
              </a:cxn>
              <a:cxn ang="0">
                <a:pos x="T6" y="T7"/>
              </a:cxn>
              <a:cxn ang="0">
                <a:pos x="T8" y="T9"/>
              </a:cxn>
              <a:cxn ang="0">
                <a:pos x="T10" y="T11"/>
              </a:cxn>
              <a:cxn ang="0">
                <a:pos x="T12" y="T13"/>
              </a:cxn>
            </a:cxnLst>
            <a:rect l="0" t="0" r="r" b="b"/>
            <a:pathLst>
              <a:path w="2147" h="1384">
                <a:moveTo>
                  <a:pt x="0" y="0"/>
                </a:moveTo>
                <a:lnTo>
                  <a:pt x="1831" y="0"/>
                </a:lnTo>
                <a:lnTo>
                  <a:pt x="2147" y="690"/>
                </a:lnTo>
                <a:lnTo>
                  <a:pt x="1831" y="1384"/>
                </a:lnTo>
                <a:lnTo>
                  <a:pt x="0" y="1384"/>
                </a:lnTo>
                <a:lnTo>
                  <a:pt x="316" y="695"/>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9462" name="Freeform 7"/>
          <p:cNvSpPr>
            <a:spLocks noChangeArrowheads="1"/>
          </p:cNvSpPr>
          <p:nvPr/>
        </p:nvSpPr>
        <p:spPr bwMode="auto">
          <a:xfrm>
            <a:off x="5326063" y="2054228"/>
            <a:ext cx="1839912" cy="938213"/>
          </a:xfrm>
          <a:custGeom>
            <a:avLst/>
            <a:gdLst>
              <a:gd name="T0" fmla="*/ 0 w 2147"/>
              <a:gd name="T1" fmla="*/ 0 h 1384"/>
              <a:gd name="T2" fmla="*/ 1831 w 2147"/>
              <a:gd name="T3" fmla="*/ 0 h 1384"/>
              <a:gd name="T4" fmla="*/ 2147 w 2147"/>
              <a:gd name="T5" fmla="*/ 690 h 1384"/>
              <a:gd name="T6" fmla="*/ 1831 w 2147"/>
              <a:gd name="T7" fmla="*/ 1384 h 1384"/>
              <a:gd name="T8" fmla="*/ 0 w 2147"/>
              <a:gd name="T9" fmla="*/ 1384 h 1384"/>
              <a:gd name="T10" fmla="*/ 316 w 2147"/>
              <a:gd name="T11" fmla="*/ 695 h 1384"/>
              <a:gd name="T12" fmla="*/ 0 w 2147"/>
              <a:gd name="T13" fmla="*/ 0 h 1384"/>
            </a:gdLst>
            <a:ahLst/>
            <a:cxnLst>
              <a:cxn ang="0">
                <a:pos x="T0" y="T1"/>
              </a:cxn>
              <a:cxn ang="0">
                <a:pos x="T2" y="T3"/>
              </a:cxn>
              <a:cxn ang="0">
                <a:pos x="T4" y="T5"/>
              </a:cxn>
              <a:cxn ang="0">
                <a:pos x="T6" y="T7"/>
              </a:cxn>
              <a:cxn ang="0">
                <a:pos x="T8" y="T9"/>
              </a:cxn>
              <a:cxn ang="0">
                <a:pos x="T10" y="T11"/>
              </a:cxn>
              <a:cxn ang="0">
                <a:pos x="T12" y="T13"/>
              </a:cxn>
            </a:cxnLst>
            <a:rect l="0" t="0" r="r" b="b"/>
            <a:pathLst>
              <a:path w="2147" h="1384">
                <a:moveTo>
                  <a:pt x="0" y="0"/>
                </a:moveTo>
                <a:lnTo>
                  <a:pt x="1831" y="0"/>
                </a:lnTo>
                <a:lnTo>
                  <a:pt x="2147" y="690"/>
                </a:lnTo>
                <a:lnTo>
                  <a:pt x="1831" y="1384"/>
                </a:lnTo>
                <a:lnTo>
                  <a:pt x="0" y="1384"/>
                </a:lnTo>
                <a:lnTo>
                  <a:pt x="316" y="695"/>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9463" name="TextBox 6"/>
          <p:cNvSpPr txBox="1">
            <a:spLocks noChangeArrowheads="1"/>
          </p:cNvSpPr>
          <p:nvPr/>
        </p:nvSpPr>
        <p:spPr bwMode="auto">
          <a:xfrm>
            <a:off x="2427291" y="2286000"/>
            <a:ext cx="1268412"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文字一</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9464" name="TextBox 7"/>
          <p:cNvSpPr txBox="1">
            <a:spLocks noChangeArrowheads="1"/>
          </p:cNvSpPr>
          <p:nvPr/>
        </p:nvSpPr>
        <p:spPr bwMode="auto">
          <a:xfrm>
            <a:off x="3911600" y="2286000"/>
            <a:ext cx="1268413"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文字二</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9465" name="TextBox 8"/>
          <p:cNvSpPr txBox="1">
            <a:spLocks noChangeArrowheads="1"/>
          </p:cNvSpPr>
          <p:nvPr/>
        </p:nvSpPr>
        <p:spPr bwMode="auto">
          <a:xfrm>
            <a:off x="5578476" y="2286000"/>
            <a:ext cx="1268413"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文字三</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9466" name="Oval 9"/>
          <p:cNvSpPr>
            <a:spLocks noChangeArrowheads="1"/>
          </p:cNvSpPr>
          <p:nvPr/>
        </p:nvSpPr>
        <p:spPr bwMode="auto">
          <a:xfrm rot="5400000">
            <a:off x="7675569" y="4002088"/>
            <a:ext cx="1182687" cy="11890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19467" name="Freeform 10"/>
          <p:cNvSpPr>
            <a:spLocks noChangeArrowheads="1"/>
          </p:cNvSpPr>
          <p:nvPr/>
        </p:nvSpPr>
        <p:spPr bwMode="auto">
          <a:xfrm rot="5400000">
            <a:off x="8115301" y="3648077"/>
            <a:ext cx="265112" cy="306387"/>
          </a:xfrm>
          <a:custGeom>
            <a:avLst/>
            <a:gdLst>
              <a:gd name="T0" fmla="*/ 306 w 306"/>
              <a:gd name="T1" fmla="*/ 177 h 353"/>
              <a:gd name="T2" fmla="*/ 153 w 306"/>
              <a:gd name="T3" fmla="*/ 265 h 353"/>
              <a:gd name="T4" fmla="*/ 0 w 306"/>
              <a:gd name="T5" fmla="*/ 353 h 353"/>
              <a:gd name="T6" fmla="*/ 0 w 306"/>
              <a:gd name="T7" fmla="*/ 177 h 353"/>
              <a:gd name="T8" fmla="*/ 0 w 306"/>
              <a:gd name="T9" fmla="*/ 0 h 353"/>
              <a:gd name="T10" fmla="*/ 153 w 306"/>
              <a:gd name="T11" fmla="*/ 89 h 353"/>
              <a:gd name="T12" fmla="*/ 306 w 306"/>
              <a:gd name="T13" fmla="*/ 177 h 353"/>
            </a:gdLst>
            <a:ahLst/>
            <a:cxnLst>
              <a:cxn ang="0">
                <a:pos x="T0" y="T1"/>
              </a:cxn>
              <a:cxn ang="0">
                <a:pos x="T2" y="T3"/>
              </a:cxn>
              <a:cxn ang="0">
                <a:pos x="T4" y="T5"/>
              </a:cxn>
              <a:cxn ang="0">
                <a:pos x="T6" y="T7"/>
              </a:cxn>
              <a:cxn ang="0">
                <a:pos x="T8" y="T9"/>
              </a:cxn>
              <a:cxn ang="0">
                <a:pos x="T10" y="T11"/>
              </a:cxn>
              <a:cxn ang="0">
                <a:pos x="T12" y="T13"/>
              </a:cxn>
            </a:cxnLst>
            <a:rect l="0" t="0" r="r" b="b"/>
            <a:pathLst>
              <a:path w="306" h="353">
                <a:moveTo>
                  <a:pt x="306" y="177"/>
                </a:moveTo>
                <a:lnTo>
                  <a:pt x="153" y="265"/>
                </a:lnTo>
                <a:lnTo>
                  <a:pt x="0" y="353"/>
                </a:lnTo>
                <a:lnTo>
                  <a:pt x="0" y="177"/>
                </a:lnTo>
                <a:lnTo>
                  <a:pt x="0" y="0"/>
                </a:lnTo>
                <a:lnTo>
                  <a:pt x="153" y="89"/>
                </a:lnTo>
                <a:lnTo>
                  <a:pt x="306" y="17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9468" name="Freeform 11"/>
          <p:cNvSpPr>
            <a:spLocks noChangeArrowheads="1"/>
          </p:cNvSpPr>
          <p:nvPr/>
        </p:nvSpPr>
        <p:spPr bwMode="auto">
          <a:xfrm rot="4398801">
            <a:off x="8987632" y="3342486"/>
            <a:ext cx="304800" cy="265113"/>
          </a:xfrm>
          <a:custGeom>
            <a:avLst/>
            <a:gdLst>
              <a:gd name="T0" fmla="*/ 353 w 353"/>
              <a:gd name="T1" fmla="*/ 0 h 305"/>
              <a:gd name="T2" fmla="*/ 265 w 353"/>
              <a:gd name="T3" fmla="*/ 153 h 305"/>
              <a:gd name="T4" fmla="*/ 176 w 353"/>
              <a:gd name="T5" fmla="*/ 305 h 305"/>
              <a:gd name="T6" fmla="*/ 88 w 353"/>
              <a:gd name="T7" fmla="*/ 153 h 305"/>
              <a:gd name="T8" fmla="*/ 0 w 353"/>
              <a:gd name="T9" fmla="*/ 0 h 305"/>
              <a:gd name="T10" fmla="*/ 176 w 353"/>
              <a:gd name="T11" fmla="*/ 0 h 305"/>
              <a:gd name="T12" fmla="*/ 353 w 353"/>
              <a:gd name="T13" fmla="*/ 0 h 305"/>
            </a:gdLst>
            <a:ahLst/>
            <a:cxnLst>
              <a:cxn ang="0">
                <a:pos x="T0" y="T1"/>
              </a:cxn>
              <a:cxn ang="0">
                <a:pos x="T2" y="T3"/>
              </a:cxn>
              <a:cxn ang="0">
                <a:pos x="T4" y="T5"/>
              </a:cxn>
              <a:cxn ang="0">
                <a:pos x="T6" y="T7"/>
              </a:cxn>
              <a:cxn ang="0">
                <a:pos x="T8" y="T9"/>
              </a:cxn>
              <a:cxn ang="0">
                <a:pos x="T10" y="T11"/>
              </a:cxn>
              <a:cxn ang="0">
                <a:pos x="T12" y="T13"/>
              </a:cxn>
            </a:cxnLst>
            <a:rect l="0" t="0" r="r" b="b"/>
            <a:pathLst>
              <a:path w="353" h="305">
                <a:moveTo>
                  <a:pt x="353" y="0"/>
                </a:moveTo>
                <a:lnTo>
                  <a:pt x="265" y="153"/>
                </a:lnTo>
                <a:lnTo>
                  <a:pt x="176" y="305"/>
                </a:lnTo>
                <a:lnTo>
                  <a:pt x="88" y="153"/>
                </a:lnTo>
                <a:lnTo>
                  <a:pt x="0" y="0"/>
                </a:lnTo>
                <a:lnTo>
                  <a:pt x="176" y="0"/>
                </a:lnTo>
                <a:lnTo>
                  <a:pt x="35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9469" name="Freeform 12"/>
          <p:cNvSpPr>
            <a:spLocks noChangeArrowheads="1"/>
          </p:cNvSpPr>
          <p:nvPr/>
        </p:nvSpPr>
        <p:spPr bwMode="auto">
          <a:xfrm rot="6352994">
            <a:off x="7253288" y="3336927"/>
            <a:ext cx="303213" cy="265112"/>
          </a:xfrm>
          <a:custGeom>
            <a:avLst/>
            <a:gdLst>
              <a:gd name="T0" fmla="*/ 353 w 353"/>
              <a:gd name="T1" fmla="*/ 305 h 305"/>
              <a:gd name="T2" fmla="*/ 176 w 353"/>
              <a:gd name="T3" fmla="*/ 305 h 305"/>
              <a:gd name="T4" fmla="*/ 0 w 353"/>
              <a:gd name="T5" fmla="*/ 305 h 305"/>
              <a:gd name="T6" fmla="*/ 88 w 353"/>
              <a:gd name="T7" fmla="*/ 153 h 305"/>
              <a:gd name="T8" fmla="*/ 176 w 353"/>
              <a:gd name="T9" fmla="*/ 0 h 305"/>
              <a:gd name="T10" fmla="*/ 265 w 353"/>
              <a:gd name="T11" fmla="*/ 153 h 305"/>
              <a:gd name="T12" fmla="*/ 353 w 353"/>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53" h="305">
                <a:moveTo>
                  <a:pt x="353" y="305"/>
                </a:moveTo>
                <a:lnTo>
                  <a:pt x="176" y="305"/>
                </a:lnTo>
                <a:lnTo>
                  <a:pt x="0" y="305"/>
                </a:lnTo>
                <a:lnTo>
                  <a:pt x="88" y="153"/>
                </a:lnTo>
                <a:lnTo>
                  <a:pt x="176" y="0"/>
                </a:lnTo>
                <a:lnTo>
                  <a:pt x="265" y="153"/>
                </a:lnTo>
                <a:lnTo>
                  <a:pt x="353" y="30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9470" name="Oval 13"/>
          <p:cNvSpPr>
            <a:spLocks noChangeArrowheads="1"/>
          </p:cNvSpPr>
          <p:nvPr/>
        </p:nvSpPr>
        <p:spPr bwMode="auto">
          <a:xfrm rot="5400000">
            <a:off x="9145591" y="3538537"/>
            <a:ext cx="1181100" cy="11874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19471" name="Oval 14"/>
          <p:cNvSpPr>
            <a:spLocks noChangeArrowheads="1"/>
          </p:cNvSpPr>
          <p:nvPr/>
        </p:nvSpPr>
        <p:spPr bwMode="auto">
          <a:xfrm rot="5400000">
            <a:off x="6202363" y="3460749"/>
            <a:ext cx="1181100" cy="11874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19472" name="TextBox 15"/>
          <p:cNvSpPr txBox="1">
            <a:spLocks noChangeArrowheads="1"/>
          </p:cNvSpPr>
          <p:nvPr/>
        </p:nvSpPr>
        <p:spPr bwMode="auto">
          <a:xfrm>
            <a:off x="9294818" y="3840163"/>
            <a:ext cx="9223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2"/>
                </a:solidFill>
                <a:latin typeface="微软雅黑" panose="020B0503020204020204" pitchFamily="34" charset="-122"/>
                <a:ea typeface="微软雅黑" panose="020B0503020204020204" pitchFamily="34" charset="-122"/>
              </a:rPr>
              <a:t>分支文字三</a:t>
            </a:r>
            <a:endParaRPr lang="zh-CN" altLang="en-US" sz="1600">
              <a:solidFill>
                <a:schemeClr val="accent2"/>
              </a:solidFill>
              <a:latin typeface="微软雅黑" panose="020B0503020204020204" pitchFamily="34" charset="-122"/>
              <a:ea typeface="微软雅黑" panose="020B0503020204020204" pitchFamily="34" charset="-122"/>
            </a:endParaRPr>
          </a:p>
        </p:txBody>
      </p:sp>
      <p:sp>
        <p:nvSpPr>
          <p:cNvPr id="19473" name="TextBox 16"/>
          <p:cNvSpPr txBox="1">
            <a:spLocks noChangeArrowheads="1"/>
          </p:cNvSpPr>
          <p:nvPr/>
        </p:nvSpPr>
        <p:spPr bwMode="auto">
          <a:xfrm>
            <a:off x="7805744" y="4351339"/>
            <a:ext cx="9223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2"/>
                </a:solidFill>
                <a:latin typeface="微软雅黑" panose="020B0503020204020204" pitchFamily="34" charset="-122"/>
                <a:ea typeface="微软雅黑" panose="020B0503020204020204" pitchFamily="34" charset="-122"/>
              </a:rPr>
              <a:t>分支文字二</a:t>
            </a:r>
            <a:endParaRPr lang="zh-CN" altLang="en-US" sz="1600">
              <a:solidFill>
                <a:schemeClr val="accent2"/>
              </a:solidFill>
              <a:latin typeface="微软雅黑" panose="020B0503020204020204" pitchFamily="34" charset="-122"/>
              <a:ea typeface="微软雅黑" panose="020B0503020204020204" pitchFamily="34" charset="-122"/>
            </a:endParaRPr>
          </a:p>
        </p:txBody>
      </p:sp>
      <p:sp>
        <p:nvSpPr>
          <p:cNvPr id="19474" name="TextBox 17"/>
          <p:cNvSpPr txBox="1">
            <a:spLocks noChangeArrowheads="1"/>
          </p:cNvSpPr>
          <p:nvPr/>
        </p:nvSpPr>
        <p:spPr bwMode="auto">
          <a:xfrm>
            <a:off x="6326188" y="3762375"/>
            <a:ext cx="9350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2"/>
                </a:solidFill>
                <a:latin typeface="微软雅黑" panose="020B0503020204020204" pitchFamily="34" charset="-122"/>
                <a:ea typeface="微软雅黑" panose="020B0503020204020204" pitchFamily="34" charset="-122"/>
              </a:rPr>
              <a:t>分支文字一</a:t>
            </a:r>
            <a:endParaRPr lang="zh-CN" altLang="en-US" sz="1600">
              <a:solidFill>
                <a:schemeClr val="accent2"/>
              </a:solidFill>
              <a:latin typeface="微软雅黑" panose="020B0503020204020204" pitchFamily="34" charset="-122"/>
              <a:ea typeface="微软雅黑" panose="020B0503020204020204" pitchFamily="34" charset="-122"/>
            </a:endParaRPr>
          </a:p>
        </p:txBody>
      </p:sp>
      <p:sp>
        <p:nvSpPr>
          <p:cNvPr id="19475" name="TextBox 4"/>
          <p:cNvSpPr>
            <a:spLocks noChangeArrowheads="1"/>
          </p:cNvSpPr>
          <p:nvPr/>
        </p:nvSpPr>
        <p:spPr bwMode="auto">
          <a:xfrm>
            <a:off x="1993905" y="3589342"/>
            <a:ext cx="39592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必要的文字介绍这里输入必要的文字介绍这里输入必要的文字介绍这里输入必要的文字介绍这里输入必要的文字介绍这里输入必要的文字介绍这里输入必要的文字介绍这里输入必要的文字介绍这里输入必要的文字介绍这里输入必要的文字介绍这里输入必要的文字介绍这里输入必要的文字介绍</a:t>
            </a:r>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6" name="Oval 8"/>
          <p:cNvSpPr>
            <a:spLocks noChangeArrowheads="1"/>
          </p:cNvSpPr>
          <p:nvPr/>
        </p:nvSpPr>
        <p:spPr bwMode="auto">
          <a:xfrm>
            <a:off x="7183437" y="1392243"/>
            <a:ext cx="2178051" cy="21875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19477" name="TextBox 20"/>
          <p:cNvSpPr txBox="1">
            <a:spLocks noChangeArrowheads="1"/>
          </p:cNvSpPr>
          <p:nvPr/>
        </p:nvSpPr>
        <p:spPr bwMode="auto">
          <a:xfrm>
            <a:off x="7645400" y="2098681"/>
            <a:ext cx="126841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成本分析计算</a:t>
            </a:r>
            <a:endParaRPr lang="zh-CN" altLang="en-US" sz="200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458"/>
                                        </p:tgtEl>
                                        <p:attrNameLst>
                                          <p:attrName>style.visibility</p:attrName>
                                        </p:attrNameLst>
                                      </p:cBhvr>
                                      <p:to>
                                        <p:strVal val="visible"/>
                                      </p:to>
                                    </p:set>
                                    <p:anim calcmode="lin" valueType="num">
                                      <p:cBhvr>
                                        <p:cTn id="7" dur="4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9458"/>
                                        </p:tgtEl>
                                        <p:attrNameLst>
                                          <p:attrName>ppt_y</p:attrName>
                                        </p:attrNameLst>
                                      </p:cBhvr>
                                      <p:tavLst>
                                        <p:tav tm="0">
                                          <p:val>
                                            <p:strVal val="#ppt_y"/>
                                          </p:val>
                                        </p:tav>
                                        <p:tav tm="100000">
                                          <p:val>
                                            <p:strVal val="#ppt_y"/>
                                          </p:val>
                                        </p:tav>
                                      </p:tavLst>
                                    </p:anim>
                                    <p:anim calcmode="lin" valueType="num">
                                      <p:cBhvr>
                                        <p:cTn id="9" dur="4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9458"/>
                                        </p:tgtEl>
                                      </p:cBhvr>
                                    </p:animEffect>
                                  </p:childTnLst>
                                </p:cTn>
                              </p:par>
                            </p:childTnLst>
                          </p:cTn>
                        </p:par>
                        <p:par>
                          <p:cTn id="12" fill="hold">
                            <p:stCondLst>
                              <p:cond delay="800"/>
                            </p:stCondLst>
                            <p:childTnLst>
                              <p:par>
                                <p:cTn id="13" presetID="2" presetClass="entr" presetSubtype="8" fill="hold" nodeType="afterEffect">
                                  <p:stCondLst>
                                    <p:cond delay="0"/>
                                  </p:stCondLst>
                                  <p:childTnLst>
                                    <p:set>
                                      <p:cBhvr>
                                        <p:cTn id="14" dur="1" fill="hold">
                                          <p:stCondLst>
                                            <p:cond delay="0"/>
                                          </p:stCondLst>
                                        </p:cTn>
                                        <p:tgtEl>
                                          <p:spTgt spid="19460"/>
                                        </p:tgtEl>
                                        <p:attrNameLst>
                                          <p:attrName>style.visibility</p:attrName>
                                        </p:attrNameLst>
                                      </p:cBhvr>
                                      <p:to>
                                        <p:strVal val="visible"/>
                                      </p:to>
                                    </p:set>
                                    <p:anim calcmode="lin" valueType="num">
                                      <p:cBhvr additive="base">
                                        <p:cTn id="15" dur="500" fill="hold"/>
                                        <p:tgtEl>
                                          <p:spTgt spid="19460"/>
                                        </p:tgtEl>
                                        <p:attrNameLst>
                                          <p:attrName>ppt_x</p:attrName>
                                        </p:attrNameLst>
                                      </p:cBhvr>
                                      <p:tavLst>
                                        <p:tav tm="0">
                                          <p:val>
                                            <p:strVal val="0-#ppt_w/2"/>
                                          </p:val>
                                        </p:tav>
                                        <p:tav tm="100000">
                                          <p:val>
                                            <p:strVal val="#ppt_x"/>
                                          </p:val>
                                        </p:tav>
                                      </p:tavLst>
                                    </p:anim>
                                    <p:anim calcmode="lin" valueType="num">
                                      <p:cBhvr additive="base">
                                        <p:cTn id="16" dur="500" fill="hold"/>
                                        <p:tgtEl>
                                          <p:spTgt spid="19460"/>
                                        </p:tgtEl>
                                        <p:attrNameLst>
                                          <p:attrName>ppt_y</p:attrName>
                                        </p:attrNameLst>
                                      </p:cBhvr>
                                      <p:tavLst>
                                        <p:tav tm="0">
                                          <p:val>
                                            <p:strVal val="#ppt_y"/>
                                          </p:val>
                                        </p:tav>
                                        <p:tav tm="100000">
                                          <p:val>
                                            <p:strVal val="#ppt_y"/>
                                          </p:val>
                                        </p:tav>
                                      </p:tavLst>
                                    </p:anim>
                                  </p:childTnLst>
                                </p:cTn>
                              </p:par>
                            </p:childTnLst>
                          </p:cTn>
                        </p:par>
                        <p:par>
                          <p:cTn id="17" fill="hold">
                            <p:stCondLst>
                              <p:cond delay="1300"/>
                            </p:stCondLst>
                            <p:childTnLst>
                              <p:par>
                                <p:cTn id="18" presetID="31" presetClass="entr" presetSubtype="0" fill="hold" grpId="0" nodeType="afterEffect">
                                  <p:stCondLst>
                                    <p:cond delay="0"/>
                                  </p:stCondLst>
                                  <p:childTnLst>
                                    <p:set>
                                      <p:cBhvr>
                                        <p:cTn id="19" dur="1" fill="hold">
                                          <p:stCondLst>
                                            <p:cond delay="0"/>
                                          </p:stCondLst>
                                        </p:cTn>
                                        <p:tgtEl>
                                          <p:spTgt spid="19463"/>
                                        </p:tgtEl>
                                        <p:attrNameLst>
                                          <p:attrName>style.visibility</p:attrName>
                                        </p:attrNameLst>
                                      </p:cBhvr>
                                      <p:to>
                                        <p:strVal val="visible"/>
                                      </p:to>
                                    </p:set>
                                    <p:anim calcmode="lin" valueType="num">
                                      <p:cBhvr>
                                        <p:cTn id="20" dur="500" fill="hold"/>
                                        <p:tgtEl>
                                          <p:spTgt spid="19463"/>
                                        </p:tgtEl>
                                        <p:attrNameLst>
                                          <p:attrName>ppt_w</p:attrName>
                                        </p:attrNameLst>
                                      </p:cBhvr>
                                      <p:tavLst>
                                        <p:tav tm="0">
                                          <p:val>
                                            <p:fltVal val="0"/>
                                          </p:val>
                                        </p:tav>
                                        <p:tav tm="100000">
                                          <p:val>
                                            <p:strVal val="#ppt_w"/>
                                          </p:val>
                                        </p:tav>
                                      </p:tavLst>
                                    </p:anim>
                                    <p:anim calcmode="lin" valueType="num">
                                      <p:cBhvr>
                                        <p:cTn id="21" dur="500" fill="hold"/>
                                        <p:tgtEl>
                                          <p:spTgt spid="19463"/>
                                        </p:tgtEl>
                                        <p:attrNameLst>
                                          <p:attrName>ppt_h</p:attrName>
                                        </p:attrNameLst>
                                      </p:cBhvr>
                                      <p:tavLst>
                                        <p:tav tm="0">
                                          <p:val>
                                            <p:fltVal val="0"/>
                                          </p:val>
                                        </p:tav>
                                        <p:tav tm="100000">
                                          <p:val>
                                            <p:strVal val="#ppt_h"/>
                                          </p:val>
                                        </p:tav>
                                      </p:tavLst>
                                    </p:anim>
                                    <p:anim calcmode="lin" valueType="num">
                                      <p:cBhvr>
                                        <p:cTn id="22" dur="500" fill="hold"/>
                                        <p:tgtEl>
                                          <p:spTgt spid="19463"/>
                                        </p:tgtEl>
                                        <p:attrNameLst>
                                          <p:attrName>style.rotation</p:attrName>
                                        </p:attrNameLst>
                                      </p:cBhvr>
                                      <p:tavLst>
                                        <p:tav tm="0">
                                          <p:val>
                                            <p:fltVal val="90"/>
                                          </p:val>
                                        </p:tav>
                                        <p:tav tm="100000">
                                          <p:val>
                                            <p:fltVal val="0"/>
                                          </p:val>
                                        </p:tav>
                                      </p:tavLst>
                                    </p:anim>
                                    <p:animEffect transition="in" filter="fade">
                                      <p:cBhvr>
                                        <p:cTn id="23" dur="500"/>
                                        <p:tgtEl>
                                          <p:spTgt spid="19463"/>
                                        </p:tgtEl>
                                      </p:cBhvr>
                                    </p:animEffect>
                                  </p:childTnLst>
                                </p:cTn>
                              </p:par>
                            </p:childTnLst>
                          </p:cTn>
                        </p:par>
                        <p:par>
                          <p:cTn id="24" fill="hold">
                            <p:stCondLst>
                              <p:cond delay="1800"/>
                            </p:stCondLst>
                            <p:childTnLst>
                              <p:par>
                                <p:cTn id="25" presetID="2" presetClass="entr" presetSubtype="8" fill="hold" nodeType="afterEffect">
                                  <p:stCondLst>
                                    <p:cond delay="0"/>
                                  </p:stCondLst>
                                  <p:childTnLst>
                                    <p:set>
                                      <p:cBhvr>
                                        <p:cTn id="26" dur="1" fill="hold">
                                          <p:stCondLst>
                                            <p:cond delay="0"/>
                                          </p:stCondLst>
                                        </p:cTn>
                                        <p:tgtEl>
                                          <p:spTgt spid="19461"/>
                                        </p:tgtEl>
                                        <p:attrNameLst>
                                          <p:attrName>style.visibility</p:attrName>
                                        </p:attrNameLst>
                                      </p:cBhvr>
                                      <p:to>
                                        <p:strVal val="visible"/>
                                      </p:to>
                                    </p:set>
                                    <p:anim calcmode="lin" valueType="num">
                                      <p:cBhvr additive="base">
                                        <p:cTn id="27" dur="500" fill="hold"/>
                                        <p:tgtEl>
                                          <p:spTgt spid="19461"/>
                                        </p:tgtEl>
                                        <p:attrNameLst>
                                          <p:attrName>ppt_x</p:attrName>
                                        </p:attrNameLst>
                                      </p:cBhvr>
                                      <p:tavLst>
                                        <p:tav tm="0">
                                          <p:val>
                                            <p:strVal val="0-#ppt_w/2"/>
                                          </p:val>
                                        </p:tav>
                                        <p:tav tm="100000">
                                          <p:val>
                                            <p:strVal val="#ppt_x"/>
                                          </p:val>
                                        </p:tav>
                                      </p:tavLst>
                                    </p:anim>
                                    <p:anim calcmode="lin" valueType="num">
                                      <p:cBhvr additive="base">
                                        <p:cTn id="28" dur="500" fill="hold"/>
                                        <p:tgtEl>
                                          <p:spTgt spid="19461"/>
                                        </p:tgtEl>
                                        <p:attrNameLst>
                                          <p:attrName>ppt_y</p:attrName>
                                        </p:attrNameLst>
                                      </p:cBhvr>
                                      <p:tavLst>
                                        <p:tav tm="0">
                                          <p:val>
                                            <p:strVal val="#ppt_y"/>
                                          </p:val>
                                        </p:tav>
                                        <p:tav tm="100000">
                                          <p:val>
                                            <p:strVal val="#ppt_y"/>
                                          </p:val>
                                        </p:tav>
                                      </p:tavLst>
                                    </p:anim>
                                  </p:childTnLst>
                                </p:cTn>
                              </p:par>
                            </p:childTnLst>
                          </p:cTn>
                        </p:par>
                        <p:par>
                          <p:cTn id="29" fill="hold">
                            <p:stCondLst>
                              <p:cond delay="2300"/>
                            </p:stCondLst>
                            <p:childTnLst>
                              <p:par>
                                <p:cTn id="30" presetID="31" presetClass="entr" presetSubtype="0" fill="hold" grpId="0" nodeType="afterEffect">
                                  <p:stCondLst>
                                    <p:cond delay="0"/>
                                  </p:stCondLst>
                                  <p:childTnLst>
                                    <p:set>
                                      <p:cBhvr>
                                        <p:cTn id="31" dur="1" fill="hold">
                                          <p:stCondLst>
                                            <p:cond delay="0"/>
                                          </p:stCondLst>
                                        </p:cTn>
                                        <p:tgtEl>
                                          <p:spTgt spid="19464"/>
                                        </p:tgtEl>
                                        <p:attrNameLst>
                                          <p:attrName>style.visibility</p:attrName>
                                        </p:attrNameLst>
                                      </p:cBhvr>
                                      <p:to>
                                        <p:strVal val="visible"/>
                                      </p:to>
                                    </p:set>
                                    <p:anim calcmode="lin" valueType="num">
                                      <p:cBhvr>
                                        <p:cTn id="32" dur="500" fill="hold"/>
                                        <p:tgtEl>
                                          <p:spTgt spid="19464"/>
                                        </p:tgtEl>
                                        <p:attrNameLst>
                                          <p:attrName>ppt_w</p:attrName>
                                        </p:attrNameLst>
                                      </p:cBhvr>
                                      <p:tavLst>
                                        <p:tav tm="0">
                                          <p:val>
                                            <p:fltVal val="0"/>
                                          </p:val>
                                        </p:tav>
                                        <p:tav tm="100000">
                                          <p:val>
                                            <p:strVal val="#ppt_w"/>
                                          </p:val>
                                        </p:tav>
                                      </p:tavLst>
                                    </p:anim>
                                    <p:anim calcmode="lin" valueType="num">
                                      <p:cBhvr>
                                        <p:cTn id="33" dur="500" fill="hold"/>
                                        <p:tgtEl>
                                          <p:spTgt spid="19464"/>
                                        </p:tgtEl>
                                        <p:attrNameLst>
                                          <p:attrName>ppt_h</p:attrName>
                                        </p:attrNameLst>
                                      </p:cBhvr>
                                      <p:tavLst>
                                        <p:tav tm="0">
                                          <p:val>
                                            <p:fltVal val="0"/>
                                          </p:val>
                                        </p:tav>
                                        <p:tav tm="100000">
                                          <p:val>
                                            <p:strVal val="#ppt_h"/>
                                          </p:val>
                                        </p:tav>
                                      </p:tavLst>
                                    </p:anim>
                                    <p:anim calcmode="lin" valueType="num">
                                      <p:cBhvr>
                                        <p:cTn id="34" dur="500" fill="hold"/>
                                        <p:tgtEl>
                                          <p:spTgt spid="19464"/>
                                        </p:tgtEl>
                                        <p:attrNameLst>
                                          <p:attrName>style.rotation</p:attrName>
                                        </p:attrNameLst>
                                      </p:cBhvr>
                                      <p:tavLst>
                                        <p:tav tm="0">
                                          <p:val>
                                            <p:fltVal val="90"/>
                                          </p:val>
                                        </p:tav>
                                        <p:tav tm="100000">
                                          <p:val>
                                            <p:fltVal val="0"/>
                                          </p:val>
                                        </p:tav>
                                      </p:tavLst>
                                    </p:anim>
                                    <p:animEffect transition="in" filter="fade">
                                      <p:cBhvr>
                                        <p:cTn id="35" dur="500"/>
                                        <p:tgtEl>
                                          <p:spTgt spid="19464"/>
                                        </p:tgtEl>
                                      </p:cBhvr>
                                    </p:animEffect>
                                  </p:childTnLst>
                                </p:cTn>
                              </p:par>
                            </p:childTnLst>
                          </p:cTn>
                        </p:par>
                        <p:par>
                          <p:cTn id="36" fill="hold">
                            <p:stCondLst>
                              <p:cond delay="2800"/>
                            </p:stCondLst>
                            <p:childTnLst>
                              <p:par>
                                <p:cTn id="37" presetID="2" presetClass="entr" presetSubtype="8" fill="hold" nodeType="afterEffect">
                                  <p:stCondLst>
                                    <p:cond delay="0"/>
                                  </p:stCondLst>
                                  <p:childTnLst>
                                    <p:set>
                                      <p:cBhvr>
                                        <p:cTn id="38" dur="1" fill="hold">
                                          <p:stCondLst>
                                            <p:cond delay="0"/>
                                          </p:stCondLst>
                                        </p:cTn>
                                        <p:tgtEl>
                                          <p:spTgt spid="19462"/>
                                        </p:tgtEl>
                                        <p:attrNameLst>
                                          <p:attrName>style.visibility</p:attrName>
                                        </p:attrNameLst>
                                      </p:cBhvr>
                                      <p:to>
                                        <p:strVal val="visible"/>
                                      </p:to>
                                    </p:set>
                                    <p:anim calcmode="lin" valueType="num">
                                      <p:cBhvr additive="base">
                                        <p:cTn id="39" dur="500" fill="hold"/>
                                        <p:tgtEl>
                                          <p:spTgt spid="19462"/>
                                        </p:tgtEl>
                                        <p:attrNameLst>
                                          <p:attrName>ppt_x</p:attrName>
                                        </p:attrNameLst>
                                      </p:cBhvr>
                                      <p:tavLst>
                                        <p:tav tm="0">
                                          <p:val>
                                            <p:strVal val="0-#ppt_w/2"/>
                                          </p:val>
                                        </p:tav>
                                        <p:tav tm="100000">
                                          <p:val>
                                            <p:strVal val="#ppt_x"/>
                                          </p:val>
                                        </p:tav>
                                      </p:tavLst>
                                    </p:anim>
                                    <p:anim calcmode="lin" valueType="num">
                                      <p:cBhvr additive="base">
                                        <p:cTn id="40" dur="500" fill="hold"/>
                                        <p:tgtEl>
                                          <p:spTgt spid="19462"/>
                                        </p:tgtEl>
                                        <p:attrNameLst>
                                          <p:attrName>ppt_y</p:attrName>
                                        </p:attrNameLst>
                                      </p:cBhvr>
                                      <p:tavLst>
                                        <p:tav tm="0">
                                          <p:val>
                                            <p:strVal val="#ppt_y"/>
                                          </p:val>
                                        </p:tav>
                                        <p:tav tm="100000">
                                          <p:val>
                                            <p:strVal val="#ppt_y"/>
                                          </p:val>
                                        </p:tav>
                                      </p:tavLst>
                                    </p:anim>
                                  </p:childTnLst>
                                </p:cTn>
                              </p:par>
                            </p:childTnLst>
                          </p:cTn>
                        </p:par>
                        <p:par>
                          <p:cTn id="41" fill="hold">
                            <p:stCondLst>
                              <p:cond delay="3300"/>
                            </p:stCondLst>
                            <p:childTnLst>
                              <p:par>
                                <p:cTn id="42" presetID="31" presetClass="entr" presetSubtype="0" fill="hold" grpId="0" nodeType="afterEffect">
                                  <p:stCondLst>
                                    <p:cond delay="0"/>
                                  </p:stCondLst>
                                  <p:childTnLst>
                                    <p:set>
                                      <p:cBhvr>
                                        <p:cTn id="43" dur="1" fill="hold">
                                          <p:stCondLst>
                                            <p:cond delay="0"/>
                                          </p:stCondLst>
                                        </p:cTn>
                                        <p:tgtEl>
                                          <p:spTgt spid="19465"/>
                                        </p:tgtEl>
                                        <p:attrNameLst>
                                          <p:attrName>style.visibility</p:attrName>
                                        </p:attrNameLst>
                                      </p:cBhvr>
                                      <p:to>
                                        <p:strVal val="visible"/>
                                      </p:to>
                                    </p:set>
                                    <p:anim calcmode="lin" valueType="num">
                                      <p:cBhvr>
                                        <p:cTn id="44" dur="500" fill="hold"/>
                                        <p:tgtEl>
                                          <p:spTgt spid="19465"/>
                                        </p:tgtEl>
                                        <p:attrNameLst>
                                          <p:attrName>ppt_w</p:attrName>
                                        </p:attrNameLst>
                                      </p:cBhvr>
                                      <p:tavLst>
                                        <p:tav tm="0">
                                          <p:val>
                                            <p:fltVal val="0"/>
                                          </p:val>
                                        </p:tav>
                                        <p:tav tm="100000">
                                          <p:val>
                                            <p:strVal val="#ppt_w"/>
                                          </p:val>
                                        </p:tav>
                                      </p:tavLst>
                                    </p:anim>
                                    <p:anim calcmode="lin" valueType="num">
                                      <p:cBhvr>
                                        <p:cTn id="45" dur="500" fill="hold"/>
                                        <p:tgtEl>
                                          <p:spTgt spid="19465"/>
                                        </p:tgtEl>
                                        <p:attrNameLst>
                                          <p:attrName>ppt_h</p:attrName>
                                        </p:attrNameLst>
                                      </p:cBhvr>
                                      <p:tavLst>
                                        <p:tav tm="0">
                                          <p:val>
                                            <p:fltVal val="0"/>
                                          </p:val>
                                        </p:tav>
                                        <p:tav tm="100000">
                                          <p:val>
                                            <p:strVal val="#ppt_h"/>
                                          </p:val>
                                        </p:tav>
                                      </p:tavLst>
                                    </p:anim>
                                    <p:anim calcmode="lin" valueType="num">
                                      <p:cBhvr>
                                        <p:cTn id="46" dur="500" fill="hold"/>
                                        <p:tgtEl>
                                          <p:spTgt spid="19465"/>
                                        </p:tgtEl>
                                        <p:attrNameLst>
                                          <p:attrName>style.rotation</p:attrName>
                                        </p:attrNameLst>
                                      </p:cBhvr>
                                      <p:tavLst>
                                        <p:tav tm="0">
                                          <p:val>
                                            <p:fltVal val="90"/>
                                          </p:val>
                                        </p:tav>
                                        <p:tav tm="100000">
                                          <p:val>
                                            <p:fltVal val="0"/>
                                          </p:val>
                                        </p:tav>
                                      </p:tavLst>
                                    </p:anim>
                                    <p:animEffect transition="in" filter="fade">
                                      <p:cBhvr>
                                        <p:cTn id="47" dur="500"/>
                                        <p:tgtEl>
                                          <p:spTgt spid="19465"/>
                                        </p:tgtEl>
                                      </p:cBhvr>
                                    </p:animEffect>
                                  </p:childTnLst>
                                </p:cTn>
                              </p:par>
                            </p:childTnLst>
                          </p:cTn>
                        </p:par>
                        <p:par>
                          <p:cTn id="48" fill="hold">
                            <p:stCondLst>
                              <p:cond delay="3800"/>
                            </p:stCondLst>
                            <p:childTnLst>
                              <p:par>
                                <p:cTn id="49" presetID="10" presetClass="entr" presetSubtype="0" fill="hold" grpId="0" nodeType="afterEffect">
                                  <p:stCondLst>
                                    <p:cond delay="0"/>
                                  </p:stCondLst>
                                  <p:childTnLst>
                                    <p:set>
                                      <p:cBhvr>
                                        <p:cTn id="50" dur="1" fill="hold">
                                          <p:stCondLst>
                                            <p:cond delay="0"/>
                                          </p:stCondLst>
                                        </p:cTn>
                                        <p:tgtEl>
                                          <p:spTgt spid="19476"/>
                                        </p:tgtEl>
                                        <p:attrNameLst>
                                          <p:attrName>style.visibility</p:attrName>
                                        </p:attrNameLst>
                                      </p:cBhvr>
                                      <p:to>
                                        <p:strVal val="visible"/>
                                      </p:to>
                                    </p:set>
                                    <p:anim calcmode="lin" valueType="num">
                                      <p:cBhvr>
                                        <p:cTn id="51" dur="500" fill="hold"/>
                                        <p:tgtEl>
                                          <p:spTgt spid="19476"/>
                                        </p:tgtEl>
                                        <p:attrNameLst>
                                          <p:attrName>ppt_w</p:attrName>
                                        </p:attrNameLst>
                                      </p:cBhvr>
                                      <p:tavLst>
                                        <p:tav tm="0">
                                          <p:val>
                                            <p:fltVal val="0"/>
                                          </p:val>
                                        </p:tav>
                                        <p:tav tm="100000">
                                          <p:val>
                                            <p:strVal val="#ppt_w"/>
                                          </p:val>
                                        </p:tav>
                                      </p:tavLst>
                                    </p:anim>
                                    <p:anim calcmode="lin" valueType="num">
                                      <p:cBhvr>
                                        <p:cTn id="52" dur="500" fill="hold"/>
                                        <p:tgtEl>
                                          <p:spTgt spid="19476"/>
                                        </p:tgtEl>
                                        <p:attrNameLst>
                                          <p:attrName>ppt_h</p:attrName>
                                        </p:attrNameLst>
                                      </p:cBhvr>
                                      <p:tavLst>
                                        <p:tav tm="0">
                                          <p:val>
                                            <p:fltVal val="0"/>
                                          </p:val>
                                        </p:tav>
                                        <p:tav tm="100000">
                                          <p:val>
                                            <p:strVal val="#ppt_h"/>
                                          </p:val>
                                        </p:tav>
                                      </p:tavLst>
                                    </p:anim>
                                    <p:animEffect transition="in" filter="fade">
                                      <p:cBhvr>
                                        <p:cTn id="53" dur="500"/>
                                        <p:tgtEl>
                                          <p:spTgt spid="1947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477"/>
                                        </p:tgtEl>
                                        <p:attrNameLst>
                                          <p:attrName>style.visibility</p:attrName>
                                        </p:attrNameLst>
                                      </p:cBhvr>
                                      <p:to>
                                        <p:strVal val="visible"/>
                                      </p:to>
                                    </p:set>
                                    <p:anim calcmode="lin" valueType="num">
                                      <p:cBhvr>
                                        <p:cTn id="56" dur="500" fill="hold"/>
                                        <p:tgtEl>
                                          <p:spTgt spid="19477"/>
                                        </p:tgtEl>
                                        <p:attrNameLst>
                                          <p:attrName>ppt_w</p:attrName>
                                        </p:attrNameLst>
                                      </p:cBhvr>
                                      <p:tavLst>
                                        <p:tav tm="0">
                                          <p:val>
                                            <p:fltVal val="0"/>
                                          </p:val>
                                        </p:tav>
                                        <p:tav tm="100000">
                                          <p:val>
                                            <p:strVal val="#ppt_w"/>
                                          </p:val>
                                        </p:tav>
                                      </p:tavLst>
                                    </p:anim>
                                    <p:anim calcmode="lin" valueType="num">
                                      <p:cBhvr>
                                        <p:cTn id="57" dur="500" fill="hold"/>
                                        <p:tgtEl>
                                          <p:spTgt spid="19477"/>
                                        </p:tgtEl>
                                        <p:attrNameLst>
                                          <p:attrName>ppt_h</p:attrName>
                                        </p:attrNameLst>
                                      </p:cBhvr>
                                      <p:tavLst>
                                        <p:tav tm="0">
                                          <p:val>
                                            <p:fltVal val="0"/>
                                          </p:val>
                                        </p:tav>
                                        <p:tav tm="100000">
                                          <p:val>
                                            <p:strVal val="#ppt_h"/>
                                          </p:val>
                                        </p:tav>
                                      </p:tavLst>
                                    </p:anim>
                                    <p:animEffect transition="in" filter="fade">
                                      <p:cBhvr>
                                        <p:cTn id="58" dur="500"/>
                                        <p:tgtEl>
                                          <p:spTgt spid="19477"/>
                                        </p:tgtEl>
                                      </p:cBhvr>
                                    </p:animEffect>
                                  </p:childTnLst>
                                </p:cTn>
                              </p:par>
                            </p:childTnLst>
                          </p:cTn>
                        </p:par>
                        <p:par>
                          <p:cTn id="59" fill="hold">
                            <p:stCondLst>
                              <p:cond delay="4300"/>
                            </p:stCondLst>
                            <p:childTnLst>
                              <p:par>
                                <p:cTn id="60" presetID="1" presetClass="entr" presetSubtype="0" fill="hold" nodeType="afterEffect">
                                  <p:stCondLst>
                                    <p:cond delay="0"/>
                                  </p:stCondLst>
                                  <p:childTnLst>
                                    <p:set>
                                      <p:cBhvr>
                                        <p:cTn id="61" dur="1" fill="hold">
                                          <p:stCondLst>
                                            <p:cond delay="0"/>
                                          </p:stCondLst>
                                        </p:cTn>
                                        <p:tgtEl>
                                          <p:spTgt spid="19468"/>
                                        </p:tgtEl>
                                        <p:attrNameLst>
                                          <p:attrName>style.visibility</p:attrName>
                                        </p:attrNameLst>
                                      </p:cBhvr>
                                      <p:to>
                                        <p:strVal val="visible"/>
                                      </p:to>
                                    </p:set>
                                  </p:childTnLst>
                                </p:cTn>
                              </p:par>
                              <p:par>
                                <p:cTn id="62" presetID="42" presetClass="path" presetSubtype="0" accel="50000" decel="50000" fill="hold" nodeType="withEffect">
                                  <p:stCondLst>
                                    <p:cond delay="0"/>
                                  </p:stCondLst>
                                  <p:childTnLst>
                                    <p:animMotion origin="layout" path="M 3.87147E-6 -7.40741E-7 L -0.06115 -0.20625 " pathEditMode="relative" rAng="0" ptsTypes="AA">
                                      <p:cBhvr>
                                        <p:cTn id="63" dur="500" spd="-99900" fill="hold"/>
                                        <p:tgtEl>
                                          <p:spTgt spid="19468"/>
                                        </p:tgtEl>
                                        <p:attrNameLst>
                                          <p:attrName>ppt_x</p:attrName>
                                          <p:attrName>ppt_y</p:attrName>
                                        </p:attrNameLst>
                                      </p:cBhvr>
                                      <p:rCtr x="-3000" y="-10200"/>
                                    </p:animMotion>
                                  </p:childTnLst>
                                </p:cTn>
                              </p:par>
                              <p:par>
                                <p:cTn id="64" presetID="1" presetClass="entr" presetSubtype="0" fill="hold" nodeType="withEffect">
                                  <p:stCondLst>
                                    <p:cond delay="0"/>
                                  </p:stCondLst>
                                  <p:childTnLst>
                                    <p:set>
                                      <p:cBhvr>
                                        <p:cTn id="65" dur="1" fill="hold">
                                          <p:stCondLst>
                                            <p:cond delay="0"/>
                                          </p:stCondLst>
                                        </p:cTn>
                                        <p:tgtEl>
                                          <p:spTgt spid="19467"/>
                                        </p:tgtEl>
                                        <p:attrNameLst>
                                          <p:attrName>style.visibility</p:attrName>
                                        </p:attrNameLst>
                                      </p:cBhvr>
                                      <p:to>
                                        <p:strVal val="visible"/>
                                      </p:to>
                                    </p:set>
                                  </p:childTnLst>
                                </p:cTn>
                              </p:par>
                              <p:par>
                                <p:cTn id="66" presetID="42" presetClass="path" presetSubtype="0" accel="50000" decel="50000" fill="hold" nodeType="withEffect">
                                  <p:stCondLst>
                                    <p:cond delay="0"/>
                                  </p:stCondLst>
                                  <p:childTnLst>
                                    <p:animMotion origin="layout" path="M 4.22792E-6 -3.7037E-6 L 0.01183 -0.23796 " pathEditMode="relative" rAng="0" ptsTypes="AA">
                                      <p:cBhvr>
                                        <p:cTn id="67" dur="500" spd="-99900" fill="hold"/>
                                        <p:tgtEl>
                                          <p:spTgt spid="19467"/>
                                        </p:tgtEl>
                                        <p:attrNameLst>
                                          <p:attrName>ppt_x</p:attrName>
                                          <p:attrName>ppt_y</p:attrName>
                                        </p:attrNameLst>
                                      </p:cBhvr>
                                      <p:rCtr x="600" y="-11800"/>
                                    </p:animMotion>
                                  </p:childTnLst>
                                </p:cTn>
                              </p:par>
                              <p:par>
                                <p:cTn id="68" presetID="1" presetClass="entr" presetSubtype="0" fill="hold" nodeType="withEffect">
                                  <p:stCondLst>
                                    <p:cond delay="0"/>
                                  </p:stCondLst>
                                  <p:childTnLst>
                                    <p:set>
                                      <p:cBhvr>
                                        <p:cTn id="69" dur="1" fill="hold">
                                          <p:stCondLst>
                                            <p:cond delay="0"/>
                                          </p:stCondLst>
                                        </p:cTn>
                                        <p:tgtEl>
                                          <p:spTgt spid="19469"/>
                                        </p:tgtEl>
                                        <p:attrNameLst>
                                          <p:attrName>style.visibility</p:attrName>
                                        </p:attrNameLst>
                                      </p:cBhvr>
                                      <p:to>
                                        <p:strVal val="visible"/>
                                      </p:to>
                                    </p:set>
                                  </p:childTnLst>
                                </p:cTn>
                              </p:par>
                              <p:par>
                                <p:cTn id="70" presetID="42" presetClass="path" presetSubtype="0" accel="50000" decel="50000" fill="hold" nodeType="withEffect">
                                  <p:stCondLst>
                                    <p:cond delay="0"/>
                                  </p:stCondLst>
                                  <p:childTnLst>
                                    <p:animMotion origin="layout" path="M 2.07238E-6 -3.57077E-6 L 0.08227 -0.1968 " pathEditMode="relative" rAng="0" ptsTypes="AA">
                                      <p:cBhvr>
                                        <p:cTn id="71" dur="500" spd="-99900" fill="hold"/>
                                        <p:tgtEl>
                                          <p:spTgt spid="19469"/>
                                        </p:tgtEl>
                                        <p:attrNameLst>
                                          <p:attrName>ppt_x</p:attrName>
                                          <p:attrName>ppt_y</p:attrName>
                                        </p:attrNameLst>
                                      </p:cBhvr>
                                      <p:rCtr x="4100" y="-9800"/>
                                    </p:animMotion>
                                  </p:childTnLst>
                                </p:cTn>
                              </p:par>
                            </p:childTnLst>
                          </p:cTn>
                        </p:par>
                        <p:par>
                          <p:cTn id="72" fill="hold">
                            <p:stCondLst>
                              <p:cond delay="4300"/>
                            </p:stCondLst>
                            <p:childTnLst>
                              <p:par>
                                <p:cTn id="73" presetID="10" presetClass="entr" presetSubtype="0" fill="hold" grpId="0" nodeType="afterEffect">
                                  <p:stCondLst>
                                    <p:cond delay="0"/>
                                  </p:stCondLst>
                                  <p:childTnLst>
                                    <p:set>
                                      <p:cBhvr>
                                        <p:cTn id="74" dur="1" fill="hold">
                                          <p:stCondLst>
                                            <p:cond delay="0"/>
                                          </p:stCondLst>
                                        </p:cTn>
                                        <p:tgtEl>
                                          <p:spTgt spid="19474"/>
                                        </p:tgtEl>
                                        <p:attrNameLst>
                                          <p:attrName>style.visibility</p:attrName>
                                        </p:attrNameLst>
                                      </p:cBhvr>
                                      <p:to>
                                        <p:strVal val="visible"/>
                                      </p:to>
                                    </p:set>
                                    <p:anim calcmode="lin" valueType="num">
                                      <p:cBhvr>
                                        <p:cTn id="75" dur="500" fill="hold"/>
                                        <p:tgtEl>
                                          <p:spTgt spid="19474"/>
                                        </p:tgtEl>
                                        <p:attrNameLst>
                                          <p:attrName>ppt_w</p:attrName>
                                        </p:attrNameLst>
                                      </p:cBhvr>
                                      <p:tavLst>
                                        <p:tav tm="0">
                                          <p:val>
                                            <p:fltVal val="0"/>
                                          </p:val>
                                        </p:tav>
                                        <p:tav tm="100000">
                                          <p:val>
                                            <p:strVal val="#ppt_w"/>
                                          </p:val>
                                        </p:tav>
                                      </p:tavLst>
                                    </p:anim>
                                    <p:anim calcmode="lin" valueType="num">
                                      <p:cBhvr>
                                        <p:cTn id="76" dur="500" fill="hold"/>
                                        <p:tgtEl>
                                          <p:spTgt spid="19474"/>
                                        </p:tgtEl>
                                        <p:attrNameLst>
                                          <p:attrName>ppt_h</p:attrName>
                                        </p:attrNameLst>
                                      </p:cBhvr>
                                      <p:tavLst>
                                        <p:tav tm="0">
                                          <p:val>
                                            <p:fltVal val="0"/>
                                          </p:val>
                                        </p:tav>
                                        <p:tav tm="100000">
                                          <p:val>
                                            <p:strVal val="#ppt_h"/>
                                          </p:val>
                                        </p:tav>
                                      </p:tavLst>
                                    </p:anim>
                                    <p:animEffect transition="in" filter="fade">
                                      <p:cBhvr>
                                        <p:cTn id="77" dur="500"/>
                                        <p:tgtEl>
                                          <p:spTgt spid="1947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471"/>
                                        </p:tgtEl>
                                        <p:attrNameLst>
                                          <p:attrName>style.visibility</p:attrName>
                                        </p:attrNameLst>
                                      </p:cBhvr>
                                      <p:to>
                                        <p:strVal val="visible"/>
                                      </p:to>
                                    </p:set>
                                    <p:anim calcmode="lin" valueType="num">
                                      <p:cBhvr>
                                        <p:cTn id="80" dur="500" fill="hold"/>
                                        <p:tgtEl>
                                          <p:spTgt spid="19471"/>
                                        </p:tgtEl>
                                        <p:attrNameLst>
                                          <p:attrName>ppt_w</p:attrName>
                                        </p:attrNameLst>
                                      </p:cBhvr>
                                      <p:tavLst>
                                        <p:tav tm="0">
                                          <p:val>
                                            <p:fltVal val="0"/>
                                          </p:val>
                                        </p:tav>
                                        <p:tav tm="100000">
                                          <p:val>
                                            <p:strVal val="#ppt_w"/>
                                          </p:val>
                                        </p:tav>
                                      </p:tavLst>
                                    </p:anim>
                                    <p:anim calcmode="lin" valueType="num">
                                      <p:cBhvr>
                                        <p:cTn id="81" dur="500" fill="hold"/>
                                        <p:tgtEl>
                                          <p:spTgt spid="19471"/>
                                        </p:tgtEl>
                                        <p:attrNameLst>
                                          <p:attrName>ppt_h</p:attrName>
                                        </p:attrNameLst>
                                      </p:cBhvr>
                                      <p:tavLst>
                                        <p:tav tm="0">
                                          <p:val>
                                            <p:fltVal val="0"/>
                                          </p:val>
                                        </p:tav>
                                        <p:tav tm="100000">
                                          <p:val>
                                            <p:strVal val="#ppt_h"/>
                                          </p:val>
                                        </p:tav>
                                      </p:tavLst>
                                    </p:anim>
                                    <p:animEffect transition="in" filter="fade">
                                      <p:cBhvr>
                                        <p:cTn id="82" dur="500"/>
                                        <p:tgtEl>
                                          <p:spTgt spid="1947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473"/>
                                        </p:tgtEl>
                                        <p:attrNameLst>
                                          <p:attrName>style.visibility</p:attrName>
                                        </p:attrNameLst>
                                      </p:cBhvr>
                                      <p:to>
                                        <p:strVal val="visible"/>
                                      </p:to>
                                    </p:set>
                                    <p:anim calcmode="lin" valueType="num">
                                      <p:cBhvr>
                                        <p:cTn id="85" dur="500" fill="hold"/>
                                        <p:tgtEl>
                                          <p:spTgt spid="19473"/>
                                        </p:tgtEl>
                                        <p:attrNameLst>
                                          <p:attrName>ppt_w</p:attrName>
                                        </p:attrNameLst>
                                      </p:cBhvr>
                                      <p:tavLst>
                                        <p:tav tm="0">
                                          <p:val>
                                            <p:fltVal val="0"/>
                                          </p:val>
                                        </p:tav>
                                        <p:tav tm="100000">
                                          <p:val>
                                            <p:strVal val="#ppt_w"/>
                                          </p:val>
                                        </p:tav>
                                      </p:tavLst>
                                    </p:anim>
                                    <p:anim calcmode="lin" valueType="num">
                                      <p:cBhvr>
                                        <p:cTn id="86" dur="500" fill="hold"/>
                                        <p:tgtEl>
                                          <p:spTgt spid="19473"/>
                                        </p:tgtEl>
                                        <p:attrNameLst>
                                          <p:attrName>ppt_h</p:attrName>
                                        </p:attrNameLst>
                                      </p:cBhvr>
                                      <p:tavLst>
                                        <p:tav tm="0">
                                          <p:val>
                                            <p:fltVal val="0"/>
                                          </p:val>
                                        </p:tav>
                                        <p:tav tm="100000">
                                          <p:val>
                                            <p:strVal val="#ppt_h"/>
                                          </p:val>
                                        </p:tav>
                                      </p:tavLst>
                                    </p:anim>
                                    <p:animEffect transition="in" filter="fade">
                                      <p:cBhvr>
                                        <p:cTn id="87" dur="500"/>
                                        <p:tgtEl>
                                          <p:spTgt spid="1947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9466"/>
                                        </p:tgtEl>
                                        <p:attrNameLst>
                                          <p:attrName>style.visibility</p:attrName>
                                        </p:attrNameLst>
                                      </p:cBhvr>
                                      <p:to>
                                        <p:strVal val="visible"/>
                                      </p:to>
                                    </p:set>
                                    <p:anim calcmode="lin" valueType="num">
                                      <p:cBhvr>
                                        <p:cTn id="90" dur="500" fill="hold"/>
                                        <p:tgtEl>
                                          <p:spTgt spid="19466"/>
                                        </p:tgtEl>
                                        <p:attrNameLst>
                                          <p:attrName>ppt_w</p:attrName>
                                        </p:attrNameLst>
                                      </p:cBhvr>
                                      <p:tavLst>
                                        <p:tav tm="0">
                                          <p:val>
                                            <p:fltVal val="0"/>
                                          </p:val>
                                        </p:tav>
                                        <p:tav tm="100000">
                                          <p:val>
                                            <p:strVal val="#ppt_w"/>
                                          </p:val>
                                        </p:tav>
                                      </p:tavLst>
                                    </p:anim>
                                    <p:anim calcmode="lin" valueType="num">
                                      <p:cBhvr>
                                        <p:cTn id="91" dur="500" fill="hold"/>
                                        <p:tgtEl>
                                          <p:spTgt spid="19466"/>
                                        </p:tgtEl>
                                        <p:attrNameLst>
                                          <p:attrName>ppt_h</p:attrName>
                                        </p:attrNameLst>
                                      </p:cBhvr>
                                      <p:tavLst>
                                        <p:tav tm="0">
                                          <p:val>
                                            <p:fltVal val="0"/>
                                          </p:val>
                                        </p:tav>
                                        <p:tav tm="100000">
                                          <p:val>
                                            <p:strVal val="#ppt_h"/>
                                          </p:val>
                                        </p:tav>
                                      </p:tavLst>
                                    </p:anim>
                                    <p:animEffect transition="in" filter="fade">
                                      <p:cBhvr>
                                        <p:cTn id="92" dur="500"/>
                                        <p:tgtEl>
                                          <p:spTgt spid="1946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9470"/>
                                        </p:tgtEl>
                                        <p:attrNameLst>
                                          <p:attrName>style.visibility</p:attrName>
                                        </p:attrNameLst>
                                      </p:cBhvr>
                                      <p:to>
                                        <p:strVal val="visible"/>
                                      </p:to>
                                    </p:set>
                                    <p:anim calcmode="lin" valueType="num">
                                      <p:cBhvr>
                                        <p:cTn id="95" dur="500" fill="hold"/>
                                        <p:tgtEl>
                                          <p:spTgt spid="19470"/>
                                        </p:tgtEl>
                                        <p:attrNameLst>
                                          <p:attrName>ppt_w</p:attrName>
                                        </p:attrNameLst>
                                      </p:cBhvr>
                                      <p:tavLst>
                                        <p:tav tm="0">
                                          <p:val>
                                            <p:fltVal val="0"/>
                                          </p:val>
                                        </p:tav>
                                        <p:tav tm="100000">
                                          <p:val>
                                            <p:strVal val="#ppt_w"/>
                                          </p:val>
                                        </p:tav>
                                      </p:tavLst>
                                    </p:anim>
                                    <p:anim calcmode="lin" valueType="num">
                                      <p:cBhvr>
                                        <p:cTn id="96" dur="500" fill="hold"/>
                                        <p:tgtEl>
                                          <p:spTgt spid="19470"/>
                                        </p:tgtEl>
                                        <p:attrNameLst>
                                          <p:attrName>ppt_h</p:attrName>
                                        </p:attrNameLst>
                                      </p:cBhvr>
                                      <p:tavLst>
                                        <p:tav tm="0">
                                          <p:val>
                                            <p:fltVal val="0"/>
                                          </p:val>
                                        </p:tav>
                                        <p:tav tm="100000">
                                          <p:val>
                                            <p:strVal val="#ppt_h"/>
                                          </p:val>
                                        </p:tav>
                                      </p:tavLst>
                                    </p:anim>
                                    <p:animEffect transition="in" filter="fade">
                                      <p:cBhvr>
                                        <p:cTn id="97" dur="500"/>
                                        <p:tgtEl>
                                          <p:spTgt spid="1947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9472"/>
                                        </p:tgtEl>
                                        <p:attrNameLst>
                                          <p:attrName>style.visibility</p:attrName>
                                        </p:attrNameLst>
                                      </p:cBhvr>
                                      <p:to>
                                        <p:strVal val="visible"/>
                                      </p:to>
                                    </p:set>
                                    <p:anim calcmode="lin" valueType="num">
                                      <p:cBhvr>
                                        <p:cTn id="100" dur="500" fill="hold"/>
                                        <p:tgtEl>
                                          <p:spTgt spid="19472"/>
                                        </p:tgtEl>
                                        <p:attrNameLst>
                                          <p:attrName>ppt_w</p:attrName>
                                        </p:attrNameLst>
                                      </p:cBhvr>
                                      <p:tavLst>
                                        <p:tav tm="0">
                                          <p:val>
                                            <p:fltVal val="0"/>
                                          </p:val>
                                        </p:tav>
                                        <p:tav tm="100000">
                                          <p:val>
                                            <p:strVal val="#ppt_w"/>
                                          </p:val>
                                        </p:tav>
                                      </p:tavLst>
                                    </p:anim>
                                    <p:anim calcmode="lin" valueType="num">
                                      <p:cBhvr>
                                        <p:cTn id="101" dur="500" fill="hold"/>
                                        <p:tgtEl>
                                          <p:spTgt spid="19472"/>
                                        </p:tgtEl>
                                        <p:attrNameLst>
                                          <p:attrName>ppt_h</p:attrName>
                                        </p:attrNameLst>
                                      </p:cBhvr>
                                      <p:tavLst>
                                        <p:tav tm="0">
                                          <p:val>
                                            <p:fltVal val="0"/>
                                          </p:val>
                                        </p:tav>
                                        <p:tav tm="100000">
                                          <p:val>
                                            <p:strVal val="#ppt_h"/>
                                          </p:val>
                                        </p:tav>
                                      </p:tavLst>
                                    </p:anim>
                                    <p:animEffect transition="in" filter="fade">
                                      <p:cBhvr>
                                        <p:cTn id="102" dur="500"/>
                                        <p:tgtEl>
                                          <p:spTgt spid="19472"/>
                                        </p:tgtEl>
                                      </p:cBhvr>
                                    </p:animEffect>
                                  </p:childTnLst>
                                </p:cTn>
                              </p:par>
                            </p:childTnLst>
                          </p:cTn>
                        </p:par>
                        <p:par>
                          <p:cTn id="103" fill="hold">
                            <p:stCondLst>
                              <p:cond delay="4800"/>
                            </p:stCondLst>
                            <p:childTnLst>
                              <p:par>
                                <p:cTn id="104" presetID="22" presetClass="entr" presetSubtype="1" fill="hold" grpId="0" nodeType="afterEffect">
                                  <p:stCondLst>
                                    <p:cond delay="0"/>
                                  </p:stCondLst>
                                  <p:childTnLst>
                                    <p:set>
                                      <p:cBhvr>
                                        <p:cTn id="105" dur="1" fill="hold">
                                          <p:stCondLst>
                                            <p:cond delay="0"/>
                                          </p:stCondLst>
                                        </p:cTn>
                                        <p:tgtEl>
                                          <p:spTgt spid="19475"/>
                                        </p:tgtEl>
                                        <p:attrNameLst>
                                          <p:attrName>style.visibility</p:attrName>
                                        </p:attrNameLst>
                                      </p:cBhvr>
                                      <p:to>
                                        <p:strVal val="visible"/>
                                      </p:to>
                                    </p:set>
                                    <p:animEffect transition="in" filter="wipe(up)">
                                      <p:cBhvr>
                                        <p:cTn id="106" dur="500"/>
                                        <p:tgtEl>
                                          <p:spTgt spid="19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3" grpId="0"/>
      <p:bldP spid="19464" grpId="0"/>
      <p:bldP spid="19465" grpId="0"/>
      <p:bldP spid="19466" grpId="0" bldLvl="0" animBg="1"/>
      <p:bldP spid="19470" grpId="0" bldLvl="0" animBg="1"/>
      <p:bldP spid="19471" grpId="0" bldLvl="0" animBg="1"/>
      <p:bldP spid="19472" grpId="0"/>
      <p:bldP spid="19473" grpId="0"/>
      <p:bldP spid="19474" grpId="0"/>
      <p:bldP spid="19475" grpId="0"/>
      <p:bldP spid="19476" grpId="0" bldLvl="0" animBg="1"/>
      <p:bldP spid="194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1"/>
          <p:cNvSpPr txBox="1">
            <a:spLocks noChangeArrowheads="1"/>
          </p:cNvSpPr>
          <p:nvPr/>
        </p:nvSpPr>
        <p:spPr bwMode="auto">
          <a:xfrm>
            <a:off x="2854330" y="87315"/>
            <a:ext cx="25955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2.4 </a:t>
            </a:r>
            <a:r>
              <a:rPr lang="zh-CN" altLang="en-US" sz="2800">
                <a:solidFill>
                  <a:schemeClr val="accent2"/>
                </a:solidFill>
                <a:latin typeface="微软雅黑" panose="020B0503020204020204" pitchFamily="34" charset="-122"/>
                <a:ea typeface="微软雅黑" panose="020B0503020204020204" pitchFamily="34" charset="-122"/>
              </a:rPr>
              <a:t>可行性说明</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2</a:t>
            </a:r>
            <a:endParaRPr lang="zh-CN" altLang="en-US">
              <a:solidFill>
                <a:schemeClr val="accent2"/>
              </a:solidFill>
            </a:endParaRPr>
          </a:p>
        </p:txBody>
      </p:sp>
      <p:pic>
        <p:nvPicPr>
          <p:cNvPr id="20484" name="组合 3"/>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8856" y="2578100"/>
            <a:ext cx="201771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组合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9" y="2566991"/>
            <a:ext cx="35956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7" y="908055"/>
            <a:ext cx="15113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组合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627" y="3859218"/>
            <a:ext cx="15113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15"/>
          <p:cNvSpPr txBox="1">
            <a:spLocks noChangeArrowheads="1"/>
          </p:cNvSpPr>
          <p:nvPr/>
        </p:nvSpPr>
        <p:spPr bwMode="auto">
          <a:xfrm>
            <a:off x="7886702" y="4144963"/>
            <a:ext cx="1728788" cy="129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a:p>
            <a:pP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a:p>
            <a:pP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a:p>
            <a:pP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p:txBody>
      </p:sp>
      <p:sp>
        <p:nvSpPr>
          <p:cNvPr id="20489" name="TextBox 16"/>
          <p:cNvSpPr txBox="1">
            <a:spLocks noChangeArrowheads="1"/>
          </p:cNvSpPr>
          <p:nvPr/>
        </p:nvSpPr>
        <p:spPr bwMode="auto">
          <a:xfrm>
            <a:off x="2424113" y="4210051"/>
            <a:ext cx="1655763" cy="24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a:p>
            <a:pPr algn="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a:p>
            <a:pPr algn="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a:p>
            <a:pPr algn="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p:txBody>
      </p:sp>
      <p:sp>
        <p:nvSpPr>
          <p:cNvPr id="20490" name="TextBox 17"/>
          <p:cNvSpPr txBox="1">
            <a:spLocks noChangeArrowheads="1"/>
          </p:cNvSpPr>
          <p:nvPr/>
        </p:nvSpPr>
        <p:spPr bwMode="auto">
          <a:xfrm>
            <a:off x="4395793" y="1228727"/>
            <a:ext cx="1628775" cy="24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a:p>
            <a:pPr algn="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a:p>
            <a:pPr algn="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a:p>
            <a:pPr algn="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p:txBody>
      </p:sp>
      <p:sp>
        <p:nvSpPr>
          <p:cNvPr id="20491" name="TextBox 18"/>
          <p:cNvSpPr txBox="1">
            <a:spLocks noChangeArrowheads="1"/>
          </p:cNvSpPr>
          <p:nvPr/>
        </p:nvSpPr>
        <p:spPr bwMode="auto">
          <a:xfrm>
            <a:off x="4284663" y="4879979"/>
            <a:ext cx="1739900" cy="129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a:p>
            <a:pPr algn="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a:p>
            <a:pPr algn="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a:p>
            <a:pPr algn="r">
              <a:lnSpc>
                <a:spcPct val="130000"/>
              </a:lnSpc>
            </a:pPr>
            <a:r>
              <a:rPr lang="zh-CN" altLang="en-US" sz="1500">
                <a:solidFill>
                  <a:srgbClr val="333333"/>
                </a:solidFill>
                <a:latin typeface="微软雅黑" panose="020B0503020204020204" pitchFamily="34" charset="-122"/>
                <a:ea typeface="微软雅黑" panose="020B0503020204020204" pitchFamily="34" charset="-122"/>
              </a:rPr>
              <a:t>单击此处添加文本</a:t>
            </a:r>
            <a:endParaRPr lang="en-US" altLang="zh-CN" sz="150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 calcmode="lin" valueType="num">
                                      <p:cBhvr>
                                        <p:cTn id="7" dur="4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0482"/>
                                        </p:tgtEl>
                                        <p:attrNameLst>
                                          <p:attrName>ppt_y</p:attrName>
                                        </p:attrNameLst>
                                      </p:cBhvr>
                                      <p:tavLst>
                                        <p:tav tm="0">
                                          <p:val>
                                            <p:strVal val="#ppt_y"/>
                                          </p:val>
                                        </p:tav>
                                        <p:tav tm="100000">
                                          <p:val>
                                            <p:strVal val="#ppt_y"/>
                                          </p:val>
                                        </p:tav>
                                      </p:tavLst>
                                    </p:anim>
                                    <p:anim calcmode="lin" valueType="num">
                                      <p:cBhvr>
                                        <p:cTn id="9" dur="4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0482"/>
                                        </p:tgtEl>
                                      </p:cBhvr>
                                    </p:animEffect>
                                  </p:childTnLst>
                                </p:cTn>
                              </p:par>
                            </p:childTnLst>
                          </p:cTn>
                        </p:par>
                        <p:par>
                          <p:cTn id="12" fill="hold">
                            <p:stCondLst>
                              <p:cond delay="720"/>
                            </p:stCondLst>
                            <p:childTnLst>
                              <p:par>
                                <p:cTn id="13" presetID="12" presetClass="entr" presetSubtype="8" fill="hold" nodeType="afterEffect">
                                  <p:stCondLst>
                                    <p:cond delay="0"/>
                                  </p:stCondLst>
                                  <p:childTnLst>
                                    <p:set>
                                      <p:cBhvr>
                                        <p:cTn id="14" dur="1" fill="hold">
                                          <p:stCondLst>
                                            <p:cond delay="0"/>
                                          </p:stCondLst>
                                        </p:cTn>
                                        <p:tgtEl>
                                          <p:spTgt spid="20484"/>
                                        </p:tgtEl>
                                        <p:attrNameLst>
                                          <p:attrName>style.visibility</p:attrName>
                                        </p:attrNameLst>
                                      </p:cBhvr>
                                      <p:to>
                                        <p:strVal val="visible"/>
                                      </p:to>
                                    </p:set>
                                    <p:anim calcmode="lin" valueType="num">
                                      <p:cBhvr additive="base">
                                        <p:cTn id="15" dur="500"/>
                                        <p:tgtEl>
                                          <p:spTgt spid="20484"/>
                                        </p:tgtEl>
                                        <p:attrNameLst>
                                          <p:attrName>ppt_x</p:attrName>
                                        </p:attrNameLst>
                                      </p:cBhvr>
                                      <p:tavLst>
                                        <p:tav tm="0">
                                          <p:val>
                                            <p:strVal val="#ppt_x-#ppt_w*1.125000"/>
                                          </p:val>
                                        </p:tav>
                                        <p:tav tm="100000">
                                          <p:val>
                                            <p:strVal val="#ppt_x"/>
                                          </p:val>
                                        </p:tav>
                                      </p:tavLst>
                                    </p:anim>
                                    <p:animEffect transition="in" filter="wipe(right)">
                                      <p:cBhvr>
                                        <p:cTn id="16" dur="500"/>
                                        <p:tgtEl>
                                          <p:spTgt spid="20484"/>
                                        </p:tgtEl>
                                      </p:cBhvr>
                                    </p:animEffect>
                                  </p:childTnLst>
                                </p:cTn>
                              </p:par>
                              <p:par>
                                <p:cTn id="17" presetID="12" presetClass="entr" presetSubtype="4" fill="hold" nodeType="with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p:tgtEl>
                                          <p:spTgt spid="20486"/>
                                        </p:tgtEl>
                                        <p:attrNameLst>
                                          <p:attrName>ppt_y</p:attrName>
                                        </p:attrNameLst>
                                      </p:cBhvr>
                                      <p:tavLst>
                                        <p:tav tm="0">
                                          <p:val>
                                            <p:strVal val="#ppt_y+#ppt_h*1.125000"/>
                                          </p:val>
                                        </p:tav>
                                        <p:tav tm="100000">
                                          <p:val>
                                            <p:strVal val="#ppt_y"/>
                                          </p:val>
                                        </p:tav>
                                      </p:tavLst>
                                    </p:anim>
                                    <p:animEffect transition="in" filter="wipe(up)">
                                      <p:cBhvr>
                                        <p:cTn id="20" dur="500"/>
                                        <p:tgtEl>
                                          <p:spTgt spid="20486"/>
                                        </p:tgtEl>
                                      </p:cBhvr>
                                    </p:animEffect>
                                  </p:childTnLst>
                                </p:cTn>
                              </p:par>
                              <p:par>
                                <p:cTn id="21" presetID="12" presetClass="entr" presetSubtype="1" fill="hold" nodeType="withEffect">
                                  <p:stCondLst>
                                    <p:cond delay="0"/>
                                  </p:stCondLst>
                                  <p:childTnLst>
                                    <p:set>
                                      <p:cBhvr>
                                        <p:cTn id="22" dur="1" fill="hold">
                                          <p:stCondLst>
                                            <p:cond delay="0"/>
                                          </p:stCondLst>
                                        </p:cTn>
                                        <p:tgtEl>
                                          <p:spTgt spid="20487"/>
                                        </p:tgtEl>
                                        <p:attrNameLst>
                                          <p:attrName>style.visibility</p:attrName>
                                        </p:attrNameLst>
                                      </p:cBhvr>
                                      <p:to>
                                        <p:strVal val="visible"/>
                                      </p:to>
                                    </p:set>
                                    <p:anim calcmode="lin" valueType="num">
                                      <p:cBhvr additive="base">
                                        <p:cTn id="23" dur="500"/>
                                        <p:tgtEl>
                                          <p:spTgt spid="20487"/>
                                        </p:tgtEl>
                                        <p:attrNameLst>
                                          <p:attrName>ppt_y</p:attrName>
                                        </p:attrNameLst>
                                      </p:cBhvr>
                                      <p:tavLst>
                                        <p:tav tm="0">
                                          <p:val>
                                            <p:strVal val="#ppt_y-#ppt_h*1.125000"/>
                                          </p:val>
                                        </p:tav>
                                        <p:tav tm="100000">
                                          <p:val>
                                            <p:strVal val="#ppt_y"/>
                                          </p:val>
                                        </p:tav>
                                      </p:tavLst>
                                    </p:anim>
                                    <p:animEffect transition="in" filter="wipe(down)">
                                      <p:cBhvr>
                                        <p:cTn id="24" dur="500"/>
                                        <p:tgtEl>
                                          <p:spTgt spid="20487"/>
                                        </p:tgtEl>
                                      </p:cBhvr>
                                    </p:animEffect>
                                  </p:childTnLst>
                                </p:cTn>
                              </p:par>
                              <p:par>
                                <p:cTn id="25" presetID="12" presetClass="entr" presetSubtype="2" fill="hold" nodeType="withEffect">
                                  <p:stCondLst>
                                    <p:cond delay="0"/>
                                  </p:stCondLst>
                                  <p:childTnLst>
                                    <p:set>
                                      <p:cBhvr>
                                        <p:cTn id="26" dur="1" fill="hold">
                                          <p:stCondLst>
                                            <p:cond delay="0"/>
                                          </p:stCondLst>
                                        </p:cTn>
                                        <p:tgtEl>
                                          <p:spTgt spid="20485"/>
                                        </p:tgtEl>
                                        <p:attrNameLst>
                                          <p:attrName>style.visibility</p:attrName>
                                        </p:attrNameLst>
                                      </p:cBhvr>
                                      <p:to>
                                        <p:strVal val="visible"/>
                                      </p:to>
                                    </p:set>
                                    <p:anim calcmode="lin" valueType="num">
                                      <p:cBhvr additive="base">
                                        <p:cTn id="27" dur="500"/>
                                        <p:tgtEl>
                                          <p:spTgt spid="20485"/>
                                        </p:tgtEl>
                                        <p:attrNameLst>
                                          <p:attrName>ppt_x</p:attrName>
                                        </p:attrNameLst>
                                      </p:cBhvr>
                                      <p:tavLst>
                                        <p:tav tm="0">
                                          <p:val>
                                            <p:strVal val="#ppt_x+#ppt_w*1.125000"/>
                                          </p:val>
                                        </p:tav>
                                        <p:tav tm="100000">
                                          <p:val>
                                            <p:strVal val="#ppt_x"/>
                                          </p:val>
                                        </p:tav>
                                      </p:tavLst>
                                    </p:anim>
                                    <p:animEffect transition="in" filter="wipe(left)">
                                      <p:cBhvr>
                                        <p:cTn id="28" dur="500"/>
                                        <p:tgtEl>
                                          <p:spTgt spid="20485"/>
                                        </p:tgtEl>
                                      </p:cBhvr>
                                    </p:animEffect>
                                  </p:childTnLst>
                                </p:cTn>
                              </p:par>
                            </p:childTnLst>
                          </p:cTn>
                        </p:par>
                        <p:par>
                          <p:cTn id="29" fill="hold">
                            <p:stCondLst>
                              <p:cond delay="1220"/>
                            </p:stCondLst>
                            <p:childTnLst>
                              <p:par>
                                <p:cTn id="30" presetID="22" presetClass="entr" presetSubtype="2" fill="hold" grpId="0" nodeType="afterEffect">
                                  <p:stCondLst>
                                    <p:cond delay="0"/>
                                  </p:stCondLst>
                                  <p:childTnLst>
                                    <p:set>
                                      <p:cBhvr>
                                        <p:cTn id="31" dur="1" fill="hold">
                                          <p:stCondLst>
                                            <p:cond delay="0"/>
                                          </p:stCondLst>
                                        </p:cTn>
                                        <p:tgtEl>
                                          <p:spTgt spid="20490"/>
                                        </p:tgtEl>
                                        <p:attrNameLst>
                                          <p:attrName>style.visibility</p:attrName>
                                        </p:attrNameLst>
                                      </p:cBhvr>
                                      <p:to>
                                        <p:strVal val="visible"/>
                                      </p:to>
                                    </p:set>
                                    <p:animEffect transition="in" filter="wipe(right)">
                                      <p:cBhvr>
                                        <p:cTn id="32" dur="500"/>
                                        <p:tgtEl>
                                          <p:spTgt spid="2049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0491"/>
                                        </p:tgtEl>
                                        <p:attrNameLst>
                                          <p:attrName>style.visibility</p:attrName>
                                        </p:attrNameLst>
                                      </p:cBhvr>
                                      <p:to>
                                        <p:strVal val="visible"/>
                                      </p:to>
                                    </p:set>
                                    <p:animEffect transition="in" filter="wipe(right)">
                                      <p:cBhvr>
                                        <p:cTn id="35" dur="500"/>
                                        <p:tgtEl>
                                          <p:spTgt spid="20491"/>
                                        </p:tgtEl>
                                      </p:cBhvr>
                                    </p:animEffect>
                                  </p:childTnLst>
                                </p:cTn>
                              </p:par>
                            </p:childTnLst>
                          </p:cTn>
                        </p:par>
                        <p:par>
                          <p:cTn id="36" fill="hold">
                            <p:stCondLst>
                              <p:cond delay="1720"/>
                            </p:stCondLst>
                            <p:childTnLst>
                              <p:par>
                                <p:cTn id="37" presetID="22" presetClass="entr" presetSubtype="1" fill="hold" grpId="0" nodeType="afterEffect">
                                  <p:stCondLst>
                                    <p:cond delay="0"/>
                                  </p:stCondLst>
                                  <p:childTnLst>
                                    <p:set>
                                      <p:cBhvr>
                                        <p:cTn id="38" dur="1" fill="hold">
                                          <p:stCondLst>
                                            <p:cond delay="0"/>
                                          </p:stCondLst>
                                        </p:cTn>
                                        <p:tgtEl>
                                          <p:spTgt spid="20488"/>
                                        </p:tgtEl>
                                        <p:attrNameLst>
                                          <p:attrName>style.visibility</p:attrName>
                                        </p:attrNameLst>
                                      </p:cBhvr>
                                      <p:to>
                                        <p:strVal val="visible"/>
                                      </p:to>
                                    </p:set>
                                    <p:animEffect transition="in" filter="wipe(up)">
                                      <p:cBhvr>
                                        <p:cTn id="39" dur="500"/>
                                        <p:tgtEl>
                                          <p:spTgt spid="2048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0489"/>
                                        </p:tgtEl>
                                        <p:attrNameLst>
                                          <p:attrName>style.visibility</p:attrName>
                                        </p:attrNameLst>
                                      </p:cBhvr>
                                      <p:to>
                                        <p:strVal val="visible"/>
                                      </p:to>
                                    </p:set>
                                    <p:animEffect transition="in" filter="wipe(up)">
                                      <p:cBhvr>
                                        <p:cTn id="42"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8" grpId="0"/>
      <p:bldP spid="20489" grpId="0"/>
      <p:bldP spid="20490" grpId="0"/>
      <p:bldP spid="204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150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6800"/>
            <a:ext cx="12192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组合 9"/>
          <p:cNvGrpSpPr/>
          <p:nvPr/>
        </p:nvGrpSpPr>
        <p:grpSpPr bwMode="auto">
          <a:xfrm>
            <a:off x="4946653" y="1182693"/>
            <a:ext cx="2301875" cy="2308225"/>
            <a:chOff x="0" y="0"/>
            <a:chExt cx="2301875" cy="2308226"/>
          </a:xfrm>
        </p:grpSpPr>
        <p:sp>
          <p:nvSpPr>
            <p:cNvPr id="21508"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09" name="Freeform 6"/>
            <p:cNvSpPr>
              <a:spLocks noEditPoints="1" noChangeArrowheads="1"/>
            </p:cNvSpPr>
            <p:nvPr/>
          </p:nvSpPr>
          <p:spPr bwMode="auto">
            <a:xfrm>
              <a:off x="123825" y="123825"/>
              <a:ext cx="2054225" cy="2058988"/>
            </a:xfrm>
            <a:custGeom>
              <a:avLst/>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1510" name="TextBox 16"/>
          <p:cNvSpPr txBox="1">
            <a:spLocks noChangeArrowheads="1"/>
          </p:cNvSpPr>
          <p:nvPr/>
        </p:nvSpPr>
        <p:spPr bwMode="auto">
          <a:xfrm>
            <a:off x="3287713" y="3702056"/>
            <a:ext cx="56181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4400" b="1">
                <a:solidFill>
                  <a:schemeClr val="accent2"/>
                </a:solidFill>
                <a:latin typeface="微软雅黑" panose="020B0503020204020204" pitchFamily="34" charset="-122"/>
                <a:ea typeface="微软雅黑" panose="020B0503020204020204" pitchFamily="34" charset="-122"/>
              </a:rPr>
              <a:t>关键技术与实践难点</a:t>
            </a:r>
            <a:endParaRPr lang="zh-CN" altLang="en-US" sz="4400" b="1">
              <a:solidFill>
                <a:schemeClr val="accent2"/>
              </a:solidFill>
              <a:latin typeface="微软雅黑" panose="020B0503020204020204" pitchFamily="34" charset="-122"/>
              <a:ea typeface="微软雅黑" panose="020B0503020204020204" pitchFamily="34" charset="-122"/>
            </a:endParaRPr>
          </a:p>
        </p:txBody>
      </p:sp>
      <p:sp>
        <p:nvSpPr>
          <p:cNvPr id="21511" name="Oval 39"/>
          <p:cNvSpPr>
            <a:spLocks noChangeAspect="1" noChangeArrowheads="1"/>
          </p:cNvSpPr>
          <p:nvPr/>
        </p:nvSpPr>
        <p:spPr bwMode="auto">
          <a:xfrm>
            <a:off x="3943355" y="4868867"/>
            <a:ext cx="144463" cy="144463"/>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21512" name="Oval 40"/>
          <p:cNvSpPr>
            <a:spLocks noChangeAspect="1" noChangeArrowheads="1"/>
          </p:cNvSpPr>
          <p:nvPr/>
        </p:nvSpPr>
        <p:spPr bwMode="auto">
          <a:xfrm>
            <a:off x="3943355" y="5270501"/>
            <a:ext cx="144463" cy="146051"/>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21513" name="Oval 42"/>
          <p:cNvSpPr>
            <a:spLocks noChangeAspect="1" noChangeArrowheads="1"/>
          </p:cNvSpPr>
          <p:nvPr/>
        </p:nvSpPr>
        <p:spPr bwMode="auto">
          <a:xfrm>
            <a:off x="6597655" y="4827589"/>
            <a:ext cx="144463" cy="146051"/>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21514" name="TextBox 22"/>
          <p:cNvSpPr txBox="1">
            <a:spLocks noChangeArrowheads="1"/>
          </p:cNvSpPr>
          <p:nvPr/>
        </p:nvSpPr>
        <p:spPr bwMode="auto">
          <a:xfrm>
            <a:off x="4306889" y="4756155"/>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关键技术</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1515" name="TextBox 23"/>
          <p:cNvSpPr txBox="1">
            <a:spLocks noChangeArrowheads="1"/>
          </p:cNvSpPr>
          <p:nvPr/>
        </p:nvSpPr>
        <p:spPr bwMode="auto">
          <a:xfrm>
            <a:off x="4306889" y="5200654"/>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实践难点</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1516" name="TextBox 27"/>
          <p:cNvSpPr txBox="1">
            <a:spLocks noChangeArrowheads="1"/>
          </p:cNvSpPr>
          <p:nvPr/>
        </p:nvSpPr>
        <p:spPr bwMode="auto">
          <a:xfrm>
            <a:off x="6961189" y="4756155"/>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案例对比分析</a:t>
            </a:r>
            <a:endParaRPr lang="zh-CN" altLang="en-US">
              <a:solidFill>
                <a:schemeClr val="accent2"/>
              </a:solidFill>
              <a:latin typeface="微软雅黑" panose="020B0503020204020204" pitchFamily="34" charset="-122"/>
              <a:ea typeface="微软雅黑" panose="020B0503020204020204" pitchFamily="34" charset="-122"/>
            </a:endParaRPr>
          </a:p>
        </p:txBody>
      </p:sp>
      <p:cxnSp>
        <p:nvCxnSpPr>
          <p:cNvPr id="21517" name="直接连接符 11"/>
          <p:cNvCxnSpPr>
            <a:cxnSpLocks noChangeShapeType="1"/>
          </p:cNvCxnSpPr>
          <p:nvPr/>
        </p:nvCxnSpPr>
        <p:spPr bwMode="auto">
          <a:xfrm>
            <a:off x="3505203" y="4597400"/>
            <a:ext cx="5183188" cy="0"/>
          </a:xfrm>
          <a:prstGeom prst="line">
            <a:avLst/>
          </a:prstGeom>
          <a:noFill/>
          <a:ln w="9525">
            <a:solidFill>
              <a:schemeClr val="accent2"/>
            </a:solidFill>
            <a:round/>
          </a:ln>
          <a:extLst>
            <a:ext uri="{909E8E84-426E-40DD-AFC4-6F175D3DCCD1}">
              <a14:hiddenFill xmlns:a14="http://schemas.microsoft.com/office/drawing/2010/main">
                <a:noFill/>
              </a14:hiddenFill>
            </a:ext>
          </a:extLst>
        </p:spPr>
      </p:cxnSp>
      <p:sp>
        <p:nvSpPr>
          <p:cNvPr id="21518" name="Freeform 16"/>
          <p:cNvSpPr>
            <a:spLocks noEditPoints="1" noChangeArrowheads="1"/>
          </p:cNvSpPr>
          <p:nvPr/>
        </p:nvSpPr>
        <p:spPr bwMode="auto">
          <a:xfrm>
            <a:off x="5427669" y="1654179"/>
            <a:ext cx="1379537" cy="1316039"/>
          </a:xfrm>
          <a:custGeom>
            <a:avLst/>
            <a:gdLst>
              <a:gd name="T0" fmla="*/ 204 w 489"/>
              <a:gd name="T1" fmla="*/ 421 h 465"/>
              <a:gd name="T2" fmla="*/ 204 w 489"/>
              <a:gd name="T3" fmla="*/ 442 h 465"/>
              <a:gd name="T4" fmla="*/ 296 w 489"/>
              <a:gd name="T5" fmla="*/ 432 h 465"/>
              <a:gd name="T6" fmla="*/ 285 w 489"/>
              <a:gd name="T7" fmla="*/ 388 h 465"/>
              <a:gd name="T8" fmla="*/ 204 w 489"/>
              <a:gd name="T9" fmla="*/ 388 h 465"/>
              <a:gd name="T10" fmla="*/ 204 w 489"/>
              <a:gd name="T11" fmla="*/ 410 h 465"/>
              <a:gd name="T12" fmla="*/ 296 w 489"/>
              <a:gd name="T13" fmla="*/ 399 h 465"/>
              <a:gd name="T14" fmla="*/ 245 w 489"/>
              <a:gd name="T15" fmla="*/ 465 h 465"/>
              <a:gd name="T16" fmla="*/ 280 w 489"/>
              <a:gd name="T17" fmla="*/ 452 h 465"/>
              <a:gd name="T18" fmla="*/ 245 w 489"/>
              <a:gd name="T19" fmla="*/ 465 h 465"/>
              <a:gd name="T20" fmla="*/ 246 w 489"/>
              <a:gd name="T21" fmla="*/ 124 h 465"/>
              <a:gd name="T22" fmla="*/ 131 w 489"/>
              <a:gd name="T23" fmla="*/ 232 h 465"/>
              <a:gd name="T24" fmla="*/ 199 w 489"/>
              <a:gd name="T25" fmla="*/ 376 h 465"/>
              <a:gd name="T26" fmla="*/ 246 w 489"/>
              <a:gd name="T27" fmla="*/ 379 h 465"/>
              <a:gd name="T28" fmla="*/ 304 w 489"/>
              <a:gd name="T29" fmla="*/ 344 h 465"/>
              <a:gd name="T30" fmla="*/ 246 w 489"/>
              <a:gd name="T31" fmla="*/ 124 h 465"/>
              <a:gd name="T32" fmla="*/ 96 w 489"/>
              <a:gd name="T33" fmla="*/ 251 h 465"/>
              <a:gd name="T34" fmla="*/ 19 w 489"/>
              <a:gd name="T35" fmla="*/ 236 h 465"/>
              <a:gd name="T36" fmla="*/ 19 w 489"/>
              <a:gd name="T37" fmla="*/ 267 h 465"/>
              <a:gd name="T38" fmla="*/ 96 w 489"/>
              <a:gd name="T39" fmla="*/ 251 h 465"/>
              <a:gd name="T40" fmla="*/ 470 w 489"/>
              <a:gd name="T41" fmla="*/ 236 h 465"/>
              <a:gd name="T42" fmla="*/ 393 w 489"/>
              <a:gd name="T43" fmla="*/ 251 h 465"/>
              <a:gd name="T44" fmla="*/ 470 w 489"/>
              <a:gd name="T45" fmla="*/ 267 h 465"/>
              <a:gd name="T46" fmla="*/ 470 w 489"/>
              <a:gd name="T47" fmla="*/ 236 h 465"/>
              <a:gd name="T48" fmla="*/ 374 w 489"/>
              <a:gd name="T49" fmla="*/ 141 h 465"/>
              <a:gd name="T50" fmla="*/ 418 w 489"/>
              <a:gd name="T51" fmla="*/ 76 h 465"/>
              <a:gd name="T52" fmla="*/ 353 w 489"/>
              <a:gd name="T53" fmla="*/ 120 h 465"/>
              <a:gd name="T54" fmla="*/ 374 w 489"/>
              <a:gd name="T55" fmla="*/ 141 h 465"/>
              <a:gd name="T56" fmla="*/ 243 w 489"/>
              <a:gd name="T57" fmla="*/ 96 h 465"/>
              <a:gd name="T58" fmla="*/ 259 w 489"/>
              <a:gd name="T59" fmla="*/ 18 h 465"/>
              <a:gd name="T60" fmla="*/ 228 w 489"/>
              <a:gd name="T61" fmla="*/ 18 h 465"/>
              <a:gd name="T62" fmla="*/ 243 w 489"/>
              <a:gd name="T63" fmla="*/ 96 h 465"/>
              <a:gd name="T64" fmla="*/ 110 w 489"/>
              <a:gd name="T65" fmla="*/ 135 h 465"/>
              <a:gd name="T66" fmla="*/ 132 w 489"/>
              <a:gd name="T67" fmla="*/ 114 h 465"/>
              <a:gd name="T68" fmla="*/ 66 w 489"/>
              <a:gd name="T69" fmla="*/ 70 h 465"/>
              <a:gd name="T70" fmla="*/ 110 w 489"/>
              <a:gd name="T71" fmla="*/ 135 h 465"/>
              <a:gd name="T72" fmla="*/ 115 w 489"/>
              <a:gd name="T73" fmla="*/ 361 h 465"/>
              <a:gd name="T74" fmla="*/ 71 w 489"/>
              <a:gd name="T75" fmla="*/ 427 h 465"/>
              <a:gd name="T76" fmla="*/ 137 w 489"/>
              <a:gd name="T77" fmla="*/ 383 h 465"/>
              <a:gd name="T78" fmla="*/ 115 w 489"/>
              <a:gd name="T79" fmla="*/ 361 h 465"/>
              <a:gd name="T80" fmla="*/ 379 w 489"/>
              <a:gd name="T81" fmla="*/ 367 h 465"/>
              <a:gd name="T82" fmla="*/ 358 w 489"/>
              <a:gd name="T83" fmla="*/ 389 h 465"/>
              <a:gd name="T84" fmla="*/ 423 w 489"/>
              <a:gd name="T85" fmla="*/ 433 h 465"/>
              <a:gd name="T86" fmla="*/ 379 w 489"/>
              <a:gd name="T87" fmla="*/ 367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9" h="465">
                <a:moveTo>
                  <a:pt x="285" y="421"/>
                </a:moveTo>
                <a:lnTo>
                  <a:pt x="204" y="421"/>
                </a:lnTo>
                <a:cubicBezTo>
                  <a:pt x="198" y="421"/>
                  <a:pt x="193" y="426"/>
                  <a:pt x="193" y="432"/>
                </a:cubicBezTo>
                <a:cubicBezTo>
                  <a:pt x="193" y="438"/>
                  <a:pt x="198" y="442"/>
                  <a:pt x="204" y="442"/>
                </a:cubicBezTo>
                <a:lnTo>
                  <a:pt x="285" y="442"/>
                </a:lnTo>
                <a:cubicBezTo>
                  <a:pt x="291" y="442"/>
                  <a:pt x="296" y="438"/>
                  <a:pt x="296" y="432"/>
                </a:cubicBezTo>
                <a:cubicBezTo>
                  <a:pt x="296" y="426"/>
                  <a:pt x="291" y="421"/>
                  <a:pt x="285" y="421"/>
                </a:cubicBezTo>
                <a:close/>
                <a:moveTo>
                  <a:pt x="285" y="388"/>
                </a:moveTo>
                <a:lnTo>
                  <a:pt x="285" y="388"/>
                </a:lnTo>
                <a:lnTo>
                  <a:pt x="204" y="388"/>
                </a:lnTo>
                <a:cubicBezTo>
                  <a:pt x="198" y="388"/>
                  <a:pt x="193" y="393"/>
                  <a:pt x="193" y="399"/>
                </a:cubicBezTo>
                <a:cubicBezTo>
                  <a:pt x="193" y="405"/>
                  <a:pt x="198" y="410"/>
                  <a:pt x="204" y="410"/>
                </a:cubicBezTo>
                <a:lnTo>
                  <a:pt x="285" y="410"/>
                </a:lnTo>
                <a:cubicBezTo>
                  <a:pt x="291" y="410"/>
                  <a:pt x="296" y="405"/>
                  <a:pt x="296" y="399"/>
                </a:cubicBezTo>
                <a:cubicBezTo>
                  <a:pt x="296" y="393"/>
                  <a:pt x="291" y="388"/>
                  <a:pt x="285" y="388"/>
                </a:cubicBezTo>
                <a:close/>
                <a:moveTo>
                  <a:pt x="245" y="465"/>
                </a:moveTo>
                <a:lnTo>
                  <a:pt x="245" y="465"/>
                </a:lnTo>
                <a:lnTo>
                  <a:pt x="280" y="452"/>
                </a:lnTo>
                <a:lnTo>
                  <a:pt x="209" y="452"/>
                </a:lnTo>
                <a:lnTo>
                  <a:pt x="245" y="465"/>
                </a:lnTo>
                <a:close/>
                <a:moveTo>
                  <a:pt x="246" y="124"/>
                </a:moveTo>
                <a:lnTo>
                  <a:pt x="246" y="124"/>
                </a:lnTo>
                <a:lnTo>
                  <a:pt x="243" y="124"/>
                </a:lnTo>
                <a:cubicBezTo>
                  <a:pt x="184" y="124"/>
                  <a:pt x="131" y="173"/>
                  <a:pt x="131" y="232"/>
                </a:cubicBezTo>
                <a:cubicBezTo>
                  <a:pt x="131" y="292"/>
                  <a:pt x="181" y="326"/>
                  <a:pt x="186" y="344"/>
                </a:cubicBezTo>
                <a:cubicBezTo>
                  <a:pt x="191" y="362"/>
                  <a:pt x="186" y="372"/>
                  <a:pt x="199" y="376"/>
                </a:cubicBezTo>
                <a:cubicBezTo>
                  <a:pt x="213" y="380"/>
                  <a:pt x="243" y="379"/>
                  <a:pt x="243" y="379"/>
                </a:cubicBezTo>
                <a:lnTo>
                  <a:pt x="246" y="379"/>
                </a:lnTo>
                <a:cubicBezTo>
                  <a:pt x="246" y="379"/>
                  <a:pt x="277" y="380"/>
                  <a:pt x="290" y="376"/>
                </a:cubicBezTo>
                <a:cubicBezTo>
                  <a:pt x="304" y="372"/>
                  <a:pt x="299" y="362"/>
                  <a:pt x="304" y="344"/>
                </a:cubicBezTo>
                <a:cubicBezTo>
                  <a:pt x="309" y="326"/>
                  <a:pt x="359" y="292"/>
                  <a:pt x="359" y="232"/>
                </a:cubicBezTo>
                <a:cubicBezTo>
                  <a:pt x="359" y="173"/>
                  <a:pt x="305" y="124"/>
                  <a:pt x="246" y="124"/>
                </a:cubicBezTo>
                <a:close/>
                <a:moveTo>
                  <a:pt x="96" y="251"/>
                </a:moveTo>
                <a:lnTo>
                  <a:pt x="96" y="251"/>
                </a:lnTo>
                <a:cubicBezTo>
                  <a:pt x="96" y="243"/>
                  <a:pt x="88" y="236"/>
                  <a:pt x="78" y="236"/>
                </a:cubicBezTo>
                <a:lnTo>
                  <a:pt x="19" y="236"/>
                </a:lnTo>
                <a:cubicBezTo>
                  <a:pt x="9" y="236"/>
                  <a:pt x="0" y="243"/>
                  <a:pt x="0" y="251"/>
                </a:cubicBezTo>
                <a:cubicBezTo>
                  <a:pt x="0" y="260"/>
                  <a:pt x="9" y="267"/>
                  <a:pt x="19" y="267"/>
                </a:cubicBezTo>
                <a:lnTo>
                  <a:pt x="78" y="267"/>
                </a:lnTo>
                <a:cubicBezTo>
                  <a:pt x="88" y="267"/>
                  <a:pt x="96" y="260"/>
                  <a:pt x="96" y="251"/>
                </a:cubicBezTo>
                <a:close/>
                <a:moveTo>
                  <a:pt x="470" y="236"/>
                </a:moveTo>
                <a:lnTo>
                  <a:pt x="470" y="236"/>
                </a:lnTo>
                <a:lnTo>
                  <a:pt x="412" y="236"/>
                </a:lnTo>
                <a:cubicBezTo>
                  <a:pt x="401" y="236"/>
                  <a:pt x="393" y="243"/>
                  <a:pt x="393" y="251"/>
                </a:cubicBezTo>
                <a:cubicBezTo>
                  <a:pt x="393" y="260"/>
                  <a:pt x="401" y="267"/>
                  <a:pt x="412" y="267"/>
                </a:cubicBezTo>
                <a:lnTo>
                  <a:pt x="470" y="267"/>
                </a:lnTo>
                <a:cubicBezTo>
                  <a:pt x="481" y="267"/>
                  <a:pt x="489" y="260"/>
                  <a:pt x="489" y="251"/>
                </a:cubicBezTo>
                <a:cubicBezTo>
                  <a:pt x="489" y="243"/>
                  <a:pt x="481" y="236"/>
                  <a:pt x="470" y="236"/>
                </a:cubicBezTo>
                <a:close/>
                <a:moveTo>
                  <a:pt x="374" y="141"/>
                </a:moveTo>
                <a:lnTo>
                  <a:pt x="374" y="141"/>
                </a:lnTo>
                <a:lnTo>
                  <a:pt x="416" y="100"/>
                </a:lnTo>
                <a:cubicBezTo>
                  <a:pt x="423" y="93"/>
                  <a:pt x="424" y="82"/>
                  <a:pt x="418" y="76"/>
                </a:cubicBezTo>
                <a:cubicBezTo>
                  <a:pt x="412" y="70"/>
                  <a:pt x="402" y="71"/>
                  <a:pt x="394" y="78"/>
                </a:cubicBezTo>
                <a:lnTo>
                  <a:pt x="353" y="120"/>
                </a:lnTo>
                <a:cubicBezTo>
                  <a:pt x="346" y="127"/>
                  <a:pt x="345" y="138"/>
                  <a:pt x="350" y="144"/>
                </a:cubicBezTo>
                <a:cubicBezTo>
                  <a:pt x="356" y="150"/>
                  <a:pt x="367" y="149"/>
                  <a:pt x="374" y="141"/>
                </a:cubicBezTo>
                <a:close/>
                <a:moveTo>
                  <a:pt x="243" y="96"/>
                </a:moveTo>
                <a:lnTo>
                  <a:pt x="243" y="96"/>
                </a:lnTo>
                <a:cubicBezTo>
                  <a:pt x="252" y="96"/>
                  <a:pt x="259" y="87"/>
                  <a:pt x="259" y="77"/>
                </a:cubicBezTo>
                <a:lnTo>
                  <a:pt x="259" y="18"/>
                </a:lnTo>
                <a:cubicBezTo>
                  <a:pt x="259" y="8"/>
                  <a:pt x="252" y="0"/>
                  <a:pt x="243" y="0"/>
                </a:cubicBezTo>
                <a:cubicBezTo>
                  <a:pt x="235" y="0"/>
                  <a:pt x="228" y="8"/>
                  <a:pt x="228" y="18"/>
                </a:cubicBezTo>
                <a:lnTo>
                  <a:pt x="228" y="77"/>
                </a:lnTo>
                <a:cubicBezTo>
                  <a:pt x="228" y="87"/>
                  <a:pt x="235" y="96"/>
                  <a:pt x="243" y="96"/>
                </a:cubicBezTo>
                <a:close/>
                <a:moveTo>
                  <a:pt x="110" y="135"/>
                </a:moveTo>
                <a:lnTo>
                  <a:pt x="110" y="135"/>
                </a:lnTo>
                <a:cubicBezTo>
                  <a:pt x="117" y="143"/>
                  <a:pt x="128" y="144"/>
                  <a:pt x="134" y="138"/>
                </a:cubicBezTo>
                <a:cubicBezTo>
                  <a:pt x="140" y="132"/>
                  <a:pt x="139" y="121"/>
                  <a:pt x="132" y="114"/>
                </a:cubicBezTo>
                <a:lnTo>
                  <a:pt x="90" y="72"/>
                </a:lnTo>
                <a:cubicBezTo>
                  <a:pt x="83" y="65"/>
                  <a:pt x="72" y="64"/>
                  <a:pt x="66" y="70"/>
                </a:cubicBezTo>
                <a:cubicBezTo>
                  <a:pt x="60" y="76"/>
                  <a:pt x="61" y="86"/>
                  <a:pt x="68" y="94"/>
                </a:cubicBezTo>
                <a:lnTo>
                  <a:pt x="110" y="135"/>
                </a:lnTo>
                <a:close/>
                <a:moveTo>
                  <a:pt x="115" y="361"/>
                </a:moveTo>
                <a:lnTo>
                  <a:pt x="115" y="361"/>
                </a:lnTo>
                <a:lnTo>
                  <a:pt x="73" y="403"/>
                </a:lnTo>
                <a:cubicBezTo>
                  <a:pt x="66" y="410"/>
                  <a:pt x="65" y="421"/>
                  <a:pt x="71" y="427"/>
                </a:cubicBezTo>
                <a:cubicBezTo>
                  <a:pt x="77" y="433"/>
                  <a:pt x="88" y="432"/>
                  <a:pt x="95" y="424"/>
                </a:cubicBezTo>
                <a:lnTo>
                  <a:pt x="137" y="383"/>
                </a:lnTo>
                <a:cubicBezTo>
                  <a:pt x="144" y="376"/>
                  <a:pt x="145" y="365"/>
                  <a:pt x="139" y="359"/>
                </a:cubicBezTo>
                <a:cubicBezTo>
                  <a:pt x="133" y="353"/>
                  <a:pt x="122" y="354"/>
                  <a:pt x="115" y="361"/>
                </a:cubicBezTo>
                <a:close/>
                <a:moveTo>
                  <a:pt x="379" y="367"/>
                </a:moveTo>
                <a:lnTo>
                  <a:pt x="379" y="367"/>
                </a:lnTo>
                <a:cubicBezTo>
                  <a:pt x="372" y="360"/>
                  <a:pt x="361" y="359"/>
                  <a:pt x="356" y="365"/>
                </a:cubicBezTo>
                <a:cubicBezTo>
                  <a:pt x="350" y="371"/>
                  <a:pt x="351" y="382"/>
                  <a:pt x="358" y="389"/>
                </a:cubicBezTo>
                <a:lnTo>
                  <a:pt x="399" y="430"/>
                </a:lnTo>
                <a:cubicBezTo>
                  <a:pt x="407" y="438"/>
                  <a:pt x="417" y="439"/>
                  <a:pt x="423" y="433"/>
                </a:cubicBezTo>
                <a:cubicBezTo>
                  <a:pt x="429" y="427"/>
                  <a:pt x="428" y="416"/>
                  <a:pt x="421" y="409"/>
                </a:cubicBezTo>
                <a:lnTo>
                  <a:pt x="379" y="36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down)">
                                      <p:cBhvr>
                                        <p:cTn id="7" dur="500"/>
                                        <p:tgtEl>
                                          <p:spTgt spid="2150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wheel(1)">
                                      <p:cBhvr>
                                        <p:cTn id="11" dur="1000"/>
                                        <p:tgtEl>
                                          <p:spTgt spid="21507"/>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21518"/>
                                        </p:tgtEl>
                                        <p:attrNameLst>
                                          <p:attrName>style.visibility</p:attrName>
                                        </p:attrNameLst>
                                      </p:cBhvr>
                                      <p:to>
                                        <p:strVal val="visible"/>
                                      </p:to>
                                    </p:set>
                                    <p:anim calcmode="lin" valueType="num">
                                      <p:cBhvr>
                                        <p:cTn id="15" dur="500" fill="hold"/>
                                        <p:tgtEl>
                                          <p:spTgt spid="21518"/>
                                        </p:tgtEl>
                                        <p:attrNameLst>
                                          <p:attrName>ppt_w</p:attrName>
                                        </p:attrNameLst>
                                      </p:cBhvr>
                                      <p:tavLst>
                                        <p:tav tm="0">
                                          <p:val>
                                            <p:fltVal val="0"/>
                                          </p:val>
                                        </p:tav>
                                        <p:tav tm="100000">
                                          <p:val>
                                            <p:strVal val="#ppt_w"/>
                                          </p:val>
                                        </p:tav>
                                      </p:tavLst>
                                    </p:anim>
                                    <p:anim calcmode="lin" valueType="num">
                                      <p:cBhvr>
                                        <p:cTn id="16" dur="500" fill="hold"/>
                                        <p:tgtEl>
                                          <p:spTgt spid="21518"/>
                                        </p:tgtEl>
                                        <p:attrNameLst>
                                          <p:attrName>ppt_h</p:attrName>
                                        </p:attrNameLst>
                                      </p:cBhvr>
                                      <p:tavLst>
                                        <p:tav tm="0">
                                          <p:val>
                                            <p:fltVal val="0"/>
                                          </p:val>
                                        </p:tav>
                                        <p:tav tm="100000">
                                          <p:val>
                                            <p:strVal val="#ppt_h"/>
                                          </p:val>
                                        </p:tav>
                                      </p:tavLst>
                                    </p:anim>
                                    <p:anim calcmode="lin" valueType="num">
                                      <p:cBhvr>
                                        <p:cTn id="17" dur="500" fill="hold"/>
                                        <p:tgtEl>
                                          <p:spTgt spid="21518"/>
                                        </p:tgtEl>
                                        <p:attrNameLst>
                                          <p:attrName>style.rotation</p:attrName>
                                        </p:attrNameLst>
                                      </p:cBhvr>
                                      <p:tavLst>
                                        <p:tav tm="0">
                                          <p:val>
                                            <p:fltVal val="90"/>
                                          </p:val>
                                        </p:tav>
                                        <p:tav tm="100000">
                                          <p:val>
                                            <p:fltVal val="0"/>
                                          </p:val>
                                        </p:tav>
                                      </p:tavLst>
                                    </p:anim>
                                    <p:animEffect transition="in" filter="fade">
                                      <p:cBhvr>
                                        <p:cTn id="18" dur="500"/>
                                        <p:tgtEl>
                                          <p:spTgt spid="21518"/>
                                        </p:tgtEl>
                                      </p:cBhvr>
                                    </p:animEffect>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1510"/>
                                        </p:tgtEl>
                                        <p:attrNameLst>
                                          <p:attrName>style.visibility</p:attrName>
                                        </p:attrNameLst>
                                      </p:cBhvr>
                                      <p:to>
                                        <p:strVal val="visible"/>
                                      </p:to>
                                    </p:set>
                                    <p:anim calcmode="lin" valueType="num">
                                      <p:cBhvr>
                                        <p:cTn id="22" dur="500" fill="hold"/>
                                        <p:tgtEl>
                                          <p:spTgt spid="215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1510"/>
                                        </p:tgtEl>
                                        <p:attrNameLst>
                                          <p:attrName>ppt_y</p:attrName>
                                        </p:attrNameLst>
                                      </p:cBhvr>
                                      <p:tavLst>
                                        <p:tav tm="0">
                                          <p:val>
                                            <p:strVal val="#ppt_y"/>
                                          </p:val>
                                        </p:tav>
                                        <p:tav tm="100000">
                                          <p:val>
                                            <p:strVal val="#ppt_y"/>
                                          </p:val>
                                        </p:tav>
                                      </p:tavLst>
                                    </p:anim>
                                    <p:anim calcmode="lin" valueType="num">
                                      <p:cBhvr>
                                        <p:cTn id="24" dur="500" fill="hold"/>
                                        <p:tgtEl>
                                          <p:spTgt spid="215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15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1510"/>
                                        </p:tgtEl>
                                      </p:cBhvr>
                                    </p:animEffect>
                                  </p:childTnLst>
                                </p:cTn>
                              </p:par>
                            </p:childTnLst>
                          </p:cTn>
                        </p:par>
                        <p:par>
                          <p:cTn id="27" fill="hold">
                            <p:stCondLst>
                              <p:cond delay="2900"/>
                            </p:stCondLst>
                            <p:childTnLst>
                              <p:par>
                                <p:cTn id="28" presetID="16" presetClass="entr" presetSubtype="21" fill="hold" nodeType="afterEffect">
                                  <p:stCondLst>
                                    <p:cond delay="0"/>
                                  </p:stCondLst>
                                  <p:childTnLst>
                                    <p:set>
                                      <p:cBhvr>
                                        <p:cTn id="29" dur="1" fill="hold">
                                          <p:stCondLst>
                                            <p:cond delay="0"/>
                                          </p:stCondLst>
                                        </p:cTn>
                                        <p:tgtEl>
                                          <p:spTgt spid="21517"/>
                                        </p:tgtEl>
                                        <p:attrNameLst>
                                          <p:attrName>style.visibility</p:attrName>
                                        </p:attrNameLst>
                                      </p:cBhvr>
                                      <p:to>
                                        <p:strVal val="visible"/>
                                      </p:to>
                                    </p:set>
                                    <p:animEffect transition="in" filter="barn(inVertical)">
                                      <p:cBhvr>
                                        <p:cTn id="30" dur="500"/>
                                        <p:tgtEl>
                                          <p:spTgt spid="21517"/>
                                        </p:tgtEl>
                                      </p:cBhvr>
                                    </p:animEffect>
                                  </p:childTnLst>
                                </p:cTn>
                              </p:par>
                            </p:childTnLst>
                          </p:cTn>
                        </p:par>
                        <p:par>
                          <p:cTn id="31" fill="hold">
                            <p:stCondLst>
                              <p:cond delay="3400"/>
                            </p:stCondLst>
                            <p:childTnLst>
                              <p:par>
                                <p:cTn id="32" presetID="2" presetClass="entr" presetSubtype="12" fill="hold" grpId="0" nodeType="afterEffect">
                                  <p:stCondLst>
                                    <p:cond delay="0"/>
                                  </p:stCondLst>
                                  <p:childTnLst>
                                    <p:set>
                                      <p:cBhvr>
                                        <p:cTn id="33" dur="1" fill="hold">
                                          <p:stCondLst>
                                            <p:cond delay="0"/>
                                          </p:stCondLst>
                                        </p:cTn>
                                        <p:tgtEl>
                                          <p:spTgt spid="21511"/>
                                        </p:tgtEl>
                                        <p:attrNameLst>
                                          <p:attrName>style.visibility</p:attrName>
                                        </p:attrNameLst>
                                      </p:cBhvr>
                                      <p:to>
                                        <p:strVal val="visible"/>
                                      </p:to>
                                    </p:set>
                                    <p:anim calcmode="lin" valueType="num">
                                      <p:cBhvr additive="base">
                                        <p:cTn id="34" dur="500" fill="hold"/>
                                        <p:tgtEl>
                                          <p:spTgt spid="21511"/>
                                        </p:tgtEl>
                                        <p:attrNameLst>
                                          <p:attrName>ppt_x</p:attrName>
                                        </p:attrNameLst>
                                      </p:cBhvr>
                                      <p:tavLst>
                                        <p:tav tm="0">
                                          <p:val>
                                            <p:strVal val="0-#ppt_w/2"/>
                                          </p:val>
                                        </p:tav>
                                        <p:tav tm="100000">
                                          <p:val>
                                            <p:strVal val="#ppt_x"/>
                                          </p:val>
                                        </p:tav>
                                      </p:tavLst>
                                    </p:anim>
                                    <p:anim calcmode="lin" valueType="num">
                                      <p:cBhvr additive="base">
                                        <p:cTn id="35" dur="500" fill="hold"/>
                                        <p:tgtEl>
                                          <p:spTgt spid="21511"/>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100"/>
                                  </p:stCondLst>
                                  <p:childTnLst>
                                    <p:set>
                                      <p:cBhvr>
                                        <p:cTn id="37" dur="1" fill="hold">
                                          <p:stCondLst>
                                            <p:cond delay="0"/>
                                          </p:stCondLst>
                                        </p:cTn>
                                        <p:tgtEl>
                                          <p:spTgt spid="21512"/>
                                        </p:tgtEl>
                                        <p:attrNameLst>
                                          <p:attrName>style.visibility</p:attrName>
                                        </p:attrNameLst>
                                      </p:cBhvr>
                                      <p:to>
                                        <p:strVal val="visible"/>
                                      </p:to>
                                    </p:set>
                                    <p:anim calcmode="lin" valueType="num">
                                      <p:cBhvr additive="base">
                                        <p:cTn id="38" dur="500" fill="hold"/>
                                        <p:tgtEl>
                                          <p:spTgt spid="21512"/>
                                        </p:tgtEl>
                                        <p:attrNameLst>
                                          <p:attrName>ppt_x</p:attrName>
                                        </p:attrNameLst>
                                      </p:cBhvr>
                                      <p:tavLst>
                                        <p:tav tm="0">
                                          <p:val>
                                            <p:strVal val="0-#ppt_w/2"/>
                                          </p:val>
                                        </p:tav>
                                        <p:tav tm="100000">
                                          <p:val>
                                            <p:strVal val="#ppt_x"/>
                                          </p:val>
                                        </p:tav>
                                      </p:tavLst>
                                    </p:anim>
                                    <p:anim calcmode="lin" valueType="num">
                                      <p:cBhvr additive="base">
                                        <p:cTn id="39" dur="500" fill="hold"/>
                                        <p:tgtEl>
                                          <p:spTgt spid="21512"/>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300"/>
                                  </p:stCondLst>
                                  <p:childTnLst>
                                    <p:set>
                                      <p:cBhvr>
                                        <p:cTn id="41" dur="1" fill="hold">
                                          <p:stCondLst>
                                            <p:cond delay="0"/>
                                          </p:stCondLst>
                                        </p:cTn>
                                        <p:tgtEl>
                                          <p:spTgt spid="21513"/>
                                        </p:tgtEl>
                                        <p:attrNameLst>
                                          <p:attrName>style.visibility</p:attrName>
                                        </p:attrNameLst>
                                      </p:cBhvr>
                                      <p:to>
                                        <p:strVal val="visible"/>
                                      </p:to>
                                    </p:set>
                                    <p:anim calcmode="lin" valueType="num">
                                      <p:cBhvr additive="base">
                                        <p:cTn id="42" dur="500" fill="hold"/>
                                        <p:tgtEl>
                                          <p:spTgt spid="21513"/>
                                        </p:tgtEl>
                                        <p:attrNameLst>
                                          <p:attrName>ppt_x</p:attrName>
                                        </p:attrNameLst>
                                      </p:cBhvr>
                                      <p:tavLst>
                                        <p:tav tm="0">
                                          <p:val>
                                            <p:strVal val="0-#ppt_w/2"/>
                                          </p:val>
                                        </p:tav>
                                        <p:tav tm="100000">
                                          <p:val>
                                            <p:strVal val="#ppt_x"/>
                                          </p:val>
                                        </p:tav>
                                      </p:tavLst>
                                    </p:anim>
                                    <p:anim calcmode="lin" valueType="num">
                                      <p:cBhvr additive="base">
                                        <p:cTn id="43" dur="500" fill="hold"/>
                                        <p:tgtEl>
                                          <p:spTgt spid="21513"/>
                                        </p:tgtEl>
                                        <p:attrNameLst>
                                          <p:attrName>ppt_y</p:attrName>
                                        </p:attrNameLst>
                                      </p:cBhvr>
                                      <p:tavLst>
                                        <p:tav tm="0">
                                          <p:val>
                                            <p:strVal val="1+#ppt_h/2"/>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21514"/>
                                        </p:tgtEl>
                                        <p:attrNameLst>
                                          <p:attrName>style.visibility</p:attrName>
                                        </p:attrNameLst>
                                      </p:cBhvr>
                                      <p:to>
                                        <p:strVal val="visible"/>
                                      </p:to>
                                    </p:set>
                                    <p:animEffect transition="in" filter="wipe(left)">
                                      <p:cBhvr>
                                        <p:cTn id="47" dur="500"/>
                                        <p:tgtEl>
                                          <p:spTgt spid="21514"/>
                                        </p:tgtEl>
                                      </p:cBhvr>
                                    </p:animEffect>
                                  </p:childTnLst>
                                </p:cTn>
                              </p:par>
                              <p:par>
                                <p:cTn id="48" presetID="22" presetClass="entr" presetSubtype="8" fill="hold" grpId="0" nodeType="withEffect">
                                  <p:stCondLst>
                                    <p:cond delay="100"/>
                                  </p:stCondLst>
                                  <p:childTnLst>
                                    <p:set>
                                      <p:cBhvr>
                                        <p:cTn id="49" dur="1" fill="hold">
                                          <p:stCondLst>
                                            <p:cond delay="0"/>
                                          </p:stCondLst>
                                        </p:cTn>
                                        <p:tgtEl>
                                          <p:spTgt spid="21515"/>
                                        </p:tgtEl>
                                        <p:attrNameLst>
                                          <p:attrName>style.visibility</p:attrName>
                                        </p:attrNameLst>
                                      </p:cBhvr>
                                      <p:to>
                                        <p:strVal val="visible"/>
                                      </p:to>
                                    </p:set>
                                    <p:animEffect transition="in" filter="wipe(left)">
                                      <p:cBhvr>
                                        <p:cTn id="50" dur="500"/>
                                        <p:tgtEl>
                                          <p:spTgt spid="21515"/>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21516"/>
                                        </p:tgtEl>
                                        <p:attrNameLst>
                                          <p:attrName>style.visibility</p:attrName>
                                        </p:attrNameLst>
                                      </p:cBhvr>
                                      <p:to>
                                        <p:strVal val="visible"/>
                                      </p:to>
                                    </p:set>
                                    <p:animEffect transition="in" filter="wipe(left)">
                                      <p:cBhvr>
                                        <p:cTn id="53"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bldLvl="0" animBg="1"/>
      <p:bldP spid="21512" grpId="0" bldLvl="0" animBg="1"/>
      <p:bldP spid="21513" grpId="0" bldLvl="0" animBg="1"/>
      <p:bldP spid="21514" grpId="0"/>
      <p:bldP spid="21515" grpId="0"/>
      <p:bldP spid="215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1"/>
          <p:cNvSpPr txBox="1">
            <a:spLocks noChangeArrowheads="1"/>
          </p:cNvSpPr>
          <p:nvPr/>
        </p:nvSpPr>
        <p:spPr bwMode="auto">
          <a:xfrm>
            <a:off x="2854325" y="87315"/>
            <a:ext cx="2129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3.1</a:t>
            </a:r>
            <a:r>
              <a:rPr lang="zh-CN" altLang="en-US" sz="2800">
                <a:solidFill>
                  <a:schemeClr val="accent2"/>
                </a:solidFill>
                <a:latin typeface="微软雅黑" panose="020B0503020204020204" pitchFamily="34" charset="-122"/>
                <a:ea typeface="微软雅黑" panose="020B0503020204020204" pitchFamily="34" charset="-122"/>
              </a:rPr>
              <a:t>关键技术</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3</a:t>
            </a:r>
            <a:endParaRPr lang="zh-CN" altLang="en-US">
              <a:solidFill>
                <a:schemeClr val="accent2"/>
              </a:solidFill>
            </a:endParaRPr>
          </a:p>
        </p:txBody>
      </p:sp>
      <p:sp>
        <p:nvSpPr>
          <p:cNvPr id="22531" name="Oval 6"/>
          <p:cNvSpPr>
            <a:spLocks noChangeArrowheads="1"/>
          </p:cNvSpPr>
          <p:nvPr/>
        </p:nvSpPr>
        <p:spPr bwMode="auto">
          <a:xfrm flipH="1">
            <a:off x="2716213" y="1774825"/>
            <a:ext cx="4257675" cy="4256088"/>
          </a:xfrm>
          <a:prstGeom prst="ellipse">
            <a:avLst/>
          </a:prstGeom>
          <a:noFill/>
          <a:ln w="11">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lIns="91432" tIns="45718" rIns="91432" bIns="45718"/>
          <a:lstStyle/>
          <a:p>
            <a:endParaRPr lang="zh-CN" altLang="en-US">
              <a:solidFill>
                <a:schemeClr val="accent1"/>
              </a:solidFill>
            </a:endParaRPr>
          </a:p>
        </p:txBody>
      </p:sp>
      <p:sp>
        <p:nvSpPr>
          <p:cNvPr id="22532" name="Line 16"/>
          <p:cNvSpPr>
            <a:spLocks noChangeShapeType="1"/>
          </p:cNvSpPr>
          <p:nvPr/>
        </p:nvSpPr>
        <p:spPr bwMode="auto">
          <a:xfrm flipH="1">
            <a:off x="4376743" y="2389193"/>
            <a:ext cx="790575" cy="804863"/>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1432" tIns="45718" rIns="91432" bIns="45718"/>
          <a:lstStyle/>
          <a:p>
            <a:pPr eaLnBrk="0" hangingPunct="0"/>
            <a:endParaRPr lang="zh-CN" altLang="en-US"/>
          </a:p>
        </p:txBody>
      </p:sp>
      <p:sp>
        <p:nvSpPr>
          <p:cNvPr id="22533" name="Line 17"/>
          <p:cNvSpPr>
            <a:spLocks noChangeShapeType="1"/>
          </p:cNvSpPr>
          <p:nvPr/>
        </p:nvSpPr>
        <p:spPr bwMode="auto">
          <a:xfrm flipH="1" flipV="1">
            <a:off x="4484688" y="4108452"/>
            <a:ext cx="1711325" cy="404813"/>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1432" tIns="45718" rIns="91432" bIns="45718"/>
          <a:lstStyle/>
          <a:p>
            <a:pPr eaLnBrk="0" hangingPunct="0"/>
            <a:endParaRPr lang="zh-CN" altLang="en-US"/>
          </a:p>
        </p:txBody>
      </p:sp>
      <p:sp>
        <p:nvSpPr>
          <p:cNvPr id="22534" name="Line 18"/>
          <p:cNvSpPr>
            <a:spLocks noChangeShapeType="1"/>
          </p:cNvSpPr>
          <p:nvPr/>
        </p:nvSpPr>
        <p:spPr bwMode="auto">
          <a:xfrm flipH="1">
            <a:off x="4525969" y="3221043"/>
            <a:ext cx="1665287" cy="409575"/>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1432" tIns="45718" rIns="91432" bIns="45718"/>
          <a:lstStyle/>
          <a:p>
            <a:pPr eaLnBrk="0" hangingPunct="0"/>
            <a:endParaRPr lang="zh-CN" altLang="en-US"/>
          </a:p>
        </p:txBody>
      </p:sp>
      <p:grpSp>
        <p:nvGrpSpPr>
          <p:cNvPr id="22535" name="组合 7"/>
          <p:cNvGrpSpPr/>
          <p:nvPr/>
        </p:nvGrpSpPr>
        <p:grpSpPr bwMode="auto">
          <a:xfrm flipH="1">
            <a:off x="5003805" y="1449393"/>
            <a:ext cx="1038225" cy="1038225"/>
            <a:chOff x="0" y="0"/>
            <a:chExt cx="1038225" cy="1038225"/>
          </a:xfrm>
        </p:grpSpPr>
        <p:sp>
          <p:nvSpPr>
            <p:cNvPr id="22536" name="Oval 10"/>
            <p:cNvSpPr>
              <a:spLocks noChangeArrowheads="1"/>
            </p:cNvSpPr>
            <p:nvPr/>
          </p:nvSpPr>
          <p:spPr bwMode="auto">
            <a:xfrm>
              <a:off x="0" y="0"/>
              <a:ext cx="1038225" cy="10382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2"/>
                </a:solidFill>
              </a:endParaRPr>
            </a:p>
          </p:txBody>
        </p:sp>
        <p:sp>
          <p:nvSpPr>
            <p:cNvPr id="22537" name="TextBox 9"/>
            <p:cNvSpPr txBox="1">
              <a:spLocks noChangeArrowheads="1"/>
            </p:cNvSpPr>
            <p:nvPr/>
          </p:nvSpPr>
          <p:spPr bwMode="auto">
            <a:xfrm>
              <a:off x="112953" y="165169"/>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某某技术</a:t>
              </a:r>
              <a:endParaRPr lang="zh-CN" altLang="en-US" sz="2000">
                <a:solidFill>
                  <a:schemeClr val="accent2"/>
                </a:solidFill>
                <a:latin typeface="微软雅黑" panose="020B0503020204020204" pitchFamily="34" charset="-122"/>
                <a:ea typeface="微软雅黑" panose="020B0503020204020204" pitchFamily="34" charset="-122"/>
              </a:endParaRPr>
            </a:p>
          </p:txBody>
        </p:sp>
      </p:grpSp>
      <p:grpSp>
        <p:nvGrpSpPr>
          <p:cNvPr id="22538" name="组合 10"/>
          <p:cNvGrpSpPr/>
          <p:nvPr/>
        </p:nvGrpSpPr>
        <p:grpSpPr bwMode="auto">
          <a:xfrm flipH="1">
            <a:off x="6264281" y="2549530"/>
            <a:ext cx="1038225" cy="1038225"/>
            <a:chOff x="0" y="0"/>
            <a:chExt cx="1038225" cy="1038225"/>
          </a:xfrm>
        </p:grpSpPr>
        <p:sp>
          <p:nvSpPr>
            <p:cNvPr id="22539" name="Oval 12"/>
            <p:cNvSpPr>
              <a:spLocks noChangeArrowheads="1"/>
            </p:cNvSpPr>
            <p:nvPr/>
          </p:nvSpPr>
          <p:spPr bwMode="auto">
            <a:xfrm>
              <a:off x="0" y="0"/>
              <a:ext cx="1038225" cy="10382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2540" name="TextBox 12"/>
            <p:cNvSpPr txBox="1">
              <a:spLocks noChangeArrowheads="1"/>
            </p:cNvSpPr>
            <p:nvPr/>
          </p:nvSpPr>
          <p:spPr bwMode="auto">
            <a:xfrm>
              <a:off x="80801" y="158963"/>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某某技术</a:t>
              </a:r>
              <a:endParaRPr lang="zh-CN" altLang="en-US" sz="2000">
                <a:solidFill>
                  <a:schemeClr val="accent2"/>
                </a:solidFill>
                <a:latin typeface="微软雅黑" panose="020B0503020204020204" pitchFamily="34" charset="-122"/>
                <a:ea typeface="微软雅黑" panose="020B0503020204020204" pitchFamily="34" charset="-122"/>
              </a:endParaRPr>
            </a:p>
          </p:txBody>
        </p:sp>
      </p:grpSp>
      <p:grpSp>
        <p:nvGrpSpPr>
          <p:cNvPr id="22541" name="组合 13"/>
          <p:cNvGrpSpPr/>
          <p:nvPr/>
        </p:nvGrpSpPr>
        <p:grpSpPr bwMode="auto">
          <a:xfrm flipH="1">
            <a:off x="6183318" y="4238628"/>
            <a:ext cx="1038225" cy="1039813"/>
            <a:chOff x="0" y="0"/>
            <a:chExt cx="1038225" cy="1039812"/>
          </a:xfrm>
        </p:grpSpPr>
        <p:sp>
          <p:nvSpPr>
            <p:cNvPr id="22542" name="Oval 11"/>
            <p:cNvSpPr>
              <a:spLocks noChangeArrowheads="1"/>
            </p:cNvSpPr>
            <p:nvPr/>
          </p:nvSpPr>
          <p:spPr bwMode="auto">
            <a:xfrm>
              <a:off x="0" y="0"/>
              <a:ext cx="1038225" cy="10398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2543" name="TextBox 15"/>
            <p:cNvSpPr txBox="1">
              <a:spLocks noChangeArrowheads="1"/>
            </p:cNvSpPr>
            <p:nvPr/>
          </p:nvSpPr>
          <p:spPr bwMode="auto">
            <a:xfrm>
              <a:off x="126601" y="172444"/>
              <a:ext cx="812317" cy="70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某某技术</a:t>
              </a:r>
              <a:endParaRPr lang="zh-CN" altLang="en-US" sz="2000">
                <a:solidFill>
                  <a:schemeClr val="accent2"/>
                </a:solidFill>
                <a:latin typeface="微软雅黑" panose="020B0503020204020204" pitchFamily="34" charset="-122"/>
                <a:ea typeface="微软雅黑" panose="020B0503020204020204" pitchFamily="34" charset="-122"/>
              </a:endParaRPr>
            </a:p>
          </p:txBody>
        </p:sp>
      </p:grpSp>
      <p:sp>
        <p:nvSpPr>
          <p:cNvPr id="22544" name="Oval 8"/>
          <p:cNvSpPr>
            <a:spLocks noChangeArrowheads="1"/>
          </p:cNvSpPr>
          <p:nvPr/>
        </p:nvSpPr>
        <p:spPr bwMode="auto">
          <a:xfrm flipH="1">
            <a:off x="1955800" y="2620963"/>
            <a:ext cx="2411413" cy="2411412"/>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22545" name="Oval 9"/>
          <p:cNvSpPr>
            <a:spLocks noChangeArrowheads="1"/>
          </p:cNvSpPr>
          <p:nvPr/>
        </p:nvSpPr>
        <p:spPr bwMode="auto">
          <a:xfrm flipH="1">
            <a:off x="2146300" y="2811463"/>
            <a:ext cx="2030413" cy="20320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22546" name="TextBox 18"/>
          <p:cNvSpPr txBox="1">
            <a:spLocks noChangeArrowheads="1"/>
          </p:cNvSpPr>
          <p:nvPr/>
        </p:nvSpPr>
        <p:spPr bwMode="auto">
          <a:xfrm flipH="1">
            <a:off x="2563813" y="3319467"/>
            <a:ext cx="11938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3100">
                <a:solidFill>
                  <a:schemeClr val="accent2"/>
                </a:solidFill>
                <a:latin typeface="微软雅黑" panose="020B0503020204020204" pitchFamily="34" charset="-122"/>
                <a:ea typeface="微软雅黑" panose="020B0503020204020204" pitchFamily="34" charset="-122"/>
              </a:rPr>
              <a:t>关键技术</a:t>
            </a:r>
            <a:endParaRPr lang="en-US" altLang="zh-CN" sz="3100">
              <a:solidFill>
                <a:schemeClr val="accent2"/>
              </a:solidFill>
              <a:latin typeface="微软雅黑" panose="020B0503020204020204" pitchFamily="34" charset="-122"/>
              <a:ea typeface="微软雅黑" panose="020B0503020204020204" pitchFamily="34" charset="-122"/>
            </a:endParaRPr>
          </a:p>
        </p:txBody>
      </p:sp>
      <p:grpSp>
        <p:nvGrpSpPr>
          <p:cNvPr id="22547" name="组合 19"/>
          <p:cNvGrpSpPr/>
          <p:nvPr/>
        </p:nvGrpSpPr>
        <p:grpSpPr bwMode="auto">
          <a:xfrm flipH="1">
            <a:off x="5016505" y="5332415"/>
            <a:ext cx="1038225" cy="1039812"/>
            <a:chOff x="0" y="0"/>
            <a:chExt cx="1038225" cy="1039812"/>
          </a:xfrm>
        </p:grpSpPr>
        <p:sp>
          <p:nvSpPr>
            <p:cNvPr id="22548" name="Oval 11"/>
            <p:cNvSpPr>
              <a:spLocks noChangeArrowheads="1"/>
            </p:cNvSpPr>
            <p:nvPr/>
          </p:nvSpPr>
          <p:spPr bwMode="auto">
            <a:xfrm>
              <a:off x="0" y="0"/>
              <a:ext cx="1038225" cy="10398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2549" name="TextBox 21"/>
            <p:cNvSpPr txBox="1">
              <a:spLocks noChangeArrowheads="1"/>
            </p:cNvSpPr>
            <p:nvPr/>
          </p:nvSpPr>
          <p:spPr bwMode="auto">
            <a:xfrm>
              <a:off x="126601" y="172444"/>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某某技术</a:t>
              </a:r>
              <a:endParaRPr lang="zh-CN" altLang="en-US" sz="2000">
                <a:solidFill>
                  <a:schemeClr val="accent2"/>
                </a:solidFill>
                <a:latin typeface="微软雅黑" panose="020B0503020204020204" pitchFamily="34" charset="-122"/>
                <a:ea typeface="微软雅黑" panose="020B0503020204020204" pitchFamily="34" charset="-122"/>
              </a:endParaRPr>
            </a:p>
          </p:txBody>
        </p:sp>
      </p:grpSp>
      <p:sp>
        <p:nvSpPr>
          <p:cNvPr id="22550" name="Line 16"/>
          <p:cNvSpPr>
            <a:spLocks noChangeShapeType="1"/>
          </p:cNvSpPr>
          <p:nvPr/>
        </p:nvSpPr>
        <p:spPr bwMode="auto">
          <a:xfrm flipH="1" flipV="1">
            <a:off x="4362453" y="4654555"/>
            <a:ext cx="792163" cy="804863"/>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1432" tIns="45718" rIns="91432" bIns="45718"/>
          <a:lstStyle/>
          <a:p>
            <a:pPr eaLnBrk="0" hangingPunct="0"/>
            <a:endParaRPr lang="zh-CN" altLang="en-US"/>
          </a:p>
        </p:txBody>
      </p:sp>
      <p:sp>
        <p:nvSpPr>
          <p:cNvPr id="22551" name="TextBox 23"/>
          <p:cNvSpPr txBox="1">
            <a:spLocks noChangeArrowheads="1"/>
          </p:cNvSpPr>
          <p:nvPr/>
        </p:nvSpPr>
        <p:spPr bwMode="auto">
          <a:xfrm>
            <a:off x="6278567" y="1358903"/>
            <a:ext cx="3917951"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2552" name="TextBox 24"/>
          <p:cNvSpPr txBox="1">
            <a:spLocks noChangeArrowheads="1"/>
          </p:cNvSpPr>
          <p:nvPr/>
        </p:nvSpPr>
        <p:spPr bwMode="auto">
          <a:xfrm>
            <a:off x="7359653" y="2487618"/>
            <a:ext cx="2697163"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2553" name="TextBox 25"/>
          <p:cNvSpPr txBox="1">
            <a:spLocks noChangeArrowheads="1"/>
          </p:cNvSpPr>
          <p:nvPr/>
        </p:nvSpPr>
        <p:spPr bwMode="auto">
          <a:xfrm>
            <a:off x="7359653" y="4233867"/>
            <a:ext cx="2697163"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2554" name="TextBox 26"/>
          <p:cNvSpPr txBox="1">
            <a:spLocks noChangeArrowheads="1"/>
          </p:cNvSpPr>
          <p:nvPr/>
        </p:nvSpPr>
        <p:spPr bwMode="auto">
          <a:xfrm>
            <a:off x="6278567" y="5614989"/>
            <a:ext cx="3917951"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 calcmode="lin" valueType="num">
                                      <p:cBhvr>
                                        <p:cTn id="7" dur="400" fill="hold"/>
                                        <p:tgtEl>
                                          <p:spTgt spid="22530"/>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2530"/>
                                        </p:tgtEl>
                                        <p:attrNameLst>
                                          <p:attrName>ppt_y</p:attrName>
                                        </p:attrNameLst>
                                      </p:cBhvr>
                                      <p:tavLst>
                                        <p:tav tm="0">
                                          <p:val>
                                            <p:strVal val="#ppt_y"/>
                                          </p:val>
                                        </p:tav>
                                        <p:tav tm="100000">
                                          <p:val>
                                            <p:strVal val="#ppt_y"/>
                                          </p:val>
                                        </p:tav>
                                      </p:tavLst>
                                    </p:anim>
                                    <p:anim calcmode="lin" valueType="num">
                                      <p:cBhvr>
                                        <p:cTn id="9" dur="400" fill="hold"/>
                                        <p:tgtEl>
                                          <p:spTgt spid="22530"/>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25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1"/>
          <p:cNvSpPr txBox="1">
            <a:spLocks noChangeArrowheads="1"/>
          </p:cNvSpPr>
          <p:nvPr/>
        </p:nvSpPr>
        <p:spPr bwMode="auto">
          <a:xfrm>
            <a:off x="2854325" y="87315"/>
            <a:ext cx="2129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3.2</a:t>
            </a:r>
            <a:r>
              <a:rPr lang="zh-CN" altLang="en-US" sz="2800">
                <a:solidFill>
                  <a:schemeClr val="accent2"/>
                </a:solidFill>
                <a:latin typeface="微软雅黑" panose="020B0503020204020204" pitchFamily="34" charset="-122"/>
                <a:ea typeface="微软雅黑" panose="020B0503020204020204" pitchFamily="34" charset="-122"/>
              </a:rPr>
              <a:t>实践难点</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3</a:t>
            </a:r>
            <a:endParaRPr lang="zh-CN" altLang="en-US">
              <a:solidFill>
                <a:schemeClr val="accent2"/>
              </a:solidFill>
            </a:endParaRPr>
          </a:p>
        </p:txBody>
      </p:sp>
      <p:grpSp>
        <p:nvGrpSpPr>
          <p:cNvPr id="23556" name="组合 14"/>
          <p:cNvGrpSpPr/>
          <p:nvPr/>
        </p:nvGrpSpPr>
        <p:grpSpPr bwMode="auto">
          <a:xfrm>
            <a:off x="4540251" y="658818"/>
            <a:ext cx="3087688" cy="3090863"/>
            <a:chOff x="0" y="0"/>
            <a:chExt cx="3087687" cy="3090863"/>
          </a:xfrm>
        </p:grpSpPr>
        <p:sp>
          <p:nvSpPr>
            <p:cNvPr id="3" name="Freeform 6"/>
            <p:cNvSpPr>
              <a:spLocks noChangeArrowheads="1"/>
            </p:cNvSpPr>
            <p:nvPr/>
          </p:nvSpPr>
          <p:spPr bwMode="auto">
            <a:xfrm>
              <a:off x="138112" y="2073275"/>
              <a:ext cx="788987" cy="831850"/>
            </a:xfrm>
            <a:custGeom>
              <a:avLst/>
              <a:gdLst>
                <a:gd name="T0" fmla="*/ 959 w 1095"/>
                <a:gd name="T1" fmla="*/ 1157 h 1157"/>
                <a:gd name="T2" fmla="*/ 0 w 1095"/>
                <a:gd name="T3" fmla="*/ 110 h 1157"/>
                <a:gd name="T4" fmla="*/ 301 w 1095"/>
                <a:gd name="T5" fmla="*/ 0 h 1157"/>
                <a:gd name="T6" fmla="*/ 1095 w 1095"/>
                <a:gd name="T7" fmla="*/ 866 h 1157"/>
                <a:gd name="T8" fmla="*/ 959 w 1095"/>
                <a:gd name="T9" fmla="*/ 1157 h 1157"/>
              </a:gdLst>
              <a:ahLst/>
              <a:cxnLst>
                <a:cxn ang="0">
                  <a:pos x="T0" y="T1"/>
                </a:cxn>
                <a:cxn ang="0">
                  <a:pos x="T2" y="T3"/>
                </a:cxn>
                <a:cxn ang="0">
                  <a:pos x="T4" y="T5"/>
                </a:cxn>
                <a:cxn ang="0">
                  <a:pos x="T6" y="T7"/>
                </a:cxn>
                <a:cxn ang="0">
                  <a:pos x="T8" y="T9"/>
                </a:cxn>
              </a:cxnLst>
              <a:rect l="0" t="0" r="r" b="b"/>
              <a:pathLst>
                <a:path w="1095" h="1157">
                  <a:moveTo>
                    <a:pt x="959" y="1157"/>
                  </a:moveTo>
                  <a:cubicBezTo>
                    <a:pt x="505" y="930"/>
                    <a:pt x="174" y="550"/>
                    <a:pt x="0" y="110"/>
                  </a:cubicBezTo>
                  <a:lnTo>
                    <a:pt x="301" y="0"/>
                  </a:lnTo>
                  <a:cubicBezTo>
                    <a:pt x="447" y="364"/>
                    <a:pt x="720" y="677"/>
                    <a:pt x="1095" y="866"/>
                  </a:cubicBezTo>
                  <a:lnTo>
                    <a:pt x="959" y="11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23557" name="Freeform 7"/>
            <p:cNvSpPr>
              <a:spLocks noChangeArrowheads="1"/>
            </p:cNvSpPr>
            <p:nvPr/>
          </p:nvSpPr>
          <p:spPr bwMode="auto">
            <a:xfrm>
              <a:off x="898525" y="2728913"/>
              <a:ext cx="1022350" cy="361950"/>
            </a:xfrm>
            <a:custGeom>
              <a:avLst/>
              <a:gdLst>
                <a:gd name="T0" fmla="*/ 1419 w 1419"/>
                <a:gd name="T1" fmla="*/ 352 h 502"/>
                <a:gd name="T2" fmla="*/ 0 w 1419"/>
                <a:gd name="T3" fmla="*/ 290 h 502"/>
                <a:gd name="T4" fmla="*/ 135 w 1419"/>
                <a:gd name="T5" fmla="*/ 0 h 502"/>
                <a:gd name="T6" fmla="*/ 1309 w 1419"/>
                <a:gd name="T7" fmla="*/ 51 h 502"/>
                <a:gd name="T8" fmla="*/ 1419 w 1419"/>
                <a:gd name="T9" fmla="*/ 352 h 502"/>
              </a:gdLst>
              <a:ahLst/>
              <a:cxnLst>
                <a:cxn ang="0">
                  <a:pos x="T0" y="T1"/>
                </a:cxn>
                <a:cxn ang="0">
                  <a:pos x="T2" y="T3"/>
                </a:cxn>
                <a:cxn ang="0">
                  <a:pos x="T4" y="T5"/>
                </a:cxn>
                <a:cxn ang="0">
                  <a:pos x="T6" y="T7"/>
                </a:cxn>
                <a:cxn ang="0">
                  <a:pos x="T8" y="T9"/>
                </a:cxn>
              </a:cxnLst>
              <a:rect l="0" t="0" r="r" b="b"/>
              <a:pathLst>
                <a:path w="1419" h="502">
                  <a:moveTo>
                    <a:pt x="1419" y="352"/>
                  </a:moveTo>
                  <a:cubicBezTo>
                    <a:pt x="969" y="502"/>
                    <a:pt x="466" y="492"/>
                    <a:pt x="0" y="290"/>
                  </a:cubicBezTo>
                  <a:lnTo>
                    <a:pt x="135" y="0"/>
                  </a:lnTo>
                  <a:cubicBezTo>
                    <a:pt x="521" y="165"/>
                    <a:pt x="937" y="173"/>
                    <a:pt x="1309" y="51"/>
                  </a:cubicBezTo>
                  <a:lnTo>
                    <a:pt x="1419" y="35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23558" name="Freeform 8"/>
            <p:cNvSpPr>
              <a:spLocks noChangeArrowheads="1"/>
            </p:cNvSpPr>
            <p:nvPr/>
          </p:nvSpPr>
          <p:spPr bwMode="auto">
            <a:xfrm>
              <a:off x="1914525" y="2168525"/>
              <a:ext cx="833437" cy="787400"/>
            </a:xfrm>
            <a:custGeom>
              <a:avLst/>
              <a:gdLst>
                <a:gd name="T0" fmla="*/ 1157 w 1157"/>
                <a:gd name="T1" fmla="*/ 135 h 1094"/>
                <a:gd name="T2" fmla="*/ 110 w 1157"/>
                <a:gd name="T3" fmla="*/ 1094 h 1094"/>
                <a:gd name="T4" fmla="*/ 0 w 1157"/>
                <a:gd name="T5" fmla="*/ 793 h 1094"/>
                <a:gd name="T6" fmla="*/ 867 w 1157"/>
                <a:gd name="T7" fmla="*/ 0 h 1094"/>
                <a:gd name="T8" fmla="*/ 1157 w 1157"/>
                <a:gd name="T9" fmla="*/ 135 h 1094"/>
              </a:gdLst>
              <a:ahLst/>
              <a:cxnLst>
                <a:cxn ang="0">
                  <a:pos x="T0" y="T1"/>
                </a:cxn>
                <a:cxn ang="0">
                  <a:pos x="T2" y="T3"/>
                </a:cxn>
                <a:cxn ang="0">
                  <a:pos x="T4" y="T5"/>
                </a:cxn>
                <a:cxn ang="0">
                  <a:pos x="T6" y="T7"/>
                </a:cxn>
                <a:cxn ang="0">
                  <a:pos x="T8" y="T9"/>
                </a:cxn>
              </a:cxnLst>
              <a:rect l="0" t="0" r="r" b="b"/>
              <a:pathLst>
                <a:path w="1157" h="1094">
                  <a:moveTo>
                    <a:pt x="1157" y="135"/>
                  </a:moveTo>
                  <a:cubicBezTo>
                    <a:pt x="930" y="589"/>
                    <a:pt x="551" y="920"/>
                    <a:pt x="110" y="1094"/>
                  </a:cubicBezTo>
                  <a:lnTo>
                    <a:pt x="0" y="793"/>
                  </a:lnTo>
                  <a:cubicBezTo>
                    <a:pt x="364" y="647"/>
                    <a:pt x="677" y="374"/>
                    <a:pt x="867" y="0"/>
                  </a:cubicBezTo>
                  <a:lnTo>
                    <a:pt x="1157" y="13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23559" name="Freeform 9"/>
            <p:cNvSpPr>
              <a:spLocks noChangeArrowheads="1"/>
            </p:cNvSpPr>
            <p:nvPr/>
          </p:nvSpPr>
          <p:spPr bwMode="auto">
            <a:xfrm>
              <a:off x="0" y="0"/>
              <a:ext cx="3087687" cy="2197100"/>
            </a:xfrm>
            <a:custGeom>
              <a:avLst/>
              <a:gdLst>
                <a:gd name="T0" fmla="*/ 2877 w 4286"/>
                <a:gd name="T1" fmla="*/ 463 h 3052"/>
                <a:gd name="T2" fmla="*/ 3859 w 4286"/>
                <a:gd name="T3" fmla="*/ 3052 h 3052"/>
                <a:gd name="T4" fmla="*/ 3569 w 4286"/>
                <a:gd name="T5" fmla="*/ 2917 h 3052"/>
                <a:gd name="T6" fmla="*/ 2742 w 4286"/>
                <a:gd name="T7" fmla="*/ 753 h 3052"/>
                <a:gd name="T8" fmla="*/ 529 w 4286"/>
                <a:gd name="T9" fmla="*/ 1559 h 3052"/>
                <a:gd name="T10" fmla="*/ 457 w 4286"/>
                <a:gd name="T11" fmla="*/ 2781 h 3052"/>
                <a:gd name="T12" fmla="*/ 156 w 4286"/>
                <a:gd name="T13" fmla="*/ 2890 h 3052"/>
                <a:gd name="T14" fmla="*/ 239 w 4286"/>
                <a:gd name="T15" fmla="*/ 1423 h 3052"/>
                <a:gd name="T16" fmla="*/ 2877 w 4286"/>
                <a:gd name="T17" fmla="*/ 463 h 3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6" h="3052">
                  <a:moveTo>
                    <a:pt x="2877" y="463"/>
                  </a:moveTo>
                  <a:cubicBezTo>
                    <a:pt x="3854" y="919"/>
                    <a:pt x="4286" y="2069"/>
                    <a:pt x="3859" y="3052"/>
                  </a:cubicBezTo>
                  <a:lnTo>
                    <a:pt x="3569" y="2917"/>
                  </a:lnTo>
                  <a:cubicBezTo>
                    <a:pt x="3921" y="2094"/>
                    <a:pt x="3559" y="1134"/>
                    <a:pt x="2742" y="753"/>
                  </a:cubicBezTo>
                  <a:cubicBezTo>
                    <a:pt x="1909" y="365"/>
                    <a:pt x="918" y="725"/>
                    <a:pt x="529" y="1559"/>
                  </a:cubicBezTo>
                  <a:cubicBezTo>
                    <a:pt x="343" y="1958"/>
                    <a:pt x="329" y="2393"/>
                    <a:pt x="457" y="2781"/>
                  </a:cubicBezTo>
                  <a:lnTo>
                    <a:pt x="156" y="2890"/>
                  </a:lnTo>
                  <a:cubicBezTo>
                    <a:pt x="0" y="2425"/>
                    <a:pt x="16" y="1903"/>
                    <a:pt x="239" y="1423"/>
                  </a:cubicBezTo>
                  <a:cubicBezTo>
                    <a:pt x="703" y="430"/>
                    <a:pt x="1884" y="0"/>
                    <a:pt x="2877" y="4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grpSp>
      <p:sp>
        <p:nvSpPr>
          <p:cNvPr id="23561" name="Oval 10"/>
          <p:cNvSpPr>
            <a:spLocks noChangeArrowheads="1"/>
          </p:cNvSpPr>
          <p:nvPr/>
        </p:nvSpPr>
        <p:spPr bwMode="auto">
          <a:xfrm>
            <a:off x="4930781" y="1211265"/>
            <a:ext cx="2155825" cy="2152651"/>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rgbClr val="969696"/>
              </a:solidFill>
            </a:endParaRPr>
          </a:p>
        </p:txBody>
      </p:sp>
      <p:sp>
        <p:nvSpPr>
          <p:cNvPr id="23562" name="Freeform 17"/>
          <p:cNvSpPr>
            <a:spLocks noEditPoints="1" noChangeArrowheads="1"/>
          </p:cNvSpPr>
          <p:nvPr/>
        </p:nvSpPr>
        <p:spPr bwMode="auto">
          <a:xfrm>
            <a:off x="2587627" y="4076700"/>
            <a:ext cx="1282700" cy="1284288"/>
          </a:xfrm>
          <a:custGeom>
            <a:avLst/>
            <a:gdLst>
              <a:gd name="T0" fmla="*/ 1351 w 2703"/>
              <a:gd name="T1" fmla="*/ 0 h 2703"/>
              <a:gd name="T2" fmla="*/ 2703 w 2703"/>
              <a:gd name="T3" fmla="*/ 1351 h 2703"/>
              <a:gd name="T4" fmla="*/ 1351 w 2703"/>
              <a:gd name="T5" fmla="*/ 2703 h 2703"/>
              <a:gd name="T6" fmla="*/ 0 w 2703"/>
              <a:gd name="T7" fmla="*/ 1351 h 2703"/>
              <a:gd name="T8" fmla="*/ 1351 w 2703"/>
              <a:gd name="T9" fmla="*/ 0 h 2703"/>
              <a:gd name="T10" fmla="*/ 1351 w 2703"/>
              <a:gd name="T11" fmla="*/ 382 h 2703"/>
              <a:gd name="T12" fmla="*/ 2321 w 2703"/>
              <a:gd name="T13" fmla="*/ 1351 h 2703"/>
              <a:gd name="T14" fmla="*/ 1351 w 2703"/>
              <a:gd name="T15" fmla="*/ 2321 h 2703"/>
              <a:gd name="T16" fmla="*/ 382 w 2703"/>
              <a:gd name="T17" fmla="*/ 1351 h 2703"/>
              <a:gd name="T18" fmla="*/ 1351 w 2703"/>
              <a:gd name="T19" fmla="*/ 382 h 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3563" name="Freeform 17"/>
          <p:cNvSpPr>
            <a:spLocks noEditPoints="1" noChangeArrowheads="1"/>
          </p:cNvSpPr>
          <p:nvPr/>
        </p:nvSpPr>
        <p:spPr bwMode="auto">
          <a:xfrm>
            <a:off x="5367339" y="4076700"/>
            <a:ext cx="1282700" cy="1284288"/>
          </a:xfrm>
          <a:custGeom>
            <a:avLst/>
            <a:gdLst>
              <a:gd name="T0" fmla="*/ 1351 w 2703"/>
              <a:gd name="T1" fmla="*/ 0 h 2703"/>
              <a:gd name="T2" fmla="*/ 2703 w 2703"/>
              <a:gd name="T3" fmla="*/ 1351 h 2703"/>
              <a:gd name="T4" fmla="*/ 1351 w 2703"/>
              <a:gd name="T5" fmla="*/ 2703 h 2703"/>
              <a:gd name="T6" fmla="*/ 0 w 2703"/>
              <a:gd name="T7" fmla="*/ 1351 h 2703"/>
              <a:gd name="T8" fmla="*/ 1351 w 2703"/>
              <a:gd name="T9" fmla="*/ 0 h 2703"/>
              <a:gd name="T10" fmla="*/ 1351 w 2703"/>
              <a:gd name="T11" fmla="*/ 382 h 2703"/>
              <a:gd name="T12" fmla="*/ 2321 w 2703"/>
              <a:gd name="T13" fmla="*/ 1351 h 2703"/>
              <a:gd name="T14" fmla="*/ 1351 w 2703"/>
              <a:gd name="T15" fmla="*/ 2321 h 2703"/>
              <a:gd name="T16" fmla="*/ 382 w 2703"/>
              <a:gd name="T17" fmla="*/ 1351 h 2703"/>
              <a:gd name="T18" fmla="*/ 1351 w 2703"/>
              <a:gd name="T19" fmla="*/ 382 h 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3564" name="Freeform 17"/>
          <p:cNvSpPr>
            <a:spLocks noEditPoints="1" noChangeArrowheads="1"/>
          </p:cNvSpPr>
          <p:nvPr/>
        </p:nvSpPr>
        <p:spPr bwMode="auto">
          <a:xfrm>
            <a:off x="8205791" y="4076700"/>
            <a:ext cx="1282700" cy="1284288"/>
          </a:xfrm>
          <a:custGeom>
            <a:avLst/>
            <a:gdLst>
              <a:gd name="T0" fmla="*/ 1351 w 2703"/>
              <a:gd name="T1" fmla="*/ 0 h 2703"/>
              <a:gd name="T2" fmla="*/ 2703 w 2703"/>
              <a:gd name="T3" fmla="*/ 1351 h 2703"/>
              <a:gd name="T4" fmla="*/ 1351 w 2703"/>
              <a:gd name="T5" fmla="*/ 2703 h 2703"/>
              <a:gd name="T6" fmla="*/ 0 w 2703"/>
              <a:gd name="T7" fmla="*/ 1351 h 2703"/>
              <a:gd name="T8" fmla="*/ 1351 w 2703"/>
              <a:gd name="T9" fmla="*/ 0 h 2703"/>
              <a:gd name="T10" fmla="*/ 1351 w 2703"/>
              <a:gd name="T11" fmla="*/ 382 h 2703"/>
              <a:gd name="T12" fmla="*/ 2321 w 2703"/>
              <a:gd name="T13" fmla="*/ 1351 h 2703"/>
              <a:gd name="T14" fmla="*/ 1351 w 2703"/>
              <a:gd name="T15" fmla="*/ 2321 h 2703"/>
              <a:gd name="T16" fmla="*/ 382 w 2703"/>
              <a:gd name="T17" fmla="*/ 1351 h 2703"/>
              <a:gd name="T18" fmla="*/ 1351 w 2703"/>
              <a:gd name="T19" fmla="*/ 382 h 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cxnSp>
        <p:nvCxnSpPr>
          <p:cNvPr id="23565" name="直接连接符 23"/>
          <p:cNvCxnSpPr>
            <a:cxnSpLocks noChangeShapeType="1"/>
          </p:cNvCxnSpPr>
          <p:nvPr/>
        </p:nvCxnSpPr>
        <p:spPr bwMode="auto">
          <a:xfrm>
            <a:off x="7170741" y="3221039"/>
            <a:ext cx="1296987" cy="838200"/>
          </a:xfrm>
          <a:prstGeom prst="line">
            <a:avLst/>
          </a:prstGeom>
          <a:noFill/>
          <a:ln w="9525">
            <a:solidFill>
              <a:srgbClr val="969696"/>
            </a:solidFill>
            <a:prstDash val="dash"/>
            <a:round/>
          </a:ln>
          <a:extLst>
            <a:ext uri="{909E8E84-426E-40DD-AFC4-6F175D3DCCD1}">
              <a14:hiddenFill xmlns:a14="http://schemas.microsoft.com/office/drawing/2010/main">
                <a:noFill/>
              </a14:hiddenFill>
            </a:ext>
          </a:extLst>
        </p:spPr>
      </p:cxnSp>
      <p:cxnSp>
        <p:nvCxnSpPr>
          <p:cNvPr id="23566" name="直接连接符 24"/>
          <p:cNvCxnSpPr>
            <a:cxnSpLocks noChangeShapeType="1"/>
          </p:cNvCxnSpPr>
          <p:nvPr/>
        </p:nvCxnSpPr>
        <p:spPr bwMode="auto">
          <a:xfrm flipV="1">
            <a:off x="3613151" y="3221039"/>
            <a:ext cx="1295400" cy="838200"/>
          </a:xfrm>
          <a:prstGeom prst="line">
            <a:avLst/>
          </a:prstGeom>
          <a:noFill/>
          <a:ln w="9525">
            <a:solidFill>
              <a:srgbClr val="969696"/>
            </a:solidFill>
            <a:prstDash val="dash"/>
            <a:round/>
          </a:ln>
          <a:extLst>
            <a:ext uri="{909E8E84-426E-40DD-AFC4-6F175D3DCCD1}">
              <a14:hiddenFill xmlns:a14="http://schemas.microsoft.com/office/drawing/2010/main">
                <a:noFill/>
              </a14:hiddenFill>
            </a:ext>
          </a:extLst>
        </p:spPr>
      </p:cxnSp>
      <p:cxnSp>
        <p:nvCxnSpPr>
          <p:cNvPr id="23567" name="直接连接符 25"/>
          <p:cNvCxnSpPr>
            <a:cxnSpLocks noChangeShapeType="1"/>
          </p:cNvCxnSpPr>
          <p:nvPr/>
        </p:nvCxnSpPr>
        <p:spPr bwMode="auto">
          <a:xfrm flipV="1">
            <a:off x="5975351" y="3713165"/>
            <a:ext cx="0" cy="346075"/>
          </a:xfrm>
          <a:prstGeom prst="line">
            <a:avLst/>
          </a:prstGeom>
          <a:noFill/>
          <a:ln w="9525">
            <a:solidFill>
              <a:srgbClr val="969696"/>
            </a:solidFill>
            <a:prstDash val="dash"/>
            <a:round/>
          </a:ln>
          <a:extLst>
            <a:ext uri="{909E8E84-426E-40DD-AFC4-6F175D3DCCD1}">
              <a14:hiddenFill xmlns:a14="http://schemas.microsoft.com/office/drawing/2010/main">
                <a:noFill/>
              </a14:hiddenFill>
            </a:ext>
          </a:extLst>
        </p:spPr>
      </p:cxnSp>
      <p:sp>
        <p:nvSpPr>
          <p:cNvPr id="23568" name="TextBox 26"/>
          <p:cNvSpPr txBox="1">
            <a:spLocks noChangeArrowheads="1"/>
          </p:cNvSpPr>
          <p:nvPr/>
        </p:nvSpPr>
        <p:spPr bwMode="auto">
          <a:xfrm>
            <a:off x="2736851" y="4365630"/>
            <a:ext cx="9779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1"/>
                </a:solidFill>
                <a:latin typeface="微软雅黑" panose="020B0503020204020204" pitchFamily="34" charset="-122"/>
                <a:ea typeface="微软雅黑" panose="020B0503020204020204" pitchFamily="34" charset="-122"/>
              </a:rPr>
              <a:t>实践难点一</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23569" name="TextBox 27"/>
          <p:cNvSpPr txBox="1">
            <a:spLocks noChangeArrowheads="1"/>
          </p:cNvSpPr>
          <p:nvPr/>
        </p:nvSpPr>
        <p:spPr bwMode="auto">
          <a:xfrm>
            <a:off x="2138365" y="5443541"/>
            <a:ext cx="22510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1"/>
                </a:solidFill>
                <a:latin typeface="微软雅黑" panose="020B0503020204020204" pitchFamily="34" charset="-122"/>
                <a:ea typeface="微软雅黑" panose="020B0503020204020204" pitchFamily="34" charset="-122"/>
              </a:rPr>
              <a:t>请在这里输入段落文本内容请在这里输入段落文本内容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3570" name="TextBox 28"/>
          <p:cNvSpPr txBox="1">
            <a:spLocks noChangeArrowheads="1"/>
          </p:cNvSpPr>
          <p:nvPr/>
        </p:nvSpPr>
        <p:spPr bwMode="auto">
          <a:xfrm>
            <a:off x="5507039" y="4365630"/>
            <a:ext cx="9779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1"/>
                </a:solidFill>
                <a:latin typeface="微软雅黑" panose="020B0503020204020204" pitchFamily="34" charset="-122"/>
                <a:ea typeface="微软雅黑" panose="020B0503020204020204" pitchFamily="34" charset="-122"/>
              </a:rPr>
              <a:t>实践难点二</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23571" name="TextBox 29"/>
          <p:cNvSpPr txBox="1">
            <a:spLocks noChangeArrowheads="1"/>
          </p:cNvSpPr>
          <p:nvPr/>
        </p:nvSpPr>
        <p:spPr bwMode="auto">
          <a:xfrm>
            <a:off x="8359775" y="4365630"/>
            <a:ext cx="9779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1"/>
                </a:solidFill>
                <a:latin typeface="微软雅黑" panose="020B0503020204020204" pitchFamily="34" charset="-122"/>
                <a:ea typeface="微软雅黑" panose="020B0503020204020204" pitchFamily="34" charset="-122"/>
              </a:rPr>
              <a:t>实践难点三</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23572" name="TextBox 30"/>
          <p:cNvSpPr txBox="1">
            <a:spLocks noChangeArrowheads="1"/>
          </p:cNvSpPr>
          <p:nvPr/>
        </p:nvSpPr>
        <p:spPr bwMode="auto">
          <a:xfrm>
            <a:off x="4881565" y="5443541"/>
            <a:ext cx="22510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1"/>
                </a:solidFill>
                <a:latin typeface="微软雅黑" panose="020B0503020204020204" pitchFamily="34" charset="-122"/>
                <a:ea typeface="微软雅黑" panose="020B0503020204020204" pitchFamily="34" charset="-122"/>
              </a:rPr>
              <a:t>请在这里输入段落文本内容请在这里输入段落文本内容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3573" name="TextBox 32"/>
          <p:cNvSpPr txBox="1">
            <a:spLocks noChangeArrowheads="1"/>
          </p:cNvSpPr>
          <p:nvPr/>
        </p:nvSpPr>
        <p:spPr bwMode="auto">
          <a:xfrm>
            <a:off x="7761289" y="5443541"/>
            <a:ext cx="22510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1"/>
                </a:solidFill>
                <a:latin typeface="微软雅黑" panose="020B0503020204020204" pitchFamily="34" charset="-122"/>
                <a:ea typeface="微软雅黑" panose="020B0503020204020204" pitchFamily="34" charset="-122"/>
              </a:rPr>
              <a:t>请在这里输入段落文本内容请在这里输入段落文本内容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 calcmode="lin" valueType="num">
                                      <p:cBhvr>
                                        <p:cTn id="7"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3554"/>
                                        </p:tgtEl>
                                        <p:attrNameLst>
                                          <p:attrName>ppt_y</p:attrName>
                                        </p:attrNameLst>
                                      </p:cBhvr>
                                      <p:tavLst>
                                        <p:tav tm="0">
                                          <p:val>
                                            <p:strVal val="#ppt_y"/>
                                          </p:val>
                                        </p:tav>
                                        <p:tav tm="100000">
                                          <p:val>
                                            <p:strVal val="#ppt_y"/>
                                          </p:val>
                                        </p:tav>
                                      </p:tavLst>
                                    </p:anim>
                                    <p:anim calcmode="lin" valueType="num">
                                      <p:cBhvr>
                                        <p:cTn id="9"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3554"/>
                                        </p:tgtEl>
                                      </p:cBhvr>
                                    </p:animEffect>
                                  </p:childTnLst>
                                </p:cTn>
                              </p:par>
                            </p:childTnLst>
                          </p:cTn>
                        </p:par>
                        <p:par>
                          <p:cTn id="12" fill="hold">
                            <p:stCondLst>
                              <p:cond delay="639"/>
                            </p:stCondLst>
                            <p:childTnLst>
                              <p:par>
                                <p:cTn id="13" presetID="1" presetClass="entr" presetSubtype="0" fill="hold" nodeType="afterEffect">
                                  <p:stCondLst>
                                    <p:cond delay="0"/>
                                  </p:stCondLst>
                                  <p:childTnLst>
                                    <p:set>
                                      <p:cBhvr>
                                        <p:cTn id="14" dur="1" fill="hold">
                                          <p:stCondLst>
                                            <p:cond delay="0"/>
                                          </p:stCondLst>
                                        </p:cTn>
                                        <p:tgtEl>
                                          <p:spTgt spid="23556"/>
                                        </p:tgtEl>
                                        <p:attrNameLst>
                                          <p:attrName>style.visibility</p:attrName>
                                        </p:attrNameLst>
                                      </p:cBhvr>
                                      <p:to>
                                        <p:strVal val="visible"/>
                                      </p:to>
                                    </p:set>
                                  </p:childTnLst>
                                </p:cTn>
                              </p:par>
                            </p:childTnLst>
                          </p:cTn>
                        </p:par>
                        <p:par>
                          <p:cTn id="15" fill="hold">
                            <p:stCondLst>
                              <p:cond delay="639"/>
                            </p:stCondLst>
                            <p:childTnLst>
                              <p:par>
                                <p:cTn id="16" presetID="8" presetClass="emph" presetSubtype="0" fill="hold" nodeType="afterEffect">
                                  <p:stCondLst>
                                    <p:cond delay="0"/>
                                  </p:stCondLst>
                                  <p:childTnLst>
                                    <p:animRot by="-21599940">
                                      <p:cBhvr>
                                        <p:cTn id="17" dur="1000" fill="hold"/>
                                        <p:tgtEl>
                                          <p:spTgt spid="23556"/>
                                        </p:tgtEl>
                                        <p:attrNameLst>
                                          <p:attrName>r</p:attrName>
                                        </p:attrNameLst>
                                      </p:cBhvr>
                                    </p:animRot>
                                  </p:childTnLst>
                                </p:cTn>
                              </p:par>
                              <p:par>
                                <p:cTn id="18" presetID="2" presetClass="entr" presetSubtype="2" fill="hold" nodeType="withEffect">
                                  <p:stCondLst>
                                    <p:cond delay="0"/>
                                  </p:stCondLst>
                                  <p:childTnLst>
                                    <p:set>
                                      <p:cBhvr>
                                        <p:cTn id="19" dur="1" fill="hold">
                                          <p:stCondLst>
                                            <p:cond delay="0"/>
                                          </p:stCondLst>
                                        </p:cTn>
                                        <p:tgtEl>
                                          <p:spTgt spid="23556"/>
                                        </p:tgtEl>
                                        <p:attrNameLst>
                                          <p:attrName>style.visibility</p:attrName>
                                        </p:attrNameLst>
                                      </p:cBhvr>
                                      <p:to>
                                        <p:strVal val="visible"/>
                                      </p:to>
                                    </p:set>
                                    <p:anim calcmode="lin" valueType="num">
                                      <p:cBhvr additive="base">
                                        <p:cTn id="20" dur="1000" fill="hold"/>
                                        <p:tgtEl>
                                          <p:spTgt spid="23556"/>
                                        </p:tgtEl>
                                        <p:attrNameLst>
                                          <p:attrName>ppt_x</p:attrName>
                                        </p:attrNameLst>
                                      </p:cBhvr>
                                      <p:tavLst>
                                        <p:tav tm="0">
                                          <p:val>
                                            <p:strVal val="1+#ppt_w/2"/>
                                          </p:val>
                                        </p:tav>
                                        <p:tav tm="100000">
                                          <p:val>
                                            <p:strVal val="#ppt_x"/>
                                          </p:val>
                                        </p:tav>
                                      </p:tavLst>
                                    </p:anim>
                                    <p:anim calcmode="lin" valueType="num">
                                      <p:cBhvr additive="base">
                                        <p:cTn id="21" dur="1000" fill="hold"/>
                                        <p:tgtEl>
                                          <p:spTgt spid="23556"/>
                                        </p:tgtEl>
                                        <p:attrNameLst>
                                          <p:attrName>ppt_y</p:attrName>
                                        </p:attrNameLst>
                                      </p:cBhvr>
                                      <p:tavLst>
                                        <p:tav tm="0">
                                          <p:val>
                                            <p:strVal val="#ppt_y"/>
                                          </p:val>
                                        </p:tav>
                                        <p:tav tm="100000">
                                          <p:val>
                                            <p:strVal val="#ppt_y"/>
                                          </p:val>
                                        </p:tav>
                                      </p:tavLst>
                                    </p:anim>
                                  </p:childTnLst>
                                </p:cTn>
                              </p:par>
                            </p:childTnLst>
                          </p:cTn>
                        </p:par>
                        <p:par>
                          <p:cTn id="22" fill="hold">
                            <p:stCondLst>
                              <p:cond delay="1639"/>
                            </p:stCondLst>
                            <p:childTnLst>
                              <p:par>
                                <p:cTn id="23" presetID="10" presetClass="entr" presetSubtype="0" fill="hold" grpId="0" nodeType="afterEffect">
                                  <p:stCondLst>
                                    <p:cond delay="0"/>
                                  </p:stCondLst>
                                  <p:childTnLst>
                                    <p:set>
                                      <p:cBhvr>
                                        <p:cTn id="24" dur="1" fill="hold">
                                          <p:stCondLst>
                                            <p:cond delay="0"/>
                                          </p:stCondLst>
                                        </p:cTn>
                                        <p:tgtEl>
                                          <p:spTgt spid="23561"/>
                                        </p:tgtEl>
                                        <p:attrNameLst>
                                          <p:attrName>style.visibility</p:attrName>
                                        </p:attrNameLst>
                                      </p:cBhvr>
                                      <p:to>
                                        <p:strVal val="visible"/>
                                      </p:to>
                                    </p:set>
                                    <p:anim calcmode="lin" valueType="num">
                                      <p:cBhvr>
                                        <p:cTn id="25" dur="500" fill="hold"/>
                                        <p:tgtEl>
                                          <p:spTgt spid="23561"/>
                                        </p:tgtEl>
                                        <p:attrNameLst>
                                          <p:attrName>ppt_w</p:attrName>
                                        </p:attrNameLst>
                                      </p:cBhvr>
                                      <p:tavLst>
                                        <p:tav tm="0">
                                          <p:val>
                                            <p:fltVal val="0"/>
                                          </p:val>
                                        </p:tav>
                                        <p:tav tm="100000">
                                          <p:val>
                                            <p:strVal val="#ppt_w"/>
                                          </p:val>
                                        </p:tav>
                                      </p:tavLst>
                                    </p:anim>
                                    <p:anim calcmode="lin" valueType="num">
                                      <p:cBhvr>
                                        <p:cTn id="26" dur="500" fill="hold"/>
                                        <p:tgtEl>
                                          <p:spTgt spid="23561"/>
                                        </p:tgtEl>
                                        <p:attrNameLst>
                                          <p:attrName>ppt_h</p:attrName>
                                        </p:attrNameLst>
                                      </p:cBhvr>
                                      <p:tavLst>
                                        <p:tav tm="0">
                                          <p:val>
                                            <p:fltVal val="0"/>
                                          </p:val>
                                        </p:tav>
                                        <p:tav tm="100000">
                                          <p:val>
                                            <p:strVal val="#ppt_h"/>
                                          </p:val>
                                        </p:tav>
                                      </p:tavLst>
                                    </p:anim>
                                    <p:animEffect transition="in" filter="fade">
                                      <p:cBhvr>
                                        <p:cTn id="27" dur="500"/>
                                        <p:tgtEl>
                                          <p:spTgt spid="23561"/>
                                        </p:tgtEl>
                                      </p:cBhvr>
                                    </p:animEffect>
                                  </p:childTnLst>
                                </p:cTn>
                              </p:par>
                            </p:childTnLst>
                          </p:cTn>
                        </p:par>
                        <p:par>
                          <p:cTn id="28" fill="hold">
                            <p:stCondLst>
                              <p:cond delay="2139"/>
                            </p:stCondLst>
                            <p:childTnLst>
                              <p:par>
                                <p:cTn id="29" presetID="22" presetClass="entr" presetSubtype="2" fill="hold" nodeType="afterEffect">
                                  <p:stCondLst>
                                    <p:cond delay="0"/>
                                  </p:stCondLst>
                                  <p:childTnLst>
                                    <p:set>
                                      <p:cBhvr>
                                        <p:cTn id="30" dur="1" fill="hold">
                                          <p:stCondLst>
                                            <p:cond delay="0"/>
                                          </p:stCondLst>
                                        </p:cTn>
                                        <p:tgtEl>
                                          <p:spTgt spid="23566"/>
                                        </p:tgtEl>
                                        <p:attrNameLst>
                                          <p:attrName>style.visibility</p:attrName>
                                        </p:attrNameLst>
                                      </p:cBhvr>
                                      <p:to>
                                        <p:strVal val="visible"/>
                                      </p:to>
                                    </p:set>
                                    <p:animEffect transition="in" filter="wipe(right)">
                                      <p:cBhvr>
                                        <p:cTn id="31" dur="500"/>
                                        <p:tgtEl>
                                          <p:spTgt spid="23566"/>
                                        </p:tgtEl>
                                      </p:cBhvr>
                                    </p:animEffect>
                                  </p:childTnLst>
                                </p:cTn>
                              </p:par>
                            </p:childTnLst>
                          </p:cTn>
                        </p:par>
                        <p:par>
                          <p:cTn id="32" fill="hold">
                            <p:stCondLst>
                              <p:cond delay="2639"/>
                            </p:stCondLst>
                            <p:childTnLst>
                              <p:par>
                                <p:cTn id="33" presetID="42" presetClass="entr" presetSubtype="0" fill="hold" nodeType="afterEffect">
                                  <p:stCondLst>
                                    <p:cond delay="0"/>
                                  </p:stCondLst>
                                  <p:childTnLst>
                                    <p:set>
                                      <p:cBhvr>
                                        <p:cTn id="34" dur="1" fill="hold">
                                          <p:stCondLst>
                                            <p:cond delay="0"/>
                                          </p:stCondLst>
                                        </p:cTn>
                                        <p:tgtEl>
                                          <p:spTgt spid="23562"/>
                                        </p:tgtEl>
                                        <p:attrNameLst>
                                          <p:attrName>style.visibility</p:attrName>
                                        </p:attrNameLst>
                                      </p:cBhvr>
                                      <p:to>
                                        <p:strVal val="visible"/>
                                      </p:to>
                                    </p:set>
                                    <p:animEffect transition="in" filter="fade">
                                      <p:cBhvr>
                                        <p:cTn id="35" dur="500"/>
                                        <p:tgtEl>
                                          <p:spTgt spid="23562"/>
                                        </p:tgtEl>
                                      </p:cBhvr>
                                    </p:animEffect>
                                    <p:anim calcmode="lin" valueType="num">
                                      <p:cBhvr>
                                        <p:cTn id="36" dur="500" fill="hold"/>
                                        <p:tgtEl>
                                          <p:spTgt spid="23562"/>
                                        </p:tgtEl>
                                        <p:attrNameLst>
                                          <p:attrName>ppt_x</p:attrName>
                                        </p:attrNameLst>
                                      </p:cBhvr>
                                      <p:tavLst>
                                        <p:tav tm="0">
                                          <p:val>
                                            <p:strVal val="#ppt_x"/>
                                          </p:val>
                                        </p:tav>
                                        <p:tav tm="100000">
                                          <p:val>
                                            <p:strVal val="#ppt_x"/>
                                          </p:val>
                                        </p:tav>
                                      </p:tavLst>
                                    </p:anim>
                                    <p:anim calcmode="lin" valueType="num">
                                      <p:cBhvr>
                                        <p:cTn id="37" dur="500" fill="hold"/>
                                        <p:tgtEl>
                                          <p:spTgt spid="2356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568"/>
                                        </p:tgtEl>
                                        <p:attrNameLst>
                                          <p:attrName>style.visibility</p:attrName>
                                        </p:attrNameLst>
                                      </p:cBhvr>
                                      <p:to>
                                        <p:strVal val="visible"/>
                                      </p:to>
                                    </p:set>
                                    <p:animEffect transition="in" filter="fade">
                                      <p:cBhvr>
                                        <p:cTn id="40" dur="500"/>
                                        <p:tgtEl>
                                          <p:spTgt spid="23568"/>
                                        </p:tgtEl>
                                      </p:cBhvr>
                                    </p:animEffect>
                                    <p:anim calcmode="lin" valueType="num">
                                      <p:cBhvr>
                                        <p:cTn id="41" dur="500" fill="hold"/>
                                        <p:tgtEl>
                                          <p:spTgt spid="23568"/>
                                        </p:tgtEl>
                                        <p:attrNameLst>
                                          <p:attrName>ppt_x</p:attrName>
                                        </p:attrNameLst>
                                      </p:cBhvr>
                                      <p:tavLst>
                                        <p:tav tm="0">
                                          <p:val>
                                            <p:strVal val="#ppt_x"/>
                                          </p:val>
                                        </p:tav>
                                        <p:tav tm="100000">
                                          <p:val>
                                            <p:strVal val="#ppt_x"/>
                                          </p:val>
                                        </p:tav>
                                      </p:tavLst>
                                    </p:anim>
                                    <p:anim calcmode="lin" valueType="num">
                                      <p:cBhvr>
                                        <p:cTn id="42" dur="500" fill="hold"/>
                                        <p:tgtEl>
                                          <p:spTgt spid="23568"/>
                                        </p:tgtEl>
                                        <p:attrNameLst>
                                          <p:attrName>ppt_y</p:attrName>
                                        </p:attrNameLst>
                                      </p:cBhvr>
                                      <p:tavLst>
                                        <p:tav tm="0">
                                          <p:val>
                                            <p:strVal val="#ppt_y+.1"/>
                                          </p:val>
                                        </p:tav>
                                        <p:tav tm="100000">
                                          <p:val>
                                            <p:strVal val="#ppt_y"/>
                                          </p:val>
                                        </p:tav>
                                      </p:tavLst>
                                    </p:anim>
                                  </p:childTnLst>
                                </p:cTn>
                              </p:par>
                            </p:childTnLst>
                          </p:cTn>
                        </p:par>
                        <p:par>
                          <p:cTn id="43" fill="hold">
                            <p:stCondLst>
                              <p:cond delay="3139"/>
                            </p:stCondLst>
                            <p:childTnLst>
                              <p:par>
                                <p:cTn id="44" presetID="22" presetClass="entr" presetSubtype="1" fill="hold" grpId="0" nodeType="afterEffect">
                                  <p:stCondLst>
                                    <p:cond delay="0"/>
                                  </p:stCondLst>
                                  <p:childTnLst>
                                    <p:set>
                                      <p:cBhvr>
                                        <p:cTn id="45" dur="1" fill="hold">
                                          <p:stCondLst>
                                            <p:cond delay="0"/>
                                          </p:stCondLst>
                                        </p:cTn>
                                        <p:tgtEl>
                                          <p:spTgt spid="23569"/>
                                        </p:tgtEl>
                                        <p:attrNameLst>
                                          <p:attrName>style.visibility</p:attrName>
                                        </p:attrNameLst>
                                      </p:cBhvr>
                                      <p:to>
                                        <p:strVal val="visible"/>
                                      </p:to>
                                    </p:set>
                                    <p:animEffect transition="in" filter="wipe(up)">
                                      <p:cBhvr>
                                        <p:cTn id="46" dur="500"/>
                                        <p:tgtEl>
                                          <p:spTgt spid="23569"/>
                                        </p:tgtEl>
                                      </p:cBhvr>
                                    </p:animEffect>
                                  </p:childTnLst>
                                </p:cTn>
                              </p:par>
                            </p:childTnLst>
                          </p:cTn>
                        </p:par>
                        <p:par>
                          <p:cTn id="47" fill="hold">
                            <p:stCondLst>
                              <p:cond delay="3639"/>
                            </p:stCondLst>
                            <p:childTnLst>
                              <p:par>
                                <p:cTn id="48" presetID="22" presetClass="entr" presetSubtype="1" fill="hold" nodeType="afterEffect">
                                  <p:stCondLst>
                                    <p:cond delay="0"/>
                                  </p:stCondLst>
                                  <p:childTnLst>
                                    <p:set>
                                      <p:cBhvr>
                                        <p:cTn id="49" dur="1" fill="hold">
                                          <p:stCondLst>
                                            <p:cond delay="0"/>
                                          </p:stCondLst>
                                        </p:cTn>
                                        <p:tgtEl>
                                          <p:spTgt spid="23567"/>
                                        </p:tgtEl>
                                        <p:attrNameLst>
                                          <p:attrName>style.visibility</p:attrName>
                                        </p:attrNameLst>
                                      </p:cBhvr>
                                      <p:to>
                                        <p:strVal val="visible"/>
                                      </p:to>
                                    </p:set>
                                    <p:animEffect transition="in" filter="wipe(up)">
                                      <p:cBhvr>
                                        <p:cTn id="50" dur="500"/>
                                        <p:tgtEl>
                                          <p:spTgt spid="23567"/>
                                        </p:tgtEl>
                                      </p:cBhvr>
                                    </p:animEffect>
                                  </p:childTnLst>
                                </p:cTn>
                              </p:par>
                            </p:childTnLst>
                          </p:cTn>
                        </p:par>
                        <p:par>
                          <p:cTn id="51" fill="hold">
                            <p:stCondLst>
                              <p:cond delay="4139"/>
                            </p:stCondLst>
                            <p:childTnLst>
                              <p:par>
                                <p:cTn id="52" presetID="42" presetClass="entr" presetSubtype="0" fill="hold" grpId="0" nodeType="afterEffect">
                                  <p:stCondLst>
                                    <p:cond delay="0"/>
                                  </p:stCondLst>
                                  <p:childTnLst>
                                    <p:set>
                                      <p:cBhvr>
                                        <p:cTn id="53" dur="1" fill="hold">
                                          <p:stCondLst>
                                            <p:cond delay="0"/>
                                          </p:stCondLst>
                                        </p:cTn>
                                        <p:tgtEl>
                                          <p:spTgt spid="23570"/>
                                        </p:tgtEl>
                                        <p:attrNameLst>
                                          <p:attrName>style.visibility</p:attrName>
                                        </p:attrNameLst>
                                      </p:cBhvr>
                                      <p:to>
                                        <p:strVal val="visible"/>
                                      </p:to>
                                    </p:set>
                                    <p:animEffect transition="in" filter="fade">
                                      <p:cBhvr>
                                        <p:cTn id="54" dur="500"/>
                                        <p:tgtEl>
                                          <p:spTgt spid="23570"/>
                                        </p:tgtEl>
                                      </p:cBhvr>
                                    </p:animEffect>
                                    <p:anim calcmode="lin" valueType="num">
                                      <p:cBhvr>
                                        <p:cTn id="55" dur="500" fill="hold"/>
                                        <p:tgtEl>
                                          <p:spTgt spid="23570"/>
                                        </p:tgtEl>
                                        <p:attrNameLst>
                                          <p:attrName>ppt_x</p:attrName>
                                        </p:attrNameLst>
                                      </p:cBhvr>
                                      <p:tavLst>
                                        <p:tav tm="0">
                                          <p:val>
                                            <p:strVal val="#ppt_x"/>
                                          </p:val>
                                        </p:tav>
                                        <p:tav tm="100000">
                                          <p:val>
                                            <p:strVal val="#ppt_x"/>
                                          </p:val>
                                        </p:tav>
                                      </p:tavLst>
                                    </p:anim>
                                    <p:anim calcmode="lin" valueType="num">
                                      <p:cBhvr>
                                        <p:cTn id="56" dur="500" fill="hold"/>
                                        <p:tgtEl>
                                          <p:spTgt spid="2357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3563"/>
                                        </p:tgtEl>
                                        <p:attrNameLst>
                                          <p:attrName>style.visibility</p:attrName>
                                        </p:attrNameLst>
                                      </p:cBhvr>
                                      <p:to>
                                        <p:strVal val="visible"/>
                                      </p:to>
                                    </p:set>
                                    <p:animEffect transition="in" filter="fade">
                                      <p:cBhvr>
                                        <p:cTn id="59" dur="500"/>
                                        <p:tgtEl>
                                          <p:spTgt spid="23563"/>
                                        </p:tgtEl>
                                      </p:cBhvr>
                                    </p:animEffect>
                                    <p:anim calcmode="lin" valueType="num">
                                      <p:cBhvr>
                                        <p:cTn id="60" dur="500" fill="hold"/>
                                        <p:tgtEl>
                                          <p:spTgt spid="23563"/>
                                        </p:tgtEl>
                                        <p:attrNameLst>
                                          <p:attrName>ppt_x</p:attrName>
                                        </p:attrNameLst>
                                      </p:cBhvr>
                                      <p:tavLst>
                                        <p:tav tm="0">
                                          <p:val>
                                            <p:strVal val="#ppt_x"/>
                                          </p:val>
                                        </p:tav>
                                        <p:tav tm="100000">
                                          <p:val>
                                            <p:strVal val="#ppt_x"/>
                                          </p:val>
                                        </p:tav>
                                      </p:tavLst>
                                    </p:anim>
                                    <p:anim calcmode="lin" valueType="num">
                                      <p:cBhvr>
                                        <p:cTn id="61" dur="500" fill="hold"/>
                                        <p:tgtEl>
                                          <p:spTgt spid="23563"/>
                                        </p:tgtEl>
                                        <p:attrNameLst>
                                          <p:attrName>ppt_y</p:attrName>
                                        </p:attrNameLst>
                                      </p:cBhvr>
                                      <p:tavLst>
                                        <p:tav tm="0">
                                          <p:val>
                                            <p:strVal val="#ppt_y+.1"/>
                                          </p:val>
                                        </p:tav>
                                        <p:tav tm="100000">
                                          <p:val>
                                            <p:strVal val="#ppt_y"/>
                                          </p:val>
                                        </p:tav>
                                      </p:tavLst>
                                    </p:anim>
                                  </p:childTnLst>
                                </p:cTn>
                              </p:par>
                            </p:childTnLst>
                          </p:cTn>
                        </p:par>
                        <p:par>
                          <p:cTn id="62" fill="hold">
                            <p:stCondLst>
                              <p:cond delay="4639"/>
                            </p:stCondLst>
                            <p:childTnLst>
                              <p:par>
                                <p:cTn id="63" presetID="22" presetClass="entr" presetSubtype="1" fill="hold" grpId="0" nodeType="afterEffect">
                                  <p:stCondLst>
                                    <p:cond delay="0"/>
                                  </p:stCondLst>
                                  <p:childTnLst>
                                    <p:set>
                                      <p:cBhvr>
                                        <p:cTn id="64" dur="1" fill="hold">
                                          <p:stCondLst>
                                            <p:cond delay="0"/>
                                          </p:stCondLst>
                                        </p:cTn>
                                        <p:tgtEl>
                                          <p:spTgt spid="23572"/>
                                        </p:tgtEl>
                                        <p:attrNameLst>
                                          <p:attrName>style.visibility</p:attrName>
                                        </p:attrNameLst>
                                      </p:cBhvr>
                                      <p:to>
                                        <p:strVal val="visible"/>
                                      </p:to>
                                    </p:set>
                                    <p:animEffect transition="in" filter="wipe(up)">
                                      <p:cBhvr>
                                        <p:cTn id="65" dur="500"/>
                                        <p:tgtEl>
                                          <p:spTgt spid="23572"/>
                                        </p:tgtEl>
                                      </p:cBhvr>
                                    </p:animEffect>
                                  </p:childTnLst>
                                </p:cTn>
                              </p:par>
                            </p:childTnLst>
                          </p:cTn>
                        </p:par>
                        <p:par>
                          <p:cTn id="66" fill="hold">
                            <p:stCondLst>
                              <p:cond delay="5139"/>
                            </p:stCondLst>
                            <p:childTnLst>
                              <p:par>
                                <p:cTn id="67" presetID="22" presetClass="entr" presetSubtype="1" fill="hold" nodeType="afterEffect">
                                  <p:stCondLst>
                                    <p:cond delay="0"/>
                                  </p:stCondLst>
                                  <p:childTnLst>
                                    <p:set>
                                      <p:cBhvr>
                                        <p:cTn id="68" dur="1" fill="hold">
                                          <p:stCondLst>
                                            <p:cond delay="0"/>
                                          </p:stCondLst>
                                        </p:cTn>
                                        <p:tgtEl>
                                          <p:spTgt spid="23565"/>
                                        </p:tgtEl>
                                        <p:attrNameLst>
                                          <p:attrName>style.visibility</p:attrName>
                                        </p:attrNameLst>
                                      </p:cBhvr>
                                      <p:to>
                                        <p:strVal val="visible"/>
                                      </p:to>
                                    </p:set>
                                    <p:animEffect transition="in" filter="wipe(up)">
                                      <p:cBhvr>
                                        <p:cTn id="69" dur="500"/>
                                        <p:tgtEl>
                                          <p:spTgt spid="23565"/>
                                        </p:tgtEl>
                                      </p:cBhvr>
                                    </p:animEffect>
                                  </p:childTnLst>
                                </p:cTn>
                              </p:par>
                            </p:childTnLst>
                          </p:cTn>
                        </p:par>
                        <p:par>
                          <p:cTn id="70" fill="hold">
                            <p:stCondLst>
                              <p:cond delay="5639"/>
                            </p:stCondLst>
                            <p:childTnLst>
                              <p:par>
                                <p:cTn id="71" presetID="42" presetClass="entr" presetSubtype="0" fill="hold" nodeType="afterEffect">
                                  <p:stCondLst>
                                    <p:cond delay="0"/>
                                  </p:stCondLst>
                                  <p:childTnLst>
                                    <p:set>
                                      <p:cBhvr>
                                        <p:cTn id="72" dur="1" fill="hold">
                                          <p:stCondLst>
                                            <p:cond delay="0"/>
                                          </p:stCondLst>
                                        </p:cTn>
                                        <p:tgtEl>
                                          <p:spTgt spid="23564"/>
                                        </p:tgtEl>
                                        <p:attrNameLst>
                                          <p:attrName>style.visibility</p:attrName>
                                        </p:attrNameLst>
                                      </p:cBhvr>
                                      <p:to>
                                        <p:strVal val="visible"/>
                                      </p:to>
                                    </p:set>
                                    <p:animEffect transition="in" filter="fade">
                                      <p:cBhvr>
                                        <p:cTn id="73" dur="500"/>
                                        <p:tgtEl>
                                          <p:spTgt spid="23564"/>
                                        </p:tgtEl>
                                      </p:cBhvr>
                                    </p:animEffect>
                                    <p:anim calcmode="lin" valueType="num">
                                      <p:cBhvr>
                                        <p:cTn id="74" dur="500" fill="hold"/>
                                        <p:tgtEl>
                                          <p:spTgt spid="23564"/>
                                        </p:tgtEl>
                                        <p:attrNameLst>
                                          <p:attrName>ppt_x</p:attrName>
                                        </p:attrNameLst>
                                      </p:cBhvr>
                                      <p:tavLst>
                                        <p:tav tm="0">
                                          <p:val>
                                            <p:strVal val="#ppt_x"/>
                                          </p:val>
                                        </p:tav>
                                        <p:tav tm="100000">
                                          <p:val>
                                            <p:strVal val="#ppt_x"/>
                                          </p:val>
                                        </p:tav>
                                      </p:tavLst>
                                    </p:anim>
                                    <p:anim calcmode="lin" valueType="num">
                                      <p:cBhvr>
                                        <p:cTn id="75" dur="500" fill="hold"/>
                                        <p:tgtEl>
                                          <p:spTgt spid="2356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3571"/>
                                        </p:tgtEl>
                                        <p:attrNameLst>
                                          <p:attrName>style.visibility</p:attrName>
                                        </p:attrNameLst>
                                      </p:cBhvr>
                                      <p:to>
                                        <p:strVal val="visible"/>
                                      </p:to>
                                    </p:set>
                                    <p:animEffect transition="in" filter="fade">
                                      <p:cBhvr>
                                        <p:cTn id="78" dur="500"/>
                                        <p:tgtEl>
                                          <p:spTgt spid="23571"/>
                                        </p:tgtEl>
                                      </p:cBhvr>
                                    </p:animEffect>
                                    <p:anim calcmode="lin" valueType="num">
                                      <p:cBhvr>
                                        <p:cTn id="79" dur="500" fill="hold"/>
                                        <p:tgtEl>
                                          <p:spTgt spid="23571"/>
                                        </p:tgtEl>
                                        <p:attrNameLst>
                                          <p:attrName>ppt_x</p:attrName>
                                        </p:attrNameLst>
                                      </p:cBhvr>
                                      <p:tavLst>
                                        <p:tav tm="0">
                                          <p:val>
                                            <p:strVal val="#ppt_x"/>
                                          </p:val>
                                        </p:tav>
                                        <p:tav tm="100000">
                                          <p:val>
                                            <p:strVal val="#ppt_x"/>
                                          </p:val>
                                        </p:tav>
                                      </p:tavLst>
                                    </p:anim>
                                    <p:anim calcmode="lin" valueType="num">
                                      <p:cBhvr>
                                        <p:cTn id="80" dur="500" fill="hold"/>
                                        <p:tgtEl>
                                          <p:spTgt spid="23571"/>
                                        </p:tgtEl>
                                        <p:attrNameLst>
                                          <p:attrName>ppt_y</p:attrName>
                                        </p:attrNameLst>
                                      </p:cBhvr>
                                      <p:tavLst>
                                        <p:tav tm="0">
                                          <p:val>
                                            <p:strVal val="#ppt_y+.1"/>
                                          </p:val>
                                        </p:tav>
                                        <p:tav tm="100000">
                                          <p:val>
                                            <p:strVal val="#ppt_y"/>
                                          </p:val>
                                        </p:tav>
                                      </p:tavLst>
                                    </p:anim>
                                  </p:childTnLst>
                                </p:cTn>
                              </p:par>
                            </p:childTnLst>
                          </p:cTn>
                        </p:par>
                        <p:par>
                          <p:cTn id="81" fill="hold">
                            <p:stCondLst>
                              <p:cond delay="6139"/>
                            </p:stCondLst>
                            <p:childTnLst>
                              <p:par>
                                <p:cTn id="82" presetID="22" presetClass="entr" presetSubtype="1" fill="hold" grpId="0" nodeType="afterEffect">
                                  <p:stCondLst>
                                    <p:cond delay="0"/>
                                  </p:stCondLst>
                                  <p:childTnLst>
                                    <p:set>
                                      <p:cBhvr>
                                        <p:cTn id="83" dur="1" fill="hold">
                                          <p:stCondLst>
                                            <p:cond delay="0"/>
                                          </p:stCondLst>
                                        </p:cTn>
                                        <p:tgtEl>
                                          <p:spTgt spid="23573"/>
                                        </p:tgtEl>
                                        <p:attrNameLst>
                                          <p:attrName>style.visibility</p:attrName>
                                        </p:attrNameLst>
                                      </p:cBhvr>
                                      <p:to>
                                        <p:strVal val="visible"/>
                                      </p:to>
                                    </p:set>
                                    <p:animEffect transition="in" filter="wipe(up)">
                                      <p:cBhvr>
                                        <p:cTn id="84" dur="500"/>
                                        <p:tgtEl>
                                          <p:spTgt spid="23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61" grpId="0" bldLvl="0" animBg="1"/>
      <p:bldP spid="23568" grpId="0"/>
      <p:bldP spid="23569" grpId="0"/>
      <p:bldP spid="23570" grpId="0"/>
      <p:bldP spid="23571" grpId="0"/>
      <p:bldP spid="23572" grpId="0"/>
      <p:bldP spid="235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1"/>
          <p:cNvSpPr txBox="1">
            <a:spLocks noChangeArrowheads="1"/>
          </p:cNvSpPr>
          <p:nvPr/>
        </p:nvSpPr>
        <p:spPr bwMode="auto">
          <a:xfrm>
            <a:off x="2854327" y="87315"/>
            <a:ext cx="2847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3.3</a:t>
            </a:r>
            <a:r>
              <a:rPr lang="zh-CN" altLang="en-US" sz="2800">
                <a:solidFill>
                  <a:schemeClr val="accent2"/>
                </a:solidFill>
                <a:latin typeface="微软雅黑" panose="020B0503020204020204" pitchFamily="34" charset="-122"/>
                <a:ea typeface="微软雅黑" panose="020B0503020204020204" pitchFamily="34" charset="-122"/>
              </a:rPr>
              <a:t>案例对比分析</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3</a:t>
            </a:r>
            <a:endParaRPr lang="zh-CN" altLang="en-US">
              <a:solidFill>
                <a:schemeClr val="accent2"/>
              </a:solidFill>
            </a:endParaRPr>
          </a:p>
        </p:txBody>
      </p:sp>
      <p:sp>
        <p:nvSpPr>
          <p:cNvPr id="24580" name="Freeform 6"/>
          <p:cNvSpPr>
            <a:spLocks noChangeArrowheads="1"/>
          </p:cNvSpPr>
          <p:nvPr/>
        </p:nvSpPr>
        <p:spPr bwMode="auto">
          <a:xfrm>
            <a:off x="2419356" y="1878016"/>
            <a:ext cx="2906713" cy="2905125"/>
          </a:xfrm>
          <a:custGeom>
            <a:avLst/>
            <a:gdLst>
              <a:gd name="T0" fmla="*/ 2021 w 4042"/>
              <a:gd name="T1" fmla="*/ 0 h 4042"/>
              <a:gd name="T2" fmla="*/ 4042 w 4042"/>
              <a:gd name="T3" fmla="*/ 2021 h 4042"/>
              <a:gd name="T4" fmla="*/ 2021 w 4042"/>
              <a:gd name="T5" fmla="*/ 4042 h 4042"/>
              <a:gd name="T6" fmla="*/ 0 w 4042"/>
              <a:gd name="T7" fmla="*/ 2021 h 4042"/>
              <a:gd name="T8" fmla="*/ 2021 w 4042"/>
              <a:gd name="T9" fmla="*/ 0 h 4042"/>
            </a:gdLst>
            <a:ahLst/>
            <a:cxnLst>
              <a:cxn ang="0">
                <a:pos x="T0" y="T1"/>
              </a:cxn>
              <a:cxn ang="0">
                <a:pos x="T2" y="T3"/>
              </a:cxn>
              <a:cxn ang="0">
                <a:pos x="T4" y="T5"/>
              </a:cxn>
              <a:cxn ang="0">
                <a:pos x="T6" y="T7"/>
              </a:cxn>
              <a:cxn ang="0">
                <a:pos x="T8" y="T9"/>
              </a:cxn>
            </a:cxnLst>
            <a:rect l="0" t="0" r="r" b="b"/>
            <a:pathLst>
              <a:path w="4042" h="4042">
                <a:moveTo>
                  <a:pt x="2021" y="0"/>
                </a:moveTo>
                <a:lnTo>
                  <a:pt x="4042" y="2021"/>
                </a:lnTo>
                <a:lnTo>
                  <a:pt x="2021" y="4042"/>
                </a:lnTo>
                <a:lnTo>
                  <a:pt x="0" y="2021"/>
                </a:lnTo>
                <a:lnTo>
                  <a:pt x="2021"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4581" name="Freeform 7"/>
          <p:cNvSpPr>
            <a:spLocks noChangeArrowheads="1"/>
          </p:cNvSpPr>
          <p:nvPr/>
        </p:nvSpPr>
        <p:spPr bwMode="auto">
          <a:xfrm>
            <a:off x="4330706" y="1196981"/>
            <a:ext cx="2060575" cy="2060575"/>
          </a:xfrm>
          <a:custGeom>
            <a:avLst/>
            <a:gdLst>
              <a:gd name="T0" fmla="*/ 1433 w 2867"/>
              <a:gd name="T1" fmla="*/ 0 h 2867"/>
              <a:gd name="T2" fmla="*/ 2867 w 2867"/>
              <a:gd name="T3" fmla="*/ 1434 h 2867"/>
              <a:gd name="T4" fmla="*/ 1433 w 2867"/>
              <a:gd name="T5" fmla="*/ 2867 h 2867"/>
              <a:gd name="T6" fmla="*/ 0 w 2867"/>
              <a:gd name="T7" fmla="*/ 1434 h 2867"/>
              <a:gd name="T8" fmla="*/ 1433 w 2867"/>
              <a:gd name="T9" fmla="*/ 0 h 2867"/>
            </a:gdLst>
            <a:ahLst/>
            <a:cxnLst>
              <a:cxn ang="0">
                <a:pos x="T0" y="T1"/>
              </a:cxn>
              <a:cxn ang="0">
                <a:pos x="T2" y="T3"/>
              </a:cxn>
              <a:cxn ang="0">
                <a:pos x="T4" y="T5"/>
              </a:cxn>
              <a:cxn ang="0">
                <a:pos x="T6" y="T7"/>
              </a:cxn>
              <a:cxn ang="0">
                <a:pos x="T8" y="T9"/>
              </a:cxn>
            </a:cxnLst>
            <a:rect l="0" t="0" r="r" b="b"/>
            <a:pathLst>
              <a:path w="2867" h="2867">
                <a:moveTo>
                  <a:pt x="1433" y="0"/>
                </a:moveTo>
                <a:lnTo>
                  <a:pt x="2867" y="1434"/>
                </a:lnTo>
                <a:lnTo>
                  <a:pt x="1433" y="2867"/>
                </a:lnTo>
                <a:lnTo>
                  <a:pt x="0" y="1434"/>
                </a:lnTo>
                <a:lnTo>
                  <a:pt x="143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4582" name="Freeform 8"/>
          <p:cNvSpPr>
            <a:spLocks noChangeArrowheads="1"/>
          </p:cNvSpPr>
          <p:nvPr/>
        </p:nvSpPr>
        <p:spPr bwMode="auto">
          <a:xfrm>
            <a:off x="4500564" y="3394081"/>
            <a:ext cx="1746251" cy="1744663"/>
          </a:xfrm>
          <a:custGeom>
            <a:avLst/>
            <a:gdLst>
              <a:gd name="T0" fmla="*/ 1213 w 2427"/>
              <a:gd name="T1" fmla="*/ 0 h 2427"/>
              <a:gd name="T2" fmla="*/ 2427 w 2427"/>
              <a:gd name="T3" fmla="*/ 1214 h 2427"/>
              <a:gd name="T4" fmla="*/ 1213 w 2427"/>
              <a:gd name="T5" fmla="*/ 2427 h 2427"/>
              <a:gd name="T6" fmla="*/ 0 w 2427"/>
              <a:gd name="T7" fmla="*/ 1214 h 2427"/>
              <a:gd name="T8" fmla="*/ 1213 w 2427"/>
              <a:gd name="T9" fmla="*/ 0 h 2427"/>
            </a:gdLst>
            <a:ahLst/>
            <a:cxnLst>
              <a:cxn ang="0">
                <a:pos x="T0" y="T1"/>
              </a:cxn>
              <a:cxn ang="0">
                <a:pos x="T2" y="T3"/>
              </a:cxn>
              <a:cxn ang="0">
                <a:pos x="T4" y="T5"/>
              </a:cxn>
              <a:cxn ang="0">
                <a:pos x="T6" y="T7"/>
              </a:cxn>
              <a:cxn ang="0">
                <a:pos x="T8" y="T9"/>
              </a:cxn>
            </a:cxnLst>
            <a:rect l="0" t="0" r="r" b="b"/>
            <a:pathLst>
              <a:path w="2427" h="2427">
                <a:moveTo>
                  <a:pt x="1213" y="0"/>
                </a:moveTo>
                <a:lnTo>
                  <a:pt x="2427" y="1214"/>
                </a:lnTo>
                <a:lnTo>
                  <a:pt x="1213" y="2427"/>
                </a:lnTo>
                <a:lnTo>
                  <a:pt x="0" y="1214"/>
                </a:lnTo>
                <a:lnTo>
                  <a:pt x="121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4583" name="Freeform 9"/>
          <p:cNvSpPr>
            <a:spLocks noChangeArrowheads="1"/>
          </p:cNvSpPr>
          <p:nvPr/>
        </p:nvSpPr>
        <p:spPr bwMode="auto">
          <a:xfrm>
            <a:off x="5410201" y="2600325"/>
            <a:ext cx="1463675" cy="1462088"/>
          </a:xfrm>
          <a:custGeom>
            <a:avLst/>
            <a:gdLst>
              <a:gd name="T0" fmla="*/ 1294 w 2587"/>
              <a:gd name="T1" fmla="*/ 0 h 2586"/>
              <a:gd name="T2" fmla="*/ 2587 w 2587"/>
              <a:gd name="T3" fmla="*/ 1293 h 2586"/>
              <a:gd name="T4" fmla="*/ 1294 w 2587"/>
              <a:gd name="T5" fmla="*/ 2586 h 2586"/>
              <a:gd name="T6" fmla="*/ 0 w 2587"/>
              <a:gd name="T7" fmla="*/ 1293 h 2586"/>
              <a:gd name="T8" fmla="*/ 1294 w 2587"/>
              <a:gd name="T9" fmla="*/ 0 h 2586"/>
            </a:gdLst>
            <a:ahLst/>
            <a:cxnLst>
              <a:cxn ang="0">
                <a:pos x="T0" y="T1"/>
              </a:cxn>
              <a:cxn ang="0">
                <a:pos x="T2" y="T3"/>
              </a:cxn>
              <a:cxn ang="0">
                <a:pos x="T4" y="T5"/>
              </a:cxn>
              <a:cxn ang="0">
                <a:pos x="T6" y="T7"/>
              </a:cxn>
              <a:cxn ang="0">
                <a:pos x="T8" y="T9"/>
              </a:cxn>
            </a:cxnLst>
            <a:rect l="0" t="0" r="r" b="b"/>
            <a:pathLst>
              <a:path w="2587" h="2586">
                <a:moveTo>
                  <a:pt x="1294" y="0"/>
                </a:moveTo>
                <a:lnTo>
                  <a:pt x="2587" y="1293"/>
                </a:lnTo>
                <a:lnTo>
                  <a:pt x="1294" y="2586"/>
                </a:lnTo>
                <a:lnTo>
                  <a:pt x="0" y="1293"/>
                </a:lnTo>
                <a:lnTo>
                  <a:pt x="129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cxnSp>
        <p:nvCxnSpPr>
          <p:cNvPr id="24584" name="直接连接符 7"/>
          <p:cNvCxnSpPr>
            <a:cxnSpLocks noChangeShapeType="1"/>
          </p:cNvCxnSpPr>
          <p:nvPr/>
        </p:nvCxnSpPr>
        <p:spPr bwMode="auto">
          <a:xfrm>
            <a:off x="6383338" y="2239963"/>
            <a:ext cx="3430587" cy="0"/>
          </a:xfrm>
          <a:prstGeom prst="line">
            <a:avLst/>
          </a:prstGeom>
          <a:noFill/>
          <a:ln w="9525">
            <a:solidFill>
              <a:schemeClr val="accent1"/>
            </a:solidFill>
            <a:round/>
          </a:ln>
          <a:extLst>
            <a:ext uri="{909E8E84-426E-40DD-AFC4-6F175D3DCCD1}">
              <a14:hiddenFill xmlns:a14="http://schemas.microsoft.com/office/drawing/2010/main">
                <a:noFill/>
              </a14:hiddenFill>
            </a:ext>
          </a:extLst>
        </p:spPr>
      </p:cxnSp>
      <p:cxnSp>
        <p:nvCxnSpPr>
          <p:cNvPr id="24585" name="直接连接符 8"/>
          <p:cNvCxnSpPr>
            <a:cxnSpLocks noChangeShapeType="1"/>
          </p:cNvCxnSpPr>
          <p:nvPr/>
        </p:nvCxnSpPr>
        <p:spPr bwMode="auto">
          <a:xfrm>
            <a:off x="6924674" y="3330575"/>
            <a:ext cx="2889251" cy="0"/>
          </a:xfrm>
          <a:prstGeom prst="line">
            <a:avLst/>
          </a:prstGeom>
          <a:noFill/>
          <a:ln w="9525">
            <a:solidFill>
              <a:schemeClr val="accent1"/>
            </a:solidFill>
            <a:round/>
          </a:ln>
          <a:extLst>
            <a:ext uri="{909E8E84-426E-40DD-AFC4-6F175D3DCCD1}">
              <a14:hiddenFill xmlns:a14="http://schemas.microsoft.com/office/drawing/2010/main">
                <a:noFill/>
              </a14:hiddenFill>
            </a:ext>
          </a:extLst>
        </p:spPr>
      </p:cxnSp>
      <p:cxnSp>
        <p:nvCxnSpPr>
          <p:cNvPr id="24586" name="直接连接符 9"/>
          <p:cNvCxnSpPr>
            <a:cxnSpLocks noChangeShapeType="1"/>
          </p:cNvCxnSpPr>
          <p:nvPr/>
        </p:nvCxnSpPr>
        <p:spPr bwMode="auto">
          <a:xfrm>
            <a:off x="6311905" y="4397375"/>
            <a:ext cx="3502025" cy="0"/>
          </a:xfrm>
          <a:prstGeom prst="line">
            <a:avLst/>
          </a:prstGeom>
          <a:noFill/>
          <a:ln w="9525">
            <a:solidFill>
              <a:schemeClr val="accent1"/>
            </a:solidFill>
            <a:round/>
          </a:ln>
          <a:extLst>
            <a:ext uri="{909E8E84-426E-40DD-AFC4-6F175D3DCCD1}">
              <a14:hiddenFill xmlns:a14="http://schemas.microsoft.com/office/drawing/2010/main">
                <a:noFill/>
              </a14:hiddenFill>
            </a:ext>
          </a:extLst>
        </p:spPr>
      </p:cxnSp>
      <p:sp>
        <p:nvSpPr>
          <p:cNvPr id="24587" name="TextBox 10"/>
          <p:cNvSpPr txBox="1">
            <a:spLocks noChangeArrowheads="1"/>
          </p:cNvSpPr>
          <p:nvPr/>
        </p:nvSpPr>
        <p:spPr bwMode="auto">
          <a:xfrm>
            <a:off x="3133730" y="2784476"/>
            <a:ext cx="1476375"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标题文字</a:t>
            </a:r>
            <a:endParaRPr lang="en-US" altLang="zh-CN" sz="2000">
              <a:solidFill>
                <a:schemeClr val="accent2"/>
              </a:solidFill>
              <a:latin typeface="微软雅黑" panose="020B0503020204020204" pitchFamily="34" charset="-122"/>
              <a:ea typeface="微软雅黑" panose="020B0503020204020204" pitchFamily="34" charset="-122"/>
            </a:endParaRPr>
          </a:p>
        </p:txBody>
      </p:sp>
      <p:sp>
        <p:nvSpPr>
          <p:cNvPr id="24588" name="TextBox 11"/>
          <p:cNvSpPr txBox="1">
            <a:spLocks noChangeArrowheads="1"/>
          </p:cNvSpPr>
          <p:nvPr/>
        </p:nvSpPr>
        <p:spPr bwMode="auto">
          <a:xfrm>
            <a:off x="3133730" y="3195637"/>
            <a:ext cx="1476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en-US" altLang="zh-CN" sz="3600" b="1">
                <a:solidFill>
                  <a:schemeClr val="accent2"/>
                </a:solidFill>
                <a:latin typeface="微软雅黑" panose="020B0503020204020204" pitchFamily="34" charset="-122"/>
                <a:ea typeface="微软雅黑" panose="020B0503020204020204" pitchFamily="34" charset="-122"/>
              </a:rPr>
              <a:t>75%</a:t>
            </a:r>
            <a:endParaRPr lang="en-US" altLang="zh-CN" sz="3600" b="1">
              <a:solidFill>
                <a:schemeClr val="accent2"/>
              </a:solidFill>
              <a:latin typeface="微软雅黑" panose="020B0503020204020204" pitchFamily="34" charset="-122"/>
              <a:ea typeface="微软雅黑" panose="020B0503020204020204" pitchFamily="34" charset="-122"/>
            </a:endParaRPr>
          </a:p>
        </p:txBody>
      </p:sp>
      <p:sp>
        <p:nvSpPr>
          <p:cNvPr id="24589" name="TextBox 12"/>
          <p:cNvSpPr txBox="1">
            <a:spLocks noChangeArrowheads="1"/>
          </p:cNvSpPr>
          <p:nvPr/>
        </p:nvSpPr>
        <p:spPr bwMode="auto">
          <a:xfrm>
            <a:off x="4646618" y="1754191"/>
            <a:ext cx="147637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标题文字</a:t>
            </a: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24590" name="TextBox 13"/>
          <p:cNvSpPr txBox="1">
            <a:spLocks noChangeArrowheads="1"/>
          </p:cNvSpPr>
          <p:nvPr/>
        </p:nvSpPr>
        <p:spPr bwMode="auto">
          <a:xfrm>
            <a:off x="4646618" y="2068513"/>
            <a:ext cx="1476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en-US" altLang="zh-CN" sz="3600" b="1">
                <a:solidFill>
                  <a:schemeClr val="accent2"/>
                </a:solidFill>
                <a:latin typeface="微软雅黑" panose="020B0503020204020204" pitchFamily="34" charset="-122"/>
                <a:ea typeface="微软雅黑" panose="020B0503020204020204" pitchFamily="34" charset="-122"/>
              </a:rPr>
              <a:t>54%</a:t>
            </a:r>
            <a:endParaRPr lang="en-US" altLang="zh-CN" sz="3600" b="1">
              <a:solidFill>
                <a:schemeClr val="accent2"/>
              </a:solidFill>
              <a:latin typeface="微软雅黑" panose="020B0503020204020204" pitchFamily="34" charset="-122"/>
              <a:ea typeface="微软雅黑" panose="020B0503020204020204" pitchFamily="34" charset="-122"/>
            </a:endParaRPr>
          </a:p>
        </p:txBody>
      </p:sp>
      <p:sp>
        <p:nvSpPr>
          <p:cNvPr id="24591" name="TextBox 14"/>
          <p:cNvSpPr txBox="1">
            <a:spLocks noChangeArrowheads="1"/>
          </p:cNvSpPr>
          <p:nvPr/>
        </p:nvSpPr>
        <p:spPr bwMode="auto">
          <a:xfrm>
            <a:off x="4657725" y="3813177"/>
            <a:ext cx="147796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2"/>
                </a:solidFill>
                <a:latin typeface="微软雅黑" panose="020B0503020204020204" pitchFamily="34" charset="-122"/>
                <a:ea typeface="微软雅黑" panose="020B0503020204020204" pitchFamily="34" charset="-122"/>
              </a:rPr>
              <a:t>标题文字</a:t>
            </a:r>
            <a:endParaRPr lang="en-US" altLang="zh-CN" sz="1600">
              <a:solidFill>
                <a:schemeClr val="accent2"/>
              </a:solidFill>
              <a:latin typeface="微软雅黑" panose="020B0503020204020204" pitchFamily="34" charset="-122"/>
              <a:ea typeface="微软雅黑" panose="020B0503020204020204" pitchFamily="34" charset="-122"/>
            </a:endParaRPr>
          </a:p>
        </p:txBody>
      </p:sp>
      <p:sp>
        <p:nvSpPr>
          <p:cNvPr id="24592" name="TextBox 15"/>
          <p:cNvSpPr txBox="1">
            <a:spLocks noChangeArrowheads="1"/>
          </p:cNvSpPr>
          <p:nvPr/>
        </p:nvSpPr>
        <p:spPr bwMode="auto">
          <a:xfrm>
            <a:off x="4657725" y="4124325"/>
            <a:ext cx="147796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en-US" altLang="zh-CN" sz="3200" b="1">
                <a:solidFill>
                  <a:schemeClr val="accent2"/>
                </a:solidFill>
                <a:latin typeface="微软雅黑" panose="020B0503020204020204" pitchFamily="34" charset="-122"/>
                <a:ea typeface="微软雅黑" panose="020B0503020204020204" pitchFamily="34" charset="-122"/>
              </a:rPr>
              <a:t>40%</a:t>
            </a:r>
            <a:endParaRPr lang="en-US" altLang="zh-CN" sz="3200" b="1">
              <a:solidFill>
                <a:schemeClr val="accent2"/>
              </a:solidFill>
              <a:latin typeface="微软雅黑" panose="020B0503020204020204" pitchFamily="34" charset="-122"/>
              <a:ea typeface="微软雅黑" panose="020B0503020204020204" pitchFamily="34" charset="-122"/>
            </a:endParaRPr>
          </a:p>
        </p:txBody>
      </p:sp>
      <p:sp>
        <p:nvSpPr>
          <p:cNvPr id="24593" name="TextBox 16"/>
          <p:cNvSpPr txBox="1">
            <a:spLocks noChangeArrowheads="1"/>
          </p:cNvSpPr>
          <p:nvPr/>
        </p:nvSpPr>
        <p:spPr bwMode="auto">
          <a:xfrm>
            <a:off x="5448306" y="3038477"/>
            <a:ext cx="1476375"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500">
                <a:solidFill>
                  <a:schemeClr val="accent2"/>
                </a:solidFill>
                <a:latin typeface="微软雅黑" panose="020B0503020204020204" pitchFamily="34" charset="-122"/>
                <a:ea typeface="微软雅黑" panose="020B0503020204020204" pitchFamily="34" charset="-122"/>
              </a:rPr>
              <a:t>标题文字</a:t>
            </a:r>
            <a:endParaRPr lang="en-US" altLang="zh-CN" sz="1500">
              <a:solidFill>
                <a:schemeClr val="accent2"/>
              </a:solidFill>
              <a:latin typeface="微软雅黑" panose="020B0503020204020204" pitchFamily="34" charset="-122"/>
              <a:ea typeface="微软雅黑" panose="020B0503020204020204" pitchFamily="34" charset="-122"/>
            </a:endParaRPr>
          </a:p>
        </p:txBody>
      </p:sp>
      <p:sp>
        <p:nvSpPr>
          <p:cNvPr id="24594" name="TextBox 17"/>
          <p:cNvSpPr txBox="1">
            <a:spLocks noChangeArrowheads="1"/>
          </p:cNvSpPr>
          <p:nvPr/>
        </p:nvSpPr>
        <p:spPr bwMode="auto">
          <a:xfrm>
            <a:off x="5405443" y="3213103"/>
            <a:ext cx="1476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en-US" altLang="zh-CN" sz="2800" b="1">
                <a:solidFill>
                  <a:schemeClr val="accent2"/>
                </a:solidFill>
                <a:latin typeface="微软雅黑" panose="020B0503020204020204" pitchFamily="34" charset="-122"/>
                <a:ea typeface="微软雅黑" panose="020B0503020204020204" pitchFamily="34" charset="-122"/>
              </a:rPr>
              <a:t>29%</a:t>
            </a:r>
            <a:endParaRPr lang="en-US" altLang="zh-CN" sz="2800" b="1">
              <a:solidFill>
                <a:schemeClr val="accent2"/>
              </a:solidFill>
              <a:latin typeface="微软雅黑" panose="020B0503020204020204" pitchFamily="34" charset="-122"/>
              <a:ea typeface="微软雅黑" panose="020B0503020204020204" pitchFamily="34" charset="-122"/>
            </a:endParaRPr>
          </a:p>
        </p:txBody>
      </p:sp>
      <p:sp>
        <p:nvSpPr>
          <p:cNvPr id="24595" name="TextBox 18"/>
          <p:cNvSpPr txBox="1">
            <a:spLocks noChangeArrowheads="1"/>
          </p:cNvSpPr>
          <p:nvPr/>
        </p:nvSpPr>
        <p:spPr bwMode="auto">
          <a:xfrm>
            <a:off x="6929440" y="1397002"/>
            <a:ext cx="28797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4596" name="TextBox 19"/>
          <p:cNvSpPr txBox="1">
            <a:spLocks noChangeArrowheads="1"/>
          </p:cNvSpPr>
          <p:nvPr/>
        </p:nvSpPr>
        <p:spPr bwMode="auto">
          <a:xfrm>
            <a:off x="7353306" y="2511427"/>
            <a:ext cx="2455863"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4597" name="TextBox 20"/>
          <p:cNvSpPr txBox="1">
            <a:spLocks noChangeArrowheads="1"/>
          </p:cNvSpPr>
          <p:nvPr/>
        </p:nvSpPr>
        <p:spPr bwMode="auto">
          <a:xfrm>
            <a:off x="2776537" y="4865693"/>
            <a:ext cx="2062163"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4598" name="TextBox 21"/>
          <p:cNvSpPr txBox="1">
            <a:spLocks noChangeArrowheads="1"/>
          </p:cNvSpPr>
          <p:nvPr/>
        </p:nvSpPr>
        <p:spPr bwMode="auto">
          <a:xfrm>
            <a:off x="7148515" y="3549651"/>
            <a:ext cx="266541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4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4578"/>
                                        </p:tgtEl>
                                        <p:attrNameLst>
                                          <p:attrName>ppt_y</p:attrName>
                                        </p:attrNameLst>
                                      </p:cBhvr>
                                      <p:tavLst>
                                        <p:tav tm="0">
                                          <p:val>
                                            <p:strVal val="#ppt_y"/>
                                          </p:val>
                                        </p:tav>
                                        <p:tav tm="100000">
                                          <p:val>
                                            <p:strVal val="#ppt_y"/>
                                          </p:val>
                                        </p:tav>
                                      </p:tavLst>
                                    </p:anim>
                                    <p:anim calcmode="lin" valueType="num">
                                      <p:cBhvr>
                                        <p:cTn id="9" dur="4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4578"/>
                                        </p:tgtEl>
                                      </p:cBhvr>
                                    </p:animEffect>
                                  </p:childTnLst>
                                </p:cTn>
                              </p:par>
                            </p:childTnLst>
                          </p:cTn>
                        </p:par>
                        <p:par>
                          <p:cTn id="12" fill="hold">
                            <p:stCondLst>
                              <p:cond delay="720"/>
                            </p:stCondLst>
                            <p:childTnLst>
                              <p:par>
                                <p:cTn id="13" presetID="2" presetClass="entr" presetSubtype="8" fill="hold" nodeType="afterEffect">
                                  <p:stCondLst>
                                    <p:cond delay="0"/>
                                  </p:stCondLst>
                                  <p:childTnLst>
                                    <p:set>
                                      <p:cBhvr>
                                        <p:cTn id="14" dur="1" fill="hold">
                                          <p:stCondLst>
                                            <p:cond delay="0"/>
                                          </p:stCondLst>
                                        </p:cTn>
                                        <p:tgtEl>
                                          <p:spTgt spid="24580"/>
                                        </p:tgtEl>
                                        <p:attrNameLst>
                                          <p:attrName>style.visibility</p:attrName>
                                        </p:attrNameLst>
                                      </p:cBhvr>
                                      <p:to>
                                        <p:strVal val="visible"/>
                                      </p:to>
                                    </p:set>
                                    <p:anim calcmode="lin" valueType="num">
                                      <p:cBhvr additive="base">
                                        <p:cTn id="15" dur="500" fill="hold"/>
                                        <p:tgtEl>
                                          <p:spTgt spid="24580"/>
                                        </p:tgtEl>
                                        <p:attrNameLst>
                                          <p:attrName>ppt_x</p:attrName>
                                        </p:attrNameLst>
                                      </p:cBhvr>
                                      <p:tavLst>
                                        <p:tav tm="0">
                                          <p:val>
                                            <p:strVal val="0-#ppt_w/2"/>
                                          </p:val>
                                        </p:tav>
                                        <p:tav tm="100000">
                                          <p:val>
                                            <p:strVal val="#ppt_x"/>
                                          </p:val>
                                        </p:tav>
                                      </p:tavLst>
                                    </p:anim>
                                    <p:anim calcmode="lin" valueType="num">
                                      <p:cBhvr additive="base">
                                        <p:cTn id="16" dur="500" fill="hold"/>
                                        <p:tgtEl>
                                          <p:spTgt spid="2458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additive="base">
                                        <p:cTn id="19" dur="500" fill="hold"/>
                                        <p:tgtEl>
                                          <p:spTgt spid="24583"/>
                                        </p:tgtEl>
                                        <p:attrNameLst>
                                          <p:attrName>ppt_x</p:attrName>
                                        </p:attrNameLst>
                                      </p:cBhvr>
                                      <p:tavLst>
                                        <p:tav tm="0">
                                          <p:val>
                                            <p:strVal val="1+#ppt_w/2"/>
                                          </p:val>
                                        </p:tav>
                                        <p:tav tm="100000">
                                          <p:val>
                                            <p:strVal val="#ppt_x"/>
                                          </p:val>
                                        </p:tav>
                                      </p:tavLst>
                                    </p:anim>
                                    <p:anim calcmode="lin" valueType="num">
                                      <p:cBhvr additive="base">
                                        <p:cTn id="20" dur="500" fill="hold"/>
                                        <p:tgtEl>
                                          <p:spTgt spid="24583"/>
                                        </p:tgtEl>
                                        <p:attrNameLst>
                                          <p:attrName>ppt_y</p:attrName>
                                        </p:attrNameLst>
                                      </p:cBhvr>
                                      <p:tavLst>
                                        <p:tav tm="0">
                                          <p:val>
                                            <p:strVal val="#ppt_y"/>
                                          </p:val>
                                        </p:tav>
                                        <p:tav tm="100000">
                                          <p:val>
                                            <p:strVal val="#ppt_y"/>
                                          </p:val>
                                        </p:tav>
                                      </p:tavLst>
                                    </p:anim>
                                  </p:childTnLst>
                                </p:cTn>
                              </p:par>
                            </p:childTnLst>
                          </p:cTn>
                        </p:par>
                        <p:par>
                          <p:cTn id="21" fill="hold">
                            <p:stCondLst>
                              <p:cond delay="1220"/>
                            </p:stCondLst>
                            <p:childTnLst>
                              <p:par>
                                <p:cTn id="22" presetID="2" presetClass="entr" presetSubtype="1" fill="hold" nodeType="afterEffect">
                                  <p:stCondLst>
                                    <p:cond delay="0"/>
                                  </p:stCondLst>
                                  <p:childTnLst>
                                    <p:set>
                                      <p:cBhvr>
                                        <p:cTn id="23" dur="1" fill="hold">
                                          <p:stCondLst>
                                            <p:cond delay="0"/>
                                          </p:stCondLst>
                                        </p:cTn>
                                        <p:tgtEl>
                                          <p:spTgt spid="24581"/>
                                        </p:tgtEl>
                                        <p:attrNameLst>
                                          <p:attrName>style.visibility</p:attrName>
                                        </p:attrNameLst>
                                      </p:cBhvr>
                                      <p:to>
                                        <p:strVal val="visible"/>
                                      </p:to>
                                    </p:set>
                                    <p:anim calcmode="lin" valueType="num">
                                      <p:cBhvr additive="base">
                                        <p:cTn id="24" dur="500" fill="hold"/>
                                        <p:tgtEl>
                                          <p:spTgt spid="24581"/>
                                        </p:tgtEl>
                                        <p:attrNameLst>
                                          <p:attrName>ppt_x</p:attrName>
                                        </p:attrNameLst>
                                      </p:cBhvr>
                                      <p:tavLst>
                                        <p:tav tm="0">
                                          <p:val>
                                            <p:strVal val="#ppt_x"/>
                                          </p:val>
                                        </p:tav>
                                        <p:tav tm="100000">
                                          <p:val>
                                            <p:strVal val="#ppt_x"/>
                                          </p:val>
                                        </p:tav>
                                      </p:tavLst>
                                    </p:anim>
                                    <p:anim calcmode="lin" valueType="num">
                                      <p:cBhvr additive="base">
                                        <p:cTn id="25" dur="500" fill="hold"/>
                                        <p:tgtEl>
                                          <p:spTgt spid="24581"/>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582"/>
                                        </p:tgtEl>
                                        <p:attrNameLst>
                                          <p:attrName>style.visibility</p:attrName>
                                        </p:attrNameLst>
                                      </p:cBhvr>
                                      <p:to>
                                        <p:strVal val="visible"/>
                                      </p:to>
                                    </p:set>
                                    <p:anim calcmode="lin" valueType="num">
                                      <p:cBhvr additive="base">
                                        <p:cTn id="28" dur="500" fill="hold"/>
                                        <p:tgtEl>
                                          <p:spTgt spid="24582"/>
                                        </p:tgtEl>
                                        <p:attrNameLst>
                                          <p:attrName>ppt_x</p:attrName>
                                        </p:attrNameLst>
                                      </p:cBhvr>
                                      <p:tavLst>
                                        <p:tav tm="0">
                                          <p:val>
                                            <p:strVal val="#ppt_x"/>
                                          </p:val>
                                        </p:tav>
                                        <p:tav tm="100000">
                                          <p:val>
                                            <p:strVal val="#ppt_x"/>
                                          </p:val>
                                        </p:tav>
                                      </p:tavLst>
                                    </p:anim>
                                    <p:anim calcmode="lin" valueType="num">
                                      <p:cBhvr additive="base">
                                        <p:cTn id="29" dur="500" fill="hold"/>
                                        <p:tgtEl>
                                          <p:spTgt spid="24582"/>
                                        </p:tgtEl>
                                        <p:attrNameLst>
                                          <p:attrName>ppt_y</p:attrName>
                                        </p:attrNameLst>
                                      </p:cBhvr>
                                      <p:tavLst>
                                        <p:tav tm="0">
                                          <p:val>
                                            <p:strVal val="1+#ppt_h/2"/>
                                          </p:val>
                                        </p:tav>
                                        <p:tav tm="100000">
                                          <p:val>
                                            <p:strVal val="#ppt_y"/>
                                          </p:val>
                                        </p:tav>
                                      </p:tavLst>
                                    </p:anim>
                                  </p:childTnLst>
                                </p:cTn>
                              </p:par>
                            </p:childTnLst>
                          </p:cTn>
                        </p:par>
                        <p:par>
                          <p:cTn id="30" fill="hold">
                            <p:stCondLst>
                              <p:cond delay="1720"/>
                            </p:stCondLst>
                            <p:childTnLst>
                              <p:par>
                                <p:cTn id="31" presetID="31" presetClass="entr" presetSubtype="0" fill="hold" grpId="0" nodeType="afterEffect">
                                  <p:stCondLst>
                                    <p:cond delay="0"/>
                                  </p:stCondLst>
                                  <p:childTnLst>
                                    <p:set>
                                      <p:cBhvr>
                                        <p:cTn id="32" dur="1" fill="hold">
                                          <p:stCondLst>
                                            <p:cond delay="0"/>
                                          </p:stCondLst>
                                        </p:cTn>
                                        <p:tgtEl>
                                          <p:spTgt spid="24587"/>
                                        </p:tgtEl>
                                        <p:attrNameLst>
                                          <p:attrName>style.visibility</p:attrName>
                                        </p:attrNameLst>
                                      </p:cBhvr>
                                      <p:to>
                                        <p:strVal val="visible"/>
                                      </p:to>
                                    </p:set>
                                    <p:anim calcmode="lin" valueType="num">
                                      <p:cBhvr>
                                        <p:cTn id="33" dur="500" fill="hold"/>
                                        <p:tgtEl>
                                          <p:spTgt spid="24587"/>
                                        </p:tgtEl>
                                        <p:attrNameLst>
                                          <p:attrName>ppt_w</p:attrName>
                                        </p:attrNameLst>
                                      </p:cBhvr>
                                      <p:tavLst>
                                        <p:tav tm="0">
                                          <p:val>
                                            <p:fltVal val="0"/>
                                          </p:val>
                                        </p:tav>
                                        <p:tav tm="100000">
                                          <p:val>
                                            <p:strVal val="#ppt_w"/>
                                          </p:val>
                                        </p:tav>
                                      </p:tavLst>
                                    </p:anim>
                                    <p:anim calcmode="lin" valueType="num">
                                      <p:cBhvr>
                                        <p:cTn id="34" dur="500" fill="hold"/>
                                        <p:tgtEl>
                                          <p:spTgt spid="24587"/>
                                        </p:tgtEl>
                                        <p:attrNameLst>
                                          <p:attrName>ppt_h</p:attrName>
                                        </p:attrNameLst>
                                      </p:cBhvr>
                                      <p:tavLst>
                                        <p:tav tm="0">
                                          <p:val>
                                            <p:fltVal val="0"/>
                                          </p:val>
                                        </p:tav>
                                        <p:tav tm="100000">
                                          <p:val>
                                            <p:strVal val="#ppt_h"/>
                                          </p:val>
                                        </p:tav>
                                      </p:tavLst>
                                    </p:anim>
                                    <p:anim calcmode="lin" valueType="num">
                                      <p:cBhvr>
                                        <p:cTn id="35" dur="500" fill="hold"/>
                                        <p:tgtEl>
                                          <p:spTgt spid="24587"/>
                                        </p:tgtEl>
                                        <p:attrNameLst>
                                          <p:attrName>style.rotation</p:attrName>
                                        </p:attrNameLst>
                                      </p:cBhvr>
                                      <p:tavLst>
                                        <p:tav tm="0">
                                          <p:val>
                                            <p:fltVal val="90"/>
                                          </p:val>
                                        </p:tav>
                                        <p:tav tm="100000">
                                          <p:val>
                                            <p:fltVal val="0"/>
                                          </p:val>
                                        </p:tav>
                                      </p:tavLst>
                                    </p:anim>
                                    <p:animEffect transition="in" filter="fade">
                                      <p:cBhvr>
                                        <p:cTn id="36" dur="500"/>
                                        <p:tgtEl>
                                          <p:spTgt spid="2458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24588"/>
                                        </p:tgtEl>
                                        <p:attrNameLst>
                                          <p:attrName>style.visibility</p:attrName>
                                        </p:attrNameLst>
                                      </p:cBhvr>
                                      <p:to>
                                        <p:strVal val="visible"/>
                                      </p:to>
                                    </p:set>
                                    <p:anim calcmode="lin" valueType="num">
                                      <p:cBhvr>
                                        <p:cTn id="39" dur="500" fill="hold"/>
                                        <p:tgtEl>
                                          <p:spTgt spid="24588"/>
                                        </p:tgtEl>
                                        <p:attrNameLst>
                                          <p:attrName>ppt_w</p:attrName>
                                        </p:attrNameLst>
                                      </p:cBhvr>
                                      <p:tavLst>
                                        <p:tav tm="0">
                                          <p:val>
                                            <p:fltVal val="0"/>
                                          </p:val>
                                        </p:tav>
                                        <p:tav tm="100000">
                                          <p:val>
                                            <p:strVal val="#ppt_w"/>
                                          </p:val>
                                        </p:tav>
                                      </p:tavLst>
                                    </p:anim>
                                    <p:anim calcmode="lin" valueType="num">
                                      <p:cBhvr>
                                        <p:cTn id="40" dur="500" fill="hold"/>
                                        <p:tgtEl>
                                          <p:spTgt spid="24588"/>
                                        </p:tgtEl>
                                        <p:attrNameLst>
                                          <p:attrName>ppt_h</p:attrName>
                                        </p:attrNameLst>
                                      </p:cBhvr>
                                      <p:tavLst>
                                        <p:tav tm="0">
                                          <p:val>
                                            <p:fltVal val="0"/>
                                          </p:val>
                                        </p:tav>
                                        <p:tav tm="100000">
                                          <p:val>
                                            <p:strVal val="#ppt_h"/>
                                          </p:val>
                                        </p:tav>
                                      </p:tavLst>
                                    </p:anim>
                                    <p:anim calcmode="lin" valueType="num">
                                      <p:cBhvr>
                                        <p:cTn id="41" dur="500" fill="hold"/>
                                        <p:tgtEl>
                                          <p:spTgt spid="24588"/>
                                        </p:tgtEl>
                                        <p:attrNameLst>
                                          <p:attrName>style.rotation</p:attrName>
                                        </p:attrNameLst>
                                      </p:cBhvr>
                                      <p:tavLst>
                                        <p:tav tm="0">
                                          <p:val>
                                            <p:fltVal val="90"/>
                                          </p:val>
                                        </p:tav>
                                        <p:tav tm="100000">
                                          <p:val>
                                            <p:fltVal val="0"/>
                                          </p:val>
                                        </p:tav>
                                      </p:tavLst>
                                    </p:anim>
                                    <p:animEffect transition="in" filter="fade">
                                      <p:cBhvr>
                                        <p:cTn id="42" dur="500"/>
                                        <p:tgtEl>
                                          <p:spTgt spid="2458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4589"/>
                                        </p:tgtEl>
                                        <p:attrNameLst>
                                          <p:attrName>style.visibility</p:attrName>
                                        </p:attrNameLst>
                                      </p:cBhvr>
                                      <p:to>
                                        <p:strVal val="visible"/>
                                      </p:to>
                                    </p:set>
                                    <p:anim calcmode="lin" valueType="num">
                                      <p:cBhvr>
                                        <p:cTn id="45" dur="500" fill="hold"/>
                                        <p:tgtEl>
                                          <p:spTgt spid="24589"/>
                                        </p:tgtEl>
                                        <p:attrNameLst>
                                          <p:attrName>ppt_w</p:attrName>
                                        </p:attrNameLst>
                                      </p:cBhvr>
                                      <p:tavLst>
                                        <p:tav tm="0">
                                          <p:val>
                                            <p:fltVal val="0"/>
                                          </p:val>
                                        </p:tav>
                                        <p:tav tm="100000">
                                          <p:val>
                                            <p:strVal val="#ppt_w"/>
                                          </p:val>
                                        </p:tav>
                                      </p:tavLst>
                                    </p:anim>
                                    <p:anim calcmode="lin" valueType="num">
                                      <p:cBhvr>
                                        <p:cTn id="46" dur="500" fill="hold"/>
                                        <p:tgtEl>
                                          <p:spTgt spid="24589"/>
                                        </p:tgtEl>
                                        <p:attrNameLst>
                                          <p:attrName>ppt_h</p:attrName>
                                        </p:attrNameLst>
                                      </p:cBhvr>
                                      <p:tavLst>
                                        <p:tav tm="0">
                                          <p:val>
                                            <p:fltVal val="0"/>
                                          </p:val>
                                        </p:tav>
                                        <p:tav tm="100000">
                                          <p:val>
                                            <p:strVal val="#ppt_h"/>
                                          </p:val>
                                        </p:tav>
                                      </p:tavLst>
                                    </p:anim>
                                    <p:anim calcmode="lin" valueType="num">
                                      <p:cBhvr>
                                        <p:cTn id="47" dur="500" fill="hold"/>
                                        <p:tgtEl>
                                          <p:spTgt spid="24589"/>
                                        </p:tgtEl>
                                        <p:attrNameLst>
                                          <p:attrName>style.rotation</p:attrName>
                                        </p:attrNameLst>
                                      </p:cBhvr>
                                      <p:tavLst>
                                        <p:tav tm="0">
                                          <p:val>
                                            <p:fltVal val="90"/>
                                          </p:val>
                                        </p:tav>
                                        <p:tav tm="100000">
                                          <p:val>
                                            <p:fltVal val="0"/>
                                          </p:val>
                                        </p:tav>
                                      </p:tavLst>
                                    </p:anim>
                                    <p:animEffect transition="in" filter="fade">
                                      <p:cBhvr>
                                        <p:cTn id="48" dur="500"/>
                                        <p:tgtEl>
                                          <p:spTgt spid="24589"/>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24590"/>
                                        </p:tgtEl>
                                        <p:attrNameLst>
                                          <p:attrName>style.visibility</p:attrName>
                                        </p:attrNameLst>
                                      </p:cBhvr>
                                      <p:to>
                                        <p:strVal val="visible"/>
                                      </p:to>
                                    </p:set>
                                    <p:anim calcmode="lin" valueType="num">
                                      <p:cBhvr>
                                        <p:cTn id="51" dur="500" fill="hold"/>
                                        <p:tgtEl>
                                          <p:spTgt spid="24590"/>
                                        </p:tgtEl>
                                        <p:attrNameLst>
                                          <p:attrName>ppt_w</p:attrName>
                                        </p:attrNameLst>
                                      </p:cBhvr>
                                      <p:tavLst>
                                        <p:tav tm="0">
                                          <p:val>
                                            <p:fltVal val="0"/>
                                          </p:val>
                                        </p:tav>
                                        <p:tav tm="100000">
                                          <p:val>
                                            <p:strVal val="#ppt_w"/>
                                          </p:val>
                                        </p:tav>
                                      </p:tavLst>
                                    </p:anim>
                                    <p:anim calcmode="lin" valueType="num">
                                      <p:cBhvr>
                                        <p:cTn id="52" dur="500" fill="hold"/>
                                        <p:tgtEl>
                                          <p:spTgt spid="24590"/>
                                        </p:tgtEl>
                                        <p:attrNameLst>
                                          <p:attrName>ppt_h</p:attrName>
                                        </p:attrNameLst>
                                      </p:cBhvr>
                                      <p:tavLst>
                                        <p:tav tm="0">
                                          <p:val>
                                            <p:fltVal val="0"/>
                                          </p:val>
                                        </p:tav>
                                        <p:tav tm="100000">
                                          <p:val>
                                            <p:strVal val="#ppt_h"/>
                                          </p:val>
                                        </p:tav>
                                      </p:tavLst>
                                    </p:anim>
                                    <p:anim calcmode="lin" valueType="num">
                                      <p:cBhvr>
                                        <p:cTn id="53" dur="500" fill="hold"/>
                                        <p:tgtEl>
                                          <p:spTgt spid="24590"/>
                                        </p:tgtEl>
                                        <p:attrNameLst>
                                          <p:attrName>style.rotation</p:attrName>
                                        </p:attrNameLst>
                                      </p:cBhvr>
                                      <p:tavLst>
                                        <p:tav tm="0">
                                          <p:val>
                                            <p:fltVal val="90"/>
                                          </p:val>
                                        </p:tav>
                                        <p:tav tm="100000">
                                          <p:val>
                                            <p:fltVal val="0"/>
                                          </p:val>
                                        </p:tav>
                                      </p:tavLst>
                                    </p:anim>
                                    <p:animEffect transition="in" filter="fade">
                                      <p:cBhvr>
                                        <p:cTn id="54" dur="500"/>
                                        <p:tgtEl>
                                          <p:spTgt spid="24590"/>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4593"/>
                                        </p:tgtEl>
                                        <p:attrNameLst>
                                          <p:attrName>style.visibility</p:attrName>
                                        </p:attrNameLst>
                                      </p:cBhvr>
                                      <p:to>
                                        <p:strVal val="visible"/>
                                      </p:to>
                                    </p:set>
                                    <p:anim calcmode="lin" valueType="num">
                                      <p:cBhvr>
                                        <p:cTn id="57" dur="500" fill="hold"/>
                                        <p:tgtEl>
                                          <p:spTgt spid="24593"/>
                                        </p:tgtEl>
                                        <p:attrNameLst>
                                          <p:attrName>ppt_w</p:attrName>
                                        </p:attrNameLst>
                                      </p:cBhvr>
                                      <p:tavLst>
                                        <p:tav tm="0">
                                          <p:val>
                                            <p:fltVal val="0"/>
                                          </p:val>
                                        </p:tav>
                                        <p:tav tm="100000">
                                          <p:val>
                                            <p:strVal val="#ppt_w"/>
                                          </p:val>
                                        </p:tav>
                                      </p:tavLst>
                                    </p:anim>
                                    <p:anim calcmode="lin" valueType="num">
                                      <p:cBhvr>
                                        <p:cTn id="58" dur="500" fill="hold"/>
                                        <p:tgtEl>
                                          <p:spTgt spid="24593"/>
                                        </p:tgtEl>
                                        <p:attrNameLst>
                                          <p:attrName>ppt_h</p:attrName>
                                        </p:attrNameLst>
                                      </p:cBhvr>
                                      <p:tavLst>
                                        <p:tav tm="0">
                                          <p:val>
                                            <p:fltVal val="0"/>
                                          </p:val>
                                        </p:tav>
                                        <p:tav tm="100000">
                                          <p:val>
                                            <p:strVal val="#ppt_h"/>
                                          </p:val>
                                        </p:tav>
                                      </p:tavLst>
                                    </p:anim>
                                    <p:anim calcmode="lin" valueType="num">
                                      <p:cBhvr>
                                        <p:cTn id="59" dur="500" fill="hold"/>
                                        <p:tgtEl>
                                          <p:spTgt spid="24593"/>
                                        </p:tgtEl>
                                        <p:attrNameLst>
                                          <p:attrName>style.rotation</p:attrName>
                                        </p:attrNameLst>
                                      </p:cBhvr>
                                      <p:tavLst>
                                        <p:tav tm="0">
                                          <p:val>
                                            <p:fltVal val="90"/>
                                          </p:val>
                                        </p:tav>
                                        <p:tav tm="100000">
                                          <p:val>
                                            <p:fltVal val="0"/>
                                          </p:val>
                                        </p:tav>
                                      </p:tavLst>
                                    </p:anim>
                                    <p:animEffect transition="in" filter="fade">
                                      <p:cBhvr>
                                        <p:cTn id="60" dur="500"/>
                                        <p:tgtEl>
                                          <p:spTgt spid="24593"/>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4594"/>
                                        </p:tgtEl>
                                        <p:attrNameLst>
                                          <p:attrName>style.visibility</p:attrName>
                                        </p:attrNameLst>
                                      </p:cBhvr>
                                      <p:to>
                                        <p:strVal val="visible"/>
                                      </p:to>
                                    </p:set>
                                    <p:anim calcmode="lin" valueType="num">
                                      <p:cBhvr>
                                        <p:cTn id="63" dur="500" fill="hold"/>
                                        <p:tgtEl>
                                          <p:spTgt spid="24594"/>
                                        </p:tgtEl>
                                        <p:attrNameLst>
                                          <p:attrName>ppt_w</p:attrName>
                                        </p:attrNameLst>
                                      </p:cBhvr>
                                      <p:tavLst>
                                        <p:tav tm="0">
                                          <p:val>
                                            <p:fltVal val="0"/>
                                          </p:val>
                                        </p:tav>
                                        <p:tav tm="100000">
                                          <p:val>
                                            <p:strVal val="#ppt_w"/>
                                          </p:val>
                                        </p:tav>
                                      </p:tavLst>
                                    </p:anim>
                                    <p:anim calcmode="lin" valueType="num">
                                      <p:cBhvr>
                                        <p:cTn id="64" dur="500" fill="hold"/>
                                        <p:tgtEl>
                                          <p:spTgt spid="24594"/>
                                        </p:tgtEl>
                                        <p:attrNameLst>
                                          <p:attrName>ppt_h</p:attrName>
                                        </p:attrNameLst>
                                      </p:cBhvr>
                                      <p:tavLst>
                                        <p:tav tm="0">
                                          <p:val>
                                            <p:fltVal val="0"/>
                                          </p:val>
                                        </p:tav>
                                        <p:tav tm="100000">
                                          <p:val>
                                            <p:strVal val="#ppt_h"/>
                                          </p:val>
                                        </p:tav>
                                      </p:tavLst>
                                    </p:anim>
                                    <p:anim calcmode="lin" valueType="num">
                                      <p:cBhvr>
                                        <p:cTn id="65" dur="500" fill="hold"/>
                                        <p:tgtEl>
                                          <p:spTgt spid="24594"/>
                                        </p:tgtEl>
                                        <p:attrNameLst>
                                          <p:attrName>style.rotation</p:attrName>
                                        </p:attrNameLst>
                                      </p:cBhvr>
                                      <p:tavLst>
                                        <p:tav tm="0">
                                          <p:val>
                                            <p:fltVal val="90"/>
                                          </p:val>
                                        </p:tav>
                                        <p:tav tm="100000">
                                          <p:val>
                                            <p:fltVal val="0"/>
                                          </p:val>
                                        </p:tav>
                                      </p:tavLst>
                                    </p:anim>
                                    <p:animEffect transition="in" filter="fade">
                                      <p:cBhvr>
                                        <p:cTn id="66" dur="500"/>
                                        <p:tgtEl>
                                          <p:spTgt spid="24594"/>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24591"/>
                                        </p:tgtEl>
                                        <p:attrNameLst>
                                          <p:attrName>style.visibility</p:attrName>
                                        </p:attrNameLst>
                                      </p:cBhvr>
                                      <p:to>
                                        <p:strVal val="visible"/>
                                      </p:to>
                                    </p:set>
                                    <p:anim calcmode="lin" valueType="num">
                                      <p:cBhvr>
                                        <p:cTn id="69" dur="500" fill="hold"/>
                                        <p:tgtEl>
                                          <p:spTgt spid="24591"/>
                                        </p:tgtEl>
                                        <p:attrNameLst>
                                          <p:attrName>ppt_w</p:attrName>
                                        </p:attrNameLst>
                                      </p:cBhvr>
                                      <p:tavLst>
                                        <p:tav tm="0">
                                          <p:val>
                                            <p:fltVal val="0"/>
                                          </p:val>
                                        </p:tav>
                                        <p:tav tm="100000">
                                          <p:val>
                                            <p:strVal val="#ppt_w"/>
                                          </p:val>
                                        </p:tav>
                                      </p:tavLst>
                                    </p:anim>
                                    <p:anim calcmode="lin" valueType="num">
                                      <p:cBhvr>
                                        <p:cTn id="70" dur="500" fill="hold"/>
                                        <p:tgtEl>
                                          <p:spTgt spid="24591"/>
                                        </p:tgtEl>
                                        <p:attrNameLst>
                                          <p:attrName>ppt_h</p:attrName>
                                        </p:attrNameLst>
                                      </p:cBhvr>
                                      <p:tavLst>
                                        <p:tav tm="0">
                                          <p:val>
                                            <p:fltVal val="0"/>
                                          </p:val>
                                        </p:tav>
                                        <p:tav tm="100000">
                                          <p:val>
                                            <p:strVal val="#ppt_h"/>
                                          </p:val>
                                        </p:tav>
                                      </p:tavLst>
                                    </p:anim>
                                    <p:anim calcmode="lin" valueType="num">
                                      <p:cBhvr>
                                        <p:cTn id="71" dur="500" fill="hold"/>
                                        <p:tgtEl>
                                          <p:spTgt spid="24591"/>
                                        </p:tgtEl>
                                        <p:attrNameLst>
                                          <p:attrName>style.rotation</p:attrName>
                                        </p:attrNameLst>
                                      </p:cBhvr>
                                      <p:tavLst>
                                        <p:tav tm="0">
                                          <p:val>
                                            <p:fltVal val="90"/>
                                          </p:val>
                                        </p:tav>
                                        <p:tav tm="100000">
                                          <p:val>
                                            <p:fltVal val="0"/>
                                          </p:val>
                                        </p:tav>
                                      </p:tavLst>
                                    </p:anim>
                                    <p:animEffect transition="in" filter="fade">
                                      <p:cBhvr>
                                        <p:cTn id="72" dur="500"/>
                                        <p:tgtEl>
                                          <p:spTgt spid="24591"/>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4592"/>
                                        </p:tgtEl>
                                        <p:attrNameLst>
                                          <p:attrName>style.visibility</p:attrName>
                                        </p:attrNameLst>
                                      </p:cBhvr>
                                      <p:to>
                                        <p:strVal val="visible"/>
                                      </p:to>
                                    </p:set>
                                    <p:anim calcmode="lin" valueType="num">
                                      <p:cBhvr>
                                        <p:cTn id="75" dur="500" fill="hold"/>
                                        <p:tgtEl>
                                          <p:spTgt spid="24592"/>
                                        </p:tgtEl>
                                        <p:attrNameLst>
                                          <p:attrName>ppt_w</p:attrName>
                                        </p:attrNameLst>
                                      </p:cBhvr>
                                      <p:tavLst>
                                        <p:tav tm="0">
                                          <p:val>
                                            <p:fltVal val="0"/>
                                          </p:val>
                                        </p:tav>
                                        <p:tav tm="100000">
                                          <p:val>
                                            <p:strVal val="#ppt_w"/>
                                          </p:val>
                                        </p:tav>
                                      </p:tavLst>
                                    </p:anim>
                                    <p:anim calcmode="lin" valueType="num">
                                      <p:cBhvr>
                                        <p:cTn id="76" dur="500" fill="hold"/>
                                        <p:tgtEl>
                                          <p:spTgt spid="24592"/>
                                        </p:tgtEl>
                                        <p:attrNameLst>
                                          <p:attrName>ppt_h</p:attrName>
                                        </p:attrNameLst>
                                      </p:cBhvr>
                                      <p:tavLst>
                                        <p:tav tm="0">
                                          <p:val>
                                            <p:fltVal val="0"/>
                                          </p:val>
                                        </p:tav>
                                        <p:tav tm="100000">
                                          <p:val>
                                            <p:strVal val="#ppt_h"/>
                                          </p:val>
                                        </p:tav>
                                      </p:tavLst>
                                    </p:anim>
                                    <p:anim calcmode="lin" valueType="num">
                                      <p:cBhvr>
                                        <p:cTn id="77" dur="500" fill="hold"/>
                                        <p:tgtEl>
                                          <p:spTgt spid="24592"/>
                                        </p:tgtEl>
                                        <p:attrNameLst>
                                          <p:attrName>style.rotation</p:attrName>
                                        </p:attrNameLst>
                                      </p:cBhvr>
                                      <p:tavLst>
                                        <p:tav tm="0">
                                          <p:val>
                                            <p:fltVal val="90"/>
                                          </p:val>
                                        </p:tav>
                                        <p:tav tm="100000">
                                          <p:val>
                                            <p:fltVal val="0"/>
                                          </p:val>
                                        </p:tav>
                                      </p:tavLst>
                                    </p:anim>
                                    <p:animEffect transition="in" filter="fade">
                                      <p:cBhvr>
                                        <p:cTn id="78" dur="500"/>
                                        <p:tgtEl>
                                          <p:spTgt spid="24592"/>
                                        </p:tgtEl>
                                      </p:cBhvr>
                                    </p:animEffect>
                                  </p:childTnLst>
                                </p:cTn>
                              </p:par>
                            </p:childTnLst>
                          </p:cTn>
                        </p:par>
                        <p:par>
                          <p:cTn id="79" fill="hold">
                            <p:stCondLst>
                              <p:cond delay="2220"/>
                            </p:stCondLst>
                            <p:childTnLst>
                              <p:par>
                                <p:cTn id="80" presetID="22" presetClass="entr" presetSubtype="8" fill="hold" nodeType="afterEffect">
                                  <p:stCondLst>
                                    <p:cond delay="0"/>
                                  </p:stCondLst>
                                  <p:childTnLst>
                                    <p:set>
                                      <p:cBhvr>
                                        <p:cTn id="81" dur="1" fill="hold">
                                          <p:stCondLst>
                                            <p:cond delay="0"/>
                                          </p:stCondLst>
                                        </p:cTn>
                                        <p:tgtEl>
                                          <p:spTgt spid="24584"/>
                                        </p:tgtEl>
                                        <p:attrNameLst>
                                          <p:attrName>style.visibility</p:attrName>
                                        </p:attrNameLst>
                                      </p:cBhvr>
                                      <p:to>
                                        <p:strVal val="visible"/>
                                      </p:to>
                                    </p:set>
                                    <p:animEffect transition="in" filter="wipe(left)">
                                      <p:cBhvr>
                                        <p:cTn id="82" dur="500"/>
                                        <p:tgtEl>
                                          <p:spTgt spid="24584"/>
                                        </p:tgtEl>
                                      </p:cBhvr>
                                    </p:animEffect>
                                  </p:childTnLst>
                                </p:cTn>
                              </p:par>
                              <p:par>
                                <p:cTn id="83" presetID="22" presetClass="entr" presetSubtype="8" fill="hold" nodeType="withEffect">
                                  <p:stCondLst>
                                    <p:cond delay="0"/>
                                  </p:stCondLst>
                                  <p:childTnLst>
                                    <p:set>
                                      <p:cBhvr>
                                        <p:cTn id="84" dur="1" fill="hold">
                                          <p:stCondLst>
                                            <p:cond delay="0"/>
                                          </p:stCondLst>
                                        </p:cTn>
                                        <p:tgtEl>
                                          <p:spTgt spid="24585"/>
                                        </p:tgtEl>
                                        <p:attrNameLst>
                                          <p:attrName>style.visibility</p:attrName>
                                        </p:attrNameLst>
                                      </p:cBhvr>
                                      <p:to>
                                        <p:strVal val="visible"/>
                                      </p:to>
                                    </p:set>
                                    <p:animEffect transition="in" filter="wipe(left)">
                                      <p:cBhvr>
                                        <p:cTn id="85" dur="500"/>
                                        <p:tgtEl>
                                          <p:spTgt spid="24585"/>
                                        </p:tgtEl>
                                      </p:cBhvr>
                                    </p:animEffect>
                                  </p:childTnLst>
                                </p:cTn>
                              </p:par>
                              <p:par>
                                <p:cTn id="86" presetID="22" presetClass="entr" presetSubtype="8" fill="hold" nodeType="withEffect">
                                  <p:stCondLst>
                                    <p:cond delay="0"/>
                                  </p:stCondLst>
                                  <p:childTnLst>
                                    <p:set>
                                      <p:cBhvr>
                                        <p:cTn id="87" dur="1" fill="hold">
                                          <p:stCondLst>
                                            <p:cond delay="0"/>
                                          </p:stCondLst>
                                        </p:cTn>
                                        <p:tgtEl>
                                          <p:spTgt spid="24586"/>
                                        </p:tgtEl>
                                        <p:attrNameLst>
                                          <p:attrName>style.visibility</p:attrName>
                                        </p:attrNameLst>
                                      </p:cBhvr>
                                      <p:to>
                                        <p:strVal val="visible"/>
                                      </p:to>
                                    </p:set>
                                    <p:animEffect transition="in" filter="wipe(left)">
                                      <p:cBhvr>
                                        <p:cTn id="88" dur="500"/>
                                        <p:tgtEl>
                                          <p:spTgt spid="24586"/>
                                        </p:tgtEl>
                                      </p:cBhvr>
                                    </p:animEffect>
                                  </p:childTnLst>
                                </p:cTn>
                              </p:par>
                            </p:childTnLst>
                          </p:cTn>
                        </p:par>
                        <p:par>
                          <p:cTn id="89" fill="hold">
                            <p:stCondLst>
                              <p:cond delay="2720"/>
                            </p:stCondLst>
                            <p:childTnLst>
                              <p:par>
                                <p:cTn id="90" presetID="22" presetClass="entr" presetSubtype="8" fill="hold" grpId="0" nodeType="afterEffect">
                                  <p:stCondLst>
                                    <p:cond delay="0"/>
                                  </p:stCondLst>
                                  <p:childTnLst>
                                    <p:set>
                                      <p:cBhvr>
                                        <p:cTn id="91" dur="1" fill="hold">
                                          <p:stCondLst>
                                            <p:cond delay="0"/>
                                          </p:stCondLst>
                                        </p:cTn>
                                        <p:tgtEl>
                                          <p:spTgt spid="24595"/>
                                        </p:tgtEl>
                                        <p:attrNameLst>
                                          <p:attrName>style.visibility</p:attrName>
                                        </p:attrNameLst>
                                      </p:cBhvr>
                                      <p:to>
                                        <p:strVal val="visible"/>
                                      </p:to>
                                    </p:set>
                                    <p:animEffect transition="in" filter="wipe(left)">
                                      <p:cBhvr>
                                        <p:cTn id="92" dur="500"/>
                                        <p:tgtEl>
                                          <p:spTgt spid="24595"/>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4596"/>
                                        </p:tgtEl>
                                        <p:attrNameLst>
                                          <p:attrName>style.visibility</p:attrName>
                                        </p:attrNameLst>
                                      </p:cBhvr>
                                      <p:to>
                                        <p:strVal val="visible"/>
                                      </p:to>
                                    </p:set>
                                    <p:animEffect transition="in" filter="wipe(left)">
                                      <p:cBhvr>
                                        <p:cTn id="95" dur="500"/>
                                        <p:tgtEl>
                                          <p:spTgt spid="24596"/>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4598"/>
                                        </p:tgtEl>
                                        <p:attrNameLst>
                                          <p:attrName>style.visibility</p:attrName>
                                        </p:attrNameLst>
                                      </p:cBhvr>
                                      <p:to>
                                        <p:strVal val="visible"/>
                                      </p:to>
                                    </p:set>
                                    <p:animEffect transition="in" filter="wipe(left)">
                                      <p:cBhvr>
                                        <p:cTn id="98" dur="500"/>
                                        <p:tgtEl>
                                          <p:spTgt spid="24598"/>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24597"/>
                                        </p:tgtEl>
                                        <p:attrNameLst>
                                          <p:attrName>style.visibility</p:attrName>
                                        </p:attrNameLst>
                                      </p:cBhvr>
                                      <p:to>
                                        <p:strVal val="visible"/>
                                      </p:to>
                                    </p:set>
                                    <p:animEffect transition="in" filter="wipe(right)">
                                      <p:cBhvr>
                                        <p:cTn id="101" dur="500"/>
                                        <p:tgtEl>
                                          <p:spTgt spid="24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7" grpId="0"/>
      <p:bldP spid="24588" grpId="0"/>
      <p:bldP spid="24589" grpId="0"/>
      <p:bldP spid="24590" grpId="0"/>
      <p:bldP spid="24591" grpId="0"/>
      <p:bldP spid="24592" grpId="0"/>
      <p:bldP spid="24593" grpId="0"/>
      <p:bldP spid="24594" grpId="0"/>
      <p:bldP spid="24595" grpId="0"/>
      <p:bldP spid="24596" grpId="0"/>
      <p:bldP spid="24597" grpId="0"/>
      <p:bldP spid="2459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560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6800"/>
            <a:ext cx="12192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组合 9"/>
          <p:cNvGrpSpPr/>
          <p:nvPr/>
        </p:nvGrpSpPr>
        <p:grpSpPr bwMode="auto">
          <a:xfrm>
            <a:off x="4946653" y="1182693"/>
            <a:ext cx="2301875" cy="2308225"/>
            <a:chOff x="0" y="0"/>
            <a:chExt cx="2301875" cy="2308226"/>
          </a:xfrm>
        </p:grpSpPr>
        <p:sp>
          <p:nvSpPr>
            <p:cNvPr id="25604"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5" name="Freeform 6"/>
            <p:cNvSpPr>
              <a:spLocks noEditPoints="1" noChangeArrowheads="1"/>
            </p:cNvSpPr>
            <p:nvPr/>
          </p:nvSpPr>
          <p:spPr bwMode="auto">
            <a:xfrm>
              <a:off x="123825" y="123825"/>
              <a:ext cx="2054225" cy="2058988"/>
            </a:xfrm>
            <a:custGeom>
              <a:avLst/>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606" name="TextBox 16"/>
          <p:cNvSpPr txBox="1">
            <a:spLocks noChangeArrowheads="1"/>
          </p:cNvSpPr>
          <p:nvPr/>
        </p:nvSpPr>
        <p:spPr bwMode="auto">
          <a:xfrm>
            <a:off x="3287713" y="3702056"/>
            <a:ext cx="56181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4400" b="1">
                <a:solidFill>
                  <a:schemeClr val="accent2"/>
                </a:solidFill>
                <a:latin typeface="微软雅黑" panose="020B0503020204020204" pitchFamily="34" charset="-122"/>
                <a:ea typeface="微软雅黑" panose="020B0503020204020204" pitchFamily="34" charset="-122"/>
              </a:rPr>
              <a:t>研究成果与应用</a:t>
            </a:r>
            <a:endParaRPr lang="zh-CN" altLang="en-US" sz="4400" b="1">
              <a:solidFill>
                <a:schemeClr val="accent2"/>
              </a:solidFill>
              <a:latin typeface="微软雅黑" panose="020B0503020204020204" pitchFamily="34" charset="-122"/>
              <a:ea typeface="微软雅黑" panose="020B0503020204020204" pitchFamily="34" charset="-122"/>
            </a:endParaRPr>
          </a:p>
        </p:txBody>
      </p:sp>
      <p:sp>
        <p:nvSpPr>
          <p:cNvPr id="25607" name="Oval 39"/>
          <p:cNvSpPr>
            <a:spLocks noChangeAspect="1" noChangeArrowheads="1"/>
          </p:cNvSpPr>
          <p:nvPr/>
        </p:nvSpPr>
        <p:spPr bwMode="auto">
          <a:xfrm>
            <a:off x="3943355" y="4868867"/>
            <a:ext cx="144463" cy="144463"/>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25608" name="Oval 40"/>
          <p:cNvSpPr>
            <a:spLocks noChangeAspect="1" noChangeArrowheads="1"/>
          </p:cNvSpPr>
          <p:nvPr/>
        </p:nvSpPr>
        <p:spPr bwMode="auto">
          <a:xfrm>
            <a:off x="3943355" y="5270501"/>
            <a:ext cx="144463" cy="146051"/>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25609" name="Oval 42"/>
          <p:cNvSpPr>
            <a:spLocks noChangeAspect="1" noChangeArrowheads="1"/>
          </p:cNvSpPr>
          <p:nvPr/>
        </p:nvSpPr>
        <p:spPr bwMode="auto">
          <a:xfrm>
            <a:off x="6597655" y="4827589"/>
            <a:ext cx="144463" cy="146051"/>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25610" name="TextBox 22"/>
          <p:cNvSpPr txBox="1">
            <a:spLocks noChangeArrowheads="1"/>
          </p:cNvSpPr>
          <p:nvPr/>
        </p:nvSpPr>
        <p:spPr bwMode="auto">
          <a:xfrm>
            <a:off x="4306889" y="4756155"/>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研究最终目标</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611" name="TextBox 23"/>
          <p:cNvSpPr txBox="1">
            <a:spLocks noChangeArrowheads="1"/>
          </p:cNvSpPr>
          <p:nvPr/>
        </p:nvSpPr>
        <p:spPr bwMode="auto">
          <a:xfrm>
            <a:off x="4306889" y="5200654"/>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成果表现形式</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612" name="TextBox 27"/>
          <p:cNvSpPr txBox="1">
            <a:spLocks noChangeArrowheads="1"/>
          </p:cNvSpPr>
          <p:nvPr/>
        </p:nvSpPr>
        <p:spPr bwMode="auto">
          <a:xfrm>
            <a:off x="6961189" y="4756155"/>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应用前景</a:t>
            </a:r>
            <a:endParaRPr lang="zh-CN" altLang="en-US">
              <a:solidFill>
                <a:schemeClr val="accent2"/>
              </a:solidFill>
              <a:latin typeface="微软雅黑" panose="020B0503020204020204" pitchFamily="34" charset="-122"/>
              <a:ea typeface="微软雅黑" panose="020B0503020204020204" pitchFamily="34" charset="-122"/>
            </a:endParaRPr>
          </a:p>
        </p:txBody>
      </p:sp>
      <p:cxnSp>
        <p:nvCxnSpPr>
          <p:cNvPr id="25613" name="直接连接符 11"/>
          <p:cNvCxnSpPr>
            <a:cxnSpLocks noChangeShapeType="1"/>
          </p:cNvCxnSpPr>
          <p:nvPr/>
        </p:nvCxnSpPr>
        <p:spPr bwMode="auto">
          <a:xfrm>
            <a:off x="3505203" y="4597400"/>
            <a:ext cx="5183188" cy="0"/>
          </a:xfrm>
          <a:prstGeom prst="line">
            <a:avLst/>
          </a:prstGeom>
          <a:noFill/>
          <a:ln w="9525">
            <a:solidFill>
              <a:schemeClr val="accent2"/>
            </a:solidFill>
            <a:round/>
          </a:ln>
          <a:extLst>
            <a:ext uri="{909E8E84-426E-40DD-AFC4-6F175D3DCCD1}">
              <a14:hiddenFill xmlns:a14="http://schemas.microsoft.com/office/drawing/2010/main">
                <a:noFill/>
              </a14:hiddenFill>
            </a:ext>
          </a:extLst>
        </p:spPr>
      </p:cxnSp>
      <p:sp>
        <p:nvSpPr>
          <p:cNvPr id="25614" name="Freeform 14"/>
          <p:cNvSpPr>
            <a:spLocks noEditPoints="1" noChangeArrowheads="1"/>
          </p:cNvSpPr>
          <p:nvPr/>
        </p:nvSpPr>
        <p:spPr bwMode="auto">
          <a:xfrm>
            <a:off x="5391153" y="1724030"/>
            <a:ext cx="1427163" cy="1225551"/>
          </a:xfrm>
          <a:custGeom>
            <a:avLst/>
            <a:gdLst>
              <a:gd name="T0" fmla="*/ 298 w 480"/>
              <a:gd name="T1" fmla="*/ 86 h 410"/>
              <a:gd name="T2" fmla="*/ 287 w 480"/>
              <a:gd name="T3" fmla="*/ 112 h 410"/>
              <a:gd name="T4" fmla="*/ 272 w 480"/>
              <a:gd name="T5" fmla="*/ 124 h 410"/>
              <a:gd name="T6" fmla="*/ 261 w 480"/>
              <a:gd name="T7" fmla="*/ 128 h 410"/>
              <a:gd name="T8" fmla="*/ 247 w 480"/>
              <a:gd name="T9" fmla="*/ 129 h 410"/>
              <a:gd name="T10" fmla="*/ 226 w 480"/>
              <a:gd name="T11" fmla="*/ 122 h 410"/>
              <a:gd name="T12" fmla="*/ 213 w 480"/>
              <a:gd name="T13" fmla="*/ 110 h 410"/>
              <a:gd name="T14" fmla="*/ 204 w 480"/>
              <a:gd name="T15" fmla="*/ 92 h 410"/>
              <a:gd name="T16" fmla="*/ 203 w 480"/>
              <a:gd name="T17" fmla="*/ 78 h 410"/>
              <a:gd name="T18" fmla="*/ 209 w 480"/>
              <a:gd name="T19" fmla="*/ 58 h 410"/>
              <a:gd name="T20" fmla="*/ 221 w 480"/>
              <a:gd name="T21" fmla="*/ 45 h 410"/>
              <a:gd name="T22" fmla="*/ 239 w 480"/>
              <a:gd name="T23" fmla="*/ 36 h 410"/>
              <a:gd name="T24" fmla="*/ 252 w 480"/>
              <a:gd name="T25" fmla="*/ 34 h 410"/>
              <a:gd name="T26" fmla="*/ 269 w 480"/>
              <a:gd name="T27" fmla="*/ 38 h 410"/>
              <a:gd name="T28" fmla="*/ 286 w 480"/>
              <a:gd name="T29" fmla="*/ 50 h 410"/>
              <a:gd name="T30" fmla="*/ 296 w 480"/>
              <a:gd name="T31" fmla="*/ 67 h 410"/>
              <a:gd name="T32" fmla="*/ 312 w 480"/>
              <a:gd name="T33" fmla="*/ 57 h 410"/>
              <a:gd name="T34" fmla="*/ 193 w 480"/>
              <a:gd name="T35" fmla="*/ 23 h 410"/>
              <a:gd name="T36" fmla="*/ 225 w 480"/>
              <a:gd name="T37" fmla="*/ 142 h 410"/>
              <a:gd name="T38" fmla="*/ 333 w 480"/>
              <a:gd name="T39" fmla="*/ 82 h 410"/>
              <a:gd name="T40" fmla="*/ 225 w 480"/>
              <a:gd name="T41" fmla="*/ 292 h 410"/>
              <a:gd name="T42" fmla="*/ 195 w 480"/>
              <a:gd name="T43" fmla="*/ 332 h 410"/>
              <a:gd name="T44" fmla="*/ 163 w 480"/>
              <a:gd name="T45" fmla="*/ 347 h 410"/>
              <a:gd name="T46" fmla="*/ 142 w 480"/>
              <a:gd name="T47" fmla="*/ 348 h 410"/>
              <a:gd name="T48" fmla="*/ 118 w 480"/>
              <a:gd name="T49" fmla="*/ 344 h 410"/>
              <a:gd name="T50" fmla="*/ 85 w 480"/>
              <a:gd name="T51" fmla="*/ 323 h 410"/>
              <a:gd name="T52" fmla="*/ 68 w 480"/>
              <a:gd name="T53" fmla="*/ 297 h 410"/>
              <a:gd name="T54" fmla="*/ 61 w 480"/>
              <a:gd name="T55" fmla="*/ 261 h 410"/>
              <a:gd name="T56" fmla="*/ 65 w 480"/>
              <a:gd name="T57" fmla="*/ 237 h 410"/>
              <a:gd name="T58" fmla="*/ 84 w 480"/>
              <a:gd name="T59" fmla="*/ 206 h 410"/>
              <a:gd name="T60" fmla="*/ 110 w 480"/>
              <a:gd name="T61" fmla="*/ 187 h 410"/>
              <a:gd name="T62" fmla="*/ 145 w 480"/>
              <a:gd name="T63" fmla="*/ 179 h 410"/>
              <a:gd name="T64" fmla="*/ 169 w 480"/>
              <a:gd name="T65" fmla="*/ 183 h 410"/>
              <a:gd name="T66" fmla="*/ 197 w 480"/>
              <a:gd name="T67" fmla="*/ 197 h 410"/>
              <a:gd name="T68" fmla="*/ 221 w 480"/>
              <a:gd name="T69" fmla="*/ 225 h 410"/>
              <a:gd name="T70" fmla="*/ 230 w 480"/>
              <a:gd name="T71" fmla="*/ 258 h 410"/>
              <a:gd name="T72" fmla="*/ 262 w 480"/>
              <a:gd name="T73" fmla="*/ 249 h 410"/>
              <a:gd name="T74" fmla="*/ 72 w 480"/>
              <a:gd name="T75" fmla="*/ 138 h 410"/>
              <a:gd name="T76" fmla="*/ 73 w 480"/>
              <a:gd name="T77" fmla="*/ 357 h 410"/>
              <a:gd name="T78" fmla="*/ 287 w 480"/>
              <a:gd name="T79" fmla="*/ 301 h 410"/>
              <a:gd name="T80" fmla="*/ 434 w 480"/>
              <a:gd name="T81" fmla="*/ 246 h 410"/>
              <a:gd name="T82" fmla="*/ 413 w 480"/>
              <a:gd name="T83" fmla="*/ 273 h 410"/>
              <a:gd name="T84" fmla="*/ 390 w 480"/>
              <a:gd name="T85" fmla="*/ 284 h 410"/>
              <a:gd name="T86" fmla="*/ 375 w 480"/>
              <a:gd name="T87" fmla="*/ 285 h 410"/>
              <a:gd name="T88" fmla="*/ 359 w 480"/>
              <a:gd name="T89" fmla="*/ 282 h 410"/>
              <a:gd name="T90" fmla="*/ 335 w 480"/>
              <a:gd name="T91" fmla="*/ 267 h 410"/>
              <a:gd name="T92" fmla="*/ 323 w 480"/>
              <a:gd name="T93" fmla="*/ 249 h 410"/>
              <a:gd name="T94" fmla="*/ 318 w 480"/>
              <a:gd name="T95" fmla="*/ 223 h 410"/>
              <a:gd name="T96" fmla="*/ 322 w 480"/>
              <a:gd name="T97" fmla="*/ 206 h 410"/>
              <a:gd name="T98" fmla="*/ 335 w 480"/>
              <a:gd name="T99" fmla="*/ 185 h 410"/>
              <a:gd name="T100" fmla="*/ 353 w 480"/>
              <a:gd name="T101" fmla="*/ 172 h 410"/>
              <a:gd name="T102" fmla="*/ 377 w 480"/>
              <a:gd name="T103" fmla="*/ 166 h 410"/>
              <a:gd name="T104" fmla="*/ 394 w 480"/>
              <a:gd name="T105" fmla="*/ 168 h 410"/>
              <a:gd name="T106" fmla="*/ 414 w 480"/>
              <a:gd name="T107" fmla="*/ 178 h 410"/>
              <a:gd name="T108" fmla="*/ 431 w 480"/>
              <a:gd name="T109" fmla="*/ 198 h 410"/>
              <a:gd name="T110" fmla="*/ 437 w 480"/>
              <a:gd name="T111" fmla="*/ 221 h 410"/>
              <a:gd name="T112" fmla="*/ 460 w 480"/>
              <a:gd name="T113" fmla="*/ 215 h 410"/>
              <a:gd name="T114" fmla="*/ 326 w 480"/>
              <a:gd name="T115" fmla="*/ 137 h 410"/>
              <a:gd name="T116" fmla="*/ 327 w 480"/>
              <a:gd name="T117" fmla="*/ 291 h 410"/>
              <a:gd name="T118" fmla="*/ 477 w 480"/>
              <a:gd name="T119" fmla="*/ 25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0" h="410">
                <a:moveTo>
                  <a:pt x="298" y="76"/>
                </a:moveTo>
                <a:cubicBezTo>
                  <a:pt x="298" y="76"/>
                  <a:pt x="298" y="76"/>
                  <a:pt x="298" y="77"/>
                </a:cubicBezTo>
                <a:cubicBezTo>
                  <a:pt x="298" y="77"/>
                  <a:pt x="298" y="78"/>
                  <a:pt x="298" y="78"/>
                </a:cubicBezTo>
                <a:cubicBezTo>
                  <a:pt x="298" y="78"/>
                  <a:pt x="298" y="79"/>
                  <a:pt x="298" y="79"/>
                </a:cubicBezTo>
                <a:cubicBezTo>
                  <a:pt x="298" y="80"/>
                  <a:pt x="298" y="80"/>
                  <a:pt x="298" y="81"/>
                </a:cubicBezTo>
                <a:cubicBezTo>
                  <a:pt x="298" y="81"/>
                  <a:pt x="298" y="81"/>
                  <a:pt x="298" y="81"/>
                </a:cubicBezTo>
                <a:cubicBezTo>
                  <a:pt x="298" y="82"/>
                  <a:pt x="298" y="82"/>
                  <a:pt x="298" y="83"/>
                </a:cubicBezTo>
                <a:cubicBezTo>
                  <a:pt x="298" y="83"/>
                  <a:pt x="298" y="84"/>
                  <a:pt x="298" y="84"/>
                </a:cubicBezTo>
                <a:cubicBezTo>
                  <a:pt x="298" y="84"/>
                  <a:pt x="298" y="85"/>
                  <a:pt x="298" y="85"/>
                </a:cubicBezTo>
                <a:cubicBezTo>
                  <a:pt x="298" y="86"/>
                  <a:pt x="298" y="86"/>
                  <a:pt x="298" y="86"/>
                </a:cubicBezTo>
                <a:cubicBezTo>
                  <a:pt x="298" y="90"/>
                  <a:pt x="297" y="93"/>
                  <a:pt x="296" y="96"/>
                </a:cubicBezTo>
                <a:cubicBezTo>
                  <a:pt x="295" y="97"/>
                  <a:pt x="295" y="97"/>
                  <a:pt x="295" y="98"/>
                </a:cubicBezTo>
                <a:cubicBezTo>
                  <a:pt x="295" y="98"/>
                  <a:pt x="295" y="98"/>
                  <a:pt x="295" y="98"/>
                </a:cubicBezTo>
                <a:cubicBezTo>
                  <a:pt x="295" y="99"/>
                  <a:pt x="295" y="99"/>
                  <a:pt x="294" y="100"/>
                </a:cubicBezTo>
                <a:cubicBezTo>
                  <a:pt x="294" y="100"/>
                  <a:pt x="294" y="100"/>
                  <a:pt x="294" y="100"/>
                </a:cubicBezTo>
                <a:cubicBezTo>
                  <a:pt x="294" y="102"/>
                  <a:pt x="293" y="103"/>
                  <a:pt x="292" y="104"/>
                </a:cubicBezTo>
                <a:cubicBezTo>
                  <a:pt x="292" y="105"/>
                  <a:pt x="292" y="105"/>
                  <a:pt x="292" y="105"/>
                </a:cubicBezTo>
                <a:cubicBezTo>
                  <a:pt x="292" y="105"/>
                  <a:pt x="292" y="106"/>
                  <a:pt x="291" y="106"/>
                </a:cubicBezTo>
                <a:cubicBezTo>
                  <a:pt x="291" y="106"/>
                  <a:pt x="291" y="106"/>
                  <a:pt x="291" y="106"/>
                </a:cubicBezTo>
                <a:cubicBezTo>
                  <a:pt x="290" y="108"/>
                  <a:pt x="289" y="110"/>
                  <a:pt x="287" y="112"/>
                </a:cubicBezTo>
                <a:cubicBezTo>
                  <a:pt x="287" y="112"/>
                  <a:pt x="287" y="112"/>
                  <a:pt x="287" y="112"/>
                </a:cubicBezTo>
                <a:cubicBezTo>
                  <a:pt x="287" y="112"/>
                  <a:pt x="286" y="113"/>
                  <a:pt x="286" y="113"/>
                </a:cubicBezTo>
                <a:cubicBezTo>
                  <a:pt x="286" y="113"/>
                  <a:pt x="286" y="113"/>
                  <a:pt x="286" y="113"/>
                </a:cubicBezTo>
                <a:cubicBezTo>
                  <a:pt x="285" y="115"/>
                  <a:pt x="283" y="116"/>
                  <a:pt x="282" y="117"/>
                </a:cubicBezTo>
                <a:cubicBezTo>
                  <a:pt x="282" y="117"/>
                  <a:pt x="282" y="117"/>
                  <a:pt x="282" y="117"/>
                </a:cubicBezTo>
                <a:cubicBezTo>
                  <a:pt x="282" y="117"/>
                  <a:pt x="281" y="118"/>
                  <a:pt x="281" y="118"/>
                </a:cubicBezTo>
                <a:cubicBezTo>
                  <a:pt x="281" y="118"/>
                  <a:pt x="281" y="118"/>
                  <a:pt x="281" y="118"/>
                </a:cubicBezTo>
                <a:cubicBezTo>
                  <a:pt x="280" y="119"/>
                  <a:pt x="280" y="119"/>
                  <a:pt x="279" y="119"/>
                </a:cubicBezTo>
                <a:cubicBezTo>
                  <a:pt x="277" y="121"/>
                  <a:pt x="275" y="123"/>
                  <a:pt x="272" y="124"/>
                </a:cubicBezTo>
                <a:cubicBezTo>
                  <a:pt x="271" y="124"/>
                  <a:pt x="271" y="125"/>
                  <a:pt x="270" y="125"/>
                </a:cubicBezTo>
                <a:cubicBezTo>
                  <a:pt x="270" y="125"/>
                  <a:pt x="270" y="125"/>
                  <a:pt x="269" y="125"/>
                </a:cubicBezTo>
                <a:cubicBezTo>
                  <a:pt x="269" y="125"/>
                  <a:pt x="269" y="125"/>
                  <a:pt x="268" y="126"/>
                </a:cubicBezTo>
                <a:cubicBezTo>
                  <a:pt x="268" y="126"/>
                  <a:pt x="268" y="126"/>
                  <a:pt x="267" y="126"/>
                </a:cubicBezTo>
                <a:cubicBezTo>
                  <a:pt x="267" y="126"/>
                  <a:pt x="266" y="126"/>
                  <a:pt x="266" y="127"/>
                </a:cubicBezTo>
                <a:cubicBezTo>
                  <a:pt x="266" y="127"/>
                  <a:pt x="266" y="127"/>
                  <a:pt x="265" y="127"/>
                </a:cubicBezTo>
                <a:cubicBezTo>
                  <a:pt x="265" y="127"/>
                  <a:pt x="264" y="127"/>
                  <a:pt x="263" y="127"/>
                </a:cubicBezTo>
                <a:cubicBezTo>
                  <a:pt x="263" y="127"/>
                  <a:pt x="263" y="127"/>
                  <a:pt x="263" y="127"/>
                </a:cubicBezTo>
                <a:cubicBezTo>
                  <a:pt x="262" y="128"/>
                  <a:pt x="262" y="128"/>
                  <a:pt x="261" y="128"/>
                </a:cubicBezTo>
                <a:cubicBezTo>
                  <a:pt x="261" y="128"/>
                  <a:pt x="261" y="128"/>
                  <a:pt x="261" y="128"/>
                </a:cubicBezTo>
                <a:cubicBezTo>
                  <a:pt x="260" y="128"/>
                  <a:pt x="259" y="128"/>
                  <a:pt x="258" y="128"/>
                </a:cubicBezTo>
                <a:cubicBezTo>
                  <a:pt x="258" y="128"/>
                  <a:pt x="257" y="129"/>
                  <a:pt x="256" y="129"/>
                </a:cubicBezTo>
                <a:cubicBezTo>
                  <a:pt x="256" y="129"/>
                  <a:pt x="256" y="129"/>
                  <a:pt x="256" y="129"/>
                </a:cubicBezTo>
                <a:cubicBezTo>
                  <a:pt x="255" y="129"/>
                  <a:pt x="255" y="129"/>
                  <a:pt x="254" y="129"/>
                </a:cubicBezTo>
                <a:cubicBezTo>
                  <a:pt x="254" y="129"/>
                  <a:pt x="254" y="129"/>
                  <a:pt x="253" y="129"/>
                </a:cubicBezTo>
                <a:cubicBezTo>
                  <a:pt x="253" y="129"/>
                  <a:pt x="252" y="129"/>
                  <a:pt x="251" y="129"/>
                </a:cubicBezTo>
                <a:cubicBezTo>
                  <a:pt x="251" y="129"/>
                  <a:pt x="251" y="129"/>
                  <a:pt x="251" y="129"/>
                </a:cubicBezTo>
                <a:cubicBezTo>
                  <a:pt x="250" y="129"/>
                  <a:pt x="250" y="129"/>
                  <a:pt x="249" y="129"/>
                </a:cubicBezTo>
                <a:cubicBezTo>
                  <a:pt x="249" y="129"/>
                  <a:pt x="249" y="129"/>
                  <a:pt x="248" y="129"/>
                </a:cubicBezTo>
                <a:cubicBezTo>
                  <a:pt x="248" y="129"/>
                  <a:pt x="247" y="129"/>
                  <a:pt x="247" y="129"/>
                </a:cubicBezTo>
                <a:cubicBezTo>
                  <a:pt x="247" y="129"/>
                  <a:pt x="247" y="129"/>
                  <a:pt x="246" y="129"/>
                </a:cubicBezTo>
                <a:cubicBezTo>
                  <a:pt x="246" y="129"/>
                  <a:pt x="245" y="129"/>
                  <a:pt x="244" y="129"/>
                </a:cubicBezTo>
                <a:cubicBezTo>
                  <a:pt x="241" y="128"/>
                  <a:pt x="239" y="127"/>
                  <a:pt x="236" y="127"/>
                </a:cubicBezTo>
                <a:cubicBezTo>
                  <a:pt x="235" y="126"/>
                  <a:pt x="235" y="126"/>
                  <a:pt x="234" y="126"/>
                </a:cubicBezTo>
                <a:cubicBezTo>
                  <a:pt x="234" y="126"/>
                  <a:pt x="234" y="126"/>
                  <a:pt x="234" y="126"/>
                </a:cubicBezTo>
                <a:cubicBezTo>
                  <a:pt x="233" y="126"/>
                  <a:pt x="233" y="126"/>
                  <a:pt x="232" y="125"/>
                </a:cubicBezTo>
                <a:cubicBezTo>
                  <a:pt x="232" y="125"/>
                  <a:pt x="232" y="125"/>
                  <a:pt x="232" y="125"/>
                </a:cubicBezTo>
                <a:cubicBezTo>
                  <a:pt x="231" y="125"/>
                  <a:pt x="229" y="124"/>
                  <a:pt x="228" y="123"/>
                </a:cubicBezTo>
                <a:cubicBezTo>
                  <a:pt x="228" y="123"/>
                  <a:pt x="228" y="123"/>
                  <a:pt x="228" y="123"/>
                </a:cubicBezTo>
                <a:cubicBezTo>
                  <a:pt x="227" y="123"/>
                  <a:pt x="227" y="122"/>
                  <a:pt x="226" y="122"/>
                </a:cubicBezTo>
                <a:cubicBezTo>
                  <a:pt x="226" y="122"/>
                  <a:pt x="226" y="122"/>
                  <a:pt x="226" y="122"/>
                </a:cubicBezTo>
                <a:cubicBezTo>
                  <a:pt x="224" y="121"/>
                  <a:pt x="222" y="119"/>
                  <a:pt x="221" y="118"/>
                </a:cubicBezTo>
                <a:cubicBezTo>
                  <a:pt x="220" y="118"/>
                  <a:pt x="220" y="118"/>
                  <a:pt x="220" y="118"/>
                </a:cubicBezTo>
                <a:cubicBezTo>
                  <a:pt x="220" y="118"/>
                  <a:pt x="219" y="117"/>
                  <a:pt x="219" y="117"/>
                </a:cubicBezTo>
                <a:cubicBezTo>
                  <a:pt x="219" y="117"/>
                  <a:pt x="219" y="117"/>
                  <a:pt x="219" y="117"/>
                </a:cubicBezTo>
                <a:cubicBezTo>
                  <a:pt x="218" y="116"/>
                  <a:pt x="216" y="114"/>
                  <a:pt x="215" y="113"/>
                </a:cubicBezTo>
                <a:cubicBezTo>
                  <a:pt x="215" y="113"/>
                  <a:pt x="215" y="113"/>
                  <a:pt x="215" y="113"/>
                </a:cubicBezTo>
                <a:cubicBezTo>
                  <a:pt x="215" y="113"/>
                  <a:pt x="215" y="112"/>
                  <a:pt x="214" y="112"/>
                </a:cubicBezTo>
                <a:cubicBezTo>
                  <a:pt x="214" y="112"/>
                  <a:pt x="214" y="112"/>
                  <a:pt x="214" y="111"/>
                </a:cubicBezTo>
                <a:cubicBezTo>
                  <a:pt x="214" y="111"/>
                  <a:pt x="213" y="111"/>
                  <a:pt x="213" y="110"/>
                </a:cubicBezTo>
                <a:cubicBezTo>
                  <a:pt x="211" y="107"/>
                  <a:pt x="209" y="104"/>
                  <a:pt x="207" y="101"/>
                </a:cubicBezTo>
                <a:cubicBezTo>
                  <a:pt x="207" y="101"/>
                  <a:pt x="207" y="101"/>
                  <a:pt x="207" y="100"/>
                </a:cubicBezTo>
                <a:cubicBezTo>
                  <a:pt x="207" y="100"/>
                  <a:pt x="207" y="99"/>
                  <a:pt x="207" y="99"/>
                </a:cubicBezTo>
                <a:cubicBezTo>
                  <a:pt x="207" y="99"/>
                  <a:pt x="206" y="99"/>
                  <a:pt x="206" y="98"/>
                </a:cubicBezTo>
                <a:cubicBezTo>
                  <a:pt x="206" y="98"/>
                  <a:pt x="206" y="97"/>
                  <a:pt x="206" y="97"/>
                </a:cubicBezTo>
                <a:cubicBezTo>
                  <a:pt x="206" y="97"/>
                  <a:pt x="206" y="96"/>
                  <a:pt x="206" y="96"/>
                </a:cubicBezTo>
                <a:cubicBezTo>
                  <a:pt x="205" y="96"/>
                  <a:pt x="205" y="95"/>
                  <a:pt x="205" y="94"/>
                </a:cubicBezTo>
                <a:cubicBezTo>
                  <a:pt x="205" y="94"/>
                  <a:pt x="205" y="94"/>
                  <a:pt x="205" y="94"/>
                </a:cubicBezTo>
                <a:cubicBezTo>
                  <a:pt x="205" y="93"/>
                  <a:pt x="205" y="93"/>
                  <a:pt x="204" y="92"/>
                </a:cubicBezTo>
                <a:cubicBezTo>
                  <a:pt x="204" y="92"/>
                  <a:pt x="204" y="92"/>
                  <a:pt x="204" y="92"/>
                </a:cubicBezTo>
                <a:cubicBezTo>
                  <a:pt x="204" y="91"/>
                  <a:pt x="204" y="90"/>
                  <a:pt x="204" y="89"/>
                </a:cubicBezTo>
                <a:cubicBezTo>
                  <a:pt x="204" y="89"/>
                  <a:pt x="204" y="88"/>
                  <a:pt x="204" y="87"/>
                </a:cubicBezTo>
                <a:cubicBezTo>
                  <a:pt x="204" y="87"/>
                  <a:pt x="204" y="87"/>
                  <a:pt x="204" y="87"/>
                </a:cubicBezTo>
                <a:cubicBezTo>
                  <a:pt x="204" y="86"/>
                  <a:pt x="203" y="85"/>
                  <a:pt x="203" y="85"/>
                </a:cubicBezTo>
                <a:cubicBezTo>
                  <a:pt x="203" y="85"/>
                  <a:pt x="203" y="85"/>
                  <a:pt x="203" y="84"/>
                </a:cubicBezTo>
                <a:cubicBezTo>
                  <a:pt x="203" y="84"/>
                  <a:pt x="203" y="83"/>
                  <a:pt x="203" y="82"/>
                </a:cubicBezTo>
                <a:cubicBezTo>
                  <a:pt x="203" y="82"/>
                  <a:pt x="203" y="82"/>
                  <a:pt x="203" y="82"/>
                </a:cubicBezTo>
                <a:cubicBezTo>
                  <a:pt x="203" y="81"/>
                  <a:pt x="203" y="81"/>
                  <a:pt x="203" y="80"/>
                </a:cubicBezTo>
                <a:cubicBezTo>
                  <a:pt x="203" y="80"/>
                  <a:pt x="203" y="80"/>
                  <a:pt x="203" y="79"/>
                </a:cubicBezTo>
                <a:cubicBezTo>
                  <a:pt x="203" y="79"/>
                  <a:pt x="203" y="78"/>
                  <a:pt x="203" y="78"/>
                </a:cubicBezTo>
                <a:cubicBezTo>
                  <a:pt x="203" y="78"/>
                  <a:pt x="203" y="77"/>
                  <a:pt x="204" y="77"/>
                </a:cubicBezTo>
                <a:cubicBezTo>
                  <a:pt x="204" y="77"/>
                  <a:pt x="204" y="76"/>
                  <a:pt x="204" y="75"/>
                </a:cubicBezTo>
                <a:cubicBezTo>
                  <a:pt x="204" y="75"/>
                  <a:pt x="204" y="75"/>
                  <a:pt x="204" y="75"/>
                </a:cubicBezTo>
                <a:cubicBezTo>
                  <a:pt x="204" y="72"/>
                  <a:pt x="205" y="69"/>
                  <a:pt x="206" y="67"/>
                </a:cubicBezTo>
                <a:cubicBezTo>
                  <a:pt x="206" y="66"/>
                  <a:pt x="206" y="66"/>
                  <a:pt x="206" y="65"/>
                </a:cubicBezTo>
                <a:cubicBezTo>
                  <a:pt x="206" y="65"/>
                  <a:pt x="206" y="65"/>
                  <a:pt x="206" y="65"/>
                </a:cubicBezTo>
                <a:cubicBezTo>
                  <a:pt x="207" y="64"/>
                  <a:pt x="207" y="64"/>
                  <a:pt x="207" y="63"/>
                </a:cubicBezTo>
                <a:cubicBezTo>
                  <a:pt x="207" y="63"/>
                  <a:pt x="207" y="63"/>
                  <a:pt x="207" y="63"/>
                </a:cubicBezTo>
                <a:cubicBezTo>
                  <a:pt x="208" y="62"/>
                  <a:pt x="208" y="60"/>
                  <a:pt x="209" y="59"/>
                </a:cubicBezTo>
                <a:cubicBezTo>
                  <a:pt x="209" y="59"/>
                  <a:pt x="209" y="59"/>
                  <a:pt x="209" y="58"/>
                </a:cubicBezTo>
                <a:cubicBezTo>
                  <a:pt x="210" y="58"/>
                  <a:pt x="210" y="58"/>
                  <a:pt x="210" y="57"/>
                </a:cubicBezTo>
                <a:cubicBezTo>
                  <a:pt x="210" y="57"/>
                  <a:pt x="210" y="57"/>
                  <a:pt x="210" y="57"/>
                </a:cubicBezTo>
                <a:cubicBezTo>
                  <a:pt x="211" y="55"/>
                  <a:pt x="213" y="53"/>
                  <a:pt x="214" y="51"/>
                </a:cubicBezTo>
                <a:cubicBezTo>
                  <a:pt x="214" y="51"/>
                  <a:pt x="214" y="51"/>
                  <a:pt x="214" y="51"/>
                </a:cubicBezTo>
                <a:cubicBezTo>
                  <a:pt x="215" y="51"/>
                  <a:pt x="215" y="50"/>
                  <a:pt x="215" y="50"/>
                </a:cubicBezTo>
                <a:cubicBezTo>
                  <a:pt x="215" y="50"/>
                  <a:pt x="216" y="50"/>
                  <a:pt x="216" y="50"/>
                </a:cubicBezTo>
                <a:cubicBezTo>
                  <a:pt x="217" y="49"/>
                  <a:pt x="218" y="47"/>
                  <a:pt x="219" y="46"/>
                </a:cubicBezTo>
                <a:cubicBezTo>
                  <a:pt x="219" y="46"/>
                  <a:pt x="219" y="46"/>
                  <a:pt x="219" y="46"/>
                </a:cubicBezTo>
                <a:cubicBezTo>
                  <a:pt x="220" y="46"/>
                  <a:pt x="220" y="45"/>
                  <a:pt x="221" y="45"/>
                </a:cubicBezTo>
                <a:cubicBezTo>
                  <a:pt x="221" y="45"/>
                  <a:pt x="221" y="45"/>
                  <a:pt x="221" y="45"/>
                </a:cubicBezTo>
                <a:cubicBezTo>
                  <a:pt x="221" y="45"/>
                  <a:pt x="222" y="44"/>
                  <a:pt x="222" y="44"/>
                </a:cubicBezTo>
                <a:cubicBezTo>
                  <a:pt x="224" y="42"/>
                  <a:pt x="227" y="41"/>
                  <a:pt x="229" y="39"/>
                </a:cubicBezTo>
                <a:cubicBezTo>
                  <a:pt x="230" y="39"/>
                  <a:pt x="231" y="39"/>
                  <a:pt x="231" y="38"/>
                </a:cubicBezTo>
                <a:cubicBezTo>
                  <a:pt x="231" y="38"/>
                  <a:pt x="232" y="38"/>
                  <a:pt x="232" y="38"/>
                </a:cubicBezTo>
                <a:cubicBezTo>
                  <a:pt x="232" y="38"/>
                  <a:pt x="233" y="38"/>
                  <a:pt x="233" y="38"/>
                </a:cubicBezTo>
                <a:cubicBezTo>
                  <a:pt x="233" y="37"/>
                  <a:pt x="234" y="37"/>
                  <a:pt x="234" y="37"/>
                </a:cubicBezTo>
                <a:cubicBezTo>
                  <a:pt x="235" y="37"/>
                  <a:pt x="235" y="37"/>
                  <a:pt x="236" y="37"/>
                </a:cubicBezTo>
                <a:cubicBezTo>
                  <a:pt x="236" y="37"/>
                  <a:pt x="236" y="37"/>
                  <a:pt x="236" y="37"/>
                </a:cubicBezTo>
                <a:cubicBezTo>
                  <a:pt x="237" y="36"/>
                  <a:pt x="237" y="36"/>
                  <a:pt x="238" y="36"/>
                </a:cubicBezTo>
                <a:cubicBezTo>
                  <a:pt x="238" y="36"/>
                  <a:pt x="238" y="36"/>
                  <a:pt x="239" y="36"/>
                </a:cubicBezTo>
                <a:cubicBezTo>
                  <a:pt x="239" y="36"/>
                  <a:pt x="240" y="36"/>
                  <a:pt x="240" y="35"/>
                </a:cubicBezTo>
                <a:cubicBezTo>
                  <a:pt x="240" y="35"/>
                  <a:pt x="241" y="35"/>
                  <a:pt x="241" y="35"/>
                </a:cubicBezTo>
                <a:cubicBezTo>
                  <a:pt x="241" y="35"/>
                  <a:pt x="242" y="35"/>
                  <a:pt x="243" y="35"/>
                </a:cubicBezTo>
                <a:cubicBezTo>
                  <a:pt x="244" y="35"/>
                  <a:pt x="244" y="35"/>
                  <a:pt x="245" y="35"/>
                </a:cubicBezTo>
                <a:cubicBezTo>
                  <a:pt x="245" y="35"/>
                  <a:pt x="246" y="34"/>
                  <a:pt x="246" y="34"/>
                </a:cubicBezTo>
                <a:cubicBezTo>
                  <a:pt x="246" y="34"/>
                  <a:pt x="247" y="34"/>
                  <a:pt x="247" y="34"/>
                </a:cubicBezTo>
                <a:cubicBezTo>
                  <a:pt x="248" y="34"/>
                  <a:pt x="248" y="34"/>
                  <a:pt x="248" y="34"/>
                </a:cubicBezTo>
                <a:cubicBezTo>
                  <a:pt x="249" y="34"/>
                  <a:pt x="249" y="34"/>
                  <a:pt x="250" y="34"/>
                </a:cubicBezTo>
                <a:cubicBezTo>
                  <a:pt x="250" y="34"/>
                  <a:pt x="250" y="34"/>
                  <a:pt x="250" y="34"/>
                </a:cubicBezTo>
                <a:cubicBezTo>
                  <a:pt x="251" y="34"/>
                  <a:pt x="252" y="34"/>
                  <a:pt x="252" y="34"/>
                </a:cubicBezTo>
                <a:cubicBezTo>
                  <a:pt x="252" y="34"/>
                  <a:pt x="253" y="34"/>
                  <a:pt x="253" y="34"/>
                </a:cubicBezTo>
                <a:cubicBezTo>
                  <a:pt x="253" y="34"/>
                  <a:pt x="254" y="34"/>
                  <a:pt x="254" y="34"/>
                </a:cubicBezTo>
                <a:cubicBezTo>
                  <a:pt x="255" y="34"/>
                  <a:pt x="255" y="34"/>
                  <a:pt x="255" y="34"/>
                </a:cubicBezTo>
                <a:cubicBezTo>
                  <a:pt x="256" y="34"/>
                  <a:pt x="256" y="35"/>
                  <a:pt x="257" y="35"/>
                </a:cubicBezTo>
                <a:cubicBezTo>
                  <a:pt x="260" y="35"/>
                  <a:pt x="263" y="36"/>
                  <a:pt x="266" y="37"/>
                </a:cubicBezTo>
                <a:cubicBezTo>
                  <a:pt x="266" y="37"/>
                  <a:pt x="267" y="37"/>
                  <a:pt x="267" y="37"/>
                </a:cubicBezTo>
                <a:cubicBezTo>
                  <a:pt x="267" y="37"/>
                  <a:pt x="267" y="37"/>
                  <a:pt x="267" y="37"/>
                </a:cubicBezTo>
                <a:cubicBezTo>
                  <a:pt x="268" y="37"/>
                  <a:pt x="268" y="38"/>
                  <a:pt x="269" y="38"/>
                </a:cubicBezTo>
                <a:cubicBezTo>
                  <a:pt x="269" y="38"/>
                  <a:pt x="269" y="38"/>
                  <a:pt x="269" y="38"/>
                </a:cubicBezTo>
                <a:cubicBezTo>
                  <a:pt x="271" y="39"/>
                  <a:pt x="272" y="39"/>
                  <a:pt x="274" y="40"/>
                </a:cubicBezTo>
                <a:cubicBezTo>
                  <a:pt x="274" y="40"/>
                  <a:pt x="274" y="40"/>
                  <a:pt x="274" y="40"/>
                </a:cubicBezTo>
                <a:cubicBezTo>
                  <a:pt x="274" y="40"/>
                  <a:pt x="275" y="41"/>
                  <a:pt x="275" y="41"/>
                </a:cubicBezTo>
                <a:cubicBezTo>
                  <a:pt x="275" y="41"/>
                  <a:pt x="275" y="41"/>
                  <a:pt x="275" y="41"/>
                </a:cubicBezTo>
                <a:cubicBezTo>
                  <a:pt x="277" y="42"/>
                  <a:pt x="279" y="44"/>
                  <a:pt x="281" y="45"/>
                </a:cubicBezTo>
                <a:cubicBezTo>
                  <a:pt x="281" y="45"/>
                  <a:pt x="281" y="45"/>
                  <a:pt x="281" y="45"/>
                </a:cubicBezTo>
                <a:cubicBezTo>
                  <a:pt x="282" y="46"/>
                  <a:pt x="282" y="46"/>
                  <a:pt x="282" y="46"/>
                </a:cubicBezTo>
                <a:cubicBezTo>
                  <a:pt x="282" y="46"/>
                  <a:pt x="282" y="46"/>
                  <a:pt x="283" y="47"/>
                </a:cubicBezTo>
                <a:cubicBezTo>
                  <a:pt x="284" y="48"/>
                  <a:pt x="285" y="49"/>
                  <a:pt x="286" y="50"/>
                </a:cubicBezTo>
                <a:cubicBezTo>
                  <a:pt x="286" y="50"/>
                  <a:pt x="286" y="50"/>
                  <a:pt x="286" y="50"/>
                </a:cubicBezTo>
                <a:cubicBezTo>
                  <a:pt x="287" y="51"/>
                  <a:pt x="287" y="51"/>
                  <a:pt x="287" y="51"/>
                </a:cubicBezTo>
                <a:cubicBezTo>
                  <a:pt x="287" y="51"/>
                  <a:pt x="287" y="52"/>
                  <a:pt x="287" y="52"/>
                </a:cubicBezTo>
                <a:cubicBezTo>
                  <a:pt x="288" y="52"/>
                  <a:pt x="288" y="53"/>
                  <a:pt x="288" y="53"/>
                </a:cubicBezTo>
                <a:cubicBezTo>
                  <a:pt x="290" y="55"/>
                  <a:pt x="292" y="58"/>
                  <a:pt x="293" y="60"/>
                </a:cubicBezTo>
                <a:cubicBezTo>
                  <a:pt x="293" y="61"/>
                  <a:pt x="294" y="62"/>
                  <a:pt x="294" y="62"/>
                </a:cubicBezTo>
                <a:cubicBezTo>
                  <a:pt x="294" y="62"/>
                  <a:pt x="294" y="63"/>
                  <a:pt x="294" y="63"/>
                </a:cubicBezTo>
                <a:cubicBezTo>
                  <a:pt x="294" y="63"/>
                  <a:pt x="295" y="64"/>
                  <a:pt x="295" y="64"/>
                </a:cubicBezTo>
                <a:cubicBezTo>
                  <a:pt x="295" y="64"/>
                  <a:pt x="295" y="65"/>
                  <a:pt x="295" y="65"/>
                </a:cubicBezTo>
                <a:cubicBezTo>
                  <a:pt x="295" y="65"/>
                  <a:pt x="295" y="66"/>
                  <a:pt x="296" y="67"/>
                </a:cubicBezTo>
                <a:cubicBezTo>
                  <a:pt x="296" y="67"/>
                  <a:pt x="296" y="67"/>
                  <a:pt x="296" y="67"/>
                </a:cubicBezTo>
                <a:cubicBezTo>
                  <a:pt x="296" y="67"/>
                  <a:pt x="296" y="68"/>
                  <a:pt x="296" y="69"/>
                </a:cubicBezTo>
                <a:cubicBezTo>
                  <a:pt x="297" y="70"/>
                  <a:pt x="297" y="71"/>
                  <a:pt x="297" y="71"/>
                </a:cubicBezTo>
                <a:cubicBezTo>
                  <a:pt x="297" y="71"/>
                  <a:pt x="297" y="71"/>
                  <a:pt x="297" y="72"/>
                </a:cubicBezTo>
                <a:cubicBezTo>
                  <a:pt x="297" y="72"/>
                  <a:pt x="297" y="73"/>
                  <a:pt x="297" y="74"/>
                </a:cubicBezTo>
                <a:cubicBezTo>
                  <a:pt x="298" y="75"/>
                  <a:pt x="298" y="75"/>
                  <a:pt x="298" y="76"/>
                </a:cubicBezTo>
                <a:close/>
                <a:moveTo>
                  <a:pt x="333" y="82"/>
                </a:moveTo>
                <a:lnTo>
                  <a:pt x="328" y="55"/>
                </a:lnTo>
                <a:lnTo>
                  <a:pt x="312" y="57"/>
                </a:lnTo>
                <a:cubicBezTo>
                  <a:pt x="309" y="50"/>
                  <a:pt x="305" y="43"/>
                  <a:pt x="300" y="37"/>
                </a:cubicBezTo>
                <a:lnTo>
                  <a:pt x="309" y="24"/>
                </a:lnTo>
                <a:lnTo>
                  <a:pt x="286" y="8"/>
                </a:lnTo>
                <a:lnTo>
                  <a:pt x="277" y="21"/>
                </a:lnTo>
                <a:cubicBezTo>
                  <a:pt x="270" y="18"/>
                  <a:pt x="262" y="16"/>
                  <a:pt x="254" y="16"/>
                </a:cubicBezTo>
                <a:lnTo>
                  <a:pt x="251" y="0"/>
                </a:lnTo>
                <a:lnTo>
                  <a:pt x="224" y="4"/>
                </a:lnTo>
                <a:lnTo>
                  <a:pt x="226" y="20"/>
                </a:lnTo>
                <a:cubicBezTo>
                  <a:pt x="219" y="23"/>
                  <a:pt x="212" y="27"/>
                  <a:pt x="206" y="33"/>
                </a:cubicBezTo>
                <a:lnTo>
                  <a:pt x="193" y="23"/>
                </a:lnTo>
                <a:lnTo>
                  <a:pt x="177" y="46"/>
                </a:lnTo>
                <a:lnTo>
                  <a:pt x="190" y="56"/>
                </a:lnTo>
                <a:cubicBezTo>
                  <a:pt x="187" y="63"/>
                  <a:pt x="185" y="70"/>
                  <a:pt x="185" y="78"/>
                </a:cubicBezTo>
                <a:lnTo>
                  <a:pt x="169" y="81"/>
                </a:lnTo>
                <a:lnTo>
                  <a:pt x="173" y="109"/>
                </a:lnTo>
                <a:lnTo>
                  <a:pt x="189" y="106"/>
                </a:lnTo>
                <a:cubicBezTo>
                  <a:pt x="192" y="113"/>
                  <a:pt x="197" y="120"/>
                  <a:pt x="202" y="126"/>
                </a:cubicBezTo>
                <a:lnTo>
                  <a:pt x="192" y="139"/>
                </a:lnTo>
                <a:lnTo>
                  <a:pt x="215" y="155"/>
                </a:lnTo>
                <a:lnTo>
                  <a:pt x="225" y="142"/>
                </a:lnTo>
                <a:cubicBezTo>
                  <a:pt x="232" y="145"/>
                  <a:pt x="239" y="147"/>
                  <a:pt x="247" y="147"/>
                </a:cubicBezTo>
                <a:lnTo>
                  <a:pt x="250" y="163"/>
                </a:lnTo>
                <a:lnTo>
                  <a:pt x="278" y="159"/>
                </a:lnTo>
                <a:lnTo>
                  <a:pt x="275" y="143"/>
                </a:lnTo>
                <a:cubicBezTo>
                  <a:pt x="283" y="140"/>
                  <a:pt x="289" y="136"/>
                  <a:pt x="295" y="130"/>
                </a:cubicBezTo>
                <a:lnTo>
                  <a:pt x="308" y="140"/>
                </a:lnTo>
                <a:lnTo>
                  <a:pt x="324" y="117"/>
                </a:lnTo>
                <a:lnTo>
                  <a:pt x="311" y="108"/>
                </a:lnTo>
                <a:cubicBezTo>
                  <a:pt x="314" y="101"/>
                  <a:pt x="316" y="93"/>
                  <a:pt x="317" y="85"/>
                </a:cubicBezTo>
                <a:lnTo>
                  <a:pt x="333" y="82"/>
                </a:lnTo>
                <a:close/>
                <a:moveTo>
                  <a:pt x="229" y="275"/>
                </a:moveTo>
                <a:cubicBezTo>
                  <a:pt x="229" y="276"/>
                  <a:pt x="229" y="276"/>
                  <a:pt x="229" y="276"/>
                </a:cubicBezTo>
                <a:cubicBezTo>
                  <a:pt x="229" y="277"/>
                  <a:pt x="229" y="278"/>
                  <a:pt x="229" y="279"/>
                </a:cubicBezTo>
                <a:cubicBezTo>
                  <a:pt x="229" y="279"/>
                  <a:pt x="228" y="280"/>
                  <a:pt x="228" y="280"/>
                </a:cubicBezTo>
                <a:cubicBezTo>
                  <a:pt x="228" y="281"/>
                  <a:pt x="228" y="283"/>
                  <a:pt x="228" y="284"/>
                </a:cubicBezTo>
                <a:cubicBezTo>
                  <a:pt x="228" y="284"/>
                  <a:pt x="228" y="284"/>
                  <a:pt x="227" y="284"/>
                </a:cubicBezTo>
                <a:cubicBezTo>
                  <a:pt x="227" y="285"/>
                  <a:pt x="227" y="287"/>
                  <a:pt x="227" y="288"/>
                </a:cubicBezTo>
                <a:cubicBezTo>
                  <a:pt x="226" y="288"/>
                  <a:pt x="226" y="288"/>
                  <a:pt x="226" y="289"/>
                </a:cubicBezTo>
                <a:cubicBezTo>
                  <a:pt x="226" y="290"/>
                  <a:pt x="226" y="290"/>
                  <a:pt x="225" y="291"/>
                </a:cubicBezTo>
                <a:cubicBezTo>
                  <a:pt x="225" y="292"/>
                  <a:pt x="225" y="292"/>
                  <a:pt x="225" y="292"/>
                </a:cubicBezTo>
                <a:cubicBezTo>
                  <a:pt x="223" y="299"/>
                  <a:pt x="220" y="304"/>
                  <a:pt x="217" y="310"/>
                </a:cubicBezTo>
                <a:cubicBezTo>
                  <a:pt x="216" y="310"/>
                  <a:pt x="215" y="311"/>
                  <a:pt x="215" y="312"/>
                </a:cubicBezTo>
                <a:cubicBezTo>
                  <a:pt x="215" y="312"/>
                  <a:pt x="215" y="312"/>
                  <a:pt x="215" y="313"/>
                </a:cubicBezTo>
                <a:cubicBezTo>
                  <a:pt x="214" y="313"/>
                  <a:pt x="214" y="314"/>
                  <a:pt x="213" y="315"/>
                </a:cubicBezTo>
                <a:cubicBezTo>
                  <a:pt x="213" y="315"/>
                  <a:pt x="213" y="315"/>
                  <a:pt x="213" y="315"/>
                </a:cubicBezTo>
                <a:cubicBezTo>
                  <a:pt x="211" y="317"/>
                  <a:pt x="209" y="320"/>
                  <a:pt x="207" y="322"/>
                </a:cubicBezTo>
                <a:cubicBezTo>
                  <a:pt x="207" y="322"/>
                  <a:pt x="207" y="322"/>
                  <a:pt x="207" y="322"/>
                </a:cubicBezTo>
                <a:cubicBezTo>
                  <a:pt x="206" y="323"/>
                  <a:pt x="205" y="324"/>
                  <a:pt x="205" y="324"/>
                </a:cubicBezTo>
                <a:cubicBezTo>
                  <a:pt x="205" y="324"/>
                  <a:pt x="204" y="325"/>
                  <a:pt x="204" y="325"/>
                </a:cubicBezTo>
                <a:cubicBezTo>
                  <a:pt x="201" y="327"/>
                  <a:pt x="198" y="330"/>
                  <a:pt x="195" y="332"/>
                </a:cubicBezTo>
                <a:cubicBezTo>
                  <a:pt x="195" y="332"/>
                  <a:pt x="195" y="333"/>
                  <a:pt x="195" y="333"/>
                </a:cubicBezTo>
                <a:cubicBezTo>
                  <a:pt x="194" y="333"/>
                  <a:pt x="193" y="334"/>
                  <a:pt x="192" y="334"/>
                </a:cubicBezTo>
                <a:cubicBezTo>
                  <a:pt x="192" y="334"/>
                  <a:pt x="192" y="334"/>
                  <a:pt x="192" y="335"/>
                </a:cubicBezTo>
                <a:cubicBezTo>
                  <a:pt x="189" y="336"/>
                  <a:pt x="187" y="338"/>
                  <a:pt x="184" y="339"/>
                </a:cubicBezTo>
                <a:cubicBezTo>
                  <a:pt x="184" y="339"/>
                  <a:pt x="184" y="339"/>
                  <a:pt x="184" y="339"/>
                </a:cubicBezTo>
                <a:cubicBezTo>
                  <a:pt x="183" y="340"/>
                  <a:pt x="182" y="340"/>
                  <a:pt x="181" y="340"/>
                </a:cubicBezTo>
                <a:cubicBezTo>
                  <a:pt x="181" y="341"/>
                  <a:pt x="181" y="341"/>
                  <a:pt x="181" y="341"/>
                </a:cubicBezTo>
                <a:cubicBezTo>
                  <a:pt x="180" y="341"/>
                  <a:pt x="179" y="341"/>
                  <a:pt x="178" y="342"/>
                </a:cubicBezTo>
                <a:cubicBezTo>
                  <a:pt x="173" y="344"/>
                  <a:pt x="169" y="345"/>
                  <a:pt x="163" y="347"/>
                </a:cubicBezTo>
                <a:cubicBezTo>
                  <a:pt x="162" y="347"/>
                  <a:pt x="161" y="347"/>
                  <a:pt x="160" y="347"/>
                </a:cubicBezTo>
                <a:cubicBezTo>
                  <a:pt x="159" y="347"/>
                  <a:pt x="159" y="347"/>
                  <a:pt x="159" y="347"/>
                </a:cubicBezTo>
                <a:cubicBezTo>
                  <a:pt x="158" y="348"/>
                  <a:pt x="157" y="348"/>
                  <a:pt x="156" y="348"/>
                </a:cubicBezTo>
                <a:cubicBezTo>
                  <a:pt x="156" y="348"/>
                  <a:pt x="155" y="348"/>
                  <a:pt x="155" y="348"/>
                </a:cubicBezTo>
                <a:cubicBezTo>
                  <a:pt x="154" y="348"/>
                  <a:pt x="152" y="348"/>
                  <a:pt x="151" y="348"/>
                </a:cubicBezTo>
                <a:cubicBezTo>
                  <a:pt x="151" y="348"/>
                  <a:pt x="151" y="348"/>
                  <a:pt x="151" y="348"/>
                </a:cubicBezTo>
                <a:cubicBezTo>
                  <a:pt x="150" y="348"/>
                  <a:pt x="148" y="348"/>
                  <a:pt x="147" y="348"/>
                </a:cubicBezTo>
                <a:cubicBezTo>
                  <a:pt x="147" y="348"/>
                  <a:pt x="146" y="348"/>
                  <a:pt x="146" y="348"/>
                </a:cubicBezTo>
                <a:cubicBezTo>
                  <a:pt x="145" y="349"/>
                  <a:pt x="144" y="348"/>
                  <a:pt x="143" y="348"/>
                </a:cubicBezTo>
                <a:cubicBezTo>
                  <a:pt x="143" y="348"/>
                  <a:pt x="142" y="348"/>
                  <a:pt x="142" y="348"/>
                </a:cubicBezTo>
                <a:cubicBezTo>
                  <a:pt x="141" y="348"/>
                  <a:pt x="139" y="348"/>
                  <a:pt x="138" y="348"/>
                </a:cubicBezTo>
                <a:cubicBezTo>
                  <a:pt x="137" y="348"/>
                  <a:pt x="136" y="348"/>
                  <a:pt x="134" y="348"/>
                </a:cubicBezTo>
                <a:cubicBezTo>
                  <a:pt x="134" y="348"/>
                  <a:pt x="133" y="348"/>
                  <a:pt x="133" y="348"/>
                </a:cubicBezTo>
                <a:cubicBezTo>
                  <a:pt x="132" y="347"/>
                  <a:pt x="131" y="347"/>
                  <a:pt x="130" y="347"/>
                </a:cubicBezTo>
                <a:cubicBezTo>
                  <a:pt x="130" y="347"/>
                  <a:pt x="130" y="347"/>
                  <a:pt x="129" y="347"/>
                </a:cubicBezTo>
                <a:cubicBezTo>
                  <a:pt x="128" y="347"/>
                  <a:pt x="127" y="346"/>
                  <a:pt x="125" y="346"/>
                </a:cubicBezTo>
                <a:cubicBezTo>
                  <a:pt x="125" y="346"/>
                  <a:pt x="125" y="346"/>
                  <a:pt x="125" y="346"/>
                </a:cubicBezTo>
                <a:cubicBezTo>
                  <a:pt x="124" y="346"/>
                  <a:pt x="123" y="345"/>
                  <a:pt x="122" y="345"/>
                </a:cubicBezTo>
                <a:cubicBezTo>
                  <a:pt x="121" y="345"/>
                  <a:pt x="121" y="345"/>
                  <a:pt x="121" y="345"/>
                </a:cubicBezTo>
                <a:cubicBezTo>
                  <a:pt x="120" y="345"/>
                  <a:pt x="119" y="344"/>
                  <a:pt x="118" y="344"/>
                </a:cubicBezTo>
                <a:cubicBezTo>
                  <a:pt x="118" y="344"/>
                  <a:pt x="117" y="344"/>
                  <a:pt x="117" y="344"/>
                </a:cubicBezTo>
                <a:cubicBezTo>
                  <a:pt x="116" y="343"/>
                  <a:pt x="115" y="343"/>
                  <a:pt x="114" y="342"/>
                </a:cubicBezTo>
                <a:cubicBezTo>
                  <a:pt x="109" y="340"/>
                  <a:pt x="104" y="338"/>
                  <a:pt x="100" y="335"/>
                </a:cubicBezTo>
                <a:cubicBezTo>
                  <a:pt x="99" y="335"/>
                  <a:pt x="98" y="334"/>
                  <a:pt x="97" y="334"/>
                </a:cubicBezTo>
                <a:cubicBezTo>
                  <a:pt x="97" y="333"/>
                  <a:pt x="97" y="333"/>
                  <a:pt x="97" y="333"/>
                </a:cubicBezTo>
                <a:cubicBezTo>
                  <a:pt x="96" y="333"/>
                  <a:pt x="95" y="332"/>
                  <a:pt x="95" y="331"/>
                </a:cubicBezTo>
                <a:cubicBezTo>
                  <a:pt x="94" y="331"/>
                  <a:pt x="94" y="331"/>
                  <a:pt x="94" y="331"/>
                </a:cubicBezTo>
                <a:cubicBezTo>
                  <a:pt x="92" y="329"/>
                  <a:pt x="90" y="328"/>
                  <a:pt x="87" y="326"/>
                </a:cubicBezTo>
                <a:cubicBezTo>
                  <a:pt x="87" y="325"/>
                  <a:pt x="87" y="325"/>
                  <a:pt x="87" y="325"/>
                </a:cubicBezTo>
                <a:cubicBezTo>
                  <a:pt x="86" y="325"/>
                  <a:pt x="86" y="324"/>
                  <a:pt x="85" y="323"/>
                </a:cubicBezTo>
                <a:cubicBezTo>
                  <a:pt x="85" y="323"/>
                  <a:pt x="85" y="323"/>
                  <a:pt x="85" y="323"/>
                </a:cubicBezTo>
                <a:cubicBezTo>
                  <a:pt x="82" y="320"/>
                  <a:pt x="79" y="317"/>
                  <a:pt x="77" y="314"/>
                </a:cubicBezTo>
                <a:cubicBezTo>
                  <a:pt x="77" y="313"/>
                  <a:pt x="77" y="313"/>
                  <a:pt x="77" y="313"/>
                </a:cubicBezTo>
                <a:cubicBezTo>
                  <a:pt x="76" y="312"/>
                  <a:pt x="76" y="312"/>
                  <a:pt x="75" y="311"/>
                </a:cubicBezTo>
                <a:cubicBezTo>
                  <a:pt x="75" y="311"/>
                  <a:pt x="75" y="311"/>
                  <a:pt x="75" y="310"/>
                </a:cubicBezTo>
                <a:cubicBezTo>
                  <a:pt x="73" y="308"/>
                  <a:pt x="72" y="305"/>
                  <a:pt x="70" y="303"/>
                </a:cubicBezTo>
                <a:cubicBezTo>
                  <a:pt x="70" y="303"/>
                  <a:pt x="70" y="303"/>
                  <a:pt x="70" y="302"/>
                </a:cubicBezTo>
                <a:cubicBezTo>
                  <a:pt x="70" y="302"/>
                  <a:pt x="69" y="301"/>
                  <a:pt x="69" y="300"/>
                </a:cubicBezTo>
                <a:cubicBezTo>
                  <a:pt x="69" y="300"/>
                  <a:pt x="69" y="300"/>
                  <a:pt x="69" y="299"/>
                </a:cubicBezTo>
                <a:cubicBezTo>
                  <a:pt x="68" y="298"/>
                  <a:pt x="68" y="298"/>
                  <a:pt x="68" y="297"/>
                </a:cubicBezTo>
                <a:cubicBezTo>
                  <a:pt x="65" y="291"/>
                  <a:pt x="63" y="285"/>
                  <a:pt x="62" y="278"/>
                </a:cubicBezTo>
                <a:cubicBezTo>
                  <a:pt x="62" y="278"/>
                  <a:pt x="62" y="278"/>
                  <a:pt x="62" y="277"/>
                </a:cubicBezTo>
                <a:cubicBezTo>
                  <a:pt x="62" y="276"/>
                  <a:pt x="62" y="275"/>
                  <a:pt x="62" y="275"/>
                </a:cubicBezTo>
                <a:cubicBezTo>
                  <a:pt x="61" y="274"/>
                  <a:pt x="61" y="274"/>
                  <a:pt x="61" y="273"/>
                </a:cubicBezTo>
                <a:cubicBezTo>
                  <a:pt x="61" y="272"/>
                  <a:pt x="61" y="271"/>
                  <a:pt x="61" y="270"/>
                </a:cubicBezTo>
                <a:cubicBezTo>
                  <a:pt x="61" y="270"/>
                  <a:pt x="61" y="270"/>
                  <a:pt x="61" y="270"/>
                </a:cubicBezTo>
                <a:cubicBezTo>
                  <a:pt x="61" y="268"/>
                  <a:pt x="61" y="267"/>
                  <a:pt x="61" y="266"/>
                </a:cubicBezTo>
                <a:cubicBezTo>
                  <a:pt x="61" y="265"/>
                  <a:pt x="61" y="265"/>
                  <a:pt x="61" y="265"/>
                </a:cubicBezTo>
                <a:cubicBezTo>
                  <a:pt x="61" y="264"/>
                  <a:pt x="61" y="263"/>
                  <a:pt x="61" y="262"/>
                </a:cubicBezTo>
                <a:cubicBezTo>
                  <a:pt x="61" y="261"/>
                  <a:pt x="61" y="261"/>
                  <a:pt x="61" y="261"/>
                </a:cubicBezTo>
                <a:cubicBezTo>
                  <a:pt x="61" y="259"/>
                  <a:pt x="61" y="258"/>
                  <a:pt x="61" y="257"/>
                </a:cubicBezTo>
                <a:cubicBezTo>
                  <a:pt x="61" y="255"/>
                  <a:pt x="61" y="254"/>
                  <a:pt x="62" y="253"/>
                </a:cubicBezTo>
                <a:cubicBezTo>
                  <a:pt x="62" y="252"/>
                  <a:pt x="62" y="252"/>
                  <a:pt x="62" y="252"/>
                </a:cubicBezTo>
                <a:cubicBezTo>
                  <a:pt x="62" y="251"/>
                  <a:pt x="62" y="250"/>
                  <a:pt x="62" y="249"/>
                </a:cubicBezTo>
                <a:cubicBezTo>
                  <a:pt x="62" y="248"/>
                  <a:pt x="62" y="248"/>
                  <a:pt x="62" y="248"/>
                </a:cubicBezTo>
                <a:cubicBezTo>
                  <a:pt x="63" y="246"/>
                  <a:pt x="63" y="245"/>
                  <a:pt x="63" y="244"/>
                </a:cubicBezTo>
                <a:cubicBezTo>
                  <a:pt x="63" y="244"/>
                  <a:pt x="63" y="244"/>
                  <a:pt x="63" y="244"/>
                </a:cubicBezTo>
                <a:cubicBezTo>
                  <a:pt x="64" y="242"/>
                  <a:pt x="64" y="241"/>
                  <a:pt x="64" y="240"/>
                </a:cubicBezTo>
                <a:cubicBezTo>
                  <a:pt x="64" y="240"/>
                  <a:pt x="64" y="239"/>
                  <a:pt x="65" y="239"/>
                </a:cubicBezTo>
                <a:cubicBezTo>
                  <a:pt x="65" y="238"/>
                  <a:pt x="65" y="237"/>
                  <a:pt x="65" y="237"/>
                </a:cubicBezTo>
                <a:cubicBezTo>
                  <a:pt x="66" y="236"/>
                  <a:pt x="66" y="236"/>
                  <a:pt x="66" y="235"/>
                </a:cubicBezTo>
                <a:cubicBezTo>
                  <a:pt x="66" y="234"/>
                  <a:pt x="67" y="233"/>
                  <a:pt x="67" y="232"/>
                </a:cubicBezTo>
                <a:cubicBezTo>
                  <a:pt x="67" y="232"/>
                  <a:pt x="67" y="232"/>
                  <a:pt x="67" y="232"/>
                </a:cubicBezTo>
                <a:cubicBezTo>
                  <a:pt x="69" y="227"/>
                  <a:pt x="71" y="223"/>
                  <a:pt x="74" y="218"/>
                </a:cubicBezTo>
                <a:cubicBezTo>
                  <a:pt x="75" y="217"/>
                  <a:pt x="75" y="217"/>
                  <a:pt x="76" y="216"/>
                </a:cubicBezTo>
                <a:cubicBezTo>
                  <a:pt x="76" y="216"/>
                  <a:pt x="76" y="216"/>
                  <a:pt x="76" y="215"/>
                </a:cubicBezTo>
                <a:cubicBezTo>
                  <a:pt x="77" y="215"/>
                  <a:pt x="77" y="214"/>
                  <a:pt x="78" y="213"/>
                </a:cubicBezTo>
                <a:cubicBezTo>
                  <a:pt x="78" y="213"/>
                  <a:pt x="78" y="213"/>
                  <a:pt x="78" y="213"/>
                </a:cubicBezTo>
                <a:cubicBezTo>
                  <a:pt x="80" y="210"/>
                  <a:pt x="82" y="208"/>
                  <a:pt x="84" y="206"/>
                </a:cubicBezTo>
                <a:cubicBezTo>
                  <a:pt x="84" y="206"/>
                  <a:pt x="84" y="206"/>
                  <a:pt x="84" y="206"/>
                </a:cubicBezTo>
                <a:cubicBezTo>
                  <a:pt x="85" y="205"/>
                  <a:pt x="85" y="204"/>
                  <a:pt x="86" y="204"/>
                </a:cubicBezTo>
                <a:cubicBezTo>
                  <a:pt x="86" y="204"/>
                  <a:pt x="86" y="203"/>
                  <a:pt x="87" y="203"/>
                </a:cubicBezTo>
                <a:cubicBezTo>
                  <a:pt x="89" y="200"/>
                  <a:pt x="92" y="198"/>
                  <a:pt x="96" y="196"/>
                </a:cubicBezTo>
                <a:cubicBezTo>
                  <a:pt x="96" y="195"/>
                  <a:pt x="96" y="195"/>
                  <a:pt x="96" y="195"/>
                </a:cubicBezTo>
                <a:cubicBezTo>
                  <a:pt x="97" y="195"/>
                  <a:pt x="98" y="194"/>
                  <a:pt x="98" y="194"/>
                </a:cubicBezTo>
                <a:cubicBezTo>
                  <a:pt x="99" y="194"/>
                  <a:pt x="99" y="193"/>
                  <a:pt x="99" y="193"/>
                </a:cubicBezTo>
                <a:cubicBezTo>
                  <a:pt x="101" y="192"/>
                  <a:pt x="104" y="190"/>
                  <a:pt x="107" y="189"/>
                </a:cubicBezTo>
                <a:cubicBezTo>
                  <a:pt x="107" y="189"/>
                  <a:pt x="107" y="189"/>
                  <a:pt x="107" y="189"/>
                </a:cubicBezTo>
                <a:cubicBezTo>
                  <a:pt x="108" y="188"/>
                  <a:pt x="109" y="188"/>
                  <a:pt x="109" y="187"/>
                </a:cubicBezTo>
                <a:cubicBezTo>
                  <a:pt x="110" y="187"/>
                  <a:pt x="110" y="187"/>
                  <a:pt x="110" y="187"/>
                </a:cubicBezTo>
                <a:cubicBezTo>
                  <a:pt x="111" y="187"/>
                  <a:pt x="112" y="186"/>
                  <a:pt x="113" y="186"/>
                </a:cubicBezTo>
                <a:cubicBezTo>
                  <a:pt x="117" y="184"/>
                  <a:pt x="122" y="182"/>
                  <a:pt x="127" y="181"/>
                </a:cubicBezTo>
                <a:cubicBezTo>
                  <a:pt x="129" y="181"/>
                  <a:pt x="130" y="181"/>
                  <a:pt x="131" y="181"/>
                </a:cubicBezTo>
                <a:cubicBezTo>
                  <a:pt x="131" y="181"/>
                  <a:pt x="132" y="181"/>
                  <a:pt x="132" y="180"/>
                </a:cubicBezTo>
                <a:cubicBezTo>
                  <a:pt x="133" y="180"/>
                  <a:pt x="134" y="180"/>
                  <a:pt x="135" y="180"/>
                </a:cubicBezTo>
                <a:cubicBezTo>
                  <a:pt x="135" y="180"/>
                  <a:pt x="136" y="180"/>
                  <a:pt x="136" y="180"/>
                </a:cubicBezTo>
                <a:cubicBezTo>
                  <a:pt x="137" y="180"/>
                  <a:pt x="138" y="180"/>
                  <a:pt x="139" y="180"/>
                </a:cubicBezTo>
                <a:cubicBezTo>
                  <a:pt x="140" y="180"/>
                  <a:pt x="140" y="180"/>
                  <a:pt x="140" y="180"/>
                </a:cubicBezTo>
                <a:cubicBezTo>
                  <a:pt x="141" y="179"/>
                  <a:pt x="142" y="179"/>
                  <a:pt x="144" y="179"/>
                </a:cubicBezTo>
                <a:cubicBezTo>
                  <a:pt x="144" y="179"/>
                  <a:pt x="144" y="179"/>
                  <a:pt x="145" y="179"/>
                </a:cubicBezTo>
                <a:cubicBezTo>
                  <a:pt x="146" y="179"/>
                  <a:pt x="147" y="179"/>
                  <a:pt x="148" y="179"/>
                </a:cubicBezTo>
                <a:cubicBezTo>
                  <a:pt x="148" y="179"/>
                  <a:pt x="148" y="179"/>
                  <a:pt x="149" y="179"/>
                </a:cubicBezTo>
                <a:cubicBezTo>
                  <a:pt x="150" y="180"/>
                  <a:pt x="151" y="180"/>
                  <a:pt x="153" y="180"/>
                </a:cubicBezTo>
                <a:cubicBezTo>
                  <a:pt x="154" y="180"/>
                  <a:pt x="155" y="180"/>
                  <a:pt x="157" y="180"/>
                </a:cubicBezTo>
                <a:cubicBezTo>
                  <a:pt x="157" y="180"/>
                  <a:pt x="157" y="180"/>
                  <a:pt x="158" y="180"/>
                </a:cubicBezTo>
                <a:cubicBezTo>
                  <a:pt x="159" y="180"/>
                  <a:pt x="160" y="181"/>
                  <a:pt x="161" y="181"/>
                </a:cubicBezTo>
                <a:cubicBezTo>
                  <a:pt x="161" y="181"/>
                  <a:pt x="161" y="181"/>
                  <a:pt x="162" y="181"/>
                </a:cubicBezTo>
                <a:cubicBezTo>
                  <a:pt x="163" y="181"/>
                  <a:pt x="164" y="181"/>
                  <a:pt x="165" y="182"/>
                </a:cubicBezTo>
                <a:cubicBezTo>
                  <a:pt x="166" y="182"/>
                  <a:pt x="166" y="182"/>
                  <a:pt x="166" y="182"/>
                </a:cubicBezTo>
                <a:cubicBezTo>
                  <a:pt x="167" y="182"/>
                  <a:pt x="168" y="182"/>
                  <a:pt x="169" y="183"/>
                </a:cubicBezTo>
                <a:cubicBezTo>
                  <a:pt x="169" y="183"/>
                  <a:pt x="170" y="183"/>
                  <a:pt x="170" y="183"/>
                </a:cubicBezTo>
                <a:cubicBezTo>
                  <a:pt x="171" y="183"/>
                  <a:pt x="172" y="184"/>
                  <a:pt x="173" y="184"/>
                </a:cubicBezTo>
                <a:cubicBezTo>
                  <a:pt x="173" y="184"/>
                  <a:pt x="174" y="184"/>
                  <a:pt x="174" y="184"/>
                </a:cubicBezTo>
                <a:cubicBezTo>
                  <a:pt x="175" y="185"/>
                  <a:pt x="176" y="185"/>
                  <a:pt x="177" y="186"/>
                </a:cubicBezTo>
                <a:cubicBezTo>
                  <a:pt x="182" y="188"/>
                  <a:pt x="187" y="190"/>
                  <a:pt x="191" y="193"/>
                </a:cubicBezTo>
                <a:cubicBezTo>
                  <a:pt x="192" y="193"/>
                  <a:pt x="193" y="194"/>
                  <a:pt x="193" y="194"/>
                </a:cubicBezTo>
                <a:cubicBezTo>
                  <a:pt x="194" y="195"/>
                  <a:pt x="194" y="195"/>
                  <a:pt x="194" y="195"/>
                </a:cubicBezTo>
                <a:cubicBezTo>
                  <a:pt x="195" y="195"/>
                  <a:pt x="196" y="196"/>
                  <a:pt x="196" y="196"/>
                </a:cubicBezTo>
                <a:cubicBezTo>
                  <a:pt x="196" y="197"/>
                  <a:pt x="196" y="197"/>
                  <a:pt x="197" y="197"/>
                </a:cubicBezTo>
                <a:cubicBezTo>
                  <a:pt x="199" y="198"/>
                  <a:pt x="201" y="200"/>
                  <a:pt x="203" y="202"/>
                </a:cubicBezTo>
                <a:cubicBezTo>
                  <a:pt x="203" y="203"/>
                  <a:pt x="204" y="203"/>
                  <a:pt x="204" y="203"/>
                </a:cubicBezTo>
                <a:cubicBezTo>
                  <a:pt x="204" y="203"/>
                  <a:pt x="205" y="204"/>
                  <a:pt x="206" y="205"/>
                </a:cubicBezTo>
                <a:cubicBezTo>
                  <a:pt x="206" y="205"/>
                  <a:pt x="206" y="205"/>
                  <a:pt x="206" y="205"/>
                </a:cubicBezTo>
                <a:cubicBezTo>
                  <a:pt x="209" y="208"/>
                  <a:pt x="211" y="211"/>
                  <a:pt x="214" y="214"/>
                </a:cubicBezTo>
                <a:cubicBezTo>
                  <a:pt x="214" y="214"/>
                  <a:pt x="214" y="215"/>
                  <a:pt x="214" y="215"/>
                </a:cubicBezTo>
                <a:cubicBezTo>
                  <a:pt x="215" y="216"/>
                  <a:pt x="215" y="216"/>
                  <a:pt x="216" y="217"/>
                </a:cubicBezTo>
                <a:cubicBezTo>
                  <a:pt x="216" y="217"/>
                  <a:pt x="216" y="217"/>
                  <a:pt x="216" y="217"/>
                </a:cubicBezTo>
                <a:cubicBezTo>
                  <a:pt x="218" y="220"/>
                  <a:pt x="219" y="222"/>
                  <a:pt x="221" y="225"/>
                </a:cubicBezTo>
                <a:cubicBezTo>
                  <a:pt x="221" y="225"/>
                  <a:pt x="221" y="225"/>
                  <a:pt x="221" y="225"/>
                </a:cubicBezTo>
                <a:cubicBezTo>
                  <a:pt x="221" y="226"/>
                  <a:pt x="221" y="227"/>
                  <a:pt x="222" y="228"/>
                </a:cubicBezTo>
                <a:cubicBezTo>
                  <a:pt x="222" y="228"/>
                  <a:pt x="222" y="228"/>
                  <a:pt x="222" y="229"/>
                </a:cubicBezTo>
                <a:cubicBezTo>
                  <a:pt x="223" y="229"/>
                  <a:pt x="223" y="230"/>
                  <a:pt x="223" y="231"/>
                </a:cubicBezTo>
                <a:cubicBezTo>
                  <a:pt x="225" y="236"/>
                  <a:pt x="227" y="241"/>
                  <a:pt x="228" y="246"/>
                </a:cubicBezTo>
                <a:cubicBezTo>
                  <a:pt x="228" y="247"/>
                  <a:pt x="229" y="248"/>
                  <a:pt x="229" y="249"/>
                </a:cubicBezTo>
                <a:cubicBezTo>
                  <a:pt x="229" y="250"/>
                  <a:pt x="229" y="250"/>
                  <a:pt x="229" y="251"/>
                </a:cubicBezTo>
                <a:cubicBezTo>
                  <a:pt x="229" y="252"/>
                  <a:pt x="229" y="252"/>
                  <a:pt x="229" y="253"/>
                </a:cubicBezTo>
                <a:cubicBezTo>
                  <a:pt x="229" y="254"/>
                  <a:pt x="229" y="254"/>
                  <a:pt x="229" y="255"/>
                </a:cubicBezTo>
                <a:cubicBezTo>
                  <a:pt x="230" y="256"/>
                  <a:pt x="230" y="257"/>
                  <a:pt x="230" y="258"/>
                </a:cubicBezTo>
                <a:cubicBezTo>
                  <a:pt x="230" y="258"/>
                  <a:pt x="230" y="258"/>
                  <a:pt x="230" y="258"/>
                </a:cubicBezTo>
                <a:cubicBezTo>
                  <a:pt x="230" y="260"/>
                  <a:pt x="230" y="261"/>
                  <a:pt x="230" y="262"/>
                </a:cubicBezTo>
                <a:lnTo>
                  <a:pt x="230" y="263"/>
                </a:lnTo>
                <a:cubicBezTo>
                  <a:pt x="230" y="264"/>
                  <a:pt x="230" y="265"/>
                  <a:pt x="230" y="266"/>
                </a:cubicBezTo>
                <a:cubicBezTo>
                  <a:pt x="230" y="267"/>
                  <a:pt x="230" y="267"/>
                  <a:pt x="230" y="267"/>
                </a:cubicBezTo>
                <a:cubicBezTo>
                  <a:pt x="230" y="269"/>
                  <a:pt x="230" y="270"/>
                  <a:pt x="230" y="271"/>
                </a:cubicBezTo>
                <a:cubicBezTo>
                  <a:pt x="230" y="273"/>
                  <a:pt x="229" y="274"/>
                  <a:pt x="229" y="275"/>
                </a:cubicBezTo>
                <a:close/>
                <a:moveTo>
                  <a:pt x="287" y="301"/>
                </a:moveTo>
                <a:lnTo>
                  <a:pt x="291" y="251"/>
                </a:lnTo>
                <a:lnTo>
                  <a:pt x="262" y="249"/>
                </a:lnTo>
                <a:cubicBezTo>
                  <a:pt x="260" y="235"/>
                  <a:pt x="256" y="221"/>
                  <a:pt x="250" y="209"/>
                </a:cubicBezTo>
                <a:lnTo>
                  <a:pt x="272" y="190"/>
                </a:lnTo>
                <a:lnTo>
                  <a:pt x="239" y="152"/>
                </a:lnTo>
                <a:lnTo>
                  <a:pt x="217" y="171"/>
                </a:lnTo>
                <a:cubicBezTo>
                  <a:pt x="206" y="162"/>
                  <a:pt x="194" y="156"/>
                  <a:pt x="180" y="152"/>
                </a:cubicBezTo>
                <a:lnTo>
                  <a:pt x="183" y="123"/>
                </a:lnTo>
                <a:lnTo>
                  <a:pt x="133" y="118"/>
                </a:lnTo>
                <a:lnTo>
                  <a:pt x="130" y="147"/>
                </a:lnTo>
                <a:cubicBezTo>
                  <a:pt x="116" y="149"/>
                  <a:pt x="103" y="153"/>
                  <a:pt x="91" y="160"/>
                </a:cubicBezTo>
                <a:lnTo>
                  <a:pt x="72" y="138"/>
                </a:lnTo>
                <a:lnTo>
                  <a:pt x="34" y="170"/>
                </a:lnTo>
                <a:lnTo>
                  <a:pt x="52" y="192"/>
                </a:lnTo>
                <a:cubicBezTo>
                  <a:pt x="44" y="203"/>
                  <a:pt x="37" y="215"/>
                  <a:pt x="33" y="229"/>
                </a:cubicBezTo>
                <a:lnTo>
                  <a:pt x="4" y="227"/>
                </a:lnTo>
                <a:lnTo>
                  <a:pt x="0" y="276"/>
                </a:lnTo>
                <a:lnTo>
                  <a:pt x="29" y="279"/>
                </a:lnTo>
                <a:cubicBezTo>
                  <a:pt x="30" y="293"/>
                  <a:pt x="35" y="307"/>
                  <a:pt x="41" y="319"/>
                </a:cubicBezTo>
                <a:lnTo>
                  <a:pt x="19" y="337"/>
                </a:lnTo>
                <a:lnTo>
                  <a:pt x="51" y="376"/>
                </a:lnTo>
                <a:lnTo>
                  <a:pt x="73" y="357"/>
                </a:lnTo>
                <a:cubicBezTo>
                  <a:pt x="84" y="366"/>
                  <a:pt x="97" y="372"/>
                  <a:pt x="111" y="376"/>
                </a:cubicBezTo>
                <a:lnTo>
                  <a:pt x="108" y="405"/>
                </a:lnTo>
                <a:lnTo>
                  <a:pt x="158" y="410"/>
                </a:lnTo>
                <a:lnTo>
                  <a:pt x="160" y="381"/>
                </a:lnTo>
                <a:cubicBezTo>
                  <a:pt x="175" y="379"/>
                  <a:pt x="188" y="375"/>
                  <a:pt x="200" y="368"/>
                </a:cubicBezTo>
                <a:lnTo>
                  <a:pt x="219" y="390"/>
                </a:lnTo>
                <a:lnTo>
                  <a:pt x="257" y="358"/>
                </a:lnTo>
                <a:lnTo>
                  <a:pt x="239" y="336"/>
                </a:lnTo>
                <a:cubicBezTo>
                  <a:pt x="247" y="325"/>
                  <a:pt x="254" y="312"/>
                  <a:pt x="258" y="299"/>
                </a:cubicBezTo>
                <a:lnTo>
                  <a:pt x="287" y="301"/>
                </a:lnTo>
                <a:close/>
                <a:moveTo>
                  <a:pt x="437" y="233"/>
                </a:moveTo>
                <a:cubicBezTo>
                  <a:pt x="437" y="234"/>
                  <a:pt x="437" y="234"/>
                  <a:pt x="436" y="234"/>
                </a:cubicBezTo>
                <a:cubicBezTo>
                  <a:pt x="436" y="235"/>
                  <a:pt x="436" y="235"/>
                  <a:pt x="436" y="236"/>
                </a:cubicBezTo>
                <a:cubicBezTo>
                  <a:pt x="436" y="236"/>
                  <a:pt x="436" y="237"/>
                  <a:pt x="436" y="237"/>
                </a:cubicBezTo>
                <a:cubicBezTo>
                  <a:pt x="436" y="238"/>
                  <a:pt x="436" y="239"/>
                  <a:pt x="435" y="239"/>
                </a:cubicBezTo>
                <a:cubicBezTo>
                  <a:pt x="435" y="240"/>
                  <a:pt x="435" y="240"/>
                  <a:pt x="435" y="240"/>
                </a:cubicBezTo>
                <a:cubicBezTo>
                  <a:pt x="435" y="241"/>
                  <a:pt x="435" y="241"/>
                  <a:pt x="435" y="242"/>
                </a:cubicBezTo>
                <a:cubicBezTo>
                  <a:pt x="435" y="242"/>
                  <a:pt x="435" y="243"/>
                  <a:pt x="434" y="243"/>
                </a:cubicBezTo>
                <a:cubicBezTo>
                  <a:pt x="434" y="244"/>
                  <a:pt x="434" y="244"/>
                  <a:pt x="434" y="245"/>
                </a:cubicBezTo>
                <a:cubicBezTo>
                  <a:pt x="434" y="245"/>
                  <a:pt x="434" y="245"/>
                  <a:pt x="434" y="246"/>
                </a:cubicBezTo>
                <a:cubicBezTo>
                  <a:pt x="432" y="250"/>
                  <a:pt x="430" y="254"/>
                  <a:pt x="428" y="258"/>
                </a:cubicBezTo>
                <a:cubicBezTo>
                  <a:pt x="427" y="258"/>
                  <a:pt x="427" y="259"/>
                  <a:pt x="427" y="259"/>
                </a:cubicBezTo>
                <a:cubicBezTo>
                  <a:pt x="426" y="259"/>
                  <a:pt x="426" y="259"/>
                  <a:pt x="426" y="260"/>
                </a:cubicBezTo>
                <a:cubicBezTo>
                  <a:pt x="426" y="260"/>
                  <a:pt x="426" y="261"/>
                  <a:pt x="425" y="261"/>
                </a:cubicBezTo>
                <a:cubicBezTo>
                  <a:pt x="425" y="261"/>
                  <a:pt x="425" y="261"/>
                  <a:pt x="425" y="261"/>
                </a:cubicBezTo>
                <a:cubicBezTo>
                  <a:pt x="424" y="263"/>
                  <a:pt x="422" y="265"/>
                  <a:pt x="421" y="266"/>
                </a:cubicBezTo>
                <a:cubicBezTo>
                  <a:pt x="421" y="266"/>
                  <a:pt x="421" y="266"/>
                  <a:pt x="421" y="266"/>
                </a:cubicBezTo>
                <a:cubicBezTo>
                  <a:pt x="420" y="267"/>
                  <a:pt x="420" y="267"/>
                  <a:pt x="419" y="268"/>
                </a:cubicBezTo>
                <a:cubicBezTo>
                  <a:pt x="419" y="268"/>
                  <a:pt x="419" y="268"/>
                  <a:pt x="419" y="268"/>
                </a:cubicBezTo>
                <a:cubicBezTo>
                  <a:pt x="417" y="270"/>
                  <a:pt x="415" y="272"/>
                  <a:pt x="413" y="273"/>
                </a:cubicBezTo>
                <a:cubicBezTo>
                  <a:pt x="413" y="274"/>
                  <a:pt x="412" y="274"/>
                  <a:pt x="412" y="274"/>
                </a:cubicBezTo>
                <a:cubicBezTo>
                  <a:pt x="412" y="274"/>
                  <a:pt x="411" y="274"/>
                  <a:pt x="411" y="275"/>
                </a:cubicBezTo>
                <a:cubicBezTo>
                  <a:pt x="411" y="275"/>
                  <a:pt x="410" y="275"/>
                  <a:pt x="410" y="275"/>
                </a:cubicBezTo>
                <a:cubicBezTo>
                  <a:pt x="409" y="276"/>
                  <a:pt x="407" y="277"/>
                  <a:pt x="405" y="278"/>
                </a:cubicBezTo>
                <a:cubicBezTo>
                  <a:pt x="405" y="278"/>
                  <a:pt x="405" y="278"/>
                  <a:pt x="405" y="278"/>
                </a:cubicBezTo>
                <a:cubicBezTo>
                  <a:pt x="404" y="279"/>
                  <a:pt x="404" y="279"/>
                  <a:pt x="403" y="279"/>
                </a:cubicBezTo>
                <a:cubicBezTo>
                  <a:pt x="403" y="279"/>
                  <a:pt x="403" y="279"/>
                  <a:pt x="403" y="279"/>
                </a:cubicBezTo>
                <a:cubicBezTo>
                  <a:pt x="402" y="280"/>
                  <a:pt x="401" y="280"/>
                  <a:pt x="401" y="280"/>
                </a:cubicBezTo>
                <a:cubicBezTo>
                  <a:pt x="397" y="282"/>
                  <a:pt x="394" y="283"/>
                  <a:pt x="390" y="283"/>
                </a:cubicBezTo>
                <a:lnTo>
                  <a:pt x="390" y="284"/>
                </a:lnTo>
                <a:cubicBezTo>
                  <a:pt x="390" y="284"/>
                  <a:pt x="389" y="284"/>
                  <a:pt x="388" y="284"/>
                </a:cubicBezTo>
                <a:cubicBezTo>
                  <a:pt x="388" y="284"/>
                  <a:pt x="387" y="284"/>
                  <a:pt x="387" y="284"/>
                </a:cubicBezTo>
                <a:cubicBezTo>
                  <a:pt x="386" y="284"/>
                  <a:pt x="386" y="284"/>
                  <a:pt x="385" y="284"/>
                </a:cubicBezTo>
                <a:cubicBezTo>
                  <a:pt x="385" y="284"/>
                  <a:pt x="385" y="284"/>
                  <a:pt x="384" y="284"/>
                </a:cubicBezTo>
                <a:cubicBezTo>
                  <a:pt x="383" y="285"/>
                  <a:pt x="383" y="285"/>
                  <a:pt x="382" y="285"/>
                </a:cubicBezTo>
                <a:cubicBezTo>
                  <a:pt x="382" y="285"/>
                  <a:pt x="382" y="285"/>
                  <a:pt x="382" y="285"/>
                </a:cubicBezTo>
                <a:cubicBezTo>
                  <a:pt x="381" y="285"/>
                  <a:pt x="380" y="285"/>
                  <a:pt x="379" y="285"/>
                </a:cubicBezTo>
                <a:cubicBezTo>
                  <a:pt x="379" y="285"/>
                  <a:pt x="378" y="285"/>
                  <a:pt x="378" y="285"/>
                </a:cubicBezTo>
                <a:cubicBezTo>
                  <a:pt x="378" y="285"/>
                  <a:pt x="377" y="285"/>
                  <a:pt x="376" y="285"/>
                </a:cubicBezTo>
                <a:cubicBezTo>
                  <a:pt x="376" y="285"/>
                  <a:pt x="376" y="285"/>
                  <a:pt x="375" y="285"/>
                </a:cubicBezTo>
                <a:cubicBezTo>
                  <a:pt x="374" y="285"/>
                  <a:pt x="374" y="285"/>
                  <a:pt x="373" y="285"/>
                </a:cubicBezTo>
                <a:cubicBezTo>
                  <a:pt x="372" y="285"/>
                  <a:pt x="371" y="284"/>
                  <a:pt x="370" y="284"/>
                </a:cubicBezTo>
                <a:cubicBezTo>
                  <a:pt x="370" y="284"/>
                  <a:pt x="369" y="284"/>
                  <a:pt x="369" y="284"/>
                </a:cubicBezTo>
                <a:cubicBezTo>
                  <a:pt x="368" y="284"/>
                  <a:pt x="368" y="284"/>
                  <a:pt x="367" y="284"/>
                </a:cubicBezTo>
                <a:cubicBezTo>
                  <a:pt x="367" y="284"/>
                  <a:pt x="367" y="284"/>
                  <a:pt x="366" y="284"/>
                </a:cubicBezTo>
                <a:cubicBezTo>
                  <a:pt x="365" y="284"/>
                  <a:pt x="365" y="283"/>
                  <a:pt x="364" y="283"/>
                </a:cubicBezTo>
                <a:cubicBezTo>
                  <a:pt x="364" y="283"/>
                  <a:pt x="364" y="283"/>
                  <a:pt x="363" y="283"/>
                </a:cubicBezTo>
                <a:cubicBezTo>
                  <a:pt x="363" y="283"/>
                  <a:pt x="362" y="283"/>
                  <a:pt x="361" y="282"/>
                </a:cubicBezTo>
                <a:cubicBezTo>
                  <a:pt x="361" y="282"/>
                  <a:pt x="361" y="282"/>
                  <a:pt x="360" y="282"/>
                </a:cubicBezTo>
                <a:cubicBezTo>
                  <a:pt x="360" y="282"/>
                  <a:pt x="359" y="282"/>
                  <a:pt x="359" y="282"/>
                </a:cubicBezTo>
                <a:cubicBezTo>
                  <a:pt x="358" y="282"/>
                  <a:pt x="358" y="281"/>
                  <a:pt x="358" y="281"/>
                </a:cubicBezTo>
                <a:cubicBezTo>
                  <a:pt x="357" y="281"/>
                  <a:pt x="356" y="281"/>
                  <a:pt x="355" y="280"/>
                </a:cubicBezTo>
                <a:cubicBezTo>
                  <a:pt x="352" y="279"/>
                  <a:pt x="349" y="277"/>
                  <a:pt x="346" y="275"/>
                </a:cubicBezTo>
                <a:cubicBezTo>
                  <a:pt x="345" y="275"/>
                  <a:pt x="345" y="275"/>
                  <a:pt x="344" y="274"/>
                </a:cubicBezTo>
                <a:cubicBezTo>
                  <a:pt x="344" y="274"/>
                  <a:pt x="344" y="274"/>
                  <a:pt x="344" y="274"/>
                </a:cubicBezTo>
                <a:cubicBezTo>
                  <a:pt x="343" y="274"/>
                  <a:pt x="343" y="273"/>
                  <a:pt x="342" y="273"/>
                </a:cubicBezTo>
                <a:cubicBezTo>
                  <a:pt x="342" y="273"/>
                  <a:pt x="342" y="273"/>
                  <a:pt x="342" y="273"/>
                </a:cubicBezTo>
                <a:cubicBezTo>
                  <a:pt x="340" y="271"/>
                  <a:pt x="339" y="270"/>
                  <a:pt x="337" y="269"/>
                </a:cubicBezTo>
                <a:cubicBezTo>
                  <a:pt x="337" y="269"/>
                  <a:pt x="337" y="269"/>
                  <a:pt x="337" y="268"/>
                </a:cubicBezTo>
                <a:cubicBezTo>
                  <a:pt x="336" y="268"/>
                  <a:pt x="336" y="268"/>
                  <a:pt x="335" y="267"/>
                </a:cubicBezTo>
                <a:cubicBezTo>
                  <a:pt x="335" y="267"/>
                  <a:pt x="335" y="267"/>
                  <a:pt x="335" y="267"/>
                </a:cubicBezTo>
                <a:cubicBezTo>
                  <a:pt x="333" y="265"/>
                  <a:pt x="331" y="263"/>
                  <a:pt x="330" y="260"/>
                </a:cubicBezTo>
                <a:cubicBezTo>
                  <a:pt x="330" y="260"/>
                  <a:pt x="330" y="260"/>
                  <a:pt x="329" y="260"/>
                </a:cubicBezTo>
                <a:cubicBezTo>
                  <a:pt x="329" y="259"/>
                  <a:pt x="329" y="259"/>
                  <a:pt x="328" y="258"/>
                </a:cubicBezTo>
                <a:cubicBezTo>
                  <a:pt x="328" y="258"/>
                  <a:pt x="328" y="258"/>
                  <a:pt x="328" y="258"/>
                </a:cubicBezTo>
                <a:cubicBezTo>
                  <a:pt x="327" y="256"/>
                  <a:pt x="326" y="255"/>
                  <a:pt x="325" y="253"/>
                </a:cubicBezTo>
                <a:cubicBezTo>
                  <a:pt x="325" y="253"/>
                  <a:pt x="325" y="253"/>
                  <a:pt x="325" y="253"/>
                </a:cubicBezTo>
                <a:cubicBezTo>
                  <a:pt x="325" y="252"/>
                  <a:pt x="324" y="251"/>
                  <a:pt x="324" y="251"/>
                </a:cubicBezTo>
                <a:cubicBezTo>
                  <a:pt x="324" y="251"/>
                  <a:pt x="324" y="250"/>
                  <a:pt x="324" y="250"/>
                </a:cubicBezTo>
                <a:cubicBezTo>
                  <a:pt x="324" y="250"/>
                  <a:pt x="323" y="249"/>
                  <a:pt x="323" y="249"/>
                </a:cubicBezTo>
                <a:cubicBezTo>
                  <a:pt x="321" y="244"/>
                  <a:pt x="320" y="240"/>
                  <a:pt x="319" y="236"/>
                </a:cubicBezTo>
                <a:cubicBezTo>
                  <a:pt x="319" y="235"/>
                  <a:pt x="319" y="235"/>
                  <a:pt x="319" y="235"/>
                </a:cubicBezTo>
                <a:cubicBezTo>
                  <a:pt x="319" y="234"/>
                  <a:pt x="319" y="234"/>
                  <a:pt x="319" y="233"/>
                </a:cubicBezTo>
                <a:cubicBezTo>
                  <a:pt x="319" y="233"/>
                  <a:pt x="319" y="232"/>
                  <a:pt x="319" y="232"/>
                </a:cubicBezTo>
                <a:cubicBezTo>
                  <a:pt x="319" y="231"/>
                  <a:pt x="319" y="230"/>
                  <a:pt x="318" y="230"/>
                </a:cubicBezTo>
                <a:cubicBezTo>
                  <a:pt x="318" y="230"/>
                  <a:pt x="318" y="229"/>
                  <a:pt x="318" y="229"/>
                </a:cubicBezTo>
                <a:cubicBezTo>
                  <a:pt x="318" y="229"/>
                  <a:pt x="318" y="228"/>
                  <a:pt x="318" y="227"/>
                </a:cubicBezTo>
                <a:cubicBezTo>
                  <a:pt x="318" y="226"/>
                  <a:pt x="318" y="226"/>
                  <a:pt x="318" y="226"/>
                </a:cubicBezTo>
                <a:cubicBezTo>
                  <a:pt x="318" y="225"/>
                  <a:pt x="318" y="225"/>
                  <a:pt x="318" y="224"/>
                </a:cubicBezTo>
                <a:cubicBezTo>
                  <a:pt x="318" y="224"/>
                  <a:pt x="318" y="223"/>
                  <a:pt x="318" y="223"/>
                </a:cubicBezTo>
                <a:cubicBezTo>
                  <a:pt x="318" y="222"/>
                  <a:pt x="318" y="221"/>
                  <a:pt x="319" y="220"/>
                </a:cubicBezTo>
                <a:cubicBezTo>
                  <a:pt x="319" y="219"/>
                  <a:pt x="319" y="219"/>
                  <a:pt x="319" y="218"/>
                </a:cubicBezTo>
                <a:cubicBezTo>
                  <a:pt x="319" y="217"/>
                  <a:pt x="319" y="217"/>
                  <a:pt x="319" y="217"/>
                </a:cubicBezTo>
                <a:cubicBezTo>
                  <a:pt x="319" y="216"/>
                  <a:pt x="319" y="216"/>
                  <a:pt x="319" y="215"/>
                </a:cubicBezTo>
                <a:cubicBezTo>
                  <a:pt x="319" y="215"/>
                  <a:pt x="319" y="214"/>
                  <a:pt x="319" y="214"/>
                </a:cubicBezTo>
                <a:cubicBezTo>
                  <a:pt x="320" y="213"/>
                  <a:pt x="320" y="212"/>
                  <a:pt x="320" y="211"/>
                </a:cubicBezTo>
                <a:cubicBezTo>
                  <a:pt x="320" y="211"/>
                  <a:pt x="320" y="211"/>
                  <a:pt x="320" y="211"/>
                </a:cubicBezTo>
                <a:cubicBezTo>
                  <a:pt x="320" y="210"/>
                  <a:pt x="320" y="210"/>
                  <a:pt x="321" y="209"/>
                </a:cubicBezTo>
                <a:cubicBezTo>
                  <a:pt x="321" y="209"/>
                  <a:pt x="321" y="208"/>
                  <a:pt x="321" y="208"/>
                </a:cubicBezTo>
                <a:cubicBezTo>
                  <a:pt x="321" y="207"/>
                  <a:pt x="321" y="207"/>
                  <a:pt x="322" y="206"/>
                </a:cubicBezTo>
                <a:cubicBezTo>
                  <a:pt x="322" y="206"/>
                  <a:pt x="322" y="206"/>
                  <a:pt x="322" y="205"/>
                </a:cubicBezTo>
                <a:cubicBezTo>
                  <a:pt x="322" y="205"/>
                  <a:pt x="322" y="204"/>
                  <a:pt x="323" y="203"/>
                </a:cubicBezTo>
                <a:cubicBezTo>
                  <a:pt x="323" y="203"/>
                  <a:pt x="323" y="203"/>
                  <a:pt x="323" y="203"/>
                </a:cubicBezTo>
                <a:cubicBezTo>
                  <a:pt x="324" y="200"/>
                  <a:pt x="326" y="196"/>
                  <a:pt x="328" y="193"/>
                </a:cubicBezTo>
                <a:cubicBezTo>
                  <a:pt x="328" y="193"/>
                  <a:pt x="328" y="192"/>
                  <a:pt x="329" y="192"/>
                </a:cubicBezTo>
                <a:cubicBezTo>
                  <a:pt x="329" y="192"/>
                  <a:pt x="329" y="191"/>
                  <a:pt x="329" y="191"/>
                </a:cubicBezTo>
                <a:cubicBezTo>
                  <a:pt x="330" y="191"/>
                  <a:pt x="330" y="190"/>
                  <a:pt x="330" y="190"/>
                </a:cubicBezTo>
                <a:cubicBezTo>
                  <a:pt x="330" y="190"/>
                  <a:pt x="330" y="190"/>
                  <a:pt x="330" y="190"/>
                </a:cubicBezTo>
                <a:cubicBezTo>
                  <a:pt x="332" y="188"/>
                  <a:pt x="333" y="186"/>
                  <a:pt x="335" y="185"/>
                </a:cubicBezTo>
                <a:cubicBezTo>
                  <a:pt x="335" y="185"/>
                  <a:pt x="335" y="185"/>
                  <a:pt x="335" y="185"/>
                </a:cubicBezTo>
                <a:cubicBezTo>
                  <a:pt x="335" y="184"/>
                  <a:pt x="336" y="184"/>
                  <a:pt x="336" y="183"/>
                </a:cubicBezTo>
                <a:cubicBezTo>
                  <a:pt x="336" y="183"/>
                  <a:pt x="336" y="183"/>
                  <a:pt x="336" y="183"/>
                </a:cubicBezTo>
                <a:cubicBezTo>
                  <a:pt x="338" y="181"/>
                  <a:pt x="341" y="179"/>
                  <a:pt x="343" y="177"/>
                </a:cubicBezTo>
                <a:cubicBezTo>
                  <a:pt x="343" y="177"/>
                  <a:pt x="343" y="177"/>
                  <a:pt x="343" y="177"/>
                </a:cubicBezTo>
                <a:cubicBezTo>
                  <a:pt x="344" y="177"/>
                  <a:pt x="344" y="176"/>
                  <a:pt x="345" y="176"/>
                </a:cubicBezTo>
                <a:cubicBezTo>
                  <a:pt x="345" y="176"/>
                  <a:pt x="345" y="176"/>
                  <a:pt x="345" y="176"/>
                </a:cubicBezTo>
                <a:cubicBezTo>
                  <a:pt x="347" y="175"/>
                  <a:pt x="349" y="174"/>
                  <a:pt x="350" y="173"/>
                </a:cubicBezTo>
                <a:cubicBezTo>
                  <a:pt x="351" y="173"/>
                  <a:pt x="351" y="173"/>
                  <a:pt x="351" y="173"/>
                </a:cubicBezTo>
                <a:cubicBezTo>
                  <a:pt x="351" y="172"/>
                  <a:pt x="352" y="172"/>
                  <a:pt x="352" y="172"/>
                </a:cubicBezTo>
                <a:cubicBezTo>
                  <a:pt x="353" y="172"/>
                  <a:pt x="353" y="172"/>
                  <a:pt x="353" y="172"/>
                </a:cubicBezTo>
                <a:cubicBezTo>
                  <a:pt x="353" y="171"/>
                  <a:pt x="354" y="171"/>
                  <a:pt x="355" y="171"/>
                </a:cubicBezTo>
                <a:cubicBezTo>
                  <a:pt x="358" y="169"/>
                  <a:pt x="362" y="168"/>
                  <a:pt x="365" y="167"/>
                </a:cubicBezTo>
                <a:cubicBezTo>
                  <a:pt x="366" y="167"/>
                  <a:pt x="367" y="167"/>
                  <a:pt x="368" y="167"/>
                </a:cubicBezTo>
                <a:cubicBezTo>
                  <a:pt x="368" y="167"/>
                  <a:pt x="368" y="167"/>
                  <a:pt x="368" y="167"/>
                </a:cubicBezTo>
                <a:cubicBezTo>
                  <a:pt x="369" y="167"/>
                  <a:pt x="370" y="167"/>
                  <a:pt x="370" y="167"/>
                </a:cubicBezTo>
                <a:cubicBezTo>
                  <a:pt x="371" y="167"/>
                  <a:pt x="371" y="166"/>
                  <a:pt x="371" y="166"/>
                </a:cubicBezTo>
                <a:cubicBezTo>
                  <a:pt x="372" y="166"/>
                  <a:pt x="373" y="166"/>
                  <a:pt x="374" y="166"/>
                </a:cubicBezTo>
                <a:cubicBezTo>
                  <a:pt x="374" y="166"/>
                  <a:pt x="374" y="166"/>
                  <a:pt x="374" y="166"/>
                </a:cubicBezTo>
                <a:cubicBezTo>
                  <a:pt x="375" y="166"/>
                  <a:pt x="376" y="166"/>
                  <a:pt x="376" y="166"/>
                </a:cubicBezTo>
                <a:cubicBezTo>
                  <a:pt x="377" y="166"/>
                  <a:pt x="377" y="166"/>
                  <a:pt x="377" y="166"/>
                </a:cubicBezTo>
                <a:cubicBezTo>
                  <a:pt x="378" y="166"/>
                  <a:pt x="379" y="166"/>
                  <a:pt x="379" y="166"/>
                </a:cubicBezTo>
                <a:cubicBezTo>
                  <a:pt x="380" y="166"/>
                  <a:pt x="380" y="166"/>
                  <a:pt x="380" y="166"/>
                </a:cubicBezTo>
                <a:cubicBezTo>
                  <a:pt x="381" y="166"/>
                  <a:pt x="382" y="166"/>
                  <a:pt x="383" y="166"/>
                </a:cubicBezTo>
                <a:cubicBezTo>
                  <a:pt x="384" y="166"/>
                  <a:pt x="385" y="166"/>
                  <a:pt x="386" y="167"/>
                </a:cubicBezTo>
                <a:cubicBezTo>
                  <a:pt x="386" y="167"/>
                  <a:pt x="386" y="167"/>
                  <a:pt x="386" y="167"/>
                </a:cubicBezTo>
                <a:cubicBezTo>
                  <a:pt x="387" y="167"/>
                  <a:pt x="388" y="167"/>
                  <a:pt x="388" y="167"/>
                </a:cubicBezTo>
                <a:cubicBezTo>
                  <a:pt x="389" y="167"/>
                  <a:pt x="389" y="167"/>
                  <a:pt x="389" y="167"/>
                </a:cubicBezTo>
                <a:cubicBezTo>
                  <a:pt x="390" y="167"/>
                  <a:pt x="391" y="168"/>
                  <a:pt x="392" y="168"/>
                </a:cubicBezTo>
                <a:cubicBezTo>
                  <a:pt x="392" y="168"/>
                  <a:pt x="392" y="168"/>
                  <a:pt x="392" y="168"/>
                </a:cubicBezTo>
                <a:cubicBezTo>
                  <a:pt x="393" y="168"/>
                  <a:pt x="394" y="168"/>
                  <a:pt x="394" y="168"/>
                </a:cubicBezTo>
                <a:cubicBezTo>
                  <a:pt x="395" y="169"/>
                  <a:pt x="395" y="169"/>
                  <a:pt x="395" y="169"/>
                </a:cubicBezTo>
                <a:cubicBezTo>
                  <a:pt x="396" y="169"/>
                  <a:pt x="396" y="169"/>
                  <a:pt x="397" y="169"/>
                </a:cubicBezTo>
                <a:cubicBezTo>
                  <a:pt x="397" y="169"/>
                  <a:pt x="398" y="169"/>
                  <a:pt x="398" y="170"/>
                </a:cubicBezTo>
                <a:cubicBezTo>
                  <a:pt x="399" y="170"/>
                  <a:pt x="399" y="170"/>
                  <a:pt x="400" y="170"/>
                </a:cubicBezTo>
                <a:cubicBezTo>
                  <a:pt x="404" y="172"/>
                  <a:pt x="407" y="174"/>
                  <a:pt x="410" y="175"/>
                </a:cubicBezTo>
                <a:cubicBezTo>
                  <a:pt x="410" y="176"/>
                  <a:pt x="411" y="176"/>
                  <a:pt x="411" y="177"/>
                </a:cubicBezTo>
                <a:cubicBezTo>
                  <a:pt x="412" y="177"/>
                  <a:pt x="412" y="177"/>
                  <a:pt x="412" y="177"/>
                </a:cubicBezTo>
                <a:cubicBezTo>
                  <a:pt x="412" y="177"/>
                  <a:pt x="413" y="178"/>
                  <a:pt x="413" y="178"/>
                </a:cubicBezTo>
                <a:cubicBezTo>
                  <a:pt x="414" y="178"/>
                  <a:pt x="414" y="178"/>
                  <a:pt x="414" y="178"/>
                </a:cubicBezTo>
                <a:cubicBezTo>
                  <a:pt x="415" y="179"/>
                  <a:pt x="417" y="181"/>
                  <a:pt x="418" y="182"/>
                </a:cubicBezTo>
                <a:cubicBezTo>
                  <a:pt x="419" y="182"/>
                  <a:pt x="419" y="182"/>
                  <a:pt x="419" y="182"/>
                </a:cubicBezTo>
                <a:cubicBezTo>
                  <a:pt x="419" y="183"/>
                  <a:pt x="420" y="183"/>
                  <a:pt x="420" y="184"/>
                </a:cubicBezTo>
                <a:cubicBezTo>
                  <a:pt x="420" y="184"/>
                  <a:pt x="420" y="184"/>
                  <a:pt x="420" y="184"/>
                </a:cubicBezTo>
                <a:cubicBezTo>
                  <a:pt x="422" y="186"/>
                  <a:pt x="424" y="188"/>
                  <a:pt x="426" y="191"/>
                </a:cubicBezTo>
                <a:cubicBezTo>
                  <a:pt x="426" y="191"/>
                  <a:pt x="426" y="191"/>
                  <a:pt x="426" y="191"/>
                </a:cubicBezTo>
                <a:cubicBezTo>
                  <a:pt x="426" y="191"/>
                  <a:pt x="427" y="192"/>
                  <a:pt x="427" y="193"/>
                </a:cubicBezTo>
                <a:cubicBezTo>
                  <a:pt x="427" y="193"/>
                  <a:pt x="427" y="193"/>
                  <a:pt x="427" y="193"/>
                </a:cubicBezTo>
                <a:cubicBezTo>
                  <a:pt x="428" y="195"/>
                  <a:pt x="429" y="196"/>
                  <a:pt x="430" y="198"/>
                </a:cubicBezTo>
                <a:cubicBezTo>
                  <a:pt x="431" y="198"/>
                  <a:pt x="431" y="198"/>
                  <a:pt x="431" y="198"/>
                </a:cubicBezTo>
                <a:cubicBezTo>
                  <a:pt x="431" y="199"/>
                  <a:pt x="431" y="200"/>
                  <a:pt x="431" y="200"/>
                </a:cubicBezTo>
                <a:cubicBezTo>
                  <a:pt x="432" y="200"/>
                  <a:pt x="432" y="200"/>
                  <a:pt x="432" y="201"/>
                </a:cubicBezTo>
                <a:cubicBezTo>
                  <a:pt x="432" y="201"/>
                  <a:pt x="432" y="202"/>
                  <a:pt x="432" y="202"/>
                </a:cubicBezTo>
                <a:cubicBezTo>
                  <a:pt x="434" y="206"/>
                  <a:pt x="435" y="209"/>
                  <a:pt x="436" y="213"/>
                </a:cubicBezTo>
                <a:cubicBezTo>
                  <a:pt x="436" y="214"/>
                  <a:pt x="436" y="214"/>
                  <a:pt x="436" y="215"/>
                </a:cubicBezTo>
                <a:cubicBezTo>
                  <a:pt x="436" y="216"/>
                  <a:pt x="436" y="216"/>
                  <a:pt x="436" y="216"/>
                </a:cubicBezTo>
                <a:cubicBezTo>
                  <a:pt x="436" y="217"/>
                  <a:pt x="437" y="217"/>
                  <a:pt x="437" y="218"/>
                </a:cubicBezTo>
                <a:cubicBezTo>
                  <a:pt x="437" y="218"/>
                  <a:pt x="437" y="219"/>
                  <a:pt x="437" y="219"/>
                </a:cubicBezTo>
                <a:cubicBezTo>
                  <a:pt x="437" y="220"/>
                  <a:pt x="437" y="220"/>
                  <a:pt x="437" y="221"/>
                </a:cubicBezTo>
                <a:cubicBezTo>
                  <a:pt x="437" y="221"/>
                  <a:pt x="437" y="221"/>
                  <a:pt x="437" y="222"/>
                </a:cubicBezTo>
                <a:cubicBezTo>
                  <a:pt x="437" y="222"/>
                  <a:pt x="437" y="223"/>
                  <a:pt x="437" y="224"/>
                </a:cubicBezTo>
                <a:lnTo>
                  <a:pt x="437" y="225"/>
                </a:lnTo>
                <a:cubicBezTo>
                  <a:pt x="437" y="226"/>
                  <a:pt x="437" y="226"/>
                  <a:pt x="437" y="227"/>
                </a:cubicBezTo>
                <a:cubicBezTo>
                  <a:pt x="437" y="227"/>
                  <a:pt x="437" y="228"/>
                  <a:pt x="437" y="228"/>
                </a:cubicBezTo>
                <a:cubicBezTo>
                  <a:pt x="437" y="229"/>
                  <a:pt x="437" y="230"/>
                  <a:pt x="437" y="231"/>
                </a:cubicBezTo>
                <a:cubicBezTo>
                  <a:pt x="437" y="231"/>
                  <a:pt x="437" y="232"/>
                  <a:pt x="437" y="233"/>
                </a:cubicBezTo>
                <a:close/>
                <a:moveTo>
                  <a:pt x="477" y="252"/>
                </a:moveTo>
                <a:lnTo>
                  <a:pt x="480" y="217"/>
                </a:lnTo>
                <a:lnTo>
                  <a:pt x="460" y="215"/>
                </a:lnTo>
                <a:cubicBezTo>
                  <a:pt x="458" y="205"/>
                  <a:pt x="455" y="196"/>
                  <a:pt x="451" y="187"/>
                </a:cubicBezTo>
                <a:lnTo>
                  <a:pt x="466" y="174"/>
                </a:lnTo>
                <a:lnTo>
                  <a:pt x="444" y="147"/>
                </a:lnTo>
                <a:lnTo>
                  <a:pt x="428" y="160"/>
                </a:lnTo>
                <a:cubicBezTo>
                  <a:pt x="421" y="154"/>
                  <a:pt x="412" y="149"/>
                  <a:pt x="402" y="147"/>
                </a:cubicBezTo>
                <a:lnTo>
                  <a:pt x="404" y="126"/>
                </a:lnTo>
                <a:lnTo>
                  <a:pt x="369" y="123"/>
                </a:lnTo>
                <a:lnTo>
                  <a:pt x="367" y="143"/>
                </a:lnTo>
                <a:cubicBezTo>
                  <a:pt x="357" y="145"/>
                  <a:pt x="348" y="148"/>
                  <a:pt x="339" y="152"/>
                </a:cubicBezTo>
                <a:lnTo>
                  <a:pt x="326" y="137"/>
                </a:lnTo>
                <a:lnTo>
                  <a:pt x="299" y="159"/>
                </a:lnTo>
                <a:lnTo>
                  <a:pt x="312" y="175"/>
                </a:lnTo>
                <a:cubicBezTo>
                  <a:pt x="306" y="183"/>
                  <a:pt x="302" y="191"/>
                  <a:pt x="299" y="201"/>
                </a:cubicBezTo>
                <a:lnTo>
                  <a:pt x="279" y="199"/>
                </a:lnTo>
                <a:lnTo>
                  <a:pt x="275" y="234"/>
                </a:lnTo>
                <a:lnTo>
                  <a:pt x="296" y="236"/>
                </a:lnTo>
                <a:cubicBezTo>
                  <a:pt x="297" y="246"/>
                  <a:pt x="300" y="255"/>
                  <a:pt x="305" y="264"/>
                </a:cubicBezTo>
                <a:lnTo>
                  <a:pt x="289" y="277"/>
                </a:lnTo>
                <a:lnTo>
                  <a:pt x="312" y="304"/>
                </a:lnTo>
                <a:lnTo>
                  <a:pt x="327" y="291"/>
                </a:lnTo>
                <a:cubicBezTo>
                  <a:pt x="335" y="297"/>
                  <a:pt x="344" y="301"/>
                  <a:pt x="353" y="304"/>
                </a:cubicBezTo>
                <a:lnTo>
                  <a:pt x="352" y="325"/>
                </a:lnTo>
                <a:lnTo>
                  <a:pt x="387" y="328"/>
                </a:lnTo>
                <a:lnTo>
                  <a:pt x="388" y="307"/>
                </a:lnTo>
                <a:cubicBezTo>
                  <a:pt x="398" y="306"/>
                  <a:pt x="408" y="303"/>
                  <a:pt x="416" y="299"/>
                </a:cubicBezTo>
                <a:lnTo>
                  <a:pt x="429" y="314"/>
                </a:lnTo>
                <a:lnTo>
                  <a:pt x="456" y="292"/>
                </a:lnTo>
                <a:lnTo>
                  <a:pt x="443" y="276"/>
                </a:lnTo>
                <a:cubicBezTo>
                  <a:pt x="449" y="268"/>
                  <a:pt x="454" y="260"/>
                  <a:pt x="457" y="250"/>
                </a:cubicBezTo>
                <a:lnTo>
                  <a:pt x="477" y="25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down)">
                                      <p:cBhvr>
                                        <p:cTn id="7" dur="500"/>
                                        <p:tgtEl>
                                          <p:spTgt spid="2560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5603"/>
                                        </p:tgtEl>
                                        <p:attrNameLst>
                                          <p:attrName>style.visibility</p:attrName>
                                        </p:attrNameLst>
                                      </p:cBhvr>
                                      <p:to>
                                        <p:strVal val="visible"/>
                                      </p:to>
                                    </p:set>
                                    <p:animEffect transition="in" filter="wheel(1)">
                                      <p:cBhvr>
                                        <p:cTn id="11" dur="1000"/>
                                        <p:tgtEl>
                                          <p:spTgt spid="25603"/>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25614"/>
                                        </p:tgtEl>
                                        <p:attrNameLst>
                                          <p:attrName>style.visibility</p:attrName>
                                        </p:attrNameLst>
                                      </p:cBhvr>
                                      <p:to>
                                        <p:strVal val="visible"/>
                                      </p:to>
                                    </p:set>
                                    <p:anim calcmode="lin" valueType="num">
                                      <p:cBhvr>
                                        <p:cTn id="15" dur="500" fill="hold"/>
                                        <p:tgtEl>
                                          <p:spTgt spid="25614"/>
                                        </p:tgtEl>
                                        <p:attrNameLst>
                                          <p:attrName>ppt_w</p:attrName>
                                        </p:attrNameLst>
                                      </p:cBhvr>
                                      <p:tavLst>
                                        <p:tav tm="0">
                                          <p:val>
                                            <p:fltVal val="0"/>
                                          </p:val>
                                        </p:tav>
                                        <p:tav tm="100000">
                                          <p:val>
                                            <p:strVal val="#ppt_w"/>
                                          </p:val>
                                        </p:tav>
                                      </p:tavLst>
                                    </p:anim>
                                    <p:anim calcmode="lin" valueType="num">
                                      <p:cBhvr>
                                        <p:cTn id="16" dur="500" fill="hold"/>
                                        <p:tgtEl>
                                          <p:spTgt spid="25614"/>
                                        </p:tgtEl>
                                        <p:attrNameLst>
                                          <p:attrName>ppt_h</p:attrName>
                                        </p:attrNameLst>
                                      </p:cBhvr>
                                      <p:tavLst>
                                        <p:tav tm="0">
                                          <p:val>
                                            <p:fltVal val="0"/>
                                          </p:val>
                                        </p:tav>
                                        <p:tav tm="100000">
                                          <p:val>
                                            <p:strVal val="#ppt_h"/>
                                          </p:val>
                                        </p:tav>
                                      </p:tavLst>
                                    </p:anim>
                                    <p:anim calcmode="lin" valueType="num">
                                      <p:cBhvr>
                                        <p:cTn id="17" dur="500" fill="hold"/>
                                        <p:tgtEl>
                                          <p:spTgt spid="25614"/>
                                        </p:tgtEl>
                                        <p:attrNameLst>
                                          <p:attrName>style.rotation</p:attrName>
                                        </p:attrNameLst>
                                      </p:cBhvr>
                                      <p:tavLst>
                                        <p:tav tm="0">
                                          <p:val>
                                            <p:fltVal val="90"/>
                                          </p:val>
                                        </p:tav>
                                        <p:tav tm="100000">
                                          <p:val>
                                            <p:fltVal val="0"/>
                                          </p:val>
                                        </p:tav>
                                      </p:tavLst>
                                    </p:anim>
                                    <p:animEffect transition="in" filter="fade">
                                      <p:cBhvr>
                                        <p:cTn id="18" dur="500"/>
                                        <p:tgtEl>
                                          <p:spTgt spid="25614"/>
                                        </p:tgtEl>
                                      </p:cBhvr>
                                    </p:animEffect>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5606"/>
                                        </p:tgtEl>
                                        <p:attrNameLst>
                                          <p:attrName>style.visibility</p:attrName>
                                        </p:attrNameLst>
                                      </p:cBhvr>
                                      <p:to>
                                        <p:strVal val="visible"/>
                                      </p:to>
                                    </p:set>
                                    <p:anim calcmode="lin" valueType="num">
                                      <p:cBhvr>
                                        <p:cTn id="22" dur="500" fill="hold"/>
                                        <p:tgtEl>
                                          <p:spTgt spid="2560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5606"/>
                                        </p:tgtEl>
                                        <p:attrNameLst>
                                          <p:attrName>ppt_y</p:attrName>
                                        </p:attrNameLst>
                                      </p:cBhvr>
                                      <p:tavLst>
                                        <p:tav tm="0">
                                          <p:val>
                                            <p:strVal val="#ppt_y"/>
                                          </p:val>
                                        </p:tav>
                                        <p:tav tm="100000">
                                          <p:val>
                                            <p:strVal val="#ppt_y"/>
                                          </p:val>
                                        </p:tav>
                                      </p:tavLst>
                                    </p:anim>
                                    <p:anim calcmode="lin" valueType="num">
                                      <p:cBhvr>
                                        <p:cTn id="24" dur="500" fill="hold"/>
                                        <p:tgtEl>
                                          <p:spTgt spid="2560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560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5606"/>
                                        </p:tgtEl>
                                      </p:cBhvr>
                                    </p:animEffect>
                                  </p:childTnLst>
                                </p:cTn>
                              </p:par>
                            </p:childTnLst>
                          </p:cTn>
                        </p:par>
                        <p:par>
                          <p:cTn id="27" fill="hold">
                            <p:stCondLst>
                              <p:cond delay="2799"/>
                            </p:stCondLst>
                            <p:childTnLst>
                              <p:par>
                                <p:cTn id="28" presetID="16" presetClass="entr" presetSubtype="21" fill="hold" nodeType="afterEffect">
                                  <p:stCondLst>
                                    <p:cond delay="0"/>
                                  </p:stCondLst>
                                  <p:childTnLst>
                                    <p:set>
                                      <p:cBhvr>
                                        <p:cTn id="29" dur="1" fill="hold">
                                          <p:stCondLst>
                                            <p:cond delay="0"/>
                                          </p:stCondLst>
                                        </p:cTn>
                                        <p:tgtEl>
                                          <p:spTgt spid="25613"/>
                                        </p:tgtEl>
                                        <p:attrNameLst>
                                          <p:attrName>style.visibility</p:attrName>
                                        </p:attrNameLst>
                                      </p:cBhvr>
                                      <p:to>
                                        <p:strVal val="visible"/>
                                      </p:to>
                                    </p:set>
                                    <p:animEffect transition="in" filter="barn(inVertical)">
                                      <p:cBhvr>
                                        <p:cTn id="30" dur="500"/>
                                        <p:tgtEl>
                                          <p:spTgt spid="25613"/>
                                        </p:tgtEl>
                                      </p:cBhvr>
                                    </p:animEffect>
                                  </p:childTnLst>
                                </p:cTn>
                              </p:par>
                            </p:childTnLst>
                          </p:cTn>
                        </p:par>
                        <p:par>
                          <p:cTn id="31" fill="hold">
                            <p:stCondLst>
                              <p:cond delay="3299"/>
                            </p:stCondLst>
                            <p:childTnLst>
                              <p:par>
                                <p:cTn id="32" presetID="2" presetClass="entr" presetSubtype="12" fill="hold" grpId="0" nodeType="afterEffect">
                                  <p:stCondLst>
                                    <p:cond delay="0"/>
                                  </p:stCondLst>
                                  <p:childTnLst>
                                    <p:set>
                                      <p:cBhvr>
                                        <p:cTn id="33" dur="1" fill="hold">
                                          <p:stCondLst>
                                            <p:cond delay="0"/>
                                          </p:stCondLst>
                                        </p:cTn>
                                        <p:tgtEl>
                                          <p:spTgt spid="25607"/>
                                        </p:tgtEl>
                                        <p:attrNameLst>
                                          <p:attrName>style.visibility</p:attrName>
                                        </p:attrNameLst>
                                      </p:cBhvr>
                                      <p:to>
                                        <p:strVal val="visible"/>
                                      </p:to>
                                    </p:set>
                                    <p:anim calcmode="lin" valueType="num">
                                      <p:cBhvr additive="base">
                                        <p:cTn id="34" dur="500" fill="hold"/>
                                        <p:tgtEl>
                                          <p:spTgt spid="25607"/>
                                        </p:tgtEl>
                                        <p:attrNameLst>
                                          <p:attrName>ppt_x</p:attrName>
                                        </p:attrNameLst>
                                      </p:cBhvr>
                                      <p:tavLst>
                                        <p:tav tm="0">
                                          <p:val>
                                            <p:strVal val="0-#ppt_w/2"/>
                                          </p:val>
                                        </p:tav>
                                        <p:tav tm="100000">
                                          <p:val>
                                            <p:strVal val="#ppt_x"/>
                                          </p:val>
                                        </p:tav>
                                      </p:tavLst>
                                    </p:anim>
                                    <p:anim calcmode="lin" valueType="num">
                                      <p:cBhvr additive="base">
                                        <p:cTn id="35" dur="500" fill="hold"/>
                                        <p:tgtEl>
                                          <p:spTgt spid="25607"/>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100"/>
                                  </p:stCondLst>
                                  <p:childTnLst>
                                    <p:set>
                                      <p:cBhvr>
                                        <p:cTn id="37" dur="1" fill="hold">
                                          <p:stCondLst>
                                            <p:cond delay="0"/>
                                          </p:stCondLst>
                                        </p:cTn>
                                        <p:tgtEl>
                                          <p:spTgt spid="25608"/>
                                        </p:tgtEl>
                                        <p:attrNameLst>
                                          <p:attrName>style.visibility</p:attrName>
                                        </p:attrNameLst>
                                      </p:cBhvr>
                                      <p:to>
                                        <p:strVal val="visible"/>
                                      </p:to>
                                    </p:set>
                                    <p:anim calcmode="lin" valueType="num">
                                      <p:cBhvr additive="base">
                                        <p:cTn id="38" dur="500" fill="hold"/>
                                        <p:tgtEl>
                                          <p:spTgt spid="25608"/>
                                        </p:tgtEl>
                                        <p:attrNameLst>
                                          <p:attrName>ppt_x</p:attrName>
                                        </p:attrNameLst>
                                      </p:cBhvr>
                                      <p:tavLst>
                                        <p:tav tm="0">
                                          <p:val>
                                            <p:strVal val="0-#ppt_w/2"/>
                                          </p:val>
                                        </p:tav>
                                        <p:tav tm="100000">
                                          <p:val>
                                            <p:strVal val="#ppt_x"/>
                                          </p:val>
                                        </p:tav>
                                      </p:tavLst>
                                    </p:anim>
                                    <p:anim calcmode="lin" valueType="num">
                                      <p:cBhvr additive="base">
                                        <p:cTn id="39" dur="500" fill="hold"/>
                                        <p:tgtEl>
                                          <p:spTgt spid="25608"/>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300"/>
                                  </p:stCondLst>
                                  <p:childTnLst>
                                    <p:set>
                                      <p:cBhvr>
                                        <p:cTn id="41" dur="1" fill="hold">
                                          <p:stCondLst>
                                            <p:cond delay="0"/>
                                          </p:stCondLst>
                                        </p:cTn>
                                        <p:tgtEl>
                                          <p:spTgt spid="25609"/>
                                        </p:tgtEl>
                                        <p:attrNameLst>
                                          <p:attrName>style.visibility</p:attrName>
                                        </p:attrNameLst>
                                      </p:cBhvr>
                                      <p:to>
                                        <p:strVal val="visible"/>
                                      </p:to>
                                    </p:set>
                                    <p:anim calcmode="lin" valueType="num">
                                      <p:cBhvr additive="base">
                                        <p:cTn id="42" dur="500" fill="hold"/>
                                        <p:tgtEl>
                                          <p:spTgt spid="25609"/>
                                        </p:tgtEl>
                                        <p:attrNameLst>
                                          <p:attrName>ppt_x</p:attrName>
                                        </p:attrNameLst>
                                      </p:cBhvr>
                                      <p:tavLst>
                                        <p:tav tm="0">
                                          <p:val>
                                            <p:strVal val="0-#ppt_w/2"/>
                                          </p:val>
                                        </p:tav>
                                        <p:tav tm="100000">
                                          <p:val>
                                            <p:strVal val="#ppt_x"/>
                                          </p:val>
                                        </p:tav>
                                      </p:tavLst>
                                    </p:anim>
                                    <p:anim calcmode="lin" valueType="num">
                                      <p:cBhvr additive="base">
                                        <p:cTn id="43" dur="500" fill="hold"/>
                                        <p:tgtEl>
                                          <p:spTgt spid="25609"/>
                                        </p:tgtEl>
                                        <p:attrNameLst>
                                          <p:attrName>ppt_y</p:attrName>
                                        </p:attrNameLst>
                                      </p:cBhvr>
                                      <p:tavLst>
                                        <p:tav tm="0">
                                          <p:val>
                                            <p:strVal val="1+#ppt_h/2"/>
                                          </p:val>
                                        </p:tav>
                                        <p:tav tm="100000">
                                          <p:val>
                                            <p:strVal val="#ppt_y"/>
                                          </p:val>
                                        </p:tav>
                                      </p:tavLst>
                                    </p:anim>
                                  </p:childTnLst>
                                </p:cTn>
                              </p:par>
                            </p:childTnLst>
                          </p:cTn>
                        </p:par>
                        <p:par>
                          <p:cTn id="44" fill="hold">
                            <p:stCondLst>
                              <p:cond delay="3799"/>
                            </p:stCondLst>
                            <p:childTnLst>
                              <p:par>
                                <p:cTn id="45" presetID="22" presetClass="entr" presetSubtype="8" fill="hold" grpId="0" nodeType="afterEffect">
                                  <p:stCondLst>
                                    <p:cond delay="0"/>
                                  </p:stCondLst>
                                  <p:childTnLst>
                                    <p:set>
                                      <p:cBhvr>
                                        <p:cTn id="46" dur="1" fill="hold">
                                          <p:stCondLst>
                                            <p:cond delay="0"/>
                                          </p:stCondLst>
                                        </p:cTn>
                                        <p:tgtEl>
                                          <p:spTgt spid="25610"/>
                                        </p:tgtEl>
                                        <p:attrNameLst>
                                          <p:attrName>style.visibility</p:attrName>
                                        </p:attrNameLst>
                                      </p:cBhvr>
                                      <p:to>
                                        <p:strVal val="visible"/>
                                      </p:to>
                                    </p:set>
                                    <p:animEffect transition="in" filter="wipe(left)">
                                      <p:cBhvr>
                                        <p:cTn id="47" dur="500"/>
                                        <p:tgtEl>
                                          <p:spTgt spid="25610"/>
                                        </p:tgtEl>
                                      </p:cBhvr>
                                    </p:animEffect>
                                  </p:childTnLst>
                                </p:cTn>
                              </p:par>
                              <p:par>
                                <p:cTn id="48" presetID="22" presetClass="entr" presetSubtype="8" fill="hold" grpId="0" nodeType="withEffect">
                                  <p:stCondLst>
                                    <p:cond delay="100"/>
                                  </p:stCondLst>
                                  <p:childTnLst>
                                    <p:set>
                                      <p:cBhvr>
                                        <p:cTn id="49" dur="1" fill="hold">
                                          <p:stCondLst>
                                            <p:cond delay="0"/>
                                          </p:stCondLst>
                                        </p:cTn>
                                        <p:tgtEl>
                                          <p:spTgt spid="25611"/>
                                        </p:tgtEl>
                                        <p:attrNameLst>
                                          <p:attrName>style.visibility</p:attrName>
                                        </p:attrNameLst>
                                      </p:cBhvr>
                                      <p:to>
                                        <p:strVal val="visible"/>
                                      </p:to>
                                    </p:set>
                                    <p:animEffect transition="in" filter="wipe(left)">
                                      <p:cBhvr>
                                        <p:cTn id="50" dur="500"/>
                                        <p:tgtEl>
                                          <p:spTgt spid="25611"/>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25612"/>
                                        </p:tgtEl>
                                        <p:attrNameLst>
                                          <p:attrName>style.visibility</p:attrName>
                                        </p:attrNameLst>
                                      </p:cBhvr>
                                      <p:to>
                                        <p:strVal val="visible"/>
                                      </p:to>
                                    </p:set>
                                    <p:animEffect transition="in" filter="wipe(left)">
                                      <p:cBhvr>
                                        <p:cTn id="53"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7" grpId="0" bldLvl="0" animBg="1"/>
      <p:bldP spid="25608" grpId="0" bldLvl="0" animBg="1"/>
      <p:bldP spid="25609" grpId="0" bldLvl="0" animBg="1"/>
      <p:bldP spid="25610" grpId="0"/>
      <p:bldP spid="25611" grpId="0"/>
      <p:bldP spid="256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矩形 3"/>
          <p:cNvSpPr>
            <a:spLocks noChangeArrowheads="1"/>
          </p:cNvSpPr>
          <p:nvPr/>
        </p:nvSpPr>
        <p:spPr bwMode="auto">
          <a:xfrm>
            <a:off x="1524003" y="6750054"/>
            <a:ext cx="9145588" cy="10795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p>
        </p:txBody>
      </p:sp>
      <p:sp>
        <p:nvSpPr>
          <p:cNvPr id="8195" name="Freeform 7"/>
          <p:cNvSpPr>
            <a:spLocks noChangeArrowheads="1"/>
          </p:cNvSpPr>
          <p:nvPr/>
        </p:nvSpPr>
        <p:spPr bwMode="auto">
          <a:xfrm>
            <a:off x="4973642" y="1104901"/>
            <a:ext cx="82551" cy="541339"/>
          </a:xfrm>
          <a:custGeom>
            <a:avLst/>
            <a:gdLst>
              <a:gd name="T0" fmla="*/ 0 w 142"/>
              <a:gd name="T1" fmla="*/ 0 h 936"/>
              <a:gd name="T2" fmla="*/ 142 w 142"/>
              <a:gd name="T3" fmla="*/ 114 h 936"/>
              <a:gd name="T4" fmla="*/ 142 w 142"/>
              <a:gd name="T5" fmla="*/ 936 h 936"/>
              <a:gd name="T6" fmla="*/ 0 w 142"/>
              <a:gd name="T7" fmla="*/ 822 h 936"/>
              <a:gd name="T8" fmla="*/ 0 w 142"/>
              <a:gd name="T9" fmla="*/ 0 h 936"/>
            </a:gdLst>
            <a:ahLst/>
            <a:cxnLst>
              <a:cxn ang="0">
                <a:pos x="T0" y="T1"/>
              </a:cxn>
              <a:cxn ang="0">
                <a:pos x="T2" y="T3"/>
              </a:cxn>
              <a:cxn ang="0">
                <a:pos x="T4" y="T5"/>
              </a:cxn>
              <a:cxn ang="0">
                <a:pos x="T6" y="T7"/>
              </a:cxn>
              <a:cxn ang="0">
                <a:pos x="T8" y="T9"/>
              </a:cxn>
            </a:cxnLst>
            <a:rect l="0" t="0" r="r" b="b"/>
            <a:pathLst>
              <a:path w="142" h="936">
                <a:moveTo>
                  <a:pt x="0" y="0"/>
                </a:moveTo>
                <a:lnTo>
                  <a:pt x="142" y="114"/>
                </a:lnTo>
                <a:lnTo>
                  <a:pt x="142" y="936"/>
                </a:lnTo>
                <a:lnTo>
                  <a:pt x="0" y="822"/>
                </a:lnTo>
                <a:lnTo>
                  <a:pt x="0" y="0"/>
                </a:lnTo>
                <a:close/>
              </a:path>
            </a:pathLst>
          </a:custGeom>
          <a:solidFill>
            <a:srgbClr val="14252D"/>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196" name="Freeform 8"/>
          <p:cNvSpPr>
            <a:spLocks noChangeArrowheads="1"/>
          </p:cNvSpPr>
          <p:nvPr/>
        </p:nvSpPr>
        <p:spPr bwMode="auto">
          <a:xfrm>
            <a:off x="5057775" y="1027115"/>
            <a:ext cx="4751388" cy="684212"/>
          </a:xfrm>
          <a:custGeom>
            <a:avLst/>
            <a:gdLst>
              <a:gd name="T0" fmla="*/ 92 w 8205"/>
              <a:gd name="T1" fmla="*/ 0 h 1181"/>
              <a:gd name="T2" fmla="*/ 8114 w 8205"/>
              <a:gd name="T3" fmla="*/ 0 h 1181"/>
              <a:gd name="T4" fmla="*/ 8205 w 8205"/>
              <a:gd name="T5" fmla="*/ 92 h 1181"/>
              <a:gd name="T6" fmla="*/ 8205 w 8205"/>
              <a:gd name="T7" fmla="*/ 1090 h 1181"/>
              <a:gd name="T8" fmla="*/ 8114 w 8205"/>
              <a:gd name="T9" fmla="*/ 1181 h 1181"/>
              <a:gd name="T10" fmla="*/ 92 w 8205"/>
              <a:gd name="T11" fmla="*/ 1181 h 1181"/>
              <a:gd name="T12" fmla="*/ 0 w 8205"/>
              <a:gd name="T13" fmla="*/ 1090 h 1181"/>
              <a:gd name="T14" fmla="*/ 0 w 8205"/>
              <a:gd name="T15" fmla="*/ 92 h 1181"/>
              <a:gd name="T16" fmla="*/ 92 w 8205"/>
              <a:gd name="T17" fmla="*/ 0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05" h="1181">
                <a:moveTo>
                  <a:pt x="92" y="0"/>
                </a:moveTo>
                <a:lnTo>
                  <a:pt x="8114" y="0"/>
                </a:lnTo>
                <a:cubicBezTo>
                  <a:pt x="8164" y="0"/>
                  <a:pt x="8205" y="42"/>
                  <a:pt x="8205" y="92"/>
                </a:cubicBezTo>
                <a:lnTo>
                  <a:pt x="8205" y="1090"/>
                </a:lnTo>
                <a:cubicBezTo>
                  <a:pt x="8205" y="1140"/>
                  <a:pt x="8164" y="1181"/>
                  <a:pt x="8114" y="1181"/>
                </a:cubicBezTo>
                <a:lnTo>
                  <a:pt x="92" y="1181"/>
                </a:lnTo>
                <a:cubicBezTo>
                  <a:pt x="41" y="1181"/>
                  <a:pt x="0" y="1140"/>
                  <a:pt x="0" y="1090"/>
                </a:cubicBezTo>
                <a:lnTo>
                  <a:pt x="0" y="92"/>
                </a:lnTo>
                <a:cubicBezTo>
                  <a:pt x="0" y="42"/>
                  <a:pt x="41" y="0"/>
                  <a:pt x="9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197" name="Rectangle 9"/>
          <p:cNvSpPr>
            <a:spLocks noChangeArrowheads="1"/>
          </p:cNvSpPr>
          <p:nvPr/>
        </p:nvSpPr>
        <p:spPr bwMode="auto">
          <a:xfrm>
            <a:off x="4973643" y="1104900"/>
            <a:ext cx="688975" cy="476251"/>
          </a:xfrm>
          <a:prstGeom prst="rect">
            <a:avLst/>
          </a:prstGeom>
          <a:solidFill>
            <a:srgbClr val="00AAA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p>
        </p:txBody>
      </p:sp>
      <p:sp>
        <p:nvSpPr>
          <p:cNvPr id="8198" name="Freeform 10"/>
          <p:cNvSpPr>
            <a:spLocks noChangeArrowheads="1"/>
          </p:cNvSpPr>
          <p:nvPr/>
        </p:nvSpPr>
        <p:spPr bwMode="auto">
          <a:xfrm>
            <a:off x="4973642" y="2130430"/>
            <a:ext cx="82551" cy="544513"/>
          </a:xfrm>
          <a:custGeom>
            <a:avLst/>
            <a:gdLst>
              <a:gd name="T0" fmla="*/ 0 w 142"/>
              <a:gd name="T1" fmla="*/ 0 h 937"/>
              <a:gd name="T2" fmla="*/ 142 w 142"/>
              <a:gd name="T3" fmla="*/ 115 h 937"/>
              <a:gd name="T4" fmla="*/ 142 w 142"/>
              <a:gd name="T5" fmla="*/ 937 h 937"/>
              <a:gd name="T6" fmla="*/ 0 w 142"/>
              <a:gd name="T7" fmla="*/ 822 h 937"/>
              <a:gd name="T8" fmla="*/ 0 w 142"/>
              <a:gd name="T9" fmla="*/ 0 h 937"/>
            </a:gdLst>
            <a:ahLst/>
            <a:cxnLst>
              <a:cxn ang="0">
                <a:pos x="T0" y="T1"/>
              </a:cxn>
              <a:cxn ang="0">
                <a:pos x="T2" y="T3"/>
              </a:cxn>
              <a:cxn ang="0">
                <a:pos x="T4" y="T5"/>
              </a:cxn>
              <a:cxn ang="0">
                <a:pos x="T6" y="T7"/>
              </a:cxn>
              <a:cxn ang="0">
                <a:pos x="T8" y="T9"/>
              </a:cxn>
            </a:cxnLst>
            <a:rect l="0" t="0" r="r" b="b"/>
            <a:pathLst>
              <a:path w="142" h="937">
                <a:moveTo>
                  <a:pt x="0" y="0"/>
                </a:moveTo>
                <a:lnTo>
                  <a:pt x="142" y="115"/>
                </a:lnTo>
                <a:lnTo>
                  <a:pt x="142" y="937"/>
                </a:lnTo>
                <a:lnTo>
                  <a:pt x="0" y="822"/>
                </a:lnTo>
                <a:lnTo>
                  <a:pt x="0" y="0"/>
                </a:lnTo>
                <a:close/>
              </a:path>
            </a:pathLst>
          </a:custGeom>
          <a:solidFill>
            <a:srgbClr val="14252D"/>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199" name="Freeform 11"/>
          <p:cNvSpPr>
            <a:spLocks noChangeArrowheads="1"/>
          </p:cNvSpPr>
          <p:nvPr/>
        </p:nvSpPr>
        <p:spPr bwMode="auto">
          <a:xfrm>
            <a:off x="5057775" y="2054228"/>
            <a:ext cx="4751388" cy="684213"/>
          </a:xfrm>
          <a:custGeom>
            <a:avLst/>
            <a:gdLst>
              <a:gd name="T0" fmla="*/ 92 w 8205"/>
              <a:gd name="T1" fmla="*/ 0 h 1181"/>
              <a:gd name="T2" fmla="*/ 8114 w 8205"/>
              <a:gd name="T3" fmla="*/ 0 h 1181"/>
              <a:gd name="T4" fmla="*/ 8205 w 8205"/>
              <a:gd name="T5" fmla="*/ 91 h 1181"/>
              <a:gd name="T6" fmla="*/ 8205 w 8205"/>
              <a:gd name="T7" fmla="*/ 1089 h 1181"/>
              <a:gd name="T8" fmla="*/ 8114 w 8205"/>
              <a:gd name="T9" fmla="*/ 1181 h 1181"/>
              <a:gd name="T10" fmla="*/ 92 w 8205"/>
              <a:gd name="T11" fmla="*/ 1181 h 1181"/>
              <a:gd name="T12" fmla="*/ 0 w 8205"/>
              <a:gd name="T13" fmla="*/ 1089 h 1181"/>
              <a:gd name="T14" fmla="*/ 0 w 8205"/>
              <a:gd name="T15" fmla="*/ 91 h 1181"/>
              <a:gd name="T16" fmla="*/ 92 w 8205"/>
              <a:gd name="T17" fmla="*/ 0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05" h="1181">
                <a:moveTo>
                  <a:pt x="92" y="0"/>
                </a:moveTo>
                <a:lnTo>
                  <a:pt x="8114" y="0"/>
                </a:lnTo>
                <a:cubicBezTo>
                  <a:pt x="8164" y="0"/>
                  <a:pt x="8205" y="41"/>
                  <a:pt x="8205" y="91"/>
                </a:cubicBezTo>
                <a:lnTo>
                  <a:pt x="8205" y="1089"/>
                </a:lnTo>
                <a:cubicBezTo>
                  <a:pt x="8205" y="1139"/>
                  <a:pt x="8164" y="1181"/>
                  <a:pt x="8114" y="1181"/>
                </a:cubicBezTo>
                <a:lnTo>
                  <a:pt x="92" y="1181"/>
                </a:lnTo>
                <a:cubicBezTo>
                  <a:pt x="41" y="1181"/>
                  <a:pt x="0" y="1139"/>
                  <a:pt x="0" y="1089"/>
                </a:cubicBezTo>
                <a:lnTo>
                  <a:pt x="0" y="91"/>
                </a:lnTo>
                <a:cubicBezTo>
                  <a:pt x="0" y="41"/>
                  <a:pt x="41" y="0"/>
                  <a:pt x="9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200" name="Rectangle 12"/>
          <p:cNvSpPr>
            <a:spLocks noChangeArrowheads="1"/>
          </p:cNvSpPr>
          <p:nvPr/>
        </p:nvSpPr>
        <p:spPr bwMode="auto">
          <a:xfrm>
            <a:off x="4973643" y="2130430"/>
            <a:ext cx="688975" cy="477839"/>
          </a:xfrm>
          <a:prstGeom prst="rect">
            <a:avLst/>
          </a:prstGeom>
          <a:solidFill>
            <a:srgbClr val="00AAA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p>
        </p:txBody>
      </p:sp>
      <p:sp>
        <p:nvSpPr>
          <p:cNvPr id="8201" name="Freeform 13"/>
          <p:cNvSpPr>
            <a:spLocks noChangeArrowheads="1"/>
          </p:cNvSpPr>
          <p:nvPr/>
        </p:nvSpPr>
        <p:spPr bwMode="auto">
          <a:xfrm>
            <a:off x="4973642" y="3135318"/>
            <a:ext cx="82551" cy="541337"/>
          </a:xfrm>
          <a:custGeom>
            <a:avLst/>
            <a:gdLst>
              <a:gd name="T0" fmla="*/ 0 w 142"/>
              <a:gd name="T1" fmla="*/ 0 h 936"/>
              <a:gd name="T2" fmla="*/ 142 w 142"/>
              <a:gd name="T3" fmla="*/ 114 h 936"/>
              <a:gd name="T4" fmla="*/ 142 w 142"/>
              <a:gd name="T5" fmla="*/ 936 h 936"/>
              <a:gd name="T6" fmla="*/ 0 w 142"/>
              <a:gd name="T7" fmla="*/ 822 h 936"/>
              <a:gd name="T8" fmla="*/ 0 w 142"/>
              <a:gd name="T9" fmla="*/ 0 h 936"/>
            </a:gdLst>
            <a:ahLst/>
            <a:cxnLst>
              <a:cxn ang="0">
                <a:pos x="T0" y="T1"/>
              </a:cxn>
              <a:cxn ang="0">
                <a:pos x="T2" y="T3"/>
              </a:cxn>
              <a:cxn ang="0">
                <a:pos x="T4" y="T5"/>
              </a:cxn>
              <a:cxn ang="0">
                <a:pos x="T6" y="T7"/>
              </a:cxn>
              <a:cxn ang="0">
                <a:pos x="T8" y="T9"/>
              </a:cxn>
            </a:cxnLst>
            <a:rect l="0" t="0" r="r" b="b"/>
            <a:pathLst>
              <a:path w="142" h="936">
                <a:moveTo>
                  <a:pt x="0" y="0"/>
                </a:moveTo>
                <a:lnTo>
                  <a:pt x="142" y="114"/>
                </a:lnTo>
                <a:lnTo>
                  <a:pt x="142" y="936"/>
                </a:lnTo>
                <a:lnTo>
                  <a:pt x="0" y="822"/>
                </a:lnTo>
                <a:lnTo>
                  <a:pt x="0" y="0"/>
                </a:lnTo>
                <a:close/>
              </a:path>
            </a:pathLst>
          </a:custGeom>
          <a:solidFill>
            <a:srgbClr val="14252D"/>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202" name="Freeform 14"/>
          <p:cNvSpPr>
            <a:spLocks noChangeArrowheads="1"/>
          </p:cNvSpPr>
          <p:nvPr/>
        </p:nvSpPr>
        <p:spPr bwMode="auto">
          <a:xfrm>
            <a:off x="5057775" y="3057528"/>
            <a:ext cx="4751388" cy="684213"/>
          </a:xfrm>
          <a:custGeom>
            <a:avLst/>
            <a:gdLst>
              <a:gd name="T0" fmla="*/ 92 w 8205"/>
              <a:gd name="T1" fmla="*/ 0 h 1181"/>
              <a:gd name="T2" fmla="*/ 8114 w 8205"/>
              <a:gd name="T3" fmla="*/ 0 h 1181"/>
              <a:gd name="T4" fmla="*/ 8205 w 8205"/>
              <a:gd name="T5" fmla="*/ 92 h 1181"/>
              <a:gd name="T6" fmla="*/ 8205 w 8205"/>
              <a:gd name="T7" fmla="*/ 1090 h 1181"/>
              <a:gd name="T8" fmla="*/ 8114 w 8205"/>
              <a:gd name="T9" fmla="*/ 1181 h 1181"/>
              <a:gd name="T10" fmla="*/ 92 w 8205"/>
              <a:gd name="T11" fmla="*/ 1181 h 1181"/>
              <a:gd name="T12" fmla="*/ 0 w 8205"/>
              <a:gd name="T13" fmla="*/ 1090 h 1181"/>
              <a:gd name="T14" fmla="*/ 0 w 8205"/>
              <a:gd name="T15" fmla="*/ 92 h 1181"/>
              <a:gd name="T16" fmla="*/ 92 w 8205"/>
              <a:gd name="T17" fmla="*/ 0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05" h="1181">
                <a:moveTo>
                  <a:pt x="92" y="0"/>
                </a:moveTo>
                <a:lnTo>
                  <a:pt x="8114" y="0"/>
                </a:lnTo>
                <a:cubicBezTo>
                  <a:pt x="8164" y="0"/>
                  <a:pt x="8205" y="42"/>
                  <a:pt x="8205" y="92"/>
                </a:cubicBezTo>
                <a:lnTo>
                  <a:pt x="8205" y="1090"/>
                </a:lnTo>
                <a:cubicBezTo>
                  <a:pt x="8205" y="1140"/>
                  <a:pt x="8164" y="1181"/>
                  <a:pt x="8114" y="1181"/>
                </a:cubicBezTo>
                <a:lnTo>
                  <a:pt x="92" y="1181"/>
                </a:lnTo>
                <a:cubicBezTo>
                  <a:pt x="41" y="1181"/>
                  <a:pt x="0" y="1140"/>
                  <a:pt x="0" y="1090"/>
                </a:cubicBezTo>
                <a:lnTo>
                  <a:pt x="0" y="92"/>
                </a:lnTo>
                <a:cubicBezTo>
                  <a:pt x="0" y="42"/>
                  <a:pt x="41" y="0"/>
                  <a:pt x="92"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203" name="Rectangle 15"/>
          <p:cNvSpPr>
            <a:spLocks noChangeArrowheads="1"/>
          </p:cNvSpPr>
          <p:nvPr/>
        </p:nvSpPr>
        <p:spPr bwMode="auto">
          <a:xfrm>
            <a:off x="4973643" y="3135313"/>
            <a:ext cx="688975" cy="476251"/>
          </a:xfrm>
          <a:prstGeom prst="rect">
            <a:avLst/>
          </a:prstGeom>
          <a:solidFill>
            <a:srgbClr val="00AAA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p>
        </p:txBody>
      </p:sp>
      <p:sp>
        <p:nvSpPr>
          <p:cNvPr id="8204" name="Freeform 16"/>
          <p:cNvSpPr>
            <a:spLocks noChangeArrowheads="1"/>
          </p:cNvSpPr>
          <p:nvPr/>
        </p:nvSpPr>
        <p:spPr bwMode="auto">
          <a:xfrm>
            <a:off x="4973642" y="4160840"/>
            <a:ext cx="82551" cy="542925"/>
          </a:xfrm>
          <a:custGeom>
            <a:avLst/>
            <a:gdLst>
              <a:gd name="T0" fmla="*/ 0 w 142"/>
              <a:gd name="T1" fmla="*/ 0 h 937"/>
              <a:gd name="T2" fmla="*/ 142 w 142"/>
              <a:gd name="T3" fmla="*/ 115 h 937"/>
              <a:gd name="T4" fmla="*/ 142 w 142"/>
              <a:gd name="T5" fmla="*/ 937 h 937"/>
              <a:gd name="T6" fmla="*/ 0 w 142"/>
              <a:gd name="T7" fmla="*/ 822 h 937"/>
              <a:gd name="T8" fmla="*/ 0 w 142"/>
              <a:gd name="T9" fmla="*/ 0 h 937"/>
            </a:gdLst>
            <a:ahLst/>
            <a:cxnLst>
              <a:cxn ang="0">
                <a:pos x="T0" y="T1"/>
              </a:cxn>
              <a:cxn ang="0">
                <a:pos x="T2" y="T3"/>
              </a:cxn>
              <a:cxn ang="0">
                <a:pos x="T4" y="T5"/>
              </a:cxn>
              <a:cxn ang="0">
                <a:pos x="T6" y="T7"/>
              </a:cxn>
              <a:cxn ang="0">
                <a:pos x="T8" y="T9"/>
              </a:cxn>
            </a:cxnLst>
            <a:rect l="0" t="0" r="r" b="b"/>
            <a:pathLst>
              <a:path w="142" h="937">
                <a:moveTo>
                  <a:pt x="0" y="0"/>
                </a:moveTo>
                <a:lnTo>
                  <a:pt x="142" y="115"/>
                </a:lnTo>
                <a:lnTo>
                  <a:pt x="142" y="937"/>
                </a:lnTo>
                <a:lnTo>
                  <a:pt x="0" y="822"/>
                </a:lnTo>
                <a:lnTo>
                  <a:pt x="0" y="0"/>
                </a:lnTo>
                <a:close/>
              </a:path>
            </a:pathLst>
          </a:custGeom>
          <a:solidFill>
            <a:srgbClr val="14252D"/>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205" name="Freeform 17"/>
          <p:cNvSpPr>
            <a:spLocks noChangeArrowheads="1"/>
          </p:cNvSpPr>
          <p:nvPr/>
        </p:nvSpPr>
        <p:spPr bwMode="auto">
          <a:xfrm>
            <a:off x="5057775" y="4084639"/>
            <a:ext cx="4751388" cy="684212"/>
          </a:xfrm>
          <a:custGeom>
            <a:avLst/>
            <a:gdLst>
              <a:gd name="T0" fmla="*/ 92 w 8205"/>
              <a:gd name="T1" fmla="*/ 0 h 1181"/>
              <a:gd name="T2" fmla="*/ 8114 w 8205"/>
              <a:gd name="T3" fmla="*/ 0 h 1181"/>
              <a:gd name="T4" fmla="*/ 8205 w 8205"/>
              <a:gd name="T5" fmla="*/ 91 h 1181"/>
              <a:gd name="T6" fmla="*/ 8205 w 8205"/>
              <a:gd name="T7" fmla="*/ 1089 h 1181"/>
              <a:gd name="T8" fmla="*/ 8114 w 8205"/>
              <a:gd name="T9" fmla="*/ 1181 h 1181"/>
              <a:gd name="T10" fmla="*/ 92 w 8205"/>
              <a:gd name="T11" fmla="*/ 1181 h 1181"/>
              <a:gd name="T12" fmla="*/ 0 w 8205"/>
              <a:gd name="T13" fmla="*/ 1089 h 1181"/>
              <a:gd name="T14" fmla="*/ 0 w 8205"/>
              <a:gd name="T15" fmla="*/ 91 h 1181"/>
              <a:gd name="T16" fmla="*/ 92 w 8205"/>
              <a:gd name="T17" fmla="*/ 0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05" h="1181">
                <a:moveTo>
                  <a:pt x="92" y="0"/>
                </a:moveTo>
                <a:lnTo>
                  <a:pt x="8114" y="0"/>
                </a:lnTo>
                <a:cubicBezTo>
                  <a:pt x="8164" y="0"/>
                  <a:pt x="8205" y="41"/>
                  <a:pt x="8205" y="91"/>
                </a:cubicBezTo>
                <a:lnTo>
                  <a:pt x="8205" y="1089"/>
                </a:lnTo>
                <a:cubicBezTo>
                  <a:pt x="8205" y="1139"/>
                  <a:pt x="8164" y="1181"/>
                  <a:pt x="8114" y="1181"/>
                </a:cubicBezTo>
                <a:lnTo>
                  <a:pt x="92" y="1181"/>
                </a:lnTo>
                <a:cubicBezTo>
                  <a:pt x="41" y="1181"/>
                  <a:pt x="0" y="1139"/>
                  <a:pt x="0" y="1089"/>
                </a:cubicBezTo>
                <a:lnTo>
                  <a:pt x="0" y="91"/>
                </a:lnTo>
                <a:cubicBezTo>
                  <a:pt x="0" y="41"/>
                  <a:pt x="41" y="0"/>
                  <a:pt x="92"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206" name="Rectangle 18"/>
          <p:cNvSpPr>
            <a:spLocks noChangeArrowheads="1"/>
          </p:cNvSpPr>
          <p:nvPr/>
        </p:nvSpPr>
        <p:spPr bwMode="auto">
          <a:xfrm>
            <a:off x="4973643" y="4160837"/>
            <a:ext cx="688975" cy="476251"/>
          </a:xfrm>
          <a:prstGeom prst="rect">
            <a:avLst/>
          </a:prstGeom>
          <a:solidFill>
            <a:srgbClr val="00AAA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p>
        </p:txBody>
      </p:sp>
      <p:sp>
        <p:nvSpPr>
          <p:cNvPr id="8207" name="Freeform 19"/>
          <p:cNvSpPr>
            <a:spLocks noChangeArrowheads="1"/>
          </p:cNvSpPr>
          <p:nvPr/>
        </p:nvSpPr>
        <p:spPr bwMode="auto">
          <a:xfrm>
            <a:off x="4973642" y="5200649"/>
            <a:ext cx="82551" cy="541339"/>
          </a:xfrm>
          <a:custGeom>
            <a:avLst/>
            <a:gdLst>
              <a:gd name="T0" fmla="*/ 0 w 142"/>
              <a:gd name="T1" fmla="*/ 0 h 936"/>
              <a:gd name="T2" fmla="*/ 142 w 142"/>
              <a:gd name="T3" fmla="*/ 114 h 936"/>
              <a:gd name="T4" fmla="*/ 142 w 142"/>
              <a:gd name="T5" fmla="*/ 936 h 936"/>
              <a:gd name="T6" fmla="*/ 0 w 142"/>
              <a:gd name="T7" fmla="*/ 822 h 936"/>
              <a:gd name="T8" fmla="*/ 0 w 142"/>
              <a:gd name="T9" fmla="*/ 0 h 936"/>
            </a:gdLst>
            <a:ahLst/>
            <a:cxnLst>
              <a:cxn ang="0">
                <a:pos x="T0" y="T1"/>
              </a:cxn>
              <a:cxn ang="0">
                <a:pos x="T2" y="T3"/>
              </a:cxn>
              <a:cxn ang="0">
                <a:pos x="T4" y="T5"/>
              </a:cxn>
              <a:cxn ang="0">
                <a:pos x="T6" y="T7"/>
              </a:cxn>
              <a:cxn ang="0">
                <a:pos x="T8" y="T9"/>
              </a:cxn>
            </a:cxnLst>
            <a:rect l="0" t="0" r="r" b="b"/>
            <a:pathLst>
              <a:path w="142" h="936">
                <a:moveTo>
                  <a:pt x="0" y="0"/>
                </a:moveTo>
                <a:lnTo>
                  <a:pt x="142" y="114"/>
                </a:lnTo>
                <a:lnTo>
                  <a:pt x="142" y="936"/>
                </a:lnTo>
                <a:lnTo>
                  <a:pt x="0" y="822"/>
                </a:lnTo>
                <a:lnTo>
                  <a:pt x="0" y="0"/>
                </a:lnTo>
                <a:close/>
              </a:path>
            </a:pathLst>
          </a:custGeom>
          <a:solidFill>
            <a:srgbClr val="14252D"/>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208" name="Freeform 20"/>
          <p:cNvSpPr>
            <a:spLocks noChangeArrowheads="1"/>
          </p:cNvSpPr>
          <p:nvPr/>
        </p:nvSpPr>
        <p:spPr bwMode="auto">
          <a:xfrm>
            <a:off x="5057775" y="5122863"/>
            <a:ext cx="4751388" cy="684212"/>
          </a:xfrm>
          <a:custGeom>
            <a:avLst/>
            <a:gdLst>
              <a:gd name="T0" fmla="*/ 92 w 8205"/>
              <a:gd name="T1" fmla="*/ 0 h 1181"/>
              <a:gd name="T2" fmla="*/ 8114 w 8205"/>
              <a:gd name="T3" fmla="*/ 0 h 1181"/>
              <a:gd name="T4" fmla="*/ 8205 w 8205"/>
              <a:gd name="T5" fmla="*/ 92 h 1181"/>
              <a:gd name="T6" fmla="*/ 8205 w 8205"/>
              <a:gd name="T7" fmla="*/ 1090 h 1181"/>
              <a:gd name="T8" fmla="*/ 8114 w 8205"/>
              <a:gd name="T9" fmla="*/ 1181 h 1181"/>
              <a:gd name="T10" fmla="*/ 92 w 8205"/>
              <a:gd name="T11" fmla="*/ 1181 h 1181"/>
              <a:gd name="T12" fmla="*/ 0 w 8205"/>
              <a:gd name="T13" fmla="*/ 1090 h 1181"/>
              <a:gd name="T14" fmla="*/ 0 w 8205"/>
              <a:gd name="T15" fmla="*/ 92 h 1181"/>
              <a:gd name="T16" fmla="*/ 92 w 8205"/>
              <a:gd name="T17" fmla="*/ 0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05" h="1181">
                <a:moveTo>
                  <a:pt x="92" y="0"/>
                </a:moveTo>
                <a:lnTo>
                  <a:pt x="8114" y="0"/>
                </a:lnTo>
                <a:cubicBezTo>
                  <a:pt x="8164" y="0"/>
                  <a:pt x="8205" y="42"/>
                  <a:pt x="8205" y="92"/>
                </a:cubicBezTo>
                <a:lnTo>
                  <a:pt x="8205" y="1090"/>
                </a:lnTo>
                <a:cubicBezTo>
                  <a:pt x="8205" y="1140"/>
                  <a:pt x="8164" y="1181"/>
                  <a:pt x="8114" y="1181"/>
                </a:cubicBezTo>
                <a:lnTo>
                  <a:pt x="92" y="1181"/>
                </a:lnTo>
                <a:cubicBezTo>
                  <a:pt x="41" y="1181"/>
                  <a:pt x="0" y="1140"/>
                  <a:pt x="0" y="1090"/>
                </a:cubicBezTo>
                <a:lnTo>
                  <a:pt x="0" y="92"/>
                </a:lnTo>
                <a:cubicBezTo>
                  <a:pt x="0" y="42"/>
                  <a:pt x="41" y="0"/>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209" name="Rectangle 21"/>
          <p:cNvSpPr>
            <a:spLocks noChangeArrowheads="1"/>
          </p:cNvSpPr>
          <p:nvPr/>
        </p:nvSpPr>
        <p:spPr bwMode="auto">
          <a:xfrm>
            <a:off x="4973643" y="5200649"/>
            <a:ext cx="688975" cy="476251"/>
          </a:xfrm>
          <a:prstGeom prst="rect">
            <a:avLst/>
          </a:prstGeom>
          <a:solidFill>
            <a:srgbClr val="00AAA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p>
        </p:txBody>
      </p:sp>
      <p:grpSp>
        <p:nvGrpSpPr>
          <p:cNvPr id="8210" name="组合 78"/>
          <p:cNvGrpSpPr/>
          <p:nvPr/>
        </p:nvGrpSpPr>
        <p:grpSpPr bwMode="auto">
          <a:xfrm>
            <a:off x="5151440" y="5267330"/>
            <a:ext cx="350837" cy="350839"/>
            <a:chOff x="0" y="0"/>
            <a:chExt cx="350838" cy="350838"/>
          </a:xfrm>
        </p:grpSpPr>
        <p:sp>
          <p:nvSpPr>
            <p:cNvPr id="2" name="Oval 35"/>
            <p:cNvSpPr>
              <a:spLocks noChangeArrowheads="1"/>
            </p:cNvSpPr>
            <p:nvPr/>
          </p:nvSpPr>
          <p:spPr bwMode="auto">
            <a:xfrm>
              <a:off x="0" y="0"/>
              <a:ext cx="350838" cy="3508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1" name="Freeform 36"/>
            <p:cNvSpPr>
              <a:spLocks noEditPoints="1" noChangeArrowheads="1"/>
            </p:cNvSpPr>
            <p:nvPr/>
          </p:nvSpPr>
          <p:spPr bwMode="auto">
            <a:xfrm>
              <a:off x="60325" y="61912"/>
              <a:ext cx="247650" cy="212725"/>
            </a:xfrm>
            <a:custGeom>
              <a:avLst/>
              <a:gdLst>
                <a:gd name="T0" fmla="*/ 266 w 429"/>
                <a:gd name="T1" fmla="*/ 77 h 365"/>
                <a:gd name="T2" fmla="*/ 257 w 429"/>
                <a:gd name="T3" fmla="*/ 100 h 365"/>
                <a:gd name="T4" fmla="*/ 243 w 429"/>
                <a:gd name="T5" fmla="*/ 111 h 365"/>
                <a:gd name="T6" fmla="*/ 233 w 429"/>
                <a:gd name="T7" fmla="*/ 114 h 365"/>
                <a:gd name="T8" fmla="*/ 221 w 429"/>
                <a:gd name="T9" fmla="*/ 115 h 365"/>
                <a:gd name="T10" fmla="*/ 202 w 429"/>
                <a:gd name="T11" fmla="*/ 109 h 365"/>
                <a:gd name="T12" fmla="*/ 190 w 429"/>
                <a:gd name="T13" fmla="*/ 98 h 365"/>
                <a:gd name="T14" fmla="*/ 183 w 429"/>
                <a:gd name="T15" fmla="*/ 82 h 365"/>
                <a:gd name="T16" fmla="*/ 182 w 429"/>
                <a:gd name="T17" fmla="*/ 69 h 365"/>
                <a:gd name="T18" fmla="*/ 187 w 429"/>
                <a:gd name="T19" fmla="*/ 52 h 365"/>
                <a:gd name="T20" fmla="*/ 197 w 429"/>
                <a:gd name="T21" fmla="*/ 40 h 365"/>
                <a:gd name="T22" fmla="*/ 213 w 429"/>
                <a:gd name="T23" fmla="*/ 32 h 365"/>
                <a:gd name="T24" fmla="*/ 225 w 429"/>
                <a:gd name="T25" fmla="*/ 30 h 365"/>
                <a:gd name="T26" fmla="*/ 240 w 429"/>
                <a:gd name="T27" fmla="*/ 34 h 365"/>
                <a:gd name="T28" fmla="*/ 256 w 429"/>
                <a:gd name="T29" fmla="*/ 45 h 365"/>
                <a:gd name="T30" fmla="*/ 264 w 429"/>
                <a:gd name="T31" fmla="*/ 59 h 365"/>
                <a:gd name="T32" fmla="*/ 279 w 429"/>
                <a:gd name="T33" fmla="*/ 51 h 365"/>
                <a:gd name="T34" fmla="*/ 173 w 429"/>
                <a:gd name="T35" fmla="*/ 21 h 365"/>
                <a:gd name="T36" fmla="*/ 201 w 429"/>
                <a:gd name="T37" fmla="*/ 127 h 365"/>
                <a:gd name="T38" fmla="*/ 297 w 429"/>
                <a:gd name="T39" fmla="*/ 73 h 365"/>
                <a:gd name="T40" fmla="*/ 201 w 429"/>
                <a:gd name="T41" fmla="*/ 261 h 365"/>
                <a:gd name="T42" fmla="*/ 174 w 429"/>
                <a:gd name="T43" fmla="*/ 296 h 365"/>
                <a:gd name="T44" fmla="*/ 146 w 429"/>
                <a:gd name="T45" fmla="*/ 309 h 365"/>
                <a:gd name="T46" fmla="*/ 127 w 429"/>
                <a:gd name="T47" fmla="*/ 311 h 365"/>
                <a:gd name="T48" fmla="*/ 106 w 429"/>
                <a:gd name="T49" fmla="*/ 307 h 365"/>
                <a:gd name="T50" fmla="*/ 76 w 429"/>
                <a:gd name="T51" fmla="*/ 288 h 365"/>
                <a:gd name="T52" fmla="*/ 61 w 429"/>
                <a:gd name="T53" fmla="*/ 265 h 365"/>
                <a:gd name="T54" fmla="*/ 55 w 429"/>
                <a:gd name="T55" fmla="*/ 232 h 365"/>
                <a:gd name="T56" fmla="*/ 59 w 429"/>
                <a:gd name="T57" fmla="*/ 211 h 365"/>
                <a:gd name="T58" fmla="*/ 75 w 429"/>
                <a:gd name="T59" fmla="*/ 183 h 365"/>
                <a:gd name="T60" fmla="*/ 98 w 429"/>
                <a:gd name="T61" fmla="*/ 167 h 365"/>
                <a:gd name="T62" fmla="*/ 130 w 429"/>
                <a:gd name="T63" fmla="*/ 160 h 365"/>
                <a:gd name="T64" fmla="*/ 151 w 429"/>
                <a:gd name="T65" fmla="*/ 163 h 365"/>
                <a:gd name="T66" fmla="*/ 176 w 429"/>
                <a:gd name="T67" fmla="*/ 175 h 365"/>
                <a:gd name="T68" fmla="*/ 197 w 429"/>
                <a:gd name="T69" fmla="*/ 201 h 365"/>
                <a:gd name="T70" fmla="*/ 205 w 429"/>
                <a:gd name="T71" fmla="*/ 230 h 365"/>
                <a:gd name="T72" fmla="*/ 234 w 429"/>
                <a:gd name="T73" fmla="*/ 222 h 365"/>
                <a:gd name="T74" fmla="*/ 64 w 429"/>
                <a:gd name="T75" fmla="*/ 123 h 365"/>
                <a:gd name="T76" fmla="*/ 66 w 429"/>
                <a:gd name="T77" fmla="*/ 319 h 365"/>
                <a:gd name="T78" fmla="*/ 256 w 429"/>
                <a:gd name="T79" fmla="*/ 269 h 365"/>
                <a:gd name="T80" fmla="*/ 387 w 429"/>
                <a:gd name="T81" fmla="*/ 219 h 365"/>
                <a:gd name="T82" fmla="*/ 369 w 429"/>
                <a:gd name="T83" fmla="*/ 244 h 365"/>
                <a:gd name="T84" fmla="*/ 349 w 429"/>
                <a:gd name="T85" fmla="*/ 253 h 365"/>
                <a:gd name="T86" fmla="*/ 335 w 429"/>
                <a:gd name="T87" fmla="*/ 254 h 365"/>
                <a:gd name="T88" fmla="*/ 320 w 429"/>
                <a:gd name="T89" fmla="*/ 251 h 365"/>
                <a:gd name="T90" fmla="*/ 300 w 429"/>
                <a:gd name="T91" fmla="*/ 238 h 365"/>
                <a:gd name="T92" fmla="*/ 289 w 429"/>
                <a:gd name="T93" fmla="*/ 222 h 365"/>
                <a:gd name="T94" fmla="*/ 285 w 429"/>
                <a:gd name="T95" fmla="*/ 199 h 365"/>
                <a:gd name="T96" fmla="*/ 287 w 429"/>
                <a:gd name="T97" fmla="*/ 184 h 365"/>
                <a:gd name="T98" fmla="*/ 299 w 429"/>
                <a:gd name="T99" fmla="*/ 165 h 365"/>
                <a:gd name="T100" fmla="*/ 315 w 429"/>
                <a:gd name="T101" fmla="*/ 153 h 365"/>
                <a:gd name="T102" fmla="*/ 337 w 429"/>
                <a:gd name="T103" fmla="*/ 148 h 365"/>
                <a:gd name="T104" fmla="*/ 352 w 429"/>
                <a:gd name="T105" fmla="*/ 150 h 365"/>
                <a:gd name="T106" fmla="*/ 370 w 429"/>
                <a:gd name="T107" fmla="*/ 159 h 365"/>
                <a:gd name="T108" fmla="*/ 385 w 429"/>
                <a:gd name="T109" fmla="*/ 177 h 365"/>
                <a:gd name="T110" fmla="*/ 390 w 429"/>
                <a:gd name="T111" fmla="*/ 197 h 365"/>
                <a:gd name="T112" fmla="*/ 411 w 429"/>
                <a:gd name="T113" fmla="*/ 192 h 365"/>
                <a:gd name="T114" fmla="*/ 291 w 429"/>
                <a:gd name="T115" fmla="*/ 122 h 365"/>
                <a:gd name="T116" fmla="*/ 292 w 429"/>
                <a:gd name="T117" fmla="*/ 260 h 365"/>
                <a:gd name="T118" fmla="*/ 426 w 429"/>
                <a:gd name="T119" fmla="*/ 22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9" h="365">
                  <a:moveTo>
                    <a:pt x="266" y="68"/>
                  </a:moveTo>
                  <a:cubicBezTo>
                    <a:pt x="266" y="68"/>
                    <a:pt x="266" y="68"/>
                    <a:pt x="266" y="68"/>
                  </a:cubicBezTo>
                  <a:cubicBezTo>
                    <a:pt x="266" y="69"/>
                    <a:pt x="266" y="69"/>
                    <a:pt x="266" y="70"/>
                  </a:cubicBezTo>
                  <a:cubicBezTo>
                    <a:pt x="266" y="70"/>
                    <a:pt x="266" y="70"/>
                    <a:pt x="266" y="70"/>
                  </a:cubicBezTo>
                  <a:cubicBezTo>
                    <a:pt x="266" y="71"/>
                    <a:pt x="266" y="72"/>
                    <a:pt x="266" y="72"/>
                  </a:cubicBezTo>
                  <a:cubicBezTo>
                    <a:pt x="266" y="72"/>
                    <a:pt x="266" y="72"/>
                    <a:pt x="266" y="72"/>
                  </a:cubicBezTo>
                  <a:cubicBezTo>
                    <a:pt x="266" y="73"/>
                    <a:pt x="266" y="74"/>
                    <a:pt x="266" y="74"/>
                  </a:cubicBezTo>
                  <a:cubicBezTo>
                    <a:pt x="266" y="74"/>
                    <a:pt x="266" y="74"/>
                    <a:pt x="266" y="75"/>
                  </a:cubicBezTo>
                  <a:cubicBezTo>
                    <a:pt x="266" y="75"/>
                    <a:pt x="266" y="76"/>
                    <a:pt x="266" y="76"/>
                  </a:cubicBezTo>
                  <a:cubicBezTo>
                    <a:pt x="266" y="76"/>
                    <a:pt x="266" y="76"/>
                    <a:pt x="266" y="77"/>
                  </a:cubicBezTo>
                  <a:cubicBezTo>
                    <a:pt x="266" y="80"/>
                    <a:pt x="265" y="83"/>
                    <a:pt x="264" y="86"/>
                  </a:cubicBezTo>
                  <a:cubicBezTo>
                    <a:pt x="264" y="86"/>
                    <a:pt x="264" y="87"/>
                    <a:pt x="264" y="87"/>
                  </a:cubicBezTo>
                  <a:cubicBezTo>
                    <a:pt x="264" y="87"/>
                    <a:pt x="264" y="88"/>
                    <a:pt x="264" y="88"/>
                  </a:cubicBezTo>
                  <a:cubicBezTo>
                    <a:pt x="263" y="88"/>
                    <a:pt x="263" y="89"/>
                    <a:pt x="263" y="89"/>
                  </a:cubicBezTo>
                  <a:cubicBezTo>
                    <a:pt x="263" y="89"/>
                    <a:pt x="263" y="89"/>
                    <a:pt x="263" y="89"/>
                  </a:cubicBezTo>
                  <a:cubicBezTo>
                    <a:pt x="262" y="90"/>
                    <a:pt x="262" y="92"/>
                    <a:pt x="261" y="93"/>
                  </a:cubicBezTo>
                  <a:cubicBezTo>
                    <a:pt x="261" y="93"/>
                    <a:pt x="261" y="93"/>
                    <a:pt x="261" y="93"/>
                  </a:cubicBezTo>
                  <a:cubicBezTo>
                    <a:pt x="261" y="94"/>
                    <a:pt x="261" y="94"/>
                    <a:pt x="260" y="95"/>
                  </a:cubicBezTo>
                  <a:cubicBezTo>
                    <a:pt x="260" y="95"/>
                    <a:pt x="260" y="95"/>
                    <a:pt x="260" y="95"/>
                  </a:cubicBezTo>
                  <a:cubicBezTo>
                    <a:pt x="259" y="96"/>
                    <a:pt x="258" y="98"/>
                    <a:pt x="257" y="100"/>
                  </a:cubicBezTo>
                  <a:cubicBezTo>
                    <a:pt x="257" y="100"/>
                    <a:pt x="257" y="100"/>
                    <a:pt x="256" y="100"/>
                  </a:cubicBezTo>
                  <a:cubicBezTo>
                    <a:pt x="256" y="100"/>
                    <a:pt x="256" y="101"/>
                    <a:pt x="256" y="101"/>
                  </a:cubicBezTo>
                  <a:cubicBezTo>
                    <a:pt x="256" y="101"/>
                    <a:pt x="255" y="101"/>
                    <a:pt x="255" y="101"/>
                  </a:cubicBezTo>
                  <a:cubicBezTo>
                    <a:pt x="254" y="102"/>
                    <a:pt x="253" y="103"/>
                    <a:pt x="252" y="104"/>
                  </a:cubicBezTo>
                  <a:cubicBezTo>
                    <a:pt x="252" y="104"/>
                    <a:pt x="252" y="104"/>
                    <a:pt x="252" y="104"/>
                  </a:cubicBezTo>
                  <a:cubicBezTo>
                    <a:pt x="252" y="105"/>
                    <a:pt x="251" y="105"/>
                    <a:pt x="251" y="105"/>
                  </a:cubicBezTo>
                  <a:cubicBezTo>
                    <a:pt x="251" y="105"/>
                    <a:pt x="251" y="105"/>
                    <a:pt x="251" y="105"/>
                  </a:cubicBezTo>
                  <a:cubicBezTo>
                    <a:pt x="250" y="106"/>
                    <a:pt x="250" y="106"/>
                    <a:pt x="250" y="106"/>
                  </a:cubicBezTo>
                  <a:cubicBezTo>
                    <a:pt x="248" y="108"/>
                    <a:pt x="245" y="109"/>
                    <a:pt x="243" y="110"/>
                  </a:cubicBezTo>
                  <a:lnTo>
                    <a:pt x="243" y="111"/>
                  </a:lnTo>
                  <a:cubicBezTo>
                    <a:pt x="243" y="111"/>
                    <a:pt x="242" y="111"/>
                    <a:pt x="241" y="111"/>
                  </a:cubicBezTo>
                  <a:cubicBezTo>
                    <a:pt x="241" y="111"/>
                    <a:pt x="241" y="111"/>
                    <a:pt x="241" y="112"/>
                  </a:cubicBezTo>
                  <a:cubicBezTo>
                    <a:pt x="240" y="112"/>
                    <a:pt x="240" y="112"/>
                    <a:pt x="240" y="112"/>
                  </a:cubicBezTo>
                  <a:cubicBezTo>
                    <a:pt x="239" y="112"/>
                    <a:pt x="239" y="112"/>
                    <a:pt x="239" y="112"/>
                  </a:cubicBezTo>
                  <a:cubicBezTo>
                    <a:pt x="239" y="112"/>
                    <a:pt x="238" y="113"/>
                    <a:pt x="237" y="113"/>
                  </a:cubicBezTo>
                  <a:cubicBezTo>
                    <a:pt x="237" y="113"/>
                    <a:pt x="237" y="113"/>
                    <a:pt x="237" y="113"/>
                  </a:cubicBezTo>
                  <a:cubicBezTo>
                    <a:pt x="237" y="113"/>
                    <a:pt x="236" y="113"/>
                    <a:pt x="235" y="113"/>
                  </a:cubicBezTo>
                  <a:cubicBezTo>
                    <a:pt x="235" y="113"/>
                    <a:pt x="235" y="114"/>
                    <a:pt x="235" y="114"/>
                  </a:cubicBezTo>
                  <a:cubicBezTo>
                    <a:pt x="234" y="114"/>
                    <a:pt x="234" y="114"/>
                    <a:pt x="234" y="114"/>
                  </a:cubicBezTo>
                  <a:cubicBezTo>
                    <a:pt x="233" y="114"/>
                    <a:pt x="233" y="114"/>
                    <a:pt x="233" y="114"/>
                  </a:cubicBezTo>
                  <a:cubicBezTo>
                    <a:pt x="232" y="114"/>
                    <a:pt x="232" y="114"/>
                    <a:pt x="231" y="114"/>
                  </a:cubicBezTo>
                  <a:cubicBezTo>
                    <a:pt x="230" y="115"/>
                    <a:pt x="230" y="115"/>
                    <a:pt x="229" y="115"/>
                  </a:cubicBezTo>
                  <a:cubicBezTo>
                    <a:pt x="229" y="115"/>
                    <a:pt x="229" y="115"/>
                    <a:pt x="228" y="115"/>
                  </a:cubicBezTo>
                  <a:cubicBezTo>
                    <a:pt x="228" y="115"/>
                    <a:pt x="228" y="115"/>
                    <a:pt x="227" y="115"/>
                  </a:cubicBezTo>
                  <a:cubicBezTo>
                    <a:pt x="227" y="115"/>
                    <a:pt x="227" y="115"/>
                    <a:pt x="226" y="115"/>
                  </a:cubicBezTo>
                  <a:cubicBezTo>
                    <a:pt x="226" y="115"/>
                    <a:pt x="225" y="115"/>
                    <a:pt x="225" y="115"/>
                  </a:cubicBezTo>
                  <a:cubicBezTo>
                    <a:pt x="225" y="115"/>
                    <a:pt x="224" y="115"/>
                    <a:pt x="224" y="115"/>
                  </a:cubicBezTo>
                  <a:cubicBezTo>
                    <a:pt x="224" y="115"/>
                    <a:pt x="223" y="115"/>
                    <a:pt x="223" y="115"/>
                  </a:cubicBezTo>
                  <a:cubicBezTo>
                    <a:pt x="222" y="115"/>
                    <a:pt x="222" y="115"/>
                    <a:pt x="222" y="115"/>
                  </a:cubicBezTo>
                  <a:cubicBezTo>
                    <a:pt x="222" y="115"/>
                    <a:pt x="221" y="115"/>
                    <a:pt x="221" y="115"/>
                  </a:cubicBezTo>
                  <a:cubicBezTo>
                    <a:pt x="221" y="115"/>
                    <a:pt x="220" y="115"/>
                    <a:pt x="220" y="115"/>
                  </a:cubicBezTo>
                  <a:cubicBezTo>
                    <a:pt x="220" y="115"/>
                    <a:pt x="219" y="115"/>
                    <a:pt x="218" y="115"/>
                  </a:cubicBezTo>
                  <a:cubicBezTo>
                    <a:pt x="216" y="114"/>
                    <a:pt x="213" y="114"/>
                    <a:pt x="211" y="113"/>
                  </a:cubicBezTo>
                  <a:cubicBezTo>
                    <a:pt x="210" y="113"/>
                    <a:pt x="210" y="113"/>
                    <a:pt x="209" y="112"/>
                  </a:cubicBezTo>
                  <a:cubicBezTo>
                    <a:pt x="209" y="112"/>
                    <a:pt x="209" y="112"/>
                    <a:pt x="209" y="112"/>
                  </a:cubicBezTo>
                  <a:cubicBezTo>
                    <a:pt x="209" y="112"/>
                    <a:pt x="208" y="112"/>
                    <a:pt x="208" y="112"/>
                  </a:cubicBezTo>
                  <a:cubicBezTo>
                    <a:pt x="208" y="112"/>
                    <a:pt x="208" y="112"/>
                    <a:pt x="208" y="112"/>
                  </a:cubicBezTo>
                  <a:cubicBezTo>
                    <a:pt x="206" y="111"/>
                    <a:pt x="205" y="110"/>
                    <a:pt x="204" y="110"/>
                  </a:cubicBezTo>
                  <a:cubicBezTo>
                    <a:pt x="204" y="110"/>
                    <a:pt x="204" y="110"/>
                    <a:pt x="203" y="110"/>
                  </a:cubicBezTo>
                  <a:cubicBezTo>
                    <a:pt x="203" y="109"/>
                    <a:pt x="203" y="109"/>
                    <a:pt x="202" y="109"/>
                  </a:cubicBezTo>
                  <a:cubicBezTo>
                    <a:pt x="202" y="109"/>
                    <a:pt x="202" y="109"/>
                    <a:pt x="202" y="109"/>
                  </a:cubicBezTo>
                  <a:cubicBezTo>
                    <a:pt x="200" y="108"/>
                    <a:pt x="199" y="107"/>
                    <a:pt x="197" y="105"/>
                  </a:cubicBezTo>
                  <a:cubicBezTo>
                    <a:pt x="197" y="105"/>
                    <a:pt x="197" y="105"/>
                    <a:pt x="197" y="105"/>
                  </a:cubicBezTo>
                  <a:cubicBezTo>
                    <a:pt x="197" y="105"/>
                    <a:pt x="196" y="104"/>
                    <a:pt x="196" y="104"/>
                  </a:cubicBezTo>
                  <a:cubicBezTo>
                    <a:pt x="196" y="104"/>
                    <a:pt x="196" y="104"/>
                    <a:pt x="196" y="104"/>
                  </a:cubicBezTo>
                  <a:cubicBezTo>
                    <a:pt x="195" y="103"/>
                    <a:pt x="194" y="102"/>
                    <a:pt x="193" y="101"/>
                  </a:cubicBezTo>
                  <a:cubicBezTo>
                    <a:pt x="192" y="101"/>
                    <a:pt x="192" y="101"/>
                    <a:pt x="192" y="101"/>
                  </a:cubicBezTo>
                  <a:cubicBezTo>
                    <a:pt x="192" y="100"/>
                    <a:pt x="192" y="100"/>
                    <a:pt x="191" y="100"/>
                  </a:cubicBezTo>
                  <a:cubicBezTo>
                    <a:pt x="191" y="100"/>
                    <a:pt x="191" y="99"/>
                    <a:pt x="191" y="99"/>
                  </a:cubicBezTo>
                  <a:cubicBezTo>
                    <a:pt x="191" y="99"/>
                    <a:pt x="191" y="99"/>
                    <a:pt x="190" y="98"/>
                  </a:cubicBezTo>
                  <a:cubicBezTo>
                    <a:pt x="188" y="96"/>
                    <a:pt x="187" y="93"/>
                    <a:pt x="186" y="90"/>
                  </a:cubicBezTo>
                  <a:cubicBezTo>
                    <a:pt x="185" y="90"/>
                    <a:pt x="185" y="90"/>
                    <a:pt x="185" y="89"/>
                  </a:cubicBezTo>
                  <a:cubicBezTo>
                    <a:pt x="185" y="89"/>
                    <a:pt x="185" y="89"/>
                    <a:pt x="185" y="88"/>
                  </a:cubicBezTo>
                  <a:cubicBezTo>
                    <a:pt x="185" y="88"/>
                    <a:pt x="185" y="88"/>
                    <a:pt x="185" y="88"/>
                  </a:cubicBezTo>
                  <a:cubicBezTo>
                    <a:pt x="184" y="87"/>
                    <a:pt x="184" y="87"/>
                    <a:pt x="184" y="86"/>
                  </a:cubicBezTo>
                  <a:cubicBezTo>
                    <a:pt x="184" y="86"/>
                    <a:pt x="184" y="86"/>
                    <a:pt x="184" y="86"/>
                  </a:cubicBezTo>
                  <a:cubicBezTo>
                    <a:pt x="184" y="85"/>
                    <a:pt x="184" y="85"/>
                    <a:pt x="183" y="84"/>
                  </a:cubicBezTo>
                  <a:cubicBezTo>
                    <a:pt x="183" y="84"/>
                    <a:pt x="183" y="84"/>
                    <a:pt x="183" y="84"/>
                  </a:cubicBezTo>
                  <a:cubicBezTo>
                    <a:pt x="183" y="83"/>
                    <a:pt x="183" y="83"/>
                    <a:pt x="183" y="82"/>
                  </a:cubicBezTo>
                  <a:cubicBezTo>
                    <a:pt x="183" y="82"/>
                    <a:pt x="183" y="82"/>
                    <a:pt x="183" y="82"/>
                  </a:cubicBezTo>
                  <a:cubicBezTo>
                    <a:pt x="183" y="81"/>
                    <a:pt x="182" y="80"/>
                    <a:pt x="182" y="80"/>
                  </a:cubicBezTo>
                  <a:cubicBezTo>
                    <a:pt x="182" y="79"/>
                    <a:pt x="182" y="78"/>
                    <a:pt x="182" y="78"/>
                  </a:cubicBezTo>
                  <a:cubicBezTo>
                    <a:pt x="182" y="78"/>
                    <a:pt x="182" y="77"/>
                    <a:pt x="182" y="77"/>
                  </a:cubicBezTo>
                  <a:cubicBezTo>
                    <a:pt x="182" y="77"/>
                    <a:pt x="182" y="76"/>
                    <a:pt x="182" y="76"/>
                  </a:cubicBezTo>
                  <a:cubicBezTo>
                    <a:pt x="182" y="76"/>
                    <a:pt x="182" y="75"/>
                    <a:pt x="182" y="75"/>
                  </a:cubicBezTo>
                  <a:cubicBezTo>
                    <a:pt x="182" y="74"/>
                    <a:pt x="182" y="74"/>
                    <a:pt x="182" y="73"/>
                  </a:cubicBezTo>
                  <a:cubicBezTo>
                    <a:pt x="182" y="73"/>
                    <a:pt x="182" y="73"/>
                    <a:pt x="182" y="73"/>
                  </a:cubicBezTo>
                  <a:cubicBezTo>
                    <a:pt x="182" y="72"/>
                    <a:pt x="182" y="72"/>
                    <a:pt x="182" y="71"/>
                  </a:cubicBezTo>
                  <a:cubicBezTo>
                    <a:pt x="182" y="71"/>
                    <a:pt x="182" y="71"/>
                    <a:pt x="182" y="71"/>
                  </a:cubicBezTo>
                  <a:cubicBezTo>
                    <a:pt x="182" y="70"/>
                    <a:pt x="182" y="70"/>
                    <a:pt x="182" y="69"/>
                  </a:cubicBezTo>
                  <a:cubicBezTo>
                    <a:pt x="182" y="69"/>
                    <a:pt x="182" y="69"/>
                    <a:pt x="182" y="69"/>
                  </a:cubicBezTo>
                  <a:cubicBezTo>
                    <a:pt x="182" y="68"/>
                    <a:pt x="182" y="68"/>
                    <a:pt x="182" y="67"/>
                  </a:cubicBezTo>
                  <a:cubicBezTo>
                    <a:pt x="182" y="67"/>
                    <a:pt x="182" y="67"/>
                    <a:pt x="182" y="67"/>
                  </a:cubicBezTo>
                  <a:cubicBezTo>
                    <a:pt x="183" y="64"/>
                    <a:pt x="183" y="62"/>
                    <a:pt x="184" y="59"/>
                  </a:cubicBezTo>
                  <a:cubicBezTo>
                    <a:pt x="184" y="59"/>
                    <a:pt x="184" y="58"/>
                    <a:pt x="184" y="58"/>
                  </a:cubicBezTo>
                  <a:cubicBezTo>
                    <a:pt x="184" y="58"/>
                    <a:pt x="184" y="58"/>
                    <a:pt x="185" y="58"/>
                  </a:cubicBezTo>
                  <a:cubicBezTo>
                    <a:pt x="185" y="57"/>
                    <a:pt x="185" y="57"/>
                    <a:pt x="185" y="56"/>
                  </a:cubicBezTo>
                  <a:cubicBezTo>
                    <a:pt x="185" y="56"/>
                    <a:pt x="185" y="56"/>
                    <a:pt x="185" y="56"/>
                  </a:cubicBezTo>
                  <a:cubicBezTo>
                    <a:pt x="186" y="55"/>
                    <a:pt x="186" y="54"/>
                    <a:pt x="187" y="52"/>
                  </a:cubicBezTo>
                  <a:cubicBezTo>
                    <a:pt x="187" y="52"/>
                    <a:pt x="187" y="52"/>
                    <a:pt x="187" y="52"/>
                  </a:cubicBezTo>
                  <a:cubicBezTo>
                    <a:pt x="187" y="52"/>
                    <a:pt x="188" y="51"/>
                    <a:pt x="188" y="51"/>
                  </a:cubicBezTo>
                  <a:cubicBezTo>
                    <a:pt x="188" y="51"/>
                    <a:pt x="188" y="51"/>
                    <a:pt x="188" y="51"/>
                  </a:cubicBezTo>
                  <a:cubicBezTo>
                    <a:pt x="189" y="49"/>
                    <a:pt x="190" y="47"/>
                    <a:pt x="192" y="46"/>
                  </a:cubicBezTo>
                  <a:cubicBezTo>
                    <a:pt x="192" y="46"/>
                    <a:pt x="192" y="46"/>
                    <a:pt x="192" y="46"/>
                  </a:cubicBezTo>
                  <a:cubicBezTo>
                    <a:pt x="192" y="45"/>
                    <a:pt x="192" y="45"/>
                    <a:pt x="193" y="44"/>
                  </a:cubicBezTo>
                  <a:cubicBezTo>
                    <a:pt x="193" y="44"/>
                    <a:pt x="193" y="44"/>
                    <a:pt x="193" y="44"/>
                  </a:cubicBezTo>
                  <a:cubicBezTo>
                    <a:pt x="194" y="43"/>
                    <a:pt x="195" y="42"/>
                    <a:pt x="196" y="41"/>
                  </a:cubicBezTo>
                  <a:cubicBezTo>
                    <a:pt x="196" y="41"/>
                    <a:pt x="196" y="41"/>
                    <a:pt x="196" y="41"/>
                  </a:cubicBezTo>
                  <a:cubicBezTo>
                    <a:pt x="196" y="41"/>
                    <a:pt x="197" y="40"/>
                    <a:pt x="197" y="40"/>
                  </a:cubicBezTo>
                  <a:cubicBezTo>
                    <a:pt x="197" y="40"/>
                    <a:pt x="197" y="40"/>
                    <a:pt x="197" y="40"/>
                  </a:cubicBezTo>
                  <a:cubicBezTo>
                    <a:pt x="198" y="40"/>
                    <a:pt x="198" y="39"/>
                    <a:pt x="198" y="39"/>
                  </a:cubicBezTo>
                  <a:cubicBezTo>
                    <a:pt x="201" y="37"/>
                    <a:pt x="203" y="36"/>
                    <a:pt x="205" y="35"/>
                  </a:cubicBezTo>
                  <a:cubicBezTo>
                    <a:pt x="206" y="35"/>
                    <a:pt x="206" y="34"/>
                    <a:pt x="207" y="34"/>
                  </a:cubicBezTo>
                  <a:cubicBezTo>
                    <a:pt x="207" y="34"/>
                    <a:pt x="207" y="34"/>
                    <a:pt x="207" y="34"/>
                  </a:cubicBezTo>
                  <a:cubicBezTo>
                    <a:pt x="208" y="34"/>
                    <a:pt x="208" y="34"/>
                    <a:pt x="208" y="33"/>
                  </a:cubicBezTo>
                  <a:cubicBezTo>
                    <a:pt x="209" y="33"/>
                    <a:pt x="209" y="33"/>
                    <a:pt x="209" y="33"/>
                  </a:cubicBezTo>
                  <a:cubicBezTo>
                    <a:pt x="210" y="33"/>
                    <a:pt x="210" y="33"/>
                    <a:pt x="211" y="33"/>
                  </a:cubicBezTo>
                  <a:cubicBezTo>
                    <a:pt x="211" y="33"/>
                    <a:pt x="211" y="33"/>
                    <a:pt x="211" y="33"/>
                  </a:cubicBezTo>
                  <a:cubicBezTo>
                    <a:pt x="211" y="32"/>
                    <a:pt x="212" y="32"/>
                    <a:pt x="213" y="32"/>
                  </a:cubicBezTo>
                  <a:cubicBezTo>
                    <a:pt x="213" y="32"/>
                    <a:pt x="213" y="32"/>
                    <a:pt x="213" y="32"/>
                  </a:cubicBezTo>
                  <a:cubicBezTo>
                    <a:pt x="214" y="32"/>
                    <a:pt x="214" y="32"/>
                    <a:pt x="215" y="31"/>
                  </a:cubicBezTo>
                  <a:cubicBezTo>
                    <a:pt x="215" y="31"/>
                    <a:pt x="215" y="31"/>
                    <a:pt x="215" y="31"/>
                  </a:cubicBezTo>
                  <a:cubicBezTo>
                    <a:pt x="216" y="31"/>
                    <a:pt x="216" y="31"/>
                    <a:pt x="217" y="31"/>
                  </a:cubicBezTo>
                  <a:cubicBezTo>
                    <a:pt x="218" y="31"/>
                    <a:pt x="218" y="31"/>
                    <a:pt x="219" y="31"/>
                  </a:cubicBezTo>
                  <a:cubicBezTo>
                    <a:pt x="219" y="31"/>
                    <a:pt x="219" y="31"/>
                    <a:pt x="220" y="31"/>
                  </a:cubicBezTo>
                  <a:cubicBezTo>
                    <a:pt x="220" y="31"/>
                    <a:pt x="221" y="31"/>
                    <a:pt x="221" y="31"/>
                  </a:cubicBezTo>
                  <a:cubicBezTo>
                    <a:pt x="221" y="31"/>
                    <a:pt x="221" y="30"/>
                    <a:pt x="222" y="30"/>
                  </a:cubicBezTo>
                  <a:cubicBezTo>
                    <a:pt x="222" y="30"/>
                    <a:pt x="223" y="30"/>
                    <a:pt x="224" y="30"/>
                  </a:cubicBezTo>
                  <a:cubicBezTo>
                    <a:pt x="224" y="30"/>
                    <a:pt x="224" y="30"/>
                    <a:pt x="224" y="30"/>
                  </a:cubicBezTo>
                  <a:cubicBezTo>
                    <a:pt x="224" y="30"/>
                    <a:pt x="225" y="30"/>
                    <a:pt x="225" y="30"/>
                  </a:cubicBezTo>
                  <a:cubicBezTo>
                    <a:pt x="226" y="30"/>
                    <a:pt x="226" y="30"/>
                    <a:pt x="226" y="30"/>
                  </a:cubicBezTo>
                  <a:cubicBezTo>
                    <a:pt x="227" y="30"/>
                    <a:pt x="227" y="30"/>
                    <a:pt x="227" y="31"/>
                  </a:cubicBezTo>
                  <a:cubicBezTo>
                    <a:pt x="228" y="31"/>
                    <a:pt x="228" y="31"/>
                    <a:pt x="228" y="31"/>
                  </a:cubicBezTo>
                  <a:cubicBezTo>
                    <a:pt x="229" y="31"/>
                    <a:pt x="229" y="31"/>
                    <a:pt x="230" y="31"/>
                  </a:cubicBezTo>
                  <a:cubicBezTo>
                    <a:pt x="232" y="31"/>
                    <a:pt x="235" y="32"/>
                    <a:pt x="237" y="33"/>
                  </a:cubicBezTo>
                  <a:cubicBezTo>
                    <a:pt x="238" y="33"/>
                    <a:pt x="238" y="33"/>
                    <a:pt x="239" y="33"/>
                  </a:cubicBezTo>
                  <a:cubicBezTo>
                    <a:pt x="239" y="33"/>
                    <a:pt x="239" y="33"/>
                    <a:pt x="239" y="33"/>
                  </a:cubicBezTo>
                  <a:cubicBezTo>
                    <a:pt x="239" y="33"/>
                    <a:pt x="240" y="33"/>
                    <a:pt x="240" y="34"/>
                  </a:cubicBezTo>
                  <a:cubicBezTo>
                    <a:pt x="240" y="34"/>
                    <a:pt x="240" y="34"/>
                    <a:pt x="240" y="34"/>
                  </a:cubicBezTo>
                  <a:cubicBezTo>
                    <a:pt x="242" y="34"/>
                    <a:pt x="243" y="35"/>
                    <a:pt x="245" y="36"/>
                  </a:cubicBezTo>
                  <a:cubicBezTo>
                    <a:pt x="245" y="36"/>
                    <a:pt x="245" y="36"/>
                    <a:pt x="245" y="36"/>
                  </a:cubicBezTo>
                  <a:cubicBezTo>
                    <a:pt x="245" y="36"/>
                    <a:pt x="246" y="36"/>
                    <a:pt x="246" y="36"/>
                  </a:cubicBezTo>
                  <a:cubicBezTo>
                    <a:pt x="246" y="37"/>
                    <a:pt x="246" y="37"/>
                    <a:pt x="246" y="37"/>
                  </a:cubicBezTo>
                  <a:cubicBezTo>
                    <a:pt x="248" y="38"/>
                    <a:pt x="250" y="39"/>
                    <a:pt x="251" y="40"/>
                  </a:cubicBezTo>
                  <a:cubicBezTo>
                    <a:pt x="251" y="40"/>
                    <a:pt x="251" y="40"/>
                    <a:pt x="251" y="40"/>
                  </a:cubicBezTo>
                  <a:cubicBezTo>
                    <a:pt x="252" y="41"/>
                    <a:pt x="252" y="41"/>
                    <a:pt x="252" y="41"/>
                  </a:cubicBezTo>
                  <a:cubicBezTo>
                    <a:pt x="252" y="41"/>
                    <a:pt x="252" y="41"/>
                    <a:pt x="252" y="41"/>
                  </a:cubicBezTo>
                  <a:cubicBezTo>
                    <a:pt x="254" y="42"/>
                    <a:pt x="255" y="43"/>
                    <a:pt x="256" y="45"/>
                  </a:cubicBezTo>
                  <a:cubicBezTo>
                    <a:pt x="256" y="45"/>
                    <a:pt x="256" y="45"/>
                    <a:pt x="256" y="45"/>
                  </a:cubicBezTo>
                  <a:cubicBezTo>
                    <a:pt x="256" y="45"/>
                    <a:pt x="256" y="45"/>
                    <a:pt x="257" y="46"/>
                  </a:cubicBezTo>
                  <a:cubicBezTo>
                    <a:pt x="257" y="46"/>
                    <a:pt x="257" y="46"/>
                    <a:pt x="257" y="46"/>
                  </a:cubicBezTo>
                  <a:cubicBezTo>
                    <a:pt x="257" y="46"/>
                    <a:pt x="257" y="47"/>
                    <a:pt x="258" y="47"/>
                  </a:cubicBezTo>
                  <a:cubicBezTo>
                    <a:pt x="259" y="49"/>
                    <a:pt x="261" y="51"/>
                    <a:pt x="262" y="54"/>
                  </a:cubicBezTo>
                  <a:cubicBezTo>
                    <a:pt x="262" y="54"/>
                    <a:pt x="262" y="55"/>
                    <a:pt x="263" y="55"/>
                  </a:cubicBezTo>
                  <a:cubicBezTo>
                    <a:pt x="263" y="56"/>
                    <a:pt x="263" y="56"/>
                    <a:pt x="263" y="56"/>
                  </a:cubicBezTo>
                  <a:cubicBezTo>
                    <a:pt x="263" y="56"/>
                    <a:pt x="263" y="57"/>
                    <a:pt x="263" y="57"/>
                  </a:cubicBezTo>
                  <a:cubicBezTo>
                    <a:pt x="263" y="57"/>
                    <a:pt x="264" y="58"/>
                    <a:pt x="264" y="58"/>
                  </a:cubicBezTo>
                  <a:cubicBezTo>
                    <a:pt x="264" y="58"/>
                    <a:pt x="264" y="59"/>
                    <a:pt x="264" y="59"/>
                  </a:cubicBezTo>
                  <a:cubicBezTo>
                    <a:pt x="264" y="59"/>
                    <a:pt x="264" y="59"/>
                    <a:pt x="264" y="60"/>
                  </a:cubicBezTo>
                  <a:cubicBezTo>
                    <a:pt x="264" y="60"/>
                    <a:pt x="265" y="61"/>
                    <a:pt x="265" y="61"/>
                  </a:cubicBezTo>
                  <a:lnTo>
                    <a:pt x="265" y="62"/>
                  </a:lnTo>
                  <a:cubicBezTo>
                    <a:pt x="265" y="62"/>
                    <a:pt x="265" y="63"/>
                    <a:pt x="265" y="63"/>
                  </a:cubicBezTo>
                  <a:cubicBezTo>
                    <a:pt x="265" y="63"/>
                    <a:pt x="265" y="64"/>
                    <a:pt x="265" y="64"/>
                  </a:cubicBezTo>
                  <a:cubicBezTo>
                    <a:pt x="266" y="64"/>
                    <a:pt x="266" y="65"/>
                    <a:pt x="266" y="66"/>
                  </a:cubicBezTo>
                  <a:cubicBezTo>
                    <a:pt x="266" y="66"/>
                    <a:pt x="266" y="67"/>
                    <a:pt x="266" y="68"/>
                  </a:cubicBezTo>
                  <a:close/>
                  <a:moveTo>
                    <a:pt x="297" y="73"/>
                  </a:moveTo>
                  <a:lnTo>
                    <a:pt x="293" y="49"/>
                  </a:lnTo>
                  <a:lnTo>
                    <a:pt x="279" y="51"/>
                  </a:lnTo>
                  <a:cubicBezTo>
                    <a:pt x="276" y="44"/>
                    <a:pt x="272" y="38"/>
                    <a:pt x="268" y="33"/>
                  </a:cubicBezTo>
                  <a:lnTo>
                    <a:pt x="276" y="21"/>
                  </a:lnTo>
                  <a:lnTo>
                    <a:pt x="256" y="7"/>
                  </a:lnTo>
                  <a:lnTo>
                    <a:pt x="247" y="19"/>
                  </a:lnTo>
                  <a:cubicBezTo>
                    <a:pt x="241" y="16"/>
                    <a:pt x="234" y="14"/>
                    <a:pt x="227" y="14"/>
                  </a:cubicBezTo>
                  <a:lnTo>
                    <a:pt x="225" y="0"/>
                  </a:lnTo>
                  <a:lnTo>
                    <a:pt x="200" y="4"/>
                  </a:lnTo>
                  <a:lnTo>
                    <a:pt x="202" y="18"/>
                  </a:lnTo>
                  <a:cubicBezTo>
                    <a:pt x="196" y="21"/>
                    <a:pt x="190" y="24"/>
                    <a:pt x="185" y="29"/>
                  </a:cubicBezTo>
                  <a:lnTo>
                    <a:pt x="173" y="21"/>
                  </a:lnTo>
                  <a:lnTo>
                    <a:pt x="158" y="41"/>
                  </a:lnTo>
                  <a:lnTo>
                    <a:pt x="170" y="49"/>
                  </a:lnTo>
                  <a:cubicBezTo>
                    <a:pt x="167" y="56"/>
                    <a:pt x="166" y="63"/>
                    <a:pt x="165" y="70"/>
                  </a:cubicBezTo>
                  <a:lnTo>
                    <a:pt x="151" y="72"/>
                  </a:lnTo>
                  <a:lnTo>
                    <a:pt x="155" y="97"/>
                  </a:lnTo>
                  <a:lnTo>
                    <a:pt x="169" y="94"/>
                  </a:lnTo>
                  <a:cubicBezTo>
                    <a:pt x="172" y="101"/>
                    <a:pt x="176" y="107"/>
                    <a:pt x="180" y="112"/>
                  </a:cubicBezTo>
                  <a:lnTo>
                    <a:pt x="172" y="124"/>
                  </a:lnTo>
                  <a:lnTo>
                    <a:pt x="192" y="139"/>
                  </a:lnTo>
                  <a:lnTo>
                    <a:pt x="201" y="127"/>
                  </a:lnTo>
                  <a:cubicBezTo>
                    <a:pt x="207" y="130"/>
                    <a:pt x="214" y="131"/>
                    <a:pt x="221" y="132"/>
                  </a:cubicBezTo>
                  <a:lnTo>
                    <a:pt x="224" y="146"/>
                  </a:lnTo>
                  <a:lnTo>
                    <a:pt x="248" y="142"/>
                  </a:lnTo>
                  <a:lnTo>
                    <a:pt x="246" y="127"/>
                  </a:lnTo>
                  <a:cubicBezTo>
                    <a:pt x="252" y="125"/>
                    <a:pt x="258" y="121"/>
                    <a:pt x="264" y="116"/>
                  </a:cubicBezTo>
                  <a:lnTo>
                    <a:pt x="275" y="125"/>
                  </a:lnTo>
                  <a:lnTo>
                    <a:pt x="290" y="104"/>
                  </a:lnTo>
                  <a:lnTo>
                    <a:pt x="278" y="96"/>
                  </a:lnTo>
                  <a:cubicBezTo>
                    <a:pt x="281" y="90"/>
                    <a:pt x="283" y="83"/>
                    <a:pt x="283" y="76"/>
                  </a:cubicBezTo>
                  <a:lnTo>
                    <a:pt x="297" y="73"/>
                  </a:lnTo>
                  <a:close/>
                  <a:moveTo>
                    <a:pt x="205" y="245"/>
                  </a:moveTo>
                  <a:cubicBezTo>
                    <a:pt x="205" y="246"/>
                    <a:pt x="205" y="246"/>
                    <a:pt x="205" y="246"/>
                  </a:cubicBezTo>
                  <a:cubicBezTo>
                    <a:pt x="205" y="247"/>
                    <a:pt x="205" y="248"/>
                    <a:pt x="204" y="249"/>
                  </a:cubicBezTo>
                  <a:cubicBezTo>
                    <a:pt x="204" y="249"/>
                    <a:pt x="204" y="250"/>
                    <a:pt x="204" y="250"/>
                  </a:cubicBezTo>
                  <a:cubicBezTo>
                    <a:pt x="204" y="251"/>
                    <a:pt x="204" y="252"/>
                    <a:pt x="203" y="253"/>
                  </a:cubicBezTo>
                  <a:cubicBezTo>
                    <a:pt x="203" y="253"/>
                    <a:pt x="203" y="254"/>
                    <a:pt x="203" y="254"/>
                  </a:cubicBezTo>
                  <a:cubicBezTo>
                    <a:pt x="203" y="255"/>
                    <a:pt x="203" y="256"/>
                    <a:pt x="203" y="257"/>
                  </a:cubicBezTo>
                  <a:cubicBezTo>
                    <a:pt x="202" y="257"/>
                    <a:pt x="202" y="257"/>
                    <a:pt x="202" y="258"/>
                  </a:cubicBezTo>
                  <a:cubicBezTo>
                    <a:pt x="202" y="258"/>
                    <a:pt x="202" y="259"/>
                    <a:pt x="202" y="260"/>
                  </a:cubicBezTo>
                  <a:cubicBezTo>
                    <a:pt x="201" y="260"/>
                    <a:pt x="201" y="261"/>
                    <a:pt x="201" y="261"/>
                  </a:cubicBezTo>
                  <a:cubicBezTo>
                    <a:pt x="199" y="266"/>
                    <a:pt x="197" y="272"/>
                    <a:pt x="194" y="276"/>
                  </a:cubicBezTo>
                  <a:cubicBezTo>
                    <a:pt x="193" y="277"/>
                    <a:pt x="193" y="278"/>
                    <a:pt x="192" y="278"/>
                  </a:cubicBezTo>
                  <a:cubicBezTo>
                    <a:pt x="192" y="279"/>
                    <a:pt x="192" y="279"/>
                    <a:pt x="192" y="279"/>
                  </a:cubicBezTo>
                  <a:cubicBezTo>
                    <a:pt x="191" y="280"/>
                    <a:pt x="191" y="280"/>
                    <a:pt x="190" y="281"/>
                  </a:cubicBezTo>
                  <a:cubicBezTo>
                    <a:pt x="190" y="281"/>
                    <a:pt x="190" y="281"/>
                    <a:pt x="190" y="281"/>
                  </a:cubicBezTo>
                  <a:cubicBezTo>
                    <a:pt x="189" y="283"/>
                    <a:pt x="187" y="285"/>
                    <a:pt x="185" y="287"/>
                  </a:cubicBezTo>
                  <a:cubicBezTo>
                    <a:pt x="185" y="287"/>
                    <a:pt x="185" y="287"/>
                    <a:pt x="185" y="287"/>
                  </a:cubicBezTo>
                  <a:cubicBezTo>
                    <a:pt x="184" y="288"/>
                    <a:pt x="184" y="289"/>
                    <a:pt x="183" y="289"/>
                  </a:cubicBezTo>
                  <a:cubicBezTo>
                    <a:pt x="183" y="289"/>
                    <a:pt x="183" y="290"/>
                    <a:pt x="183" y="290"/>
                  </a:cubicBezTo>
                  <a:cubicBezTo>
                    <a:pt x="180" y="292"/>
                    <a:pt x="177" y="294"/>
                    <a:pt x="174" y="296"/>
                  </a:cubicBezTo>
                  <a:cubicBezTo>
                    <a:pt x="174" y="297"/>
                    <a:pt x="174" y="297"/>
                    <a:pt x="174" y="297"/>
                  </a:cubicBezTo>
                  <a:cubicBezTo>
                    <a:pt x="173" y="297"/>
                    <a:pt x="173" y="298"/>
                    <a:pt x="172" y="298"/>
                  </a:cubicBezTo>
                  <a:cubicBezTo>
                    <a:pt x="172" y="298"/>
                    <a:pt x="172" y="298"/>
                    <a:pt x="172" y="298"/>
                  </a:cubicBezTo>
                  <a:cubicBezTo>
                    <a:pt x="169" y="300"/>
                    <a:pt x="167" y="301"/>
                    <a:pt x="165" y="302"/>
                  </a:cubicBezTo>
                  <a:cubicBezTo>
                    <a:pt x="165" y="303"/>
                    <a:pt x="165" y="303"/>
                    <a:pt x="164" y="303"/>
                  </a:cubicBezTo>
                  <a:cubicBezTo>
                    <a:pt x="164" y="303"/>
                    <a:pt x="163" y="303"/>
                    <a:pt x="162" y="304"/>
                  </a:cubicBezTo>
                  <a:cubicBezTo>
                    <a:pt x="162" y="304"/>
                    <a:pt x="162" y="304"/>
                    <a:pt x="162" y="304"/>
                  </a:cubicBezTo>
                  <a:cubicBezTo>
                    <a:pt x="161" y="304"/>
                    <a:pt x="160" y="305"/>
                    <a:pt x="159" y="305"/>
                  </a:cubicBezTo>
                  <a:cubicBezTo>
                    <a:pt x="155" y="307"/>
                    <a:pt x="151" y="308"/>
                    <a:pt x="146" y="309"/>
                  </a:cubicBezTo>
                  <a:cubicBezTo>
                    <a:pt x="145" y="309"/>
                    <a:pt x="144" y="310"/>
                    <a:pt x="143" y="310"/>
                  </a:cubicBezTo>
                  <a:cubicBezTo>
                    <a:pt x="143" y="310"/>
                    <a:pt x="142" y="310"/>
                    <a:pt x="142" y="310"/>
                  </a:cubicBezTo>
                  <a:cubicBezTo>
                    <a:pt x="141" y="310"/>
                    <a:pt x="140" y="310"/>
                    <a:pt x="140" y="310"/>
                  </a:cubicBezTo>
                  <a:cubicBezTo>
                    <a:pt x="139" y="310"/>
                    <a:pt x="139" y="310"/>
                    <a:pt x="138" y="310"/>
                  </a:cubicBezTo>
                  <a:cubicBezTo>
                    <a:pt x="137" y="311"/>
                    <a:pt x="136" y="311"/>
                    <a:pt x="135" y="311"/>
                  </a:cubicBezTo>
                  <a:cubicBezTo>
                    <a:pt x="135" y="311"/>
                    <a:pt x="135" y="311"/>
                    <a:pt x="135" y="311"/>
                  </a:cubicBezTo>
                  <a:cubicBezTo>
                    <a:pt x="134" y="311"/>
                    <a:pt x="133" y="311"/>
                    <a:pt x="132" y="311"/>
                  </a:cubicBezTo>
                  <a:cubicBezTo>
                    <a:pt x="131" y="311"/>
                    <a:pt x="131" y="311"/>
                    <a:pt x="131" y="311"/>
                  </a:cubicBezTo>
                  <a:cubicBezTo>
                    <a:pt x="130" y="311"/>
                    <a:pt x="129" y="311"/>
                    <a:pt x="128" y="311"/>
                  </a:cubicBezTo>
                  <a:cubicBezTo>
                    <a:pt x="128" y="311"/>
                    <a:pt x="127" y="311"/>
                    <a:pt x="127" y="311"/>
                  </a:cubicBezTo>
                  <a:cubicBezTo>
                    <a:pt x="126" y="311"/>
                    <a:pt x="125" y="311"/>
                    <a:pt x="124" y="311"/>
                  </a:cubicBezTo>
                  <a:cubicBezTo>
                    <a:pt x="122" y="311"/>
                    <a:pt x="121" y="310"/>
                    <a:pt x="120" y="310"/>
                  </a:cubicBezTo>
                  <a:cubicBezTo>
                    <a:pt x="120" y="310"/>
                    <a:pt x="119" y="310"/>
                    <a:pt x="119" y="310"/>
                  </a:cubicBezTo>
                  <a:cubicBezTo>
                    <a:pt x="118" y="310"/>
                    <a:pt x="117" y="310"/>
                    <a:pt x="117" y="310"/>
                  </a:cubicBezTo>
                  <a:cubicBezTo>
                    <a:pt x="116" y="310"/>
                    <a:pt x="116" y="310"/>
                    <a:pt x="116" y="310"/>
                  </a:cubicBezTo>
                  <a:cubicBezTo>
                    <a:pt x="114" y="309"/>
                    <a:pt x="113" y="309"/>
                    <a:pt x="112" y="309"/>
                  </a:cubicBezTo>
                  <a:cubicBezTo>
                    <a:pt x="112" y="309"/>
                    <a:pt x="112" y="309"/>
                    <a:pt x="112" y="309"/>
                  </a:cubicBezTo>
                  <a:cubicBezTo>
                    <a:pt x="111" y="308"/>
                    <a:pt x="110" y="308"/>
                    <a:pt x="109" y="308"/>
                  </a:cubicBezTo>
                  <a:cubicBezTo>
                    <a:pt x="109" y="308"/>
                    <a:pt x="108" y="308"/>
                    <a:pt x="108" y="308"/>
                  </a:cubicBezTo>
                  <a:cubicBezTo>
                    <a:pt x="107" y="307"/>
                    <a:pt x="106" y="307"/>
                    <a:pt x="106" y="307"/>
                  </a:cubicBezTo>
                  <a:cubicBezTo>
                    <a:pt x="105" y="307"/>
                    <a:pt x="105" y="307"/>
                    <a:pt x="105" y="307"/>
                  </a:cubicBezTo>
                  <a:cubicBezTo>
                    <a:pt x="104" y="306"/>
                    <a:pt x="103" y="306"/>
                    <a:pt x="102" y="305"/>
                  </a:cubicBezTo>
                  <a:cubicBezTo>
                    <a:pt x="97" y="304"/>
                    <a:pt x="93" y="301"/>
                    <a:pt x="89" y="299"/>
                  </a:cubicBezTo>
                  <a:cubicBezTo>
                    <a:pt x="89" y="299"/>
                    <a:pt x="88" y="298"/>
                    <a:pt x="87" y="298"/>
                  </a:cubicBezTo>
                  <a:cubicBezTo>
                    <a:pt x="87" y="297"/>
                    <a:pt x="87" y="297"/>
                    <a:pt x="87" y="297"/>
                  </a:cubicBezTo>
                  <a:cubicBezTo>
                    <a:pt x="86" y="297"/>
                    <a:pt x="85" y="296"/>
                    <a:pt x="85" y="296"/>
                  </a:cubicBezTo>
                  <a:cubicBezTo>
                    <a:pt x="85" y="296"/>
                    <a:pt x="85" y="296"/>
                    <a:pt x="84" y="296"/>
                  </a:cubicBezTo>
                  <a:cubicBezTo>
                    <a:pt x="82" y="294"/>
                    <a:pt x="80" y="292"/>
                    <a:pt x="78" y="290"/>
                  </a:cubicBezTo>
                  <a:cubicBezTo>
                    <a:pt x="78" y="290"/>
                    <a:pt x="78" y="290"/>
                    <a:pt x="78" y="290"/>
                  </a:cubicBezTo>
                  <a:cubicBezTo>
                    <a:pt x="77" y="290"/>
                    <a:pt x="77" y="289"/>
                    <a:pt x="76" y="288"/>
                  </a:cubicBezTo>
                  <a:cubicBezTo>
                    <a:pt x="76" y="288"/>
                    <a:pt x="76" y="288"/>
                    <a:pt x="76" y="288"/>
                  </a:cubicBezTo>
                  <a:cubicBezTo>
                    <a:pt x="73" y="285"/>
                    <a:pt x="71" y="283"/>
                    <a:pt x="69" y="280"/>
                  </a:cubicBezTo>
                  <a:cubicBezTo>
                    <a:pt x="69" y="280"/>
                    <a:pt x="69" y="280"/>
                    <a:pt x="69" y="279"/>
                  </a:cubicBezTo>
                  <a:cubicBezTo>
                    <a:pt x="68" y="279"/>
                    <a:pt x="68" y="278"/>
                    <a:pt x="67" y="277"/>
                  </a:cubicBezTo>
                  <a:cubicBezTo>
                    <a:pt x="67" y="277"/>
                    <a:pt x="67" y="277"/>
                    <a:pt x="67" y="277"/>
                  </a:cubicBezTo>
                  <a:cubicBezTo>
                    <a:pt x="66" y="275"/>
                    <a:pt x="64" y="273"/>
                    <a:pt x="63" y="270"/>
                  </a:cubicBezTo>
                  <a:cubicBezTo>
                    <a:pt x="63" y="270"/>
                    <a:pt x="63" y="270"/>
                    <a:pt x="63" y="270"/>
                  </a:cubicBezTo>
                  <a:cubicBezTo>
                    <a:pt x="63" y="269"/>
                    <a:pt x="62" y="268"/>
                    <a:pt x="62" y="268"/>
                  </a:cubicBezTo>
                  <a:cubicBezTo>
                    <a:pt x="62" y="267"/>
                    <a:pt x="62" y="267"/>
                    <a:pt x="62" y="267"/>
                  </a:cubicBezTo>
                  <a:cubicBezTo>
                    <a:pt x="61" y="266"/>
                    <a:pt x="61" y="266"/>
                    <a:pt x="61" y="265"/>
                  </a:cubicBezTo>
                  <a:cubicBezTo>
                    <a:pt x="58" y="260"/>
                    <a:pt x="57" y="254"/>
                    <a:pt x="56" y="248"/>
                  </a:cubicBezTo>
                  <a:cubicBezTo>
                    <a:pt x="56" y="248"/>
                    <a:pt x="56" y="248"/>
                    <a:pt x="56" y="247"/>
                  </a:cubicBezTo>
                  <a:cubicBezTo>
                    <a:pt x="55" y="246"/>
                    <a:pt x="55" y="246"/>
                    <a:pt x="55" y="245"/>
                  </a:cubicBezTo>
                  <a:cubicBezTo>
                    <a:pt x="55" y="245"/>
                    <a:pt x="55" y="244"/>
                    <a:pt x="55" y="244"/>
                  </a:cubicBezTo>
                  <a:cubicBezTo>
                    <a:pt x="55" y="243"/>
                    <a:pt x="55" y="242"/>
                    <a:pt x="55" y="241"/>
                  </a:cubicBezTo>
                  <a:cubicBezTo>
                    <a:pt x="55" y="241"/>
                    <a:pt x="55" y="241"/>
                    <a:pt x="55" y="240"/>
                  </a:cubicBezTo>
                  <a:cubicBezTo>
                    <a:pt x="55" y="239"/>
                    <a:pt x="55" y="238"/>
                    <a:pt x="55" y="237"/>
                  </a:cubicBezTo>
                  <a:cubicBezTo>
                    <a:pt x="55" y="237"/>
                    <a:pt x="55" y="236"/>
                    <a:pt x="55" y="236"/>
                  </a:cubicBezTo>
                  <a:cubicBezTo>
                    <a:pt x="55" y="235"/>
                    <a:pt x="55" y="234"/>
                    <a:pt x="55" y="234"/>
                  </a:cubicBezTo>
                  <a:cubicBezTo>
                    <a:pt x="55" y="233"/>
                    <a:pt x="55" y="233"/>
                    <a:pt x="55" y="232"/>
                  </a:cubicBezTo>
                  <a:cubicBezTo>
                    <a:pt x="55" y="231"/>
                    <a:pt x="55" y="230"/>
                    <a:pt x="55" y="229"/>
                  </a:cubicBezTo>
                  <a:cubicBezTo>
                    <a:pt x="55" y="228"/>
                    <a:pt x="55" y="227"/>
                    <a:pt x="55" y="226"/>
                  </a:cubicBezTo>
                  <a:cubicBezTo>
                    <a:pt x="55" y="225"/>
                    <a:pt x="55" y="225"/>
                    <a:pt x="55" y="224"/>
                  </a:cubicBezTo>
                  <a:cubicBezTo>
                    <a:pt x="56" y="224"/>
                    <a:pt x="56" y="223"/>
                    <a:pt x="56" y="222"/>
                  </a:cubicBezTo>
                  <a:cubicBezTo>
                    <a:pt x="56" y="222"/>
                    <a:pt x="56" y="221"/>
                    <a:pt x="56" y="221"/>
                  </a:cubicBezTo>
                  <a:cubicBezTo>
                    <a:pt x="56" y="220"/>
                    <a:pt x="56" y="219"/>
                    <a:pt x="57" y="218"/>
                  </a:cubicBezTo>
                  <a:cubicBezTo>
                    <a:pt x="57" y="218"/>
                    <a:pt x="57" y="217"/>
                    <a:pt x="57" y="217"/>
                  </a:cubicBezTo>
                  <a:cubicBezTo>
                    <a:pt x="57" y="216"/>
                    <a:pt x="57" y="215"/>
                    <a:pt x="58" y="214"/>
                  </a:cubicBezTo>
                  <a:cubicBezTo>
                    <a:pt x="58" y="214"/>
                    <a:pt x="58" y="214"/>
                    <a:pt x="58" y="213"/>
                  </a:cubicBezTo>
                  <a:cubicBezTo>
                    <a:pt x="58" y="213"/>
                    <a:pt x="58" y="212"/>
                    <a:pt x="59" y="211"/>
                  </a:cubicBezTo>
                  <a:cubicBezTo>
                    <a:pt x="59" y="211"/>
                    <a:pt x="59" y="210"/>
                    <a:pt x="59" y="210"/>
                  </a:cubicBezTo>
                  <a:cubicBezTo>
                    <a:pt x="59" y="209"/>
                    <a:pt x="60" y="208"/>
                    <a:pt x="60" y="207"/>
                  </a:cubicBezTo>
                  <a:cubicBezTo>
                    <a:pt x="60" y="207"/>
                    <a:pt x="60" y="207"/>
                    <a:pt x="60" y="207"/>
                  </a:cubicBezTo>
                  <a:cubicBezTo>
                    <a:pt x="62" y="203"/>
                    <a:pt x="64" y="199"/>
                    <a:pt x="67" y="195"/>
                  </a:cubicBezTo>
                  <a:cubicBezTo>
                    <a:pt x="67" y="194"/>
                    <a:pt x="68" y="193"/>
                    <a:pt x="68" y="193"/>
                  </a:cubicBezTo>
                  <a:cubicBezTo>
                    <a:pt x="68" y="192"/>
                    <a:pt x="68" y="192"/>
                    <a:pt x="68" y="192"/>
                  </a:cubicBezTo>
                  <a:cubicBezTo>
                    <a:pt x="69" y="191"/>
                    <a:pt x="69" y="191"/>
                    <a:pt x="70" y="190"/>
                  </a:cubicBezTo>
                  <a:cubicBezTo>
                    <a:pt x="70" y="190"/>
                    <a:pt x="70" y="190"/>
                    <a:pt x="70" y="190"/>
                  </a:cubicBezTo>
                  <a:cubicBezTo>
                    <a:pt x="72" y="188"/>
                    <a:pt x="73" y="186"/>
                    <a:pt x="75" y="184"/>
                  </a:cubicBezTo>
                  <a:cubicBezTo>
                    <a:pt x="75" y="184"/>
                    <a:pt x="75" y="184"/>
                    <a:pt x="75" y="183"/>
                  </a:cubicBezTo>
                  <a:cubicBezTo>
                    <a:pt x="76" y="183"/>
                    <a:pt x="77" y="182"/>
                    <a:pt x="77" y="182"/>
                  </a:cubicBezTo>
                  <a:cubicBezTo>
                    <a:pt x="77" y="182"/>
                    <a:pt x="77" y="181"/>
                    <a:pt x="78" y="181"/>
                  </a:cubicBezTo>
                  <a:cubicBezTo>
                    <a:pt x="80" y="179"/>
                    <a:pt x="83" y="177"/>
                    <a:pt x="86" y="174"/>
                  </a:cubicBezTo>
                  <a:cubicBezTo>
                    <a:pt x="86" y="174"/>
                    <a:pt x="86" y="174"/>
                    <a:pt x="86" y="174"/>
                  </a:cubicBezTo>
                  <a:cubicBezTo>
                    <a:pt x="87" y="174"/>
                    <a:pt x="88" y="173"/>
                    <a:pt x="88" y="173"/>
                  </a:cubicBezTo>
                  <a:cubicBezTo>
                    <a:pt x="88" y="173"/>
                    <a:pt x="88" y="173"/>
                    <a:pt x="89" y="172"/>
                  </a:cubicBezTo>
                  <a:cubicBezTo>
                    <a:pt x="91" y="171"/>
                    <a:pt x="93" y="170"/>
                    <a:pt x="95" y="168"/>
                  </a:cubicBezTo>
                  <a:cubicBezTo>
                    <a:pt x="96" y="168"/>
                    <a:pt x="96" y="168"/>
                    <a:pt x="96" y="168"/>
                  </a:cubicBezTo>
                  <a:cubicBezTo>
                    <a:pt x="96" y="168"/>
                    <a:pt x="97" y="168"/>
                    <a:pt x="98" y="167"/>
                  </a:cubicBezTo>
                  <a:cubicBezTo>
                    <a:pt x="98" y="167"/>
                    <a:pt x="98" y="167"/>
                    <a:pt x="98" y="167"/>
                  </a:cubicBezTo>
                  <a:cubicBezTo>
                    <a:pt x="99" y="167"/>
                    <a:pt x="100" y="166"/>
                    <a:pt x="101" y="166"/>
                  </a:cubicBezTo>
                  <a:cubicBezTo>
                    <a:pt x="105" y="164"/>
                    <a:pt x="109" y="163"/>
                    <a:pt x="114" y="162"/>
                  </a:cubicBezTo>
                  <a:cubicBezTo>
                    <a:pt x="115" y="162"/>
                    <a:pt x="116" y="161"/>
                    <a:pt x="117" y="161"/>
                  </a:cubicBezTo>
                  <a:cubicBezTo>
                    <a:pt x="118" y="161"/>
                    <a:pt x="118" y="161"/>
                    <a:pt x="118" y="161"/>
                  </a:cubicBezTo>
                  <a:cubicBezTo>
                    <a:pt x="119" y="161"/>
                    <a:pt x="120" y="161"/>
                    <a:pt x="121" y="161"/>
                  </a:cubicBezTo>
                  <a:cubicBezTo>
                    <a:pt x="121" y="161"/>
                    <a:pt x="121" y="161"/>
                    <a:pt x="122" y="160"/>
                  </a:cubicBezTo>
                  <a:cubicBezTo>
                    <a:pt x="123" y="160"/>
                    <a:pt x="124" y="160"/>
                    <a:pt x="125" y="160"/>
                  </a:cubicBezTo>
                  <a:cubicBezTo>
                    <a:pt x="125" y="160"/>
                    <a:pt x="125" y="160"/>
                    <a:pt x="125" y="160"/>
                  </a:cubicBezTo>
                  <a:cubicBezTo>
                    <a:pt x="126" y="160"/>
                    <a:pt x="127" y="160"/>
                    <a:pt x="128" y="160"/>
                  </a:cubicBezTo>
                  <a:cubicBezTo>
                    <a:pt x="129" y="160"/>
                    <a:pt x="129" y="160"/>
                    <a:pt x="130" y="160"/>
                  </a:cubicBezTo>
                  <a:cubicBezTo>
                    <a:pt x="130" y="160"/>
                    <a:pt x="131" y="160"/>
                    <a:pt x="132" y="160"/>
                  </a:cubicBezTo>
                  <a:cubicBezTo>
                    <a:pt x="132" y="160"/>
                    <a:pt x="133" y="160"/>
                    <a:pt x="133" y="160"/>
                  </a:cubicBezTo>
                  <a:cubicBezTo>
                    <a:pt x="134" y="160"/>
                    <a:pt x="135" y="160"/>
                    <a:pt x="137" y="160"/>
                  </a:cubicBezTo>
                  <a:cubicBezTo>
                    <a:pt x="138" y="160"/>
                    <a:pt x="139" y="161"/>
                    <a:pt x="140" y="161"/>
                  </a:cubicBezTo>
                  <a:cubicBezTo>
                    <a:pt x="140" y="161"/>
                    <a:pt x="141" y="161"/>
                    <a:pt x="141" y="161"/>
                  </a:cubicBezTo>
                  <a:cubicBezTo>
                    <a:pt x="142" y="161"/>
                    <a:pt x="143" y="161"/>
                    <a:pt x="144" y="161"/>
                  </a:cubicBezTo>
                  <a:cubicBezTo>
                    <a:pt x="144" y="161"/>
                    <a:pt x="144" y="161"/>
                    <a:pt x="145" y="161"/>
                  </a:cubicBezTo>
                  <a:cubicBezTo>
                    <a:pt x="146" y="162"/>
                    <a:pt x="147" y="162"/>
                    <a:pt x="148" y="162"/>
                  </a:cubicBezTo>
                  <a:cubicBezTo>
                    <a:pt x="148" y="162"/>
                    <a:pt x="148" y="162"/>
                    <a:pt x="148" y="162"/>
                  </a:cubicBezTo>
                  <a:cubicBezTo>
                    <a:pt x="149" y="162"/>
                    <a:pt x="150" y="163"/>
                    <a:pt x="151" y="163"/>
                  </a:cubicBezTo>
                  <a:cubicBezTo>
                    <a:pt x="152" y="163"/>
                    <a:pt x="152" y="163"/>
                    <a:pt x="152" y="163"/>
                  </a:cubicBezTo>
                  <a:cubicBezTo>
                    <a:pt x="153" y="164"/>
                    <a:pt x="154" y="164"/>
                    <a:pt x="154" y="164"/>
                  </a:cubicBezTo>
                  <a:cubicBezTo>
                    <a:pt x="155" y="164"/>
                    <a:pt x="155" y="164"/>
                    <a:pt x="156" y="164"/>
                  </a:cubicBezTo>
                  <a:cubicBezTo>
                    <a:pt x="157" y="165"/>
                    <a:pt x="158" y="165"/>
                    <a:pt x="159" y="166"/>
                  </a:cubicBezTo>
                  <a:cubicBezTo>
                    <a:pt x="163" y="167"/>
                    <a:pt x="167" y="169"/>
                    <a:pt x="171" y="172"/>
                  </a:cubicBezTo>
                  <a:cubicBezTo>
                    <a:pt x="172" y="172"/>
                    <a:pt x="172" y="173"/>
                    <a:pt x="173" y="173"/>
                  </a:cubicBezTo>
                  <a:cubicBezTo>
                    <a:pt x="173" y="174"/>
                    <a:pt x="173" y="174"/>
                    <a:pt x="173" y="174"/>
                  </a:cubicBezTo>
                  <a:cubicBezTo>
                    <a:pt x="174" y="174"/>
                    <a:pt x="175" y="175"/>
                    <a:pt x="175" y="175"/>
                  </a:cubicBezTo>
                  <a:cubicBezTo>
                    <a:pt x="176" y="175"/>
                    <a:pt x="176" y="175"/>
                    <a:pt x="176" y="175"/>
                  </a:cubicBezTo>
                  <a:cubicBezTo>
                    <a:pt x="178" y="177"/>
                    <a:pt x="180" y="179"/>
                    <a:pt x="182" y="181"/>
                  </a:cubicBezTo>
                  <a:cubicBezTo>
                    <a:pt x="182" y="181"/>
                    <a:pt x="182" y="181"/>
                    <a:pt x="182" y="181"/>
                  </a:cubicBezTo>
                  <a:cubicBezTo>
                    <a:pt x="183" y="181"/>
                    <a:pt x="183" y="182"/>
                    <a:pt x="184" y="183"/>
                  </a:cubicBezTo>
                  <a:cubicBezTo>
                    <a:pt x="184" y="183"/>
                    <a:pt x="184" y="183"/>
                    <a:pt x="184" y="183"/>
                  </a:cubicBezTo>
                  <a:cubicBezTo>
                    <a:pt x="187" y="186"/>
                    <a:pt x="189" y="188"/>
                    <a:pt x="191" y="191"/>
                  </a:cubicBezTo>
                  <a:cubicBezTo>
                    <a:pt x="191" y="191"/>
                    <a:pt x="191" y="191"/>
                    <a:pt x="191" y="192"/>
                  </a:cubicBezTo>
                  <a:cubicBezTo>
                    <a:pt x="192" y="192"/>
                    <a:pt x="192" y="193"/>
                    <a:pt x="193" y="194"/>
                  </a:cubicBezTo>
                  <a:cubicBezTo>
                    <a:pt x="193" y="194"/>
                    <a:pt x="193" y="194"/>
                    <a:pt x="193" y="194"/>
                  </a:cubicBezTo>
                  <a:cubicBezTo>
                    <a:pt x="195" y="196"/>
                    <a:pt x="196" y="198"/>
                    <a:pt x="197" y="201"/>
                  </a:cubicBezTo>
                  <a:cubicBezTo>
                    <a:pt x="197" y="201"/>
                    <a:pt x="197" y="201"/>
                    <a:pt x="197" y="201"/>
                  </a:cubicBezTo>
                  <a:cubicBezTo>
                    <a:pt x="198" y="202"/>
                    <a:pt x="198" y="203"/>
                    <a:pt x="198" y="203"/>
                  </a:cubicBezTo>
                  <a:cubicBezTo>
                    <a:pt x="198" y="204"/>
                    <a:pt x="199" y="204"/>
                    <a:pt x="199" y="204"/>
                  </a:cubicBezTo>
                  <a:cubicBezTo>
                    <a:pt x="199" y="205"/>
                    <a:pt x="199" y="205"/>
                    <a:pt x="200" y="206"/>
                  </a:cubicBezTo>
                  <a:cubicBezTo>
                    <a:pt x="201" y="210"/>
                    <a:pt x="203" y="215"/>
                    <a:pt x="204" y="219"/>
                  </a:cubicBezTo>
                  <a:cubicBezTo>
                    <a:pt x="204" y="220"/>
                    <a:pt x="204" y="222"/>
                    <a:pt x="204" y="223"/>
                  </a:cubicBezTo>
                  <a:cubicBezTo>
                    <a:pt x="205" y="223"/>
                    <a:pt x="205" y="223"/>
                    <a:pt x="205" y="224"/>
                  </a:cubicBezTo>
                  <a:cubicBezTo>
                    <a:pt x="205" y="224"/>
                    <a:pt x="205" y="225"/>
                    <a:pt x="205" y="226"/>
                  </a:cubicBezTo>
                  <a:cubicBezTo>
                    <a:pt x="205" y="226"/>
                    <a:pt x="205" y="227"/>
                    <a:pt x="205" y="227"/>
                  </a:cubicBezTo>
                  <a:cubicBezTo>
                    <a:pt x="205" y="228"/>
                    <a:pt x="205" y="229"/>
                    <a:pt x="205" y="230"/>
                  </a:cubicBezTo>
                  <a:cubicBezTo>
                    <a:pt x="205" y="230"/>
                    <a:pt x="205" y="230"/>
                    <a:pt x="205" y="231"/>
                  </a:cubicBezTo>
                  <a:cubicBezTo>
                    <a:pt x="205" y="232"/>
                    <a:pt x="206" y="233"/>
                    <a:pt x="206" y="234"/>
                  </a:cubicBezTo>
                  <a:lnTo>
                    <a:pt x="206" y="235"/>
                  </a:lnTo>
                  <a:cubicBezTo>
                    <a:pt x="206" y="236"/>
                    <a:pt x="206" y="237"/>
                    <a:pt x="206" y="237"/>
                  </a:cubicBezTo>
                  <a:cubicBezTo>
                    <a:pt x="206" y="238"/>
                    <a:pt x="206" y="238"/>
                    <a:pt x="206" y="238"/>
                  </a:cubicBezTo>
                  <a:cubicBezTo>
                    <a:pt x="205" y="240"/>
                    <a:pt x="205" y="241"/>
                    <a:pt x="205" y="242"/>
                  </a:cubicBezTo>
                  <a:cubicBezTo>
                    <a:pt x="205" y="243"/>
                    <a:pt x="205" y="244"/>
                    <a:pt x="205" y="245"/>
                  </a:cubicBezTo>
                  <a:close/>
                  <a:moveTo>
                    <a:pt x="256" y="269"/>
                  </a:moveTo>
                  <a:lnTo>
                    <a:pt x="260" y="224"/>
                  </a:lnTo>
                  <a:lnTo>
                    <a:pt x="234" y="222"/>
                  </a:lnTo>
                  <a:cubicBezTo>
                    <a:pt x="233" y="209"/>
                    <a:pt x="229" y="197"/>
                    <a:pt x="223" y="186"/>
                  </a:cubicBezTo>
                  <a:lnTo>
                    <a:pt x="243" y="170"/>
                  </a:lnTo>
                  <a:lnTo>
                    <a:pt x="214" y="136"/>
                  </a:lnTo>
                  <a:lnTo>
                    <a:pt x="194" y="152"/>
                  </a:lnTo>
                  <a:cubicBezTo>
                    <a:pt x="185" y="145"/>
                    <a:pt x="173" y="139"/>
                    <a:pt x="161" y="135"/>
                  </a:cubicBezTo>
                  <a:lnTo>
                    <a:pt x="163" y="109"/>
                  </a:lnTo>
                  <a:lnTo>
                    <a:pt x="119" y="106"/>
                  </a:lnTo>
                  <a:lnTo>
                    <a:pt x="117" y="131"/>
                  </a:lnTo>
                  <a:cubicBezTo>
                    <a:pt x="104" y="133"/>
                    <a:pt x="92" y="137"/>
                    <a:pt x="81" y="143"/>
                  </a:cubicBezTo>
                  <a:lnTo>
                    <a:pt x="64" y="123"/>
                  </a:lnTo>
                  <a:lnTo>
                    <a:pt x="30" y="152"/>
                  </a:lnTo>
                  <a:lnTo>
                    <a:pt x="47" y="171"/>
                  </a:lnTo>
                  <a:cubicBezTo>
                    <a:pt x="39" y="181"/>
                    <a:pt x="33" y="192"/>
                    <a:pt x="30" y="204"/>
                  </a:cubicBezTo>
                  <a:lnTo>
                    <a:pt x="4" y="202"/>
                  </a:lnTo>
                  <a:lnTo>
                    <a:pt x="0" y="247"/>
                  </a:lnTo>
                  <a:lnTo>
                    <a:pt x="26" y="249"/>
                  </a:lnTo>
                  <a:cubicBezTo>
                    <a:pt x="28" y="262"/>
                    <a:pt x="31" y="274"/>
                    <a:pt x="37" y="284"/>
                  </a:cubicBezTo>
                  <a:lnTo>
                    <a:pt x="17" y="301"/>
                  </a:lnTo>
                  <a:lnTo>
                    <a:pt x="46" y="335"/>
                  </a:lnTo>
                  <a:lnTo>
                    <a:pt x="66" y="319"/>
                  </a:lnTo>
                  <a:cubicBezTo>
                    <a:pt x="76" y="326"/>
                    <a:pt x="87" y="332"/>
                    <a:pt x="99" y="336"/>
                  </a:cubicBezTo>
                  <a:lnTo>
                    <a:pt x="97" y="362"/>
                  </a:lnTo>
                  <a:lnTo>
                    <a:pt x="141" y="365"/>
                  </a:lnTo>
                  <a:lnTo>
                    <a:pt x="144" y="340"/>
                  </a:lnTo>
                  <a:cubicBezTo>
                    <a:pt x="156" y="338"/>
                    <a:pt x="168" y="334"/>
                    <a:pt x="179" y="328"/>
                  </a:cubicBezTo>
                  <a:lnTo>
                    <a:pt x="196" y="348"/>
                  </a:lnTo>
                  <a:lnTo>
                    <a:pt x="230" y="319"/>
                  </a:lnTo>
                  <a:lnTo>
                    <a:pt x="213" y="300"/>
                  </a:lnTo>
                  <a:cubicBezTo>
                    <a:pt x="221" y="290"/>
                    <a:pt x="227" y="279"/>
                    <a:pt x="230" y="267"/>
                  </a:cubicBezTo>
                  <a:lnTo>
                    <a:pt x="256" y="269"/>
                  </a:lnTo>
                  <a:close/>
                  <a:moveTo>
                    <a:pt x="390" y="208"/>
                  </a:moveTo>
                  <a:cubicBezTo>
                    <a:pt x="390" y="208"/>
                    <a:pt x="390" y="209"/>
                    <a:pt x="390" y="209"/>
                  </a:cubicBezTo>
                  <a:cubicBezTo>
                    <a:pt x="390" y="209"/>
                    <a:pt x="390" y="210"/>
                    <a:pt x="390" y="211"/>
                  </a:cubicBezTo>
                  <a:cubicBezTo>
                    <a:pt x="390" y="211"/>
                    <a:pt x="390" y="211"/>
                    <a:pt x="389" y="211"/>
                  </a:cubicBezTo>
                  <a:cubicBezTo>
                    <a:pt x="389" y="212"/>
                    <a:pt x="389" y="213"/>
                    <a:pt x="389" y="214"/>
                  </a:cubicBezTo>
                  <a:cubicBezTo>
                    <a:pt x="389" y="214"/>
                    <a:pt x="389" y="214"/>
                    <a:pt x="389" y="214"/>
                  </a:cubicBezTo>
                  <a:cubicBezTo>
                    <a:pt x="389" y="215"/>
                    <a:pt x="389" y="215"/>
                    <a:pt x="388" y="216"/>
                  </a:cubicBezTo>
                  <a:cubicBezTo>
                    <a:pt x="388" y="216"/>
                    <a:pt x="388" y="216"/>
                    <a:pt x="388" y="217"/>
                  </a:cubicBezTo>
                  <a:cubicBezTo>
                    <a:pt x="388" y="217"/>
                    <a:pt x="388" y="218"/>
                    <a:pt x="388" y="218"/>
                  </a:cubicBezTo>
                  <a:cubicBezTo>
                    <a:pt x="388" y="218"/>
                    <a:pt x="387" y="219"/>
                    <a:pt x="387" y="219"/>
                  </a:cubicBezTo>
                  <a:cubicBezTo>
                    <a:pt x="386" y="223"/>
                    <a:pt x="384" y="226"/>
                    <a:pt x="382" y="230"/>
                  </a:cubicBezTo>
                  <a:cubicBezTo>
                    <a:pt x="382" y="230"/>
                    <a:pt x="381" y="231"/>
                    <a:pt x="381" y="231"/>
                  </a:cubicBezTo>
                  <a:cubicBezTo>
                    <a:pt x="381" y="231"/>
                    <a:pt x="381" y="231"/>
                    <a:pt x="381" y="232"/>
                  </a:cubicBezTo>
                  <a:cubicBezTo>
                    <a:pt x="381" y="232"/>
                    <a:pt x="380" y="233"/>
                    <a:pt x="380" y="233"/>
                  </a:cubicBezTo>
                  <a:cubicBezTo>
                    <a:pt x="380" y="233"/>
                    <a:pt x="380" y="233"/>
                    <a:pt x="380" y="233"/>
                  </a:cubicBezTo>
                  <a:cubicBezTo>
                    <a:pt x="379" y="235"/>
                    <a:pt x="377" y="236"/>
                    <a:pt x="376" y="237"/>
                  </a:cubicBezTo>
                  <a:cubicBezTo>
                    <a:pt x="376" y="238"/>
                    <a:pt x="376" y="238"/>
                    <a:pt x="376" y="238"/>
                  </a:cubicBezTo>
                  <a:cubicBezTo>
                    <a:pt x="375" y="238"/>
                    <a:pt x="375" y="238"/>
                    <a:pt x="375" y="239"/>
                  </a:cubicBezTo>
                  <a:cubicBezTo>
                    <a:pt x="375" y="239"/>
                    <a:pt x="374" y="239"/>
                    <a:pt x="374" y="239"/>
                  </a:cubicBezTo>
                  <a:cubicBezTo>
                    <a:pt x="373" y="241"/>
                    <a:pt x="371" y="243"/>
                    <a:pt x="369" y="244"/>
                  </a:cubicBezTo>
                  <a:cubicBezTo>
                    <a:pt x="369" y="244"/>
                    <a:pt x="368" y="244"/>
                    <a:pt x="368" y="244"/>
                  </a:cubicBezTo>
                  <a:cubicBezTo>
                    <a:pt x="368" y="245"/>
                    <a:pt x="367" y="245"/>
                    <a:pt x="367" y="245"/>
                  </a:cubicBezTo>
                  <a:cubicBezTo>
                    <a:pt x="367" y="245"/>
                    <a:pt x="367" y="245"/>
                    <a:pt x="367" y="245"/>
                  </a:cubicBezTo>
                  <a:cubicBezTo>
                    <a:pt x="365" y="246"/>
                    <a:pt x="363" y="247"/>
                    <a:pt x="362" y="248"/>
                  </a:cubicBezTo>
                  <a:cubicBezTo>
                    <a:pt x="362" y="248"/>
                    <a:pt x="362" y="248"/>
                    <a:pt x="362" y="248"/>
                  </a:cubicBezTo>
                  <a:cubicBezTo>
                    <a:pt x="361" y="249"/>
                    <a:pt x="361" y="249"/>
                    <a:pt x="360" y="249"/>
                  </a:cubicBezTo>
                  <a:cubicBezTo>
                    <a:pt x="360" y="249"/>
                    <a:pt x="360" y="249"/>
                    <a:pt x="360" y="249"/>
                  </a:cubicBezTo>
                  <a:cubicBezTo>
                    <a:pt x="359" y="250"/>
                    <a:pt x="359" y="250"/>
                    <a:pt x="358" y="250"/>
                  </a:cubicBezTo>
                  <a:cubicBezTo>
                    <a:pt x="355" y="251"/>
                    <a:pt x="352" y="252"/>
                    <a:pt x="349" y="253"/>
                  </a:cubicBezTo>
                  <a:cubicBezTo>
                    <a:pt x="348" y="253"/>
                    <a:pt x="347" y="253"/>
                    <a:pt x="347" y="253"/>
                  </a:cubicBezTo>
                  <a:cubicBezTo>
                    <a:pt x="346" y="253"/>
                    <a:pt x="346" y="253"/>
                    <a:pt x="346" y="253"/>
                  </a:cubicBezTo>
                  <a:cubicBezTo>
                    <a:pt x="345" y="254"/>
                    <a:pt x="345" y="254"/>
                    <a:pt x="344" y="254"/>
                  </a:cubicBezTo>
                  <a:cubicBezTo>
                    <a:pt x="344" y="254"/>
                    <a:pt x="344" y="254"/>
                    <a:pt x="343" y="254"/>
                  </a:cubicBezTo>
                  <a:cubicBezTo>
                    <a:pt x="343" y="254"/>
                    <a:pt x="342" y="254"/>
                    <a:pt x="341" y="254"/>
                  </a:cubicBezTo>
                  <a:cubicBezTo>
                    <a:pt x="341" y="254"/>
                    <a:pt x="341" y="254"/>
                    <a:pt x="341" y="254"/>
                  </a:cubicBezTo>
                  <a:cubicBezTo>
                    <a:pt x="340" y="254"/>
                    <a:pt x="339" y="254"/>
                    <a:pt x="339" y="254"/>
                  </a:cubicBezTo>
                  <a:cubicBezTo>
                    <a:pt x="338" y="254"/>
                    <a:pt x="338" y="254"/>
                    <a:pt x="338" y="254"/>
                  </a:cubicBezTo>
                  <a:cubicBezTo>
                    <a:pt x="337" y="254"/>
                    <a:pt x="337" y="254"/>
                    <a:pt x="336" y="254"/>
                  </a:cubicBezTo>
                  <a:cubicBezTo>
                    <a:pt x="336" y="254"/>
                    <a:pt x="336" y="254"/>
                    <a:pt x="335" y="254"/>
                  </a:cubicBezTo>
                  <a:cubicBezTo>
                    <a:pt x="335" y="254"/>
                    <a:pt x="334" y="254"/>
                    <a:pt x="333" y="254"/>
                  </a:cubicBezTo>
                  <a:cubicBezTo>
                    <a:pt x="332" y="254"/>
                    <a:pt x="331" y="254"/>
                    <a:pt x="330" y="254"/>
                  </a:cubicBezTo>
                  <a:cubicBezTo>
                    <a:pt x="330" y="254"/>
                    <a:pt x="330" y="254"/>
                    <a:pt x="330" y="254"/>
                  </a:cubicBezTo>
                  <a:cubicBezTo>
                    <a:pt x="329" y="253"/>
                    <a:pt x="329" y="253"/>
                    <a:pt x="328" y="253"/>
                  </a:cubicBezTo>
                  <a:cubicBezTo>
                    <a:pt x="328" y="253"/>
                    <a:pt x="328" y="253"/>
                    <a:pt x="327" y="253"/>
                  </a:cubicBezTo>
                  <a:cubicBezTo>
                    <a:pt x="326" y="253"/>
                    <a:pt x="326" y="253"/>
                    <a:pt x="325" y="253"/>
                  </a:cubicBezTo>
                  <a:cubicBezTo>
                    <a:pt x="325" y="253"/>
                    <a:pt x="325" y="253"/>
                    <a:pt x="325" y="253"/>
                  </a:cubicBezTo>
                  <a:cubicBezTo>
                    <a:pt x="324" y="252"/>
                    <a:pt x="323" y="252"/>
                    <a:pt x="323" y="252"/>
                  </a:cubicBezTo>
                  <a:cubicBezTo>
                    <a:pt x="322" y="252"/>
                    <a:pt x="322" y="252"/>
                    <a:pt x="322" y="252"/>
                  </a:cubicBezTo>
                  <a:cubicBezTo>
                    <a:pt x="321" y="252"/>
                    <a:pt x="321" y="251"/>
                    <a:pt x="320" y="251"/>
                  </a:cubicBezTo>
                  <a:cubicBezTo>
                    <a:pt x="320" y="251"/>
                    <a:pt x="320" y="251"/>
                    <a:pt x="320" y="251"/>
                  </a:cubicBezTo>
                  <a:cubicBezTo>
                    <a:pt x="319" y="251"/>
                    <a:pt x="318" y="250"/>
                    <a:pt x="317" y="250"/>
                  </a:cubicBezTo>
                  <a:cubicBezTo>
                    <a:pt x="314" y="249"/>
                    <a:pt x="312" y="247"/>
                    <a:pt x="309" y="246"/>
                  </a:cubicBezTo>
                  <a:cubicBezTo>
                    <a:pt x="308" y="245"/>
                    <a:pt x="308" y="245"/>
                    <a:pt x="307" y="245"/>
                  </a:cubicBezTo>
                  <a:cubicBezTo>
                    <a:pt x="307" y="245"/>
                    <a:pt x="307" y="245"/>
                    <a:pt x="307" y="244"/>
                  </a:cubicBezTo>
                  <a:cubicBezTo>
                    <a:pt x="307" y="244"/>
                    <a:pt x="306" y="244"/>
                    <a:pt x="306" y="243"/>
                  </a:cubicBezTo>
                  <a:cubicBezTo>
                    <a:pt x="306" y="243"/>
                    <a:pt x="305" y="243"/>
                    <a:pt x="305" y="243"/>
                  </a:cubicBezTo>
                  <a:cubicBezTo>
                    <a:pt x="304" y="242"/>
                    <a:pt x="302" y="241"/>
                    <a:pt x="301" y="240"/>
                  </a:cubicBezTo>
                  <a:cubicBezTo>
                    <a:pt x="301" y="240"/>
                    <a:pt x="301" y="240"/>
                    <a:pt x="301" y="240"/>
                  </a:cubicBezTo>
                  <a:cubicBezTo>
                    <a:pt x="301" y="239"/>
                    <a:pt x="300" y="239"/>
                    <a:pt x="300" y="238"/>
                  </a:cubicBezTo>
                  <a:cubicBezTo>
                    <a:pt x="300" y="238"/>
                    <a:pt x="300" y="238"/>
                    <a:pt x="299" y="238"/>
                  </a:cubicBezTo>
                  <a:cubicBezTo>
                    <a:pt x="298" y="236"/>
                    <a:pt x="296" y="234"/>
                    <a:pt x="295" y="232"/>
                  </a:cubicBezTo>
                  <a:cubicBezTo>
                    <a:pt x="295" y="232"/>
                    <a:pt x="294" y="232"/>
                    <a:pt x="294" y="232"/>
                  </a:cubicBezTo>
                  <a:cubicBezTo>
                    <a:pt x="294" y="231"/>
                    <a:pt x="294" y="231"/>
                    <a:pt x="293" y="231"/>
                  </a:cubicBezTo>
                  <a:cubicBezTo>
                    <a:pt x="293" y="230"/>
                    <a:pt x="293" y="230"/>
                    <a:pt x="293" y="230"/>
                  </a:cubicBezTo>
                  <a:cubicBezTo>
                    <a:pt x="292" y="229"/>
                    <a:pt x="291" y="227"/>
                    <a:pt x="290" y="225"/>
                  </a:cubicBezTo>
                  <a:cubicBezTo>
                    <a:pt x="290" y="225"/>
                    <a:pt x="290" y="225"/>
                    <a:pt x="290" y="225"/>
                  </a:cubicBezTo>
                  <a:cubicBezTo>
                    <a:pt x="290" y="225"/>
                    <a:pt x="290" y="224"/>
                    <a:pt x="290" y="224"/>
                  </a:cubicBezTo>
                  <a:cubicBezTo>
                    <a:pt x="289" y="224"/>
                    <a:pt x="289" y="223"/>
                    <a:pt x="289" y="223"/>
                  </a:cubicBezTo>
                  <a:cubicBezTo>
                    <a:pt x="289" y="223"/>
                    <a:pt x="289" y="222"/>
                    <a:pt x="289" y="222"/>
                  </a:cubicBezTo>
                  <a:cubicBezTo>
                    <a:pt x="287" y="218"/>
                    <a:pt x="286" y="214"/>
                    <a:pt x="285" y="210"/>
                  </a:cubicBezTo>
                  <a:cubicBezTo>
                    <a:pt x="285" y="210"/>
                    <a:pt x="285" y="210"/>
                    <a:pt x="285" y="209"/>
                  </a:cubicBezTo>
                  <a:cubicBezTo>
                    <a:pt x="285" y="209"/>
                    <a:pt x="285" y="208"/>
                    <a:pt x="285" y="208"/>
                  </a:cubicBezTo>
                  <a:cubicBezTo>
                    <a:pt x="285" y="208"/>
                    <a:pt x="285" y="207"/>
                    <a:pt x="285" y="207"/>
                  </a:cubicBezTo>
                  <a:cubicBezTo>
                    <a:pt x="285" y="206"/>
                    <a:pt x="285" y="206"/>
                    <a:pt x="285" y="205"/>
                  </a:cubicBezTo>
                  <a:cubicBezTo>
                    <a:pt x="285" y="205"/>
                    <a:pt x="285" y="205"/>
                    <a:pt x="285" y="205"/>
                  </a:cubicBezTo>
                  <a:cubicBezTo>
                    <a:pt x="285" y="204"/>
                    <a:pt x="284" y="203"/>
                    <a:pt x="284" y="202"/>
                  </a:cubicBezTo>
                  <a:cubicBezTo>
                    <a:pt x="284" y="202"/>
                    <a:pt x="284" y="202"/>
                    <a:pt x="284" y="202"/>
                  </a:cubicBezTo>
                  <a:cubicBezTo>
                    <a:pt x="284" y="201"/>
                    <a:pt x="284" y="200"/>
                    <a:pt x="284" y="200"/>
                  </a:cubicBezTo>
                  <a:cubicBezTo>
                    <a:pt x="284" y="200"/>
                    <a:pt x="284" y="199"/>
                    <a:pt x="285" y="199"/>
                  </a:cubicBezTo>
                  <a:cubicBezTo>
                    <a:pt x="285" y="198"/>
                    <a:pt x="285" y="197"/>
                    <a:pt x="285" y="197"/>
                  </a:cubicBezTo>
                  <a:cubicBezTo>
                    <a:pt x="285" y="196"/>
                    <a:pt x="285" y="195"/>
                    <a:pt x="285" y="194"/>
                  </a:cubicBezTo>
                  <a:cubicBezTo>
                    <a:pt x="285" y="194"/>
                    <a:pt x="285" y="194"/>
                    <a:pt x="285" y="193"/>
                  </a:cubicBezTo>
                  <a:cubicBezTo>
                    <a:pt x="285" y="193"/>
                    <a:pt x="285" y="192"/>
                    <a:pt x="285" y="192"/>
                  </a:cubicBezTo>
                  <a:cubicBezTo>
                    <a:pt x="285" y="191"/>
                    <a:pt x="285" y="191"/>
                    <a:pt x="285" y="191"/>
                  </a:cubicBezTo>
                  <a:cubicBezTo>
                    <a:pt x="286" y="190"/>
                    <a:pt x="286" y="189"/>
                    <a:pt x="286" y="189"/>
                  </a:cubicBezTo>
                  <a:cubicBezTo>
                    <a:pt x="286" y="189"/>
                    <a:pt x="286" y="188"/>
                    <a:pt x="286" y="188"/>
                  </a:cubicBezTo>
                  <a:cubicBezTo>
                    <a:pt x="286" y="188"/>
                    <a:pt x="286" y="187"/>
                    <a:pt x="287" y="186"/>
                  </a:cubicBezTo>
                  <a:cubicBezTo>
                    <a:pt x="287" y="186"/>
                    <a:pt x="287" y="186"/>
                    <a:pt x="287" y="186"/>
                  </a:cubicBezTo>
                  <a:cubicBezTo>
                    <a:pt x="287" y="185"/>
                    <a:pt x="287" y="185"/>
                    <a:pt x="287" y="184"/>
                  </a:cubicBezTo>
                  <a:cubicBezTo>
                    <a:pt x="287" y="184"/>
                    <a:pt x="287" y="183"/>
                    <a:pt x="288" y="183"/>
                  </a:cubicBezTo>
                  <a:cubicBezTo>
                    <a:pt x="288" y="183"/>
                    <a:pt x="288" y="182"/>
                    <a:pt x="288" y="181"/>
                  </a:cubicBezTo>
                  <a:cubicBezTo>
                    <a:pt x="288" y="181"/>
                    <a:pt x="288" y="181"/>
                    <a:pt x="288" y="181"/>
                  </a:cubicBezTo>
                  <a:cubicBezTo>
                    <a:pt x="290" y="178"/>
                    <a:pt x="291" y="175"/>
                    <a:pt x="293" y="172"/>
                  </a:cubicBezTo>
                  <a:cubicBezTo>
                    <a:pt x="293" y="172"/>
                    <a:pt x="294" y="171"/>
                    <a:pt x="294" y="171"/>
                  </a:cubicBezTo>
                  <a:cubicBezTo>
                    <a:pt x="294" y="171"/>
                    <a:pt x="294" y="171"/>
                    <a:pt x="294" y="171"/>
                  </a:cubicBezTo>
                  <a:cubicBezTo>
                    <a:pt x="294" y="170"/>
                    <a:pt x="295" y="170"/>
                    <a:pt x="295" y="169"/>
                  </a:cubicBezTo>
                  <a:cubicBezTo>
                    <a:pt x="295" y="169"/>
                    <a:pt x="295" y="169"/>
                    <a:pt x="295" y="169"/>
                  </a:cubicBezTo>
                  <a:cubicBezTo>
                    <a:pt x="296" y="168"/>
                    <a:pt x="298" y="166"/>
                    <a:pt x="299" y="165"/>
                  </a:cubicBezTo>
                  <a:cubicBezTo>
                    <a:pt x="299" y="165"/>
                    <a:pt x="299" y="165"/>
                    <a:pt x="299" y="165"/>
                  </a:cubicBezTo>
                  <a:cubicBezTo>
                    <a:pt x="299" y="164"/>
                    <a:pt x="300" y="164"/>
                    <a:pt x="300" y="163"/>
                  </a:cubicBezTo>
                  <a:cubicBezTo>
                    <a:pt x="300" y="163"/>
                    <a:pt x="301" y="163"/>
                    <a:pt x="301" y="163"/>
                  </a:cubicBezTo>
                  <a:cubicBezTo>
                    <a:pt x="302" y="161"/>
                    <a:pt x="304" y="160"/>
                    <a:pt x="306" y="158"/>
                  </a:cubicBezTo>
                  <a:cubicBezTo>
                    <a:pt x="306" y="158"/>
                    <a:pt x="307" y="158"/>
                    <a:pt x="307" y="158"/>
                  </a:cubicBezTo>
                  <a:cubicBezTo>
                    <a:pt x="307" y="158"/>
                    <a:pt x="308" y="157"/>
                    <a:pt x="308" y="157"/>
                  </a:cubicBezTo>
                  <a:cubicBezTo>
                    <a:pt x="308" y="157"/>
                    <a:pt x="308" y="157"/>
                    <a:pt x="308" y="157"/>
                  </a:cubicBezTo>
                  <a:cubicBezTo>
                    <a:pt x="310" y="156"/>
                    <a:pt x="311" y="155"/>
                    <a:pt x="313" y="154"/>
                  </a:cubicBezTo>
                  <a:cubicBezTo>
                    <a:pt x="313" y="154"/>
                    <a:pt x="313" y="154"/>
                    <a:pt x="313" y="154"/>
                  </a:cubicBezTo>
                  <a:cubicBezTo>
                    <a:pt x="314" y="154"/>
                    <a:pt x="314" y="153"/>
                    <a:pt x="315" y="153"/>
                  </a:cubicBezTo>
                  <a:cubicBezTo>
                    <a:pt x="315" y="153"/>
                    <a:pt x="315" y="153"/>
                    <a:pt x="315" y="153"/>
                  </a:cubicBezTo>
                  <a:cubicBezTo>
                    <a:pt x="316" y="153"/>
                    <a:pt x="316" y="153"/>
                    <a:pt x="317" y="152"/>
                  </a:cubicBezTo>
                  <a:cubicBezTo>
                    <a:pt x="320" y="151"/>
                    <a:pt x="323" y="150"/>
                    <a:pt x="326" y="149"/>
                  </a:cubicBezTo>
                  <a:cubicBezTo>
                    <a:pt x="327" y="149"/>
                    <a:pt x="328" y="149"/>
                    <a:pt x="328" y="149"/>
                  </a:cubicBezTo>
                  <a:cubicBezTo>
                    <a:pt x="329" y="149"/>
                    <a:pt x="329" y="149"/>
                    <a:pt x="329" y="149"/>
                  </a:cubicBezTo>
                  <a:cubicBezTo>
                    <a:pt x="330" y="149"/>
                    <a:pt x="330" y="149"/>
                    <a:pt x="331" y="149"/>
                  </a:cubicBezTo>
                  <a:cubicBezTo>
                    <a:pt x="331" y="148"/>
                    <a:pt x="331" y="148"/>
                    <a:pt x="332" y="148"/>
                  </a:cubicBezTo>
                  <a:cubicBezTo>
                    <a:pt x="332" y="148"/>
                    <a:pt x="333" y="148"/>
                    <a:pt x="334" y="148"/>
                  </a:cubicBezTo>
                  <a:cubicBezTo>
                    <a:pt x="334" y="148"/>
                    <a:pt x="334" y="148"/>
                    <a:pt x="334" y="148"/>
                  </a:cubicBezTo>
                  <a:cubicBezTo>
                    <a:pt x="335" y="148"/>
                    <a:pt x="336" y="148"/>
                    <a:pt x="336" y="148"/>
                  </a:cubicBezTo>
                  <a:cubicBezTo>
                    <a:pt x="337" y="148"/>
                    <a:pt x="337" y="148"/>
                    <a:pt x="337" y="148"/>
                  </a:cubicBezTo>
                  <a:cubicBezTo>
                    <a:pt x="338" y="148"/>
                    <a:pt x="338" y="148"/>
                    <a:pt x="339" y="148"/>
                  </a:cubicBezTo>
                  <a:cubicBezTo>
                    <a:pt x="339" y="148"/>
                    <a:pt x="339" y="148"/>
                    <a:pt x="340" y="148"/>
                  </a:cubicBezTo>
                  <a:cubicBezTo>
                    <a:pt x="340" y="148"/>
                    <a:pt x="341" y="148"/>
                    <a:pt x="342" y="148"/>
                  </a:cubicBezTo>
                  <a:cubicBezTo>
                    <a:pt x="343" y="148"/>
                    <a:pt x="344" y="148"/>
                    <a:pt x="344" y="149"/>
                  </a:cubicBezTo>
                  <a:cubicBezTo>
                    <a:pt x="345" y="149"/>
                    <a:pt x="345" y="149"/>
                    <a:pt x="345" y="149"/>
                  </a:cubicBezTo>
                  <a:cubicBezTo>
                    <a:pt x="346" y="149"/>
                    <a:pt x="346" y="149"/>
                    <a:pt x="347" y="149"/>
                  </a:cubicBezTo>
                  <a:cubicBezTo>
                    <a:pt x="347" y="149"/>
                    <a:pt x="347" y="149"/>
                    <a:pt x="348" y="149"/>
                  </a:cubicBezTo>
                  <a:cubicBezTo>
                    <a:pt x="348" y="149"/>
                    <a:pt x="349" y="149"/>
                    <a:pt x="350" y="150"/>
                  </a:cubicBezTo>
                  <a:cubicBezTo>
                    <a:pt x="350" y="150"/>
                    <a:pt x="350" y="150"/>
                    <a:pt x="350" y="150"/>
                  </a:cubicBezTo>
                  <a:cubicBezTo>
                    <a:pt x="351" y="150"/>
                    <a:pt x="352" y="150"/>
                    <a:pt x="352" y="150"/>
                  </a:cubicBezTo>
                  <a:cubicBezTo>
                    <a:pt x="353" y="150"/>
                    <a:pt x="353" y="150"/>
                    <a:pt x="353" y="150"/>
                  </a:cubicBezTo>
                  <a:cubicBezTo>
                    <a:pt x="354" y="151"/>
                    <a:pt x="354" y="151"/>
                    <a:pt x="355" y="151"/>
                  </a:cubicBezTo>
                  <a:cubicBezTo>
                    <a:pt x="355" y="151"/>
                    <a:pt x="355" y="151"/>
                    <a:pt x="355" y="151"/>
                  </a:cubicBezTo>
                  <a:cubicBezTo>
                    <a:pt x="356" y="151"/>
                    <a:pt x="357" y="152"/>
                    <a:pt x="357" y="152"/>
                  </a:cubicBezTo>
                  <a:cubicBezTo>
                    <a:pt x="361" y="153"/>
                    <a:pt x="363" y="155"/>
                    <a:pt x="366" y="157"/>
                  </a:cubicBezTo>
                  <a:cubicBezTo>
                    <a:pt x="367" y="157"/>
                    <a:pt x="367" y="157"/>
                    <a:pt x="368" y="158"/>
                  </a:cubicBezTo>
                  <a:cubicBezTo>
                    <a:pt x="368" y="158"/>
                    <a:pt x="368" y="158"/>
                    <a:pt x="368" y="158"/>
                  </a:cubicBezTo>
                  <a:cubicBezTo>
                    <a:pt x="368" y="158"/>
                    <a:pt x="369" y="158"/>
                    <a:pt x="369" y="159"/>
                  </a:cubicBezTo>
                  <a:cubicBezTo>
                    <a:pt x="369" y="159"/>
                    <a:pt x="369" y="159"/>
                    <a:pt x="370" y="159"/>
                  </a:cubicBezTo>
                  <a:cubicBezTo>
                    <a:pt x="371" y="160"/>
                    <a:pt x="372" y="161"/>
                    <a:pt x="374" y="163"/>
                  </a:cubicBezTo>
                  <a:cubicBezTo>
                    <a:pt x="374" y="163"/>
                    <a:pt x="374" y="163"/>
                    <a:pt x="374" y="163"/>
                  </a:cubicBezTo>
                  <a:cubicBezTo>
                    <a:pt x="374" y="163"/>
                    <a:pt x="375" y="164"/>
                    <a:pt x="375" y="164"/>
                  </a:cubicBezTo>
                  <a:cubicBezTo>
                    <a:pt x="375" y="164"/>
                    <a:pt x="375" y="164"/>
                    <a:pt x="376" y="164"/>
                  </a:cubicBezTo>
                  <a:cubicBezTo>
                    <a:pt x="377" y="166"/>
                    <a:pt x="379" y="168"/>
                    <a:pt x="380" y="170"/>
                  </a:cubicBezTo>
                  <a:cubicBezTo>
                    <a:pt x="380" y="170"/>
                    <a:pt x="380" y="170"/>
                    <a:pt x="381" y="170"/>
                  </a:cubicBezTo>
                  <a:cubicBezTo>
                    <a:pt x="381" y="171"/>
                    <a:pt x="381" y="171"/>
                    <a:pt x="382" y="172"/>
                  </a:cubicBezTo>
                  <a:cubicBezTo>
                    <a:pt x="382" y="172"/>
                    <a:pt x="382" y="172"/>
                    <a:pt x="382" y="172"/>
                  </a:cubicBezTo>
                  <a:cubicBezTo>
                    <a:pt x="383" y="174"/>
                    <a:pt x="384" y="175"/>
                    <a:pt x="385" y="177"/>
                  </a:cubicBezTo>
                  <a:cubicBezTo>
                    <a:pt x="385" y="177"/>
                    <a:pt x="385" y="177"/>
                    <a:pt x="385" y="177"/>
                  </a:cubicBezTo>
                  <a:cubicBezTo>
                    <a:pt x="385" y="178"/>
                    <a:pt x="385" y="178"/>
                    <a:pt x="385" y="179"/>
                  </a:cubicBezTo>
                  <a:cubicBezTo>
                    <a:pt x="385" y="179"/>
                    <a:pt x="386" y="179"/>
                    <a:pt x="386" y="179"/>
                  </a:cubicBezTo>
                  <a:cubicBezTo>
                    <a:pt x="386" y="179"/>
                    <a:pt x="386" y="180"/>
                    <a:pt x="386" y="181"/>
                  </a:cubicBezTo>
                  <a:cubicBezTo>
                    <a:pt x="388" y="184"/>
                    <a:pt x="389" y="187"/>
                    <a:pt x="389" y="190"/>
                  </a:cubicBezTo>
                  <a:cubicBezTo>
                    <a:pt x="389" y="191"/>
                    <a:pt x="390" y="191"/>
                    <a:pt x="390" y="192"/>
                  </a:cubicBezTo>
                  <a:cubicBezTo>
                    <a:pt x="390" y="192"/>
                    <a:pt x="390" y="193"/>
                    <a:pt x="390" y="193"/>
                  </a:cubicBezTo>
                  <a:cubicBezTo>
                    <a:pt x="390" y="193"/>
                    <a:pt x="390" y="194"/>
                    <a:pt x="390" y="194"/>
                  </a:cubicBezTo>
                  <a:cubicBezTo>
                    <a:pt x="390" y="195"/>
                    <a:pt x="390" y="195"/>
                    <a:pt x="390" y="195"/>
                  </a:cubicBezTo>
                  <a:cubicBezTo>
                    <a:pt x="390" y="196"/>
                    <a:pt x="390" y="197"/>
                    <a:pt x="390" y="197"/>
                  </a:cubicBezTo>
                  <a:cubicBezTo>
                    <a:pt x="390" y="197"/>
                    <a:pt x="390" y="198"/>
                    <a:pt x="390" y="198"/>
                  </a:cubicBezTo>
                  <a:cubicBezTo>
                    <a:pt x="390" y="198"/>
                    <a:pt x="390" y="199"/>
                    <a:pt x="390" y="200"/>
                  </a:cubicBezTo>
                  <a:lnTo>
                    <a:pt x="390" y="201"/>
                  </a:lnTo>
                  <a:cubicBezTo>
                    <a:pt x="390" y="201"/>
                    <a:pt x="390" y="202"/>
                    <a:pt x="390" y="202"/>
                  </a:cubicBezTo>
                  <a:cubicBezTo>
                    <a:pt x="390" y="203"/>
                    <a:pt x="390" y="203"/>
                    <a:pt x="390" y="203"/>
                  </a:cubicBezTo>
                  <a:cubicBezTo>
                    <a:pt x="390" y="204"/>
                    <a:pt x="390" y="205"/>
                    <a:pt x="390" y="206"/>
                  </a:cubicBezTo>
                  <a:cubicBezTo>
                    <a:pt x="390" y="207"/>
                    <a:pt x="390" y="207"/>
                    <a:pt x="390" y="208"/>
                  </a:cubicBezTo>
                  <a:close/>
                  <a:moveTo>
                    <a:pt x="426" y="225"/>
                  </a:moveTo>
                  <a:lnTo>
                    <a:pt x="429" y="193"/>
                  </a:lnTo>
                  <a:lnTo>
                    <a:pt x="411" y="192"/>
                  </a:lnTo>
                  <a:cubicBezTo>
                    <a:pt x="410" y="183"/>
                    <a:pt x="407" y="174"/>
                    <a:pt x="403" y="167"/>
                  </a:cubicBezTo>
                  <a:lnTo>
                    <a:pt x="417" y="155"/>
                  </a:lnTo>
                  <a:lnTo>
                    <a:pt x="396" y="131"/>
                  </a:lnTo>
                  <a:lnTo>
                    <a:pt x="383" y="143"/>
                  </a:lnTo>
                  <a:cubicBezTo>
                    <a:pt x="376" y="137"/>
                    <a:pt x="368" y="133"/>
                    <a:pt x="359" y="131"/>
                  </a:cubicBezTo>
                  <a:lnTo>
                    <a:pt x="361" y="113"/>
                  </a:lnTo>
                  <a:lnTo>
                    <a:pt x="330" y="110"/>
                  </a:lnTo>
                  <a:lnTo>
                    <a:pt x="328" y="128"/>
                  </a:lnTo>
                  <a:cubicBezTo>
                    <a:pt x="319" y="129"/>
                    <a:pt x="311" y="132"/>
                    <a:pt x="303" y="136"/>
                  </a:cubicBezTo>
                  <a:lnTo>
                    <a:pt x="291" y="122"/>
                  </a:lnTo>
                  <a:lnTo>
                    <a:pt x="267" y="142"/>
                  </a:lnTo>
                  <a:lnTo>
                    <a:pt x="279" y="156"/>
                  </a:lnTo>
                  <a:cubicBezTo>
                    <a:pt x="274" y="163"/>
                    <a:pt x="270" y="171"/>
                    <a:pt x="267" y="179"/>
                  </a:cubicBezTo>
                  <a:lnTo>
                    <a:pt x="249" y="178"/>
                  </a:lnTo>
                  <a:lnTo>
                    <a:pt x="246" y="209"/>
                  </a:lnTo>
                  <a:lnTo>
                    <a:pt x="264" y="211"/>
                  </a:lnTo>
                  <a:cubicBezTo>
                    <a:pt x="265" y="219"/>
                    <a:pt x="268" y="228"/>
                    <a:pt x="272" y="236"/>
                  </a:cubicBezTo>
                  <a:lnTo>
                    <a:pt x="258" y="247"/>
                  </a:lnTo>
                  <a:lnTo>
                    <a:pt x="279" y="271"/>
                  </a:lnTo>
                  <a:lnTo>
                    <a:pt x="292" y="260"/>
                  </a:lnTo>
                  <a:cubicBezTo>
                    <a:pt x="299" y="265"/>
                    <a:pt x="307" y="269"/>
                    <a:pt x="316" y="272"/>
                  </a:cubicBezTo>
                  <a:lnTo>
                    <a:pt x="314" y="290"/>
                  </a:lnTo>
                  <a:lnTo>
                    <a:pt x="345" y="292"/>
                  </a:lnTo>
                  <a:lnTo>
                    <a:pt x="347" y="274"/>
                  </a:lnTo>
                  <a:cubicBezTo>
                    <a:pt x="356" y="273"/>
                    <a:pt x="364" y="270"/>
                    <a:pt x="372" y="266"/>
                  </a:cubicBezTo>
                  <a:lnTo>
                    <a:pt x="384" y="280"/>
                  </a:lnTo>
                  <a:lnTo>
                    <a:pt x="408" y="260"/>
                  </a:lnTo>
                  <a:lnTo>
                    <a:pt x="396" y="246"/>
                  </a:lnTo>
                  <a:cubicBezTo>
                    <a:pt x="401" y="239"/>
                    <a:pt x="405" y="232"/>
                    <a:pt x="408" y="223"/>
                  </a:cubicBezTo>
                  <a:lnTo>
                    <a:pt x="426" y="225"/>
                  </a:lnTo>
                  <a:close/>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13" name="组合 77"/>
          <p:cNvGrpSpPr/>
          <p:nvPr/>
        </p:nvGrpSpPr>
        <p:grpSpPr bwMode="auto">
          <a:xfrm>
            <a:off x="5127630" y="4233869"/>
            <a:ext cx="352425" cy="352425"/>
            <a:chOff x="0" y="0"/>
            <a:chExt cx="352425" cy="352425"/>
          </a:xfrm>
        </p:grpSpPr>
        <p:sp>
          <p:nvSpPr>
            <p:cNvPr id="3" name="Oval 37"/>
            <p:cNvSpPr>
              <a:spLocks noChangeArrowheads="1"/>
            </p:cNvSpPr>
            <p:nvPr/>
          </p:nvSpPr>
          <p:spPr bwMode="auto">
            <a:xfrm>
              <a:off x="0" y="0"/>
              <a:ext cx="352425" cy="3524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4" name="Freeform 38"/>
            <p:cNvSpPr>
              <a:spLocks noEditPoints="1" noChangeArrowheads="1"/>
            </p:cNvSpPr>
            <p:nvPr/>
          </p:nvSpPr>
          <p:spPr bwMode="auto">
            <a:xfrm>
              <a:off x="53975" y="50800"/>
              <a:ext cx="252413" cy="239713"/>
            </a:xfrm>
            <a:custGeom>
              <a:avLst/>
              <a:gdLst>
                <a:gd name="T0" fmla="*/ 182 w 436"/>
                <a:gd name="T1" fmla="*/ 376 h 415"/>
                <a:gd name="T2" fmla="*/ 182 w 436"/>
                <a:gd name="T3" fmla="*/ 395 h 415"/>
                <a:gd name="T4" fmla="*/ 264 w 436"/>
                <a:gd name="T5" fmla="*/ 386 h 415"/>
                <a:gd name="T6" fmla="*/ 254 w 436"/>
                <a:gd name="T7" fmla="*/ 347 h 415"/>
                <a:gd name="T8" fmla="*/ 182 w 436"/>
                <a:gd name="T9" fmla="*/ 347 h 415"/>
                <a:gd name="T10" fmla="*/ 182 w 436"/>
                <a:gd name="T11" fmla="*/ 366 h 415"/>
                <a:gd name="T12" fmla="*/ 264 w 436"/>
                <a:gd name="T13" fmla="*/ 357 h 415"/>
                <a:gd name="T14" fmla="*/ 218 w 436"/>
                <a:gd name="T15" fmla="*/ 415 h 415"/>
                <a:gd name="T16" fmla="*/ 250 w 436"/>
                <a:gd name="T17" fmla="*/ 404 h 415"/>
                <a:gd name="T18" fmla="*/ 218 w 436"/>
                <a:gd name="T19" fmla="*/ 415 h 415"/>
                <a:gd name="T20" fmla="*/ 219 w 436"/>
                <a:gd name="T21" fmla="*/ 112 h 415"/>
                <a:gd name="T22" fmla="*/ 116 w 436"/>
                <a:gd name="T23" fmla="*/ 208 h 415"/>
                <a:gd name="T24" fmla="*/ 178 w 436"/>
                <a:gd name="T25" fmla="*/ 336 h 415"/>
                <a:gd name="T26" fmla="*/ 219 w 436"/>
                <a:gd name="T27" fmla="*/ 339 h 415"/>
                <a:gd name="T28" fmla="*/ 271 w 436"/>
                <a:gd name="T29" fmla="*/ 308 h 415"/>
                <a:gd name="T30" fmla="*/ 219 w 436"/>
                <a:gd name="T31" fmla="*/ 112 h 415"/>
                <a:gd name="T32" fmla="*/ 86 w 436"/>
                <a:gd name="T33" fmla="*/ 225 h 415"/>
                <a:gd name="T34" fmla="*/ 17 w 436"/>
                <a:gd name="T35" fmla="*/ 211 h 415"/>
                <a:gd name="T36" fmla="*/ 17 w 436"/>
                <a:gd name="T37" fmla="*/ 239 h 415"/>
                <a:gd name="T38" fmla="*/ 86 w 436"/>
                <a:gd name="T39" fmla="*/ 225 h 415"/>
                <a:gd name="T40" fmla="*/ 420 w 436"/>
                <a:gd name="T41" fmla="*/ 211 h 415"/>
                <a:gd name="T42" fmla="*/ 350 w 436"/>
                <a:gd name="T43" fmla="*/ 225 h 415"/>
                <a:gd name="T44" fmla="*/ 420 w 436"/>
                <a:gd name="T45" fmla="*/ 239 h 415"/>
                <a:gd name="T46" fmla="*/ 420 w 436"/>
                <a:gd name="T47" fmla="*/ 211 h 415"/>
                <a:gd name="T48" fmla="*/ 334 w 436"/>
                <a:gd name="T49" fmla="*/ 127 h 415"/>
                <a:gd name="T50" fmla="*/ 373 w 436"/>
                <a:gd name="T51" fmla="*/ 68 h 415"/>
                <a:gd name="T52" fmla="*/ 315 w 436"/>
                <a:gd name="T53" fmla="*/ 107 h 415"/>
                <a:gd name="T54" fmla="*/ 334 w 436"/>
                <a:gd name="T55" fmla="*/ 127 h 415"/>
                <a:gd name="T56" fmla="*/ 217 w 436"/>
                <a:gd name="T57" fmla="*/ 86 h 415"/>
                <a:gd name="T58" fmla="*/ 231 w 436"/>
                <a:gd name="T59" fmla="*/ 17 h 415"/>
                <a:gd name="T60" fmla="*/ 203 w 436"/>
                <a:gd name="T61" fmla="*/ 17 h 415"/>
                <a:gd name="T62" fmla="*/ 217 w 436"/>
                <a:gd name="T63" fmla="*/ 86 h 415"/>
                <a:gd name="T64" fmla="*/ 98 w 436"/>
                <a:gd name="T65" fmla="*/ 121 h 415"/>
                <a:gd name="T66" fmla="*/ 117 w 436"/>
                <a:gd name="T67" fmla="*/ 102 h 415"/>
                <a:gd name="T68" fmla="*/ 59 w 436"/>
                <a:gd name="T69" fmla="*/ 63 h 415"/>
                <a:gd name="T70" fmla="*/ 98 w 436"/>
                <a:gd name="T71" fmla="*/ 121 h 415"/>
                <a:gd name="T72" fmla="*/ 102 w 436"/>
                <a:gd name="T73" fmla="*/ 323 h 415"/>
                <a:gd name="T74" fmla="*/ 63 w 436"/>
                <a:gd name="T75" fmla="*/ 381 h 415"/>
                <a:gd name="T76" fmla="*/ 122 w 436"/>
                <a:gd name="T77" fmla="*/ 342 h 415"/>
                <a:gd name="T78" fmla="*/ 102 w 436"/>
                <a:gd name="T79" fmla="*/ 323 h 415"/>
                <a:gd name="T80" fmla="*/ 338 w 436"/>
                <a:gd name="T81" fmla="*/ 328 h 415"/>
                <a:gd name="T82" fmla="*/ 319 w 436"/>
                <a:gd name="T83" fmla="*/ 348 h 415"/>
                <a:gd name="T84" fmla="*/ 378 w 436"/>
                <a:gd name="T85" fmla="*/ 387 h 415"/>
                <a:gd name="T86" fmla="*/ 338 w 436"/>
                <a:gd name="T87" fmla="*/ 328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6" h="415">
                  <a:moveTo>
                    <a:pt x="254" y="376"/>
                  </a:moveTo>
                  <a:lnTo>
                    <a:pt x="182" y="376"/>
                  </a:lnTo>
                  <a:cubicBezTo>
                    <a:pt x="176" y="376"/>
                    <a:pt x="172" y="381"/>
                    <a:pt x="172" y="386"/>
                  </a:cubicBezTo>
                  <a:cubicBezTo>
                    <a:pt x="172" y="391"/>
                    <a:pt x="176" y="395"/>
                    <a:pt x="182" y="395"/>
                  </a:cubicBezTo>
                  <a:lnTo>
                    <a:pt x="254" y="395"/>
                  </a:lnTo>
                  <a:cubicBezTo>
                    <a:pt x="260" y="395"/>
                    <a:pt x="264" y="391"/>
                    <a:pt x="264" y="386"/>
                  </a:cubicBezTo>
                  <a:cubicBezTo>
                    <a:pt x="264" y="381"/>
                    <a:pt x="260" y="376"/>
                    <a:pt x="254" y="376"/>
                  </a:cubicBezTo>
                  <a:close/>
                  <a:moveTo>
                    <a:pt x="254" y="347"/>
                  </a:moveTo>
                  <a:lnTo>
                    <a:pt x="254" y="347"/>
                  </a:lnTo>
                  <a:lnTo>
                    <a:pt x="182" y="347"/>
                  </a:lnTo>
                  <a:cubicBezTo>
                    <a:pt x="176" y="347"/>
                    <a:pt x="172" y="351"/>
                    <a:pt x="172" y="357"/>
                  </a:cubicBezTo>
                  <a:cubicBezTo>
                    <a:pt x="172" y="362"/>
                    <a:pt x="176" y="366"/>
                    <a:pt x="182" y="366"/>
                  </a:cubicBezTo>
                  <a:lnTo>
                    <a:pt x="254" y="366"/>
                  </a:lnTo>
                  <a:cubicBezTo>
                    <a:pt x="260" y="366"/>
                    <a:pt x="264" y="362"/>
                    <a:pt x="264" y="357"/>
                  </a:cubicBezTo>
                  <a:cubicBezTo>
                    <a:pt x="264" y="351"/>
                    <a:pt x="260" y="347"/>
                    <a:pt x="254" y="347"/>
                  </a:cubicBezTo>
                  <a:close/>
                  <a:moveTo>
                    <a:pt x="218" y="415"/>
                  </a:moveTo>
                  <a:lnTo>
                    <a:pt x="218" y="415"/>
                  </a:lnTo>
                  <a:lnTo>
                    <a:pt x="250" y="404"/>
                  </a:lnTo>
                  <a:lnTo>
                    <a:pt x="187" y="404"/>
                  </a:lnTo>
                  <a:lnTo>
                    <a:pt x="218" y="415"/>
                  </a:lnTo>
                  <a:close/>
                  <a:moveTo>
                    <a:pt x="219" y="112"/>
                  </a:moveTo>
                  <a:lnTo>
                    <a:pt x="219" y="112"/>
                  </a:lnTo>
                  <a:lnTo>
                    <a:pt x="217" y="112"/>
                  </a:lnTo>
                  <a:cubicBezTo>
                    <a:pt x="164" y="112"/>
                    <a:pt x="116" y="155"/>
                    <a:pt x="116" y="208"/>
                  </a:cubicBezTo>
                  <a:cubicBezTo>
                    <a:pt x="116" y="261"/>
                    <a:pt x="161" y="291"/>
                    <a:pt x="165" y="308"/>
                  </a:cubicBezTo>
                  <a:cubicBezTo>
                    <a:pt x="170" y="324"/>
                    <a:pt x="165" y="332"/>
                    <a:pt x="178" y="336"/>
                  </a:cubicBezTo>
                  <a:cubicBezTo>
                    <a:pt x="190" y="340"/>
                    <a:pt x="217" y="339"/>
                    <a:pt x="217" y="339"/>
                  </a:cubicBezTo>
                  <a:lnTo>
                    <a:pt x="219" y="339"/>
                  </a:lnTo>
                  <a:cubicBezTo>
                    <a:pt x="219" y="339"/>
                    <a:pt x="246" y="340"/>
                    <a:pt x="259" y="336"/>
                  </a:cubicBezTo>
                  <a:cubicBezTo>
                    <a:pt x="271" y="332"/>
                    <a:pt x="266" y="324"/>
                    <a:pt x="271" y="308"/>
                  </a:cubicBezTo>
                  <a:cubicBezTo>
                    <a:pt x="275" y="291"/>
                    <a:pt x="320" y="261"/>
                    <a:pt x="320" y="208"/>
                  </a:cubicBezTo>
                  <a:cubicBezTo>
                    <a:pt x="320" y="155"/>
                    <a:pt x="272" y="112"/>
                    <a:pt x="219" y="112"/>
                  </a:cubicBezTo>
                  <a:close/>
                  <a:moveTo>
                    <a:pt x="86" y="225"/>
                  </a:moveTo>
                  <a:lnTo>
                    <a:pt x="86" y="225"/>
                  </a:lnTo>
                  <a:cubicBezTo>
                    <a:pt x="86" y="217"/>
                    <a:pt x="78" y="211"/>
                    <a:pt x="69" y="211"/>
                  </a:cubicBezTo>
                  <a:lnTo>
                    <a:pt x="17" y="211"/>
                  </a:lnTo>
                  <a:cubicBezTo>
                    <a:pt x="7" y="211"/>
                    <a:pt x="0" y="217"/>
                    <a:pt x="0" y="225"/>
                  </a:cubicBezTo>
                  <a:cubicBezTo>
                    <a:pt x="0" y="232"/>
                    <a:pt x="7" y="239"/>
                    <a:pt x="17" y="239"/>
                  </a:cubicBezTo>
                  <a:lnTo>
                    <a:pt x="69" y="239"/>
                  </a:lnTo>
                  <a:cubicBezTo>
                    <a:pt x="78" y="239"/>
                    <a:pt x="86" y="232"/>
                    <a:pt x="86" y="225"/>
                  </a:cubicBezTo>
                  <a:close/>
                  <a:moveTo>
                    <a:pt x="420" y="211"/>
                  </a:moveTo>
                  <a:lnTo>
                    <a:pt x="420" y="211"/>
                  </a:lnTo>
                  <a:lnTo>
                    <a:pt x="367" y="211"/>
                  </a:lnTo>
                  <a:cubicBezTo>
                    <a:pt x="358" y="211"/>
                    <a:pt x="350" y="217"/>
                    <a:pt x="350" y="225"/>
                  </a:cubicBezTo>
                  <a:cubicBezTo>
                    <a:pt x="350" y="232"/>
                    <a:pt x="358" y="239"/>
                    <a:pt x="367" y="239"/>
                  </a:cubicBezTo>
                  <a:lnTo>
                    <a:pt x="420" y="239"/>
                  </a:lnTo>
                  <a:cubicBezTo>
                    <a:pt x="429" y="239"/>
                    <a:pt x="436" y="232"/>
                    <a:pt x="436" y="225"/>
                  </a:cubicBezTo>
                  <a:cubicBezTo>
                    <a:pt x="436" y="217"/>
                    <a:pt x="429" y="211"/>
                    <a:pt x="420" y="211"/>
                  </a:cubicBezTo>
                  <a:close/>
                  <a:moveTo>
                    <a:pt x="334" y="127"/>
                  </a:moveTo>
                  <a:lnTo>
                    <a:pt x="334" y="127"/>
                  </a:lnTo>
                  <a:lnTo>
                    <a:pt x="371" y="90"/>
                  </a:lnTo>
                  <a:cubicBezTo>
                    <a:pt x="377" y="83"/>
                    <a:pt x="378" y="74"/>
                    <a:pt x="373" y="68"/>
                  </a:cubicBezTo>
                  <a:cubicBezTo>
                    <a:pt x="368" y="63"/>
                    <a:pt x="358" y="64"/>
                    <a:pt x="352" y="70"/>
                  </a:cubicBezTo>
                  <a:lnTo>
                    <a:pt x="315" y="107"/>
                  </a:lnTo>
                  <a:cubicBezTo>
                    <a:pt x="308" y="114"/>
                    <a:pt x="307" y="123"/>
                    <a:pt x="312" y="129"/>
                  </a:cubicBezTo>
                  <a:cubicBezTo>
                    <a:pt x="318" y="134"/>
                    <a:pt x="327" y="133"/>
                    <a:pt x="334" y="127"/>
                  </a:cubicBezTo>
                  <a:close/>
                  <a:moveTo>
                    <a:pt x="217" y="86"/>
                  </a:moveTo>
                  <a:lnTo>
                    <a:pt x="217" y="86"/>
                  </a:lnTo>
                  <a:cubicBezTo>
                    <a:pt x="224" y="86"/>
                    <a:pt x="231" y="79"/>
                    <a:pt x="231" y="69"/>
                  </a:cubicBezTo>
                  <a:lnTo>
                    <a:pt x="231" y="17"/>
                  </a:lnTo>
                  <a:cubicBezTo>
                    <a:pt x="231" y="8"/>
                    <a:pt x="224" y="0"/>
                    <a:pt x="217" y="0"/>
                  </a:cubicBezTo>
                  <a:cubicBezTo>
                    <a:pt x="209" y="0"/>
                    <a:pt x="203" y="8"/>
                    <a:pt x="203" y="17"/>
                  </a:cubicBezTo>
                  <a:lnTo>
                    <a:pt x="203" y="69"/>
                  </a:lnTo>
                  <a:cubicBezTo>
                    <a:pt x="203" y="79"/>
                    <a:pt x="209" y="86"/>
                    <a:pt x="217" y="86"/>
                  </a:cubicBezTo>
                  <a:close/>
                  <a:moveTo>
                    <a:pt x="98" y="121"/>
                  </a:moveTo>
                  <a:lnTo>
                    <a:pt x="98" y="121"/>
                  </a:lnTo>
                  <a:cubicBezTo>
                    <a:pt x="104" y="128"/>
                    <a:pt x="114" y="129"/>
                    <a:pt x="119" y="123"/>
                  </a:cubicBezTo>
                  <a:cubicBezTo>
                    <a:pt x="124" y="118"/>
                    <a:pt x="124" y="108"/>
                    <a:pt x="117" y="102"/>
                  </a:cubicBezTo>
                  <a:lnTo>
                    <a:pt x="80" y="65"/>
                  </a:lnTo>
                  <a:cubicBezTo>
                    <a:pt x="74" y="58"/>
                    <a:pt x="64" y="57"/>
                    <a:pt x="59" y="63"/>
                  </a:cubicBezTo>
                  <a:cubicBezTo>
                    <a:pt x="53" y="68"/>
                    <a:pt x="54" y="78"/>
                    <a:pt x="61" y="84"/>
                  </a:cubicBezTo>
                  <a:lnTo>
                    <a:pt x="98" y="121"/>
                  </a:lnTo>
                  <a:close/>
                  <a:moveTo>
                    <a:pt x="102" y="323"/>
                  </a:moveTo>
                  <a:lnTo>
                    <a:pt x="102" y="323"/>
                  </a:lnTo>
                  <a:lnTo>
                    <a:pt x="65" y="360"/>
                  </a:lnTo>
                  <a:cubicBezTo>
                    <a:pt x="59" y="366"/>
                    <a:pt x="58" y="376"/>
                    <a:pt x="63" y="381"/>
                  </a:cubicBezTo>
                  <a:cubicBezTo>
                    <a:pt x="68" y="387"/>
                    <a:pt x="78" y="386"/>
                    <a:pt x="84" y="379"/>
                  </a:cubicBezTo>
                  <a:lnTo>
                    <a:pt x="122" y="342"/>
                  </a:lnTo>
                  <a:cubicBezTo>
                    <a:pt x="128" y="336"/>
                    <a:pt x="129" y="326"/>
                    <a:pt x="124" y="321"/>
                  </a:cubicBezTo>
                  <a:cubicBezTo>
                    <a:pt x="118" y="316"/>
                    <a:pt x="109" y="316"/>
                    <a:pt x="102" y="323"/>
                  </a:cubicBezTo>
                  <a:close/>
                  <a:moveTo>
                    <a:pt x="338" y="328"/>
                  </a:moveTo>
                  <a:lnTo>
                    <a:pt x="338" y="328"/>
                  </a:lnTo>
                  <a:cubicBezTo>
                    <a:pt x="332" y="322"/>
                    <a:pt x="322" y="321"/>
                    <a:pt x="317" y="326"/>
                  </a:cubicBezTo>
                  <a:cubicBezTo>
                    <a:pt x="312" y="331"/>
                    <a:pt x="313" y="341"/>
                    <a:pt x="319" y="348"/>
                  </a:cubicBezTo>
                  <a:lnTo>
                    <a:pt x="356" y="385"/>
                  </a:lnTo>
                  <a:cubicBezTo>
                    <a:pt x="363" y="391"/>
                    <a:pt x="372" y="392"/>
                    <a:pt x="378" y="387"/>
                  </a:cubicBezTo>
                  <a:cubicBezTo>
                    <a:pt x="383" y="382"/>
                    <a:pt x="382" y="372"/>
                    <a:pt x="375" y="365"/>
                  </a:cubicBezTo>
                  <a:lnTo>
                    <a:pt x="338" y="328"/>
                  </a:lnTo>
                  <a:close/>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16" name="组合 75"/>
          <p:cNvGrpSpPr/>
          <p:nvPr/>
        </p:nvGrpSpPr>
        <p:grpSpPr bwMode="auto">
          <a:xfrm>
            <a:off x="5160964" y="2198693"/>
            <a:ext cx="350837" cy="352425"/>
            <a:chOff x="0" y="0"/>
            <a:chExt cx="350838" cy="352425"/>
          </a:xfrm>
        </p:grpSpPr>
        <p:sp>
          <p:nvSpPr>
            <p:cNvPr id="4" name="Oval 39"/>
            <p:cNvSpPr>
              <a:spLocks noChangeArrowheads="1"/>
            </p:cNvSpPr>
            <p:nvPr/>
          </p:nvSpPr>
          <p:spPr bwMode="auto">
            <a:xfrm>
              <a:off x="0" y="0"/>
              <a:ext cx="350838" cy="3524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7" name="Freeform 40"/>
            <p:cNvSpPr>
              <a:spLocks noEditPoints="1" noChangeArrowheads="1"/>
            </p:cNvSpPr>
            <p:nvPr/>
          </p:nvSpPr>
          <p:spPr bwMode="auto">
            <a:xfrm>
              <a:off x="77787" y="65087"/>
              <a:ext cx="241300" cy="222250"/>
            </a:xfrm>
            <a:custGeom>
              <a:avLst/>
              <a:gdLst>
                <a:gd name="T0" fmla="*/ 0 w 416"/>
                <a:gd name="T1" fmla="*/ 227 h 384"/>
                <a:gd name="T2" fmla="*/ 160 w 416"/>
                <a:gd name="T3" fmla="*/ 384 h 384"/>
                <a:gd name="T4" fmla="*/ 281 w 416"/>
                <a:gd name="T5" fmla="*/ 364 h 384"/>
                <a:gd name="T6" fmla="*/ 253 w 416"/>
                <a:gd name="T7" fmla="*/ 170 h 384"/>
                <a:gd name="T8" fmla="*/ 247 w 416"/>
                <a:gd name="T9" fmla="*/ 357 h 384"/>
                <a:gd name="T10" fmla="*/ 164 w 416"/>
                <a:gd name="T11" fmla="*/ 322 h 384"/>
                <a:gd name="T12" fmla="*/ 141 w 416"/>
                <a:gd name="T13" fmla="*/ 224 h 384"/>
                <a:gd name="T14" fmla="*/ 29 w 416"/>
                <a:gd name="T15" fmla="*/ 221 h 384"/>
                <a:gd name="T16" fmla="*/ 32 w 416"/>
                <a:gd name="T17" fmla="*/ 70 h 384"/>
                <a:gd name="T18" fmla="*/ 164 w 416"/>
                <a:gd name="T19" fmla="*/ 40 h 384"/>
                <a:gd name="T20" fmla="*/ 0 w 416"/>
                <a:gd name="T21" fmla="*/ 67 h 384"/>
                <a:gd name="T22" fmla="*/ 234 w 416"/>
                <a:gd name="T23" fmla="*/ 79 h 384"/>
                <a:gd name="T24" fmla="*/ 220 w 416"/>
                <a:gd name="T25" fmla="*/ 63 h 384"/>
                <a:gd name="T26" fmla="*/ 231 w 416"/>
                <a:gd name="T27" fmla="*/ 53 h 384"/>
                <a:gd name="T28" fmla="*/ 260 w 416"/>
                <a:gd name="T29" fmla="*/ 53 h 384"/>
                <a:gd name="T30" fmla="*/ 272 w 416"/>
                <a:gd name="T31" fmla="*/ 63 h 384"/>
                <a:gd name="T32" fmla="*/ 257 w 416"/>
                <a:gd name="T33" fmla="*/ 79 h 384"/>
                <a:gd name="T34" fmla="*/ 272 w 416"/>
                <a:gd name="T35" fmla="*/ 95 h 384"/>
                <a:gd name="T36" fmla="*/ 260 w 416"/>
                <a:gd name="T37" fmla="*/ 105 h 384"/>
                <a:gd name="T38" fmla="*/ 231 w 416"/>
                <a:gd name="T39" fmla="*/ 105 h 384"/>
                <a:gd name="T40" fmla="*/ 220 w 416"/>
                <a:gd name="T41" fmla="*/ 95 h 384"/>
                <a:gd name="T42" fmla="*/ 340 w 416"/>
                <a:gd name="T43" fmla="*/ 144 h 384"/>
                <a:gd name="T44" fmla="*/ 411 w 416"/>
                <a:gd name="T45" fmla="*/ 236 h 384"/>
                <a:gd name="T46" fmla="*/ 382 w 416"/>
                <a:gd name="T47" fmla="*/ 244 h 384"/>
                <a:gd name="T48" fmla="*/ 340 w 416"/>
                <a:gd name="T49" fmla="*/ 144 h 384"/>
                <a:gd name="T50" fmla="*/ 297 w 416"/>
                <a:gd name="T51" fmla="*/ 28 h 384"/>
                <a:gd name="T52" fmla="*/ 328 w 416"/>
                <a:gd name="T53" fmla="*/ 144 h 384"/>
                <a:gd name="T54" fmla="*/ 314 w 416"/>
                <a:gd name="T55" fmla="*/ 161 h 384"/>
                <a:gd name="T56" fmla="*/ 287 w 416"/>
                <a:gd name="T57" fmla="*/ 138 h 384"/>
                <a:gd name="T58" fmla="*/ 195 w 416"/>
                <a:gd name="T59" fmla="*/ 28 h 384"/>
                <a:gd name="T60" fmla="*/ 280 w 416"/>
                <a:gd name="T61" fmla="*/ 45 h 384"/>
                <a:gd name="T62" fmla="*/ 212 w 416"/>
                <a:gd name="T63" fmla="*/ 113 h 384"/>
                <a:gd name="T64" fmla="*/ 133 w 416"/>
                <a:gd name="T65" fmla="*/ 335 h 384"/>
                <a:gd name="T66" fmla="*/ 52 w 416"/>
                <a:gd name="T67" fmla="*/ 251 h 384"/>
                <a:gd name="T68" fmla="*/ 133 w 416"/>
                <a:gd name="T69" fmla="*/ 335 h 384"/>
                <a:gd name="T70" fmla="*/ 48 w 416"/>
                <a:gd name="T71" fmla="*/ 109 h 384"/>
                <a:gd name="T72" fmla="*/ 164 w 416"/>
                <a:gd name="T73" fmla="*/ 115 h 384"/>
                <a:gd name="T74" fmla="*/ 104 w 416"/>
                <a:gd name="T75" fmla="*/ 93 h 384"/>
                <a:gd name="T76" fmla="*/ 48 w 416"/>
                <a:gd name="T77" fmla="*/ 176 h 384"/>
                <a:gd name="T78" fmla="*/ 53 w 416"/>
                <a:gd name="T79" fmla="*/ 195 h 384"/>
                <a:gd name="T80" fmla="*/ 165 w 416"/>
                <a:gd name="T81" fmla="*/ 174 h 384"/>
                <a:gd name="T82" fmla="*/ 48 w 416"/>
                <a:gd name="T83" fmla="*/ 176 h 384"/>
                <a:gd name="T84" fmla="*/ 48 w 416"/>
                <a:gd name="T85" fmla="*/ 149 h 384"/>
                <a:gd name="T86" fmla="*/ 165 w 416"/>
                <a:gd name="T87" fmla="*/ 155 h 384"/>
                <a:gd name="T88" fmla="*/ 172 w 416"/>
                <a:gd name="T89" fmla="*/ 144 h 384"/>
                <a:gd name="T90" fmla="*/ 103 w 416"/>
                <a:gd name="T91" fmla="*/ 134 h 384"/>
                <a:gd name="T92" fmla="*/ 48 w 416"/>
                <a:gd name="T93" fmla="*/ 14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6" h="384">
                  <a:moveTo>
                    <a:pt x="0" y="67"/>
                  </a:moveTo>
                  <a:cubicBezTo>
                    <a:pt x="0" y="120"/>
                    <a:pt x="0" y="174"/>
                    <a:pt x="0" y="227"/>
                  </a:cubicBezTo>
                  <a:cubicBezTo>
                    <a:pt x="0" y="231"/>
                    <a:pt x="71" y="298"/>
                    <a:pt x="79" y="307"/>
                  </a:cubicBezTo>
                  <a:cubicBezTo>
                    <a:pt x="88" y="316"/>
                    <a:pt x="155" y="384"/>
                    <a:pt x="160" y="384"/>
                  </a:cubicBezTo>
                  <a:cubicBezTo>
                    <a:pt x="192" y="384"/>
                    <a:pt x="225" y="384"/>
                    <a:pt x="257" y="384"/>
                  </a:cubicBezTo>
                  <a:cubicBezTo>
                    <a:pt x="270" y="384"/>
                    <a:pt x="275" y="372"/>
                    <a:pt x="281" y="364"/>
                  </a:cubicBezTo>
                  <a:cubicBezTo>
                    <a:pt x="281" y="297"/>
                    <a:pt x="281" y="231"/>
                    <a:pt x="281" y="165"/>
                  </a:cubicBezTo>
                  <a:cubicBezTo>
                    <a:pt x="274" y="167"/>
                    <a:pt x="257" y="160"/>
                    <a:pt x="253" y="170"/>
                  </a:cubicBezTo>
                  <a:cubicBezTo>
                    <a:pt x="251" y="174"/>
                    <a:pt x="253" y="249"/>
                    <a:pt x="253" y="264"/>
                  </a:cubicBezTo>
                  <a:cubicBezTo>
                    <a:pt x="253" y="279"/>
                    <a:pt x="258" y="357"/>
                    <a:pt x="247" y="357"/>
                  </a:cubicBezTo>
                  <a:cubicBezTo>
                    <a:pt x="221" y="357"/>
                    <a:pt x="195" y="357"/>
                    <a:pt x="168" y="357"/>
                  </a:cubicBezTo>
                  <a:cubicBezTo>
                    <a:pt x="160" y="357"/>
                    <a:pt x="164" y="330"/>
                    <a:pt x="164" y="322"/>
                  </a:cubicBezTo>
                  <a:cubicBezTo>
                    <a:pt x="164" y="309"/>
                    <a:pt x="164" y="295"/>
                    <a:pt x="164" y="282"/>
                  </a:cubicBezTo>
                  <a:cubicBezTo>
                    <a:pt x="164" y="245"/>
                    <a:pt x="164" y="239"/>
                    <a:pt x="141" y="224"/>
                  </a:cubicBezTo>
                  <a:cubicBezTo>
                    <a:pt x="131" y="224"/>
                    <a:pt x="131" y="221"/>
                    <a:pt x="122" y="221"/>
                  </a:cubicBezTo>
                  <a:cubicBezTo>
                    <a:pt x="91" y="221"/>
                    <a:pt x="60" y="221"/>
                    <a:pt x="29" y="221"/>
                  </a:cubicBezTo>
                  <a:cubicBezTo>
                    <a:pt x="29" y="173"/>
                    <a:pt x="29" y="125"/>
                    <a:pt x="29" y="77"/>
                  </a:cubicBezTo>
                  <a:cubicBezTo>
                    <a:pt x="29" y="73"/>
                    <a:pt x="30" y="73"/>
                    <a:pt x="32" y="70"/>
                  </a:cubicBezTo>
                  <a:cubicBezTo>
                    <a:pt x="68" y="70"/>
                    <a:pt x="103" y="70"/>
                    <a:pt x="138" y="70"/>
                  </a:cubicBezTo>
                  <a:cubicBezTo>
                    <a:pt x="145" y="65"/>
                    <a:pt x="163" y="50"/>
                    <a:pt x="164" y="40"/>
                  </a:cubicBezTo>
                  <a:cubicBezTo>
                    <a:pt x="119" y="40"/>
                    <a:pt x="75" y="40"/>
                    <a:pt x="31" y="40"/>
                  </a:cubicBezTo>
                  <a:cubicBezTo>
                    <a:pt x="19" y="40"/>
                    <a:pt x="0" y="57"/>
                    <a:pt x="0" y="67"/>
                  </a:cubicBezTo>
                  <a:close/>
                  <a:moveTo>
                    <a:pt x="220" y="93"/>
                  </a:moveTo>
                  <a:lnTo>
                    <a:pt x="234" y="79"/>
                  </a:lnTo>
                  <a:lnTo>
                    <a:pt x="220" y="65"/>
                  </a:lnTo>
                  <a:cubicBezTo>
                    <a:pt x="219" y="64"/>
                    <a:pt x="219" y="63"/>
                    <a:pt x="220" y="63"/>
                  </a:cubicBezTo>
                  <a:lnTo>
                    <a:pt x="229" y="53"/>
                  </a:lnTo>
                  <a:cubicBezTo>
                    <a:pt x="230" y="53"/>
                    <a:pt x="231" y="53"/>
                    <a:pt x="231" y="53"/>
                  </a:cubicBezTo>
                  <a:lnTo>
                    <a:pt x="246" y="68"/>
                  </a:lnTo>
                  <a:lnTo>
                    <a:pt x="260" y="53"/>
                  </a:lnTo>
                  <a:cubicBezTo>
                    <a:pt x="261" y="53"/>
                    <a:pt x="261" y="53"/>
                    <a:pt x="262" y="53"/>
                  </a:cubicBezTo>
                  <a:lnTo>
                    <a:pt x="272" y="63"/>
                  </a:lnTo>
                  <a:cubicBezTo>
                    <a:pt x="272" y="63"/>
                    <a:pt x="272" y="64"/>
                    <a:pt x="272" y="65"/>
                  </a:cubicBezTo>
                  <a:lnTo>
                    <a:pt x="257" y="79"/>
                  </a:lnTo>
                  <a:lnTo>
                    <a:pt x="272" y="93"/>
                  </a:lnTo>
                  <a:cubicBezTo>
                    <a:pt x="272" y="94"/>
                    <a:pt x="272" y="95"/>
                    <a:pt x="272" y="95"/>
                  </a:cubicBezTo>
                  <a:lnTo>
                    <a:pt x="262" y="105"/>
                  </a:lnTo>
                  <a:cubicBezTo>
                    <a:pt x="261" y="105"/>
                    <a:pt x="261" y="105"/>
                    <a:pt x="260" y="105"/>
                  </a:cubicBezTo>
                  <a:lnTo>
                    <a:pt x="246" y="90"/>
                  </a:lnTo>
                  <a:lnTo>
                    <a:pt x="231" y="105"/>
                  </a:lnTo>
                  <a:cubicBezTo>
                    <a:pt x="231" y="105"/>
                    <a:pt x="230" y="105"/>
                    <a:pt x="229" y="105"/>
                  </a:cubicBezTo>
                  <a:lnTo>
                    <a:pt x="220" y="95"/>
                  </a:lnTo>
                  <a:cubicBezTo>
                    <a:pt x="219" y="95"/>
                    <a:pt x="219" y="94"/>
                    <a:pt x="220" y="93"/>
                  </a:cubicBezTo>
                  <a:close/>
                  <a:moveTo>
                    <a:pt x="340" y="144"/>
                  </a:moveTo>
                  <a:lnTo>
                    <a:pt x="411" y="215"/>
                  </a:lnTo>
                  <a:cubicBezTo>
                    <a:pt x="416" y="221"/>
                    <a:pt x="416" y="230"/>
                    <a:pt x="411" y="236"/>
                  </a:cubicBezTo>
                  <a:lnTo>
                    <a:pt x="402" y="244"/>
                  </a:lnTo>
                  <a:cubicBezTo>
                    <a:pt x="397" y="250"/>
                    <a:pt x="388" y="250"/>
                    <a:pt x="382" y="244"/>
                  </a:cubicBezTo>
                  <a:lnTo>
                    <a:pt x="311" y="173"/>
                  </a:lnTo>
                  <a:lnTo>
                    <a:pt x="340" y="144"/>
                  </a:lnTo>
                  <a:close/>
                  <a:moveTo>
                    <a:pt x="195" y="28"/>
                  </a:moveTo>
                  <a:cubicBezTo>
                    <a:pt x="223" y="0"/>
                    <a:pt x="269" y="0"/>
                    <a:pt x="297" y="28"/>
                  </a:cubicBezTo>
                  <a:cubicBezTo>
                    <a:pt x="322" y="53"/>
                    <a:pt x="325" y="92"/>
                    <a:pt x="305" y="121"/>
                  </a:cubicBezTo>
                  <a:lnTo>
                    <a:pt x="328" y="144"/>
                  </a:lnTo>
                  <a:cubicBezTo>
                    <a:pt x="329" y="145"/>
                    <a:pt x="329" y="146"/>
                    <a:pt x="328" y="147"/>
                  </a:cubicBezTo>
                  <a:lnTo>
                    <a:pt x="314" y="161"/>
                  </a:lnTo>
                  <a:cubicBezTo>
                    <a:pt x="313" y="162"/>
                    <a:pt x="311" y="162"/>
                    <a:pt x="310" y="161"/>
                  </a:cubicBezTo>
                  <a:lnTo>
                    <a:pt x="287" y="138"/>
                  </a:lnTo>
                  <a:cubicBezTo>
                    <a:pt x="259" y="158"/>
                    <a:pt x="220" y="156"/>
                    <a:pt x="195" y="130"/>
                  </a:cubicBezTo>
                  <a:cubicBezTo>
                    <a:pt x="166" y="102"/>
                    <a:pt x="166" y="56"/>
                    <a:pt x="195" y="28"/>
                  </a:cubicBezTo>
                  <a:close/>
                  <a:moveTo>
                    <a:pt x="212" y="45"/>
                  </a:moveTo>
                  <a:cubicBezTo>
                    <a:pt x="230" y="26"/>
                    <a:pt x="261" y="26"/>
                    <a:pt x="280" y="45"/>
                  </a:cubicBezTo>
                  <a:cubicBezTo>
                    <a:pt x="299" y="64"/>
                    <a:pt x="299" y="94"/>
                    <a:pt x="280" y="113"/>
                  </a:cubicBezTo>
                  <a:cubicBezTo>
                    <a:pt x="261" y="132"/>
                    <a:pt x="230" y="132"/>
                    <a:pt x="212" y="113"/>
                  </a:cubicBezTo>
                  <a:cubicBezTo>
                    <a:pt x="193" y="94"/>
                    <a:pt x="193" y="64"/>
                    <a:pt x="212" y="45"/>
                  </a:cubicBezTo>
                  <a:close/>
                  <a:moveTo>
                    <a:pt x="133" y="335"/>
                  </a:moveTo>
                  <a:cubicBezTo>
                    <a:pt x="133" y="307"/>
                    <a:pt x="132" y="279"/>
                    <a:pt x="132" y="251"/>
                  </a:cubicBezTo>
                  <a:cubicBezTo>
                    <a:pt x="105" y="251"/>
                    <a:pt x="78" y="251"/>
                    <a:pt x="52" y="251"/>
                  </a:cubicBezTo>
                  <a:cubicBezTo>
                    <a:pt x="51" y="252"/>
                    <a:pt x="51" y="252"/>
                    <a:pt x="50" y="253"/>
                  </a:cubicBezTo>
                  <a:cubicBezTo>
                    <a:pt x="78" y="280"/>
                    <a:pt x="106" y="307"/>
                    <a:pt x="133" y="335"/>
                  </a:cubicBezTo>
                  <a:close/>
                  <a:moveTo>
                    <a:pt x="48" y="97"/>
                  </a:moveTo>
                  <a:cubicBezTo>
                    <a:pt x="48" y="101"/>
                    <a:pt x="48" y="105"/>
                    <a:pt x="48" y="109"/>
                  </a:cubicBezTo>
                  <a:cubicBezTo>
                    <a:pt x="48" y="112"/>
                    <a:pt x="51" y="115"/>
                    <a:pt x="55" y="115"/>
                  </a:cubicBezTo>
                  <a:cubicBezTo>
                    <a:pt x="91" y="115"/>
                    <a:pt x="127" y="115"/>
                    <a:pt x="164" y="115"/>
                  </a:cubicBezTo>
                  <a:cubicBezTo>
                    <a:pt x="174" y="115"/>
                    <a:pt x="171" y="99"/>
                    <a:pt x="168" y="93"/>
                  </a:cubicBezTo>
                  <a:cubicBezTo>
                    <a:pt x="147" y="93"/>
                    <a:pt x="126" y="93"/>
                    <a:pt x="104" y="93"/>
                  </a:cubicBezTo>
                  <a:cubicBezTo>
                    <a:pt x="91" y="93"/>
                    <a:pt x="48" y="89"/>
                    <a:pt x="48" y="97"/>
                  </a:cubicBezTo>
                  <a:close/>
                  <a:moveTo>
                    <a:pt x="48" y="176"/>
                  </a:moveTo>
                  <a:cubicBezTo>
                    <a:pt x="48" y="181"/>
                    <a:pt x="48" y="186"/>
                    <a:pt x="48" y="190"/>
                  </a:cubicBezTo>
                  <a:cubicBezTo>
                    <a:pt x="48" y="194"/>
                    <a:pt x="49" y="195"/>
                    <a:pt x="53" y="195"/>
                  </a:cubicBezTo>
                  <a:cubicBezTo>
                    <a:pt x="92" y="195"/>
                    <a:pt x="131" y="195"/>
                    <a:pt x="170" y="195"/>
                  </a:cubicBezTo>
                  <a:cubicBezTo>
                    <a:pt x="171" y="191"/>
                    <a:pt x="174" y="174"/>
                    <a:pt x="165" y="174"/>
                  </a:cubicBezTo>
                  <a:cubicBezTo>
                    <a:pt x="129" y="174"/>
                    <a:pt x="93" y="174"/>
                    <a:pt x="56" y="174"/>
                  </a:cubicBezTo>
                  <a:cubicBezTo>
                    <a:pt x="54" y="174"/>
                    <a:pt x="50" y="175"/>
                    <a:pt x="48" y="176"/>
                  </a:cubicBezTo>
                  <a:close/>
                  <a:moveTo>
                    <a:pt x="48" y="142"/>
                  </a:moveTo>
                  <a:cubicBezTo>
                    <a:pt x="48" y="144"/>
                    <a:pt x="48" y="147"/>
                    <a:pt x="48" y="149"/>
                  </a:cubicBezTo>
                  <a:cubicBezTo>
                    <a:pt x="48" y="152"/>
                    <a:pt x="50" y="152"/>
                    <a:pt x="52" y="155"/>
                  </a:cubicBezTo>
                  <a:cubicBezTo>
                    <a:pt x="89" y="155"/>
                    <a:pt x="127" y="155"/>
                    <a:pt x="165" y="155"/>
                  </a:cubicBezTo>
                  <a:cubicBezTo>
                    <a:pt x="167" y="154"/>
                    <a:pt x="170" y="153"/>
                    <a:pt x="172" y="152"/>
                  </a:cubicBezTo>
                  <a:cubicBezTo>
                    <a:pt x="172" y="149"/>
                    <a:pt x="172" y="147"/>
                    <a:pt x="172" y="144"/>
                  </a:cubicBezTo>
                  <a:cubicBezTo>
                    <a:pt x="172" y="139"/>
                    <a:pt x="170" y="137"/>
                    <a:pt x="168" y="134"/>
                  </a:cubicBezTo>
                  <a:cubicBezTo>
                    <a:pt x="147" y="134"/>
                    <a:pt x="125" y="134"/>
                    <a:pt x="103" y="134"/>
                  </a:cubicBezTo>
                  <a:cubicBezTo>
                    <a:pt x="92" y="134"/>
                    <a:pt x="81" y="134"/>
                    <a:pt x="71" y="134"/>
                  </a:cubicBezTo>
                  <a:cubicBezTo>
                    <a:pt x="57" y="134"/>
                    <a:pt x="48" y="130"/>
                    <a:pt x="48" y="142"/>
                  </a:cubicBezTo>
                  <a:close/>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19" name="组合 74"/>
          <p:cNvGrpSpPr/>
          <p:nvPr/>
        </p:nvGrpSpPr>
        <p:grpSpPr bwMode="auto">
          <a:xfrm>
            <a:off x="5157793" y="1165230"/>
            <a:ext cx="352425" cy="350839"/>
            <a:chOff x="0" y="0"/>
            <a:chExt cx="352425" cy="350838"/>
          </a:xfrm>
        </p:grpSpPr>
        <p:sp>
          <p:nvSpPr>
            <p:cNvPr id="5" name="Oval 41"/>
            <p:cNvSpPr>
              <a:spLocks noChangeArrowheads="1"/>
            </p:cNvSpPr>
            <p:nvPr/>
          </p:nvSpPr>
          <p:spPr bwMode="auto">
            <a:xfrm>
              <a:off x="0" y="0"/>
              <a:ext cx="352425" cy="3508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20" name="Freeform 42"/>
            <p:cNvSpPr>
              <a:spLocks noEditPoints="1" noChangeArrowheads="1"/>
            </p:cNvSpPr>
            <p:nvPr/>
          </p:nvSpPr>
          <p:spPr bwMode="auto">
            <a:xfrm>
              <a:off x="117475" y="41275"/>
              <a:ext cx="103188" cy="261938"/>
            </a:xfrm>
            <a:custGeom>
              <a:avLst/>
              <a:gdLst>
                <a:gd name="T0" fmla="*/ 1 w 178"/>
                <a:gd name="T1" fmla="*/ 162 h 454"/>
                <a:gd name="T2" fmla="*/ 1 w 178"/>
                <a:gd name="T3" fmla="*/ 173 h 454"/>
                <a:gd name="T4" fmla="*/ 41 w 178"/>
                <a:gd name="T5" fmla="*/ 288 h 454"/>
                <a:gd name="T6" fmla="*/ 78 w 178"/>
                <a:gd name="T7" fmla="*/ 288 h 454"/>
                <a:gd name="T8" fmla="*/ 83 w 178"/>
                <a:gd name="T9" fmla="*/ 284 h 454"/>
                <a:gd name="T10" fmla="*/ 83 w 178"/>
                <a:gd name="T11" fmla="*/ 132 h 454"/>
                <a:gd name="T12" fmla="*/ 68 w 178"/>
                <a:gd name="T13" fmla="*/ 117 h 454"/>
                <a:gd name="T14" fmla="*/ 91 w 178"/>
                <a:gd name="T15" fmla="*/ 96 h 454"/>
                <a:gd name="T16" fmla="*/ 107 w 178"/>
                <a:gd name="T17" fmla="*/ 118 h 454"/>
                <a:gd name="T18" fmla="*/ 92 w 178"/>
                <a:gd name="T19" fmla="*/ 131 h 454"/>
                <a:gd name="T20" fmla="*/ 92 w 178"/>
                <a:gd name="T21" fmla="*/ 284 h 454"/>
                <a:gd name="T22" fmla="*/ 97 w 178"/>
                <a:gd name="T23" fmla="*/ 288 h 454"/>
                <a:gd name="T24" fmla="*/ 140 w 178"/>
                <a:gd name="T25" fmla="*/ 288 h 454"/>
                <a:gd name="T26" fmla="*/ 177 w 178"/>
                <a:gd name="T27" fmla="*/ 173 h 454"/>
                <a:gd name="T28" fmla="*/ 176 w 178"/>
                <a:gd name="T29" fmla="*/ 162 h 454"/>
                <a:gd name="T30" fmla="*/ 91 w 178"/>
                <a:gd name="T31" fmla="*/ 3 h 454"/>
                <a:gd name="T32" fmla="*/ 84 w 178"/>
                <a:gd name="T33" fmla="*/ 3 h 454"/>
                <a:gd name="T34" fmla="*/ 43 w 178"/>
                <a:gd name="T35" fmla="*/ 82 h 454"/>
                <a:gd name="T36" fmla="*/ 1 w 178"/>
                <a:gd name="T37" fmla="*/ 162 h 454"/>
                <a:gd name="T38" fmla="*/ 14 w 178"/>
                <a:gd name="T39" fmla="*/ 349 h 454"/>
                <a:gd name="T40" fmla="*/ 14 w 178"/>
                <a:gd name="T41" fmla="*/ 449 h 454"/>
                <a:gd name="T42" fmla="*/ 19 w 178"/>
                <a:gd name="T43" fmla="*/ 454 h 454"/>
                <a:gd name="T44" fmla="*/ 112 w 178"/>
                <a:gd name="T45" fmla="*/ 454 h 454"/>
                <a:gd name="T46" fmla="*/ 116 w 178"/>
                <a:gd name="T47" fmla="*/ 449 h 454"/>
                <a:gd name="T48" fmla="*/ 116 w 178"/>
                <a:gd name="T49" fmla="*/ 343 h 454"/>
                <a:gd name="T50" fmla="*/ 137 w 178"/>
                <a:gd name="T51" fmla="*/ 343 h 454"/>
                <a:gd name="T52" fmla="*/ 137 w 178"/>
                <a:gd name="T53" fmla="*/ 452 h 454"/>
                <a:gd name="T54" fmla="*/ 145 w 178"/>
                <a:gd name="T55" fmla="*/ 454 h 454"/>
                <a:gd name="T56" fmla="*/ 161 w 178"/>
                <a:gd name="T57" fmla="*/ 454 h 454"/>
                <a:gd name="T58" fmla="*/ 168 w 178"/>
                <a:gd name="T59" fmla="*/ 447 h 454"/>
                <a:gd name="T60" fmla="*/ 168 w 178"/>
                <a:gd name="T61" fmla="*/ 349 h 454"/>
                <a:gd name="T62" fmla="*/ 156 w 178"/>
                <a:gd name="T63" fmla="*/ 319 h 454"/>
                <a:gd name="T64" fmla="*/ 139 w 178"/>
                <a:gd name="T65" fmla="*/ 301 h 454"/>
                <a:gd name="T66" fmla="*/ 41 w 178"/>
                <a:gd name="T67" fmla="*/ 302 h 454"/>
                <a:gd name="T68" fmla="*/ 14 w 178"/>
                <a:gd name="T69" fmla="*/ 34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454">
                  <a:moveTo>
                    <a:pt x="1" y="162"/>
                  </a:moveTo>
                  <a:cubicBezTo>
                    <a:pt x="0" y="166"/>
                    <a:pt x="0" y="169"/>
                    <a:pt x="1" y="173"/>
                  </a:cubicBezTo>
                  <a:cubicBezTo>
                    <a:pt x="5" y="185"/>
                    <a:pt x="29" y="288"/>
                    <a:pt x="41" y="288"/>
                  </a:cubicBezTo>
                  <a:cubicBezTo>
                    <a:pt x="53" y="288"/>
                    <a:pt x="66" y="288"/>
                    <a:pt x="78" y="288"/>
                  </a:cubicBezTo>
                  <a:cubicBezTo>
                    <a:pt x="82" y="288"/>
                    <a:pt x="83" y="287"/>
                    <a:pt x="83" y="284"/>
                  </a:cubicBezTo>
                  <a:cubicBezTo>
                    <a:pt x="83" y="234"/>
                    <a:pt x="83" y="184"/>
                    <a:pt x="83" y="132"/>
                  </a:cubicBezTo>
                  <a:cubicBezTo>
                    <a:pt x="78" y="130"/>
                    <a:pt x="69" y="125"/>
                    <a:pt x="68" y="117"/>
                  </a:cubicBezTo>
                  <a:cubicBezTo>
                    <a:pt x="68" y="103"/>
                    <a:pt x="77" y="95"/>
                    <a:pt x="91" y="96"/>
                  </a:cubicBezTo>
                  <a:cubicBezTo>
                    <a:pt x="103" y="97"/>
                    <a:pt x="109" y="107"/>
                    <a:pt x="107" y="118"/>
                  </a:cubicBezTo>
                  <a:cubicBezTo>
                    <a:pt x="107" y="125"/>
                    <a:pt x="98" y="130"/>
                    <a:pt x="92" y="131"/>
                  </a:cubicBezTo>
                  <a:cubicBezTo>
                    <a:pt x="92" y="182"/>
                    <a:pt x="92" y="233"/>
                    <a:pt x="92" y="284"/>
                  </a:cubicBezTo>
                  <a:cubicBezTo>
                    <a:pt x="92" y="287"/>
                    <a:pt x="94" y="288"/>
                    <a:pt x="97" y="288"/>
                  </a:cubicBezTo>
                  <a:cubicBezTo>
                    <a:pt x="112" y="288"/>
                    <a:pt x="126" y="288"/>
                    <a:pt x="140" y="288"/>
                  </a:cubicBezTo>
                  <a:cubicBezTo>
                    <a:pt x="150" y="288"/>
                    <a:pt x="174" y="188"/>
                    <a:pt x="177" y="173"/>
                  </a:cubicBezTo>
                  <a:cubicBezTo>
                    <a:pt x="178" y="169"/>
                    <a:pt x="178" y="166"/>
                    <a:pt x="176" y="162"/>
                  </a:cubicBezTo>
                  <a:cubicBezTo>
                    <a:pt x="148" y="109"/>
                    <a:pt x="119" y="56"/>
                    <a:pt x="91" y="3"/>
                  </a:cubicBezTo>
                  <a:cubicBezTo>
                    <a:pt x="88" y="0"/>
                    <a:pt x="86" y="1"/>
                    <a:pt x="84" y="3"/>
                  </a:cubicBezTo>
                  <a:cubicBezTo>
                    <a:pt x="78" y="16"/>
                    <a:pt x="50" y="70"/>
                    <a:pt x="43" y="82"/>
                  </a:cubicBezTo>
                  <a:cubicBezTo>
                    <a:pt x="39" y="89"/>
                    <a:pt x="1" y="160"/>
                    <a:pt x="1" y="162"/>
                  </a:cubicBezTo>
                  <a:close/>
                  <a:moveTo>
                    <a:pt x="14" y="349"/>
                  </a:moveTo>
                  <a:cubicBezTo>
                    <a:pt x="14" y="382"/>
                    <a:pt x="14" y="416"/>
                    <a:pt x="14" y="449"/>
                  </a:cubicBezTo>
                  <a:cubicBezTo>
                    <a:pt x="14" y="452"/>
                    <a:pt x="15" y="454"/>
                    <a:pt x="19" y="454"/>
                  </a:cubicBezTo>
                  <a:cubicBezTo>
                    <a:pt x="50" y="454"/>
                    <a:pt x="81" y="454"/>
                    <a:pt x="112" y="454"/>
                  </a:cubicBezTo>
                  <a:cubicBezTo>
                    <a:pt x="115" y="454"/>
                    <a:pt x="116" y="452"/>
                    <a:pt x="116" y="449"/>
                  </a:cubicBezTo>
                  <a:cubicBezTo>
                    <a:pt x="116" y="413"/>
                    <a:pt x="116" y="378"/>
                    <a:pt x="116" y="343"/>
                  </a:cubicBezTo>
                  <a:cubicBezTo>
                    <a:pt x="123" y="343"/>
                    <a:pt x="130" y="343"/>
                    <a:pt x="137" y="343"/>
                  </a:cubicBezTo>
                  <a:cubicBezTo>
                    <a:pt x="137" y="379"/>
                    <a:pt x="137" y="416"/>
                    <a:pt x="137" y="452"/>
                  </a:cubicBezTo>
                  <a:cubicBezTo>
                    <a:pt x="138" y="454"/>
                    <a:pt x="141" y="454"/>
                    <a:pt x="145" y="454"/>
                  </a:cubicBezTo>
                  <a:cubicBezTo>
                    <a:pt x="151" y="454"/>
                    <a:pt x="156" y="454"/>
                    <a:pt x="161" y="454"/>
                  </a:cubicBezTo>
                  <a:cubicBezTo>
                    <a:pt x="165" y="454"/>
                    <a:pt x="168" y="451"/>
                    <a:pt x="168" y="447"/>
                  </a:cubicBezTo>
                  <a:cubicBezTo>
                    <a:pt x="168" y="415"/>
                    <a:pt x="168" y="382"/>
                    <a:pt x="168" y="349"/>
                  </a:cubicBezTo>
                  <a:cubicBezTo>
                    <a:pt x="168" y="338"/>
                    <a:pt x="161" y="327"/>
                    <a:pt x="156" y="319"/>
                  </a:cubicBezTo>
                  <a:cubicBezTo>
                    <a:pt x="148" y="307"/>
                    <a:pt x="145" y="303"/>
                    <a:pt x="139" y="301"/>
                  </a:cubicBezTo>
                  <a:cubicBezTo>
                    <a:pt x="120" y="301"/>
                    <a:pt x="52" y="301"/>
                    <a:pt x="41" y="302"/>
                  </a:cubicBezTo>
                  <a:cubicBezTo>
                    <a:pt x="34" y="304"/>
                    <a:pt x="14" y="333"/>
                    <a:pt x="14" y="349"/>
                  </a:cubicBezTo>
                  <a:close/>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2" name="组合 76"/>
          <p:cNvGrpSpPr/>
          <p:nvPr/>
        </p:nvGrpSpPr>
        <p:grpSpPr bwMode="auto">
          <a:xfrm>
            <a:off x="5151440" y="3201993"/>
            <a:ext cx="350837" cy="352425"/>
            <a:chOff x="0" y="0"/>
            <a:chExt cx="350838" cy="352425"/>
          </a:xfrm>
        </p:grpSpPr>
        <p:sp>
          <p:nvSpPr>
            <p:cNvPr id="6" name="Oval 43"/>
            <p:cNvSpPr>
              <a:spLocks noChangeArrowheads="1"/>
            </p:cNvSpPr>
            <p:nvPr/>
          </p:nvSpPr>
          <p:spPr bwMode="auto">
            <a:xfrm>
              <a:off x="0" y="0"/>
              <a:ext cx="350838" cy="3524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23" name="Freeform 44"/>
            <p:cNvSpPr>
              <a:spLocks noEditPoints="1" noChangeArrowheads="1"/>
            </p:cNvSpPr>
            <p:nvPr/>
          </p:nvSpPr>
          <p:spPr bwMode="auto">
            <a:xfrm>
              <a:off x="90487" y="100013"/>
              <a:ext cx="200025" cy="149225"/>
            </a:xfrm>
            <a:custGeom>
              <a:avLst/>
              <a:gdLst>
                <a:gd name="T0" fmla="*/ 71 w 346"/>
                <a:gd name="T1" fmla="*/ 135 h 257"/>
                <a:gd name="T2" fmla="*/ 126 w 346"/>
                <a:gd name="T3" fmla="*/ 38 h 257"/>
                <a:gd name="T4" fmla="*/ 141 w 346"/>
                <a:gd name="T5" fmla="*/ 22 h 257"/>
                <a:gd name="T6" fmla="*/ 267 w 346"/>
                <a:gd name="T7" fmla="*/ 32 h 257"/>
                <a:gd name="T8" fmla="*/ 260 w 346"/>
                <a:gd name="T9" fmla="*/ 17 h 257"/>
                <a:gd name="T10" fmla="*/ 289 w 346"/>
                <a:gd name="T11" fmla="*/ 8 h 257"/>
                <a:gd name="T12" fmla="*/ 309 w 346"/>
                <a:gd name="T13" fmla="*/ 9 h 257"/>
                <a:gd name="T14" fmla="*/ 303 w 346"/>
                <a:gd name="T15" fmla="*/ 38 h 257"/>
                <a:gd name="T16" fmla="*/ 292 w 346"/>
                <a:gd name="T17" fmla="*/ 54 h 257"/>
                <a:gd name="T18" fmla="*/ 220 w 346"/>
                <a:gd name="T19" fmla="*/ 121 h 257"/>
                <a:gd name="T20" fmla="*/ 219 w 346"/>
                <a:gd name="T21" fmla="*/ 121 h 257"/>
                <a:gd name="T22" fmla="*/ 335 w 346"/>
                <a:gd name="T23" fmla="*/ 235 h 257"/>
                <a:gd name="T24" fmla="*/ 335 w 346"/>
                <a:gd name="T25" fmla="*/ 257 h 257"/>
                <a:gd name="T26" fmla="*/ 269 w 346"/>
                <a:gd name="T27" fmla="*/ 257 h 257"/>
                <a:gd name="T28" fmla="*/ 196 w 346"/>
                <a:gd name="T29" fmla="*/ 257 h 257"/>
                <a:gd name="T30" fmla="*/ 125 w 346"/>
                <a:gd name="T31" fmla="*/ 257 h 257"/>
                <a:gd name="T32" fmla="*/ 53 w 346"/>
                <a:gd name="T33" fmla="*/ 257 h 257"/>
                <a:gd name="T34" fmla="*/ 1 w 346"/>
                <a:gd name="T35" fmla="*/ 246 h 257"/>
                <a:gd name="T36" fmla="*/ 11 w 346"/>
                <a:gd name="T37" fmla="*/ 0 h 257"/>
                <a:gd name="T38" fmla="*/ 22 w 346"/>
                <a:gd name="T39" fmla="*/ 235 h 257"/>
                <a:gd name="T40" fmla="*/ 53 w 346"/>
                <a:gd name="T41" fmla="*/ 186 h 257"/>
                <a:gd name="T42" fmla="*/ 84 w 346"/>
                <a:gd name="T43" fmla="*/ 175 h 257"/>
                <a:gd name="T44" fmla="*/ 94 w 346"/>
                <a:gd name="T45" fmla="*/ 235 h 257"/>
                <a:gd name="T46" fmla="*/ 125 w 346"/>
                <a:gd name="T47" fmla="*/ 111 h 257"/>
                <a:gd name="T48" fmla="*/ 156 w 346"/>
                <a:gd name="T49" fmla="*/ 100 h 257"/>
                <a:gd name="T50" fmla="*/ 166 w 346"/>
                <a:gd name="T51" fmla="*/ 235 h 257"/>
                <a:gd name="T52" fmla="*/ 196 w 346"/>
                <a:gd name="T53" fmla="*/ 148 h 257"/>
                <a:gd name="T54" fmla="*/ 228 w 346"/>
                <a:gd name="T55" fmla="*/ 137 h 257"/>
                <a:gd name="T56" fmla="*/ 239 w 346"/>
                <a:gd name="T57" fmla="*/ 235 h 257"/>
                <a:gd name="T58" fmla="*/ 269 w 346"/>
                <a:gd name="T59" fmla="*/ 86 h 257"/>
                <a:gd name="T60" fmla="*/ 300 w 346"/>
                <a:gd name="T61" fmla="*/ 75 h 257"/>
                <a:gd name="T62" fmla="*/ 311 w 346"/>
                <a:gd name="T63" fmla="*/ 2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6" h="257">
                  <a:moveTo>
                    <a:pt x="143" y="54"/>
                  </a:moveTo>
                  <a:lnTo>
                    <a:pt x="71" y="135"/>
                  </a:lnTo>
                  <a:lnTo>
                    <a:pt x="54" y="121"/>
                  </a:lnTo>
                  <a:lnTo>
                    <a:pt x="126" y="38"/>
                  </a:lnTo>
                  <a:lnTo>
                    <a:pt x="127" y="38"/>
                  </a:lnTo>
                  <a:lnTo>
                    <a:pt x="141" y="22"/>
                  </a:lnTo>
                  <a:lnTo>
                    <a:pt x="217" y="89"/>
                  </a:lnTo>
                  <a:lnTo>
                    <a:pt x="267" y="32"/>
                  </a:lnTo>
                  <a:lnTo>
                    <a:pt x="259" y="24"/>
                  </a:lnTo>
                  <a:cubicBezTo>
                    <a:pt x="255" y="22"/>
                    <a:pt x="256" y="18"/>
                    <a:pt x="260" y="17"/>
                  </a:cubicBezTo>
                  <a:lnTo>
                    <a:pt x="274" y="13"/>
                  </a:lnTo>
                  <a:cubicBezTo>
                    <a:pt x="278" y="11"/>
                    <a:pt x="285" y="9"/>
                    <a:pt x="289" y="8"/>
                  </a:cubicBezTo>
                  <a:lnTo>
                    <a:pt x="303" y="4"/>
                  </a:lnTo>
                  <a:cubicBezTo>
                    <a:pt x="307" y="2"/>
                    <a:pt x="310" y="5"/>
                    <a:pt x="309" y="9"/>
                  </a:cubicBezTo>
                  <a:lnTo>
                    <a:pt x="306" y="22"/>
                  </a:lnTo>
                  <a:cubicBezTo>
                    <a:pt x="305" y="27"/>
                    <a:pt x="304" y="34"/>
                    <a:pt x="303" y="38"/>
                  </a:cubicBezTo>
                  <a:lnTo>
                    <a:pt x="300" y="51"/>
                  </a:lnTo>
                  <a:cubicBezTo>
                    <a:pt x="299" y="55"/>
                    <a:pt x="296" y="57"/>
                    <a:pt x="292" y="54"/>
                  </a:cubicBezTo>
                  <a:lnTo>
                    <a:pt x="284" y="47"/>
                  </a:lnTo>
                  <a:lnTo>
                    <a:pt x="220" y="121"/>
                  </a:lnTo>
                  <a:lnTo>
                    <a:pt x="219" y="121"/>
                  </a:lnTo>
                  <a:lnTo>
                    <a:pt x="143" y="54"/>
                  </a:lnTo>
                  <a:close/>
                  <a:moveTo>
                    <a:pt x="335" y="235"/>
                  </a:moveTo>
                  <a:cubicBezTo>
                    <a:pt x="341" y="235"/>
                    <a:pt x="346" y="240"/>
                    <a:pt x="346" y="246"/>
                  </a:cubicBezTo>
                  <a:cubicBezTo>
                    <a:pt x="346" y="252"/>
                    <a:pt x="341" y="257"/>
                    <a:pt x="335" y="257"/>
                  </a:cubicBezTo>
                  <a:lnTo>
                    <a:pt x="311" y="257"/>
                  </a:lnTo>
                  <a:lnTo>
                    <a:pt x="269" y="257"/>
                  </a:lnTo>
                  <a:lnTo>
                    <a:pt x="239" y="257"/>
                  </a:lnTo>
                  <a:lnTo>
                    <a:pt x="196" y="257"/>
                  </a:lnTo>
                  <a:lnTo>
                    <a:pt x="166" y="257"/>
                  </a:lnTo>
                  <a:lnTo>
                    <a:pt x="125" y="257"/>
                  </a:lnTo>
                  <a:lnTo>
                    <a:pt x="94" y="257"/>
                  </a:lnTo>
                  <a:lnTo>
                    <a:pt x="53" y="257"/>
                  </a:lnTo>
                  <a:lnTo>
                    <a:pt x="11" y="257"/>
                  </a:lnTo>
                  <a:cubicBezTo>
                    <a:pt x="5" y="257"/>
                    <a:pt x="1" y="252"/>
                    <a:pt x="1" y="246"/>
                  </a:cubicBezTo>
                  <a:lnTo>
                    <a:pt x="0" y="10"/>
                  </a:lnTo>
                  <a:cubicBezTo>
                    <a:pt x="0" y="4"/>
                    <a:pt x="5" y="0"/>
                    <a:pt x="11" y="0"/>
                  </a:cubicBezTo>
                  <a:cubicBezTo>
                    <a:pt x="17" y="0"/>
                    <a:pt x="22" y="4"/>
                    <a:pt x="22" y="10"/>
                  </a:cubicBezTo>
                  <a:lnTo>
                    <a:pt x="22" y="235"/>
                  </a:lnTo>
                  <a:lnTo>
                    <a:pt x="53" y="235"/>
                  </a:lnTo>
                  <a:lnTo>
                    <a:pt x="53" y="186"/>
                  </a:lnTo>
                  <a:cubicBezTo>
                    <a:pt x="53" y="180"/>
                    <a:pt x="57" y="175"/>
                    <a:pt x="63" y="175"/>
                  </a:cubicBezTo>
                  <a:lnTo>
                    <a:pt x="84" y="175"/>
                  </a:lnTo>
                  <a:cubicBezTo>
                    <a:pt x="90" y="175"/>
                    <a:pt x="94" y="180"/>
                    <a:pt x="94" y="186"/>
                  </a:cubicBezTo>
                  <a:lnTo>
                    <a:pt x="94" y="235"/>
                  </a:lnTo>
                  <a:lnTo>
                    <a:pt x="125" y="235"/>
                  </a:lnTo>
                  <a:lnTo>
                    <a:pt x="125" y="111"/>
                  </a:lnTo>
                  <a:cubicBezTo>
                    <a:pt x="125" y="105"/>
                    <a:pt x="130" y="100"/>
                    <a:pt x="135" y="100"/>
                  </a:cubicBezTo>
                  <a:lnTo>
                    <a:pt x="156" y="100"/>
                  </a:lnTo>
                  <a:cubicBezTo>
                    <a:pt x="162" y="100"/>
                    <a:pt x="166" y="105"/>
                    <a:pt x="166" y="111"/>
                  </a:cubicBezTo>
                  <a:lnTo>
                    <a:pt x="166" y="235"/>
                  </a:lnTo>
                  <a:lnTo>
                    <a:pt x="196" y="235"/>
                  </a:lnTo>
                  <a:lnTo>
                    <a:pt x="196" y="148"/>
                  </a:lnTo>
                  <a:cubicBezTo>
                    <a:pt x="196" y="142"/>
                    <a:pt x="201" y="137"/>
                    <a:pt x="207" y="137"/>
                  </a:cubicBezTo>
                  <a:lnTo>
                    <a:pt x="228" y="137"/>
                  </a:lnTo>
                  <a:cubicBezTo>
                    <a:pt x="234" y="137"/>
                    <a:pt x="239" y="142"/>
                    <a:pt x="239" y="148"/>
                  </a:cubicBezTo>
                  <a:lnTo>
                    <a:pt x="239" y="235"/>
                  </a:lnTo>
                  <a:lnTo>
                    <a:pt x="269" y="235"/>
                  </a:lnTo>
                  <a:lnTo>
                    <a:pt x="269" y="86"/>
                  </a:lnTo>
                  <a:cubicBezTo>
                    <a:pt x="269" y="80"/>
                    <a:pt x="274" y="75"/>
                    <a:pt x="280" y="75"/>
                  </a:cubicBezTo>
                  <a:lnTo>
                    <a:pt x="300" y="75"/>
                  </a:lnTo>
                  <a:cubicBezTo>
                    <a:pt x="306" y="75"/>
                    <a:pt x="311" y="80"/>
                    <a:pt x="311" y="86"/>
                  </a:cubicBezTo>
                  <a:lnTo>
                    <a:pt x="311" y="235"/>
                  </a:lnTo>
                  <a:lnTo>
                    <a:pt x="335" y="235"/>
                  </a:lnTo>
                  <a:close/>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25" name="TextBox 80"/>
          <p:cNvSpPr txBox="1">
            <a:spLocks noChangeArrowheads="1"/>
          </p:cNvSpPr>
          <p:nvPr/>
        </p:nvSpPr>
        <p:spPr bwMode="auto">
          <a:xfrm>
            <a:off x="5737225" y="1104903"/>
            <a:ext cx="3803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2800">
                <a:solidFill>
                  <a:schemeClr val="accent2"/>
                </a:solidFill>
                <a:latin typeface="微软雅黑" panose="020B0503020204020204" pitchFamily="34" charset="-122"/>
                <a:ea typeface="微软雅黑" panose="020B0503020204020204" pitchFamily="34" charset="-122"/>
              </a:rPr>
              <a:t>请在此输入章节大标题</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8226" name="TextBox 81"/>
          <p:cNvSpPr txBox="1">
            <a:spLocks noChangeArrowheads="1"/>
          </p:cNvSpPr>
          <p:nvPr/>
        </p:nvSpPr>
        <p:spPr bwMode="auto">
          <a:xfrm>
            <a:off x="5737225" y="2108203"/>
            <a:ext cx="3803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2800">
                <a:solidFill>
                  <a:schemeClr val="accent2"/>
                </a:solidFill>
                <a:latin typeface="微软雅黑" panose="020B0503020204020204" pitchFamily="34" charset="-122"/>
                <a:ea typeface="微软雅黑" panose="020B0503020204020204" pitchFamily="34" charset="-122"/>
              </a:rPr>
              <a:t>请在此输入章节大标题</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8227" name="TextBox 82"/>
          <p:cNvSpPr txBox="1">
            <a:spLocks noChangeArrowheads="1"/>
          </p:cNvSpPr>
          <p:nvPr/>
        </p:nvSpPr>
        <p:spPr bwMode="auto">
          <a:xfrm>
            <a:off x="5737225" y="3125791"/>
            <a:ext cx="3803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2800">
                <a:solidFill>
                  <a:schemeClr val="accent2"/>
                </a:solidFill>
                <a:latin typeface="微软雅黑" panose="020B0503020204020204" pitchFamily="34" charset="-122"/>
                <a:ea typeface="微软雅黑" panose="020B0503020204020204" pitchFamily="34" charset="-122"/>
              </a:rPr>
              <a:t>请在此输入章节大标题</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8228" name="TextBox 83"/>
          <p:cNvSpPr txBox="1">
            <a:spLocks noChangeArrowheads="1"/>
          </p:cNvSpPr>
          <p:nvPr/>
        </p:nvSpPr>
        <p:spPr bwMode="auto">
          <a:xfrm>
            <a:off x="5737225" y="4132267"/>
            <a:ext cx="3803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2800">
                <a:solidFill>
                  <a:schemeClr val="accent2"/>
                </a:solidFill>
                <a:latin typeface="微软雅黑" panose="020B0503020204020204" pitchFamily="34" charset="-122"/>
                <a:ea typeface="微软雅黑" panose="020B0503020204020204" pitchFamily="34" charset="-122"/>
              </a:rPr>
              <a:t>请在此输入章节大标题</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8229" name="TextBox 84"/>
          <p:cNvSpPr txBox="1">
            <a:spLocks noChangeArrowheads="1"/>
          </p:cNvSpPr>
          <p:nvPr/>
        </p:nvSpPr>
        <p:spPr bwMode="auto">
          <a:xfrm>
            <a:off x="5737225" y="5181603"/>
            <a:ext cx="3803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2800">
                <a:solidFill>
                  <a:schemeClr val="accent2"/>
                </a:solidFill>
                <a:latin typeface="微软雅黑" panose="020B0503020204020204" pitchFamily="34" charset="-122"/>
                <a:ea typeface="微软雅黑" panose="020B0503020204020204" pitchFamily="34" charset="-122"/>
              </a:rPr>
              <a:t>请在此输入章节大标题</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8230" name="Oval 30"/>
          <p:cNvSpPr>
            <a:spLocks noChangeArrowheads="1"/>
          </p:cNvSpPr>
          <p:nvPr/>
        </p:nvSpPr>
        <p:spPr bwMode="auto">
          <a:xfrm>
            <a:off x="2044700" y="2555881"/>
            <a:ext cx="2401888" cy="2405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231" name="Freeform 31"/>
          <p:cNvSpPr>
            <a:spLocks noChangeArrowheads="1"/>
          </p:cNvSpPr>
          <p:nvPr/>
        </p:nvSpPr>
        <p:spPr bwMode="auto">
          <a:xfrm>
            <a:off x="2020889" y="0"/>
            <a:ext cx="2925763" cy="1446213"/>
          </a:xfrm>
          <a:custGeom>
            <a:avLst/>
            <a:gdLst>
              <a:gd name="T0" fmla="*/ 5012 w 5012"/>
              <a:gd name="T1" fmla="*/ 0 h 2474"/>
              <a:gd name="T2" fmla="*/ 2577 w 5012"/>
              <a:gd name="T3" fmla="*/ 2435 h 2474"/>
              <a:gd name="T4" fmla="*/ 2434 w 5012"/>
              <a:gd name="T5" fmla="*/ 2435 h 2474"/>
              <a:gd name="T6" fmla="*/ 0 w 5012"/>
              <a:gd name="T7" fmla="*/ 0 h 2474"/>
              <a:gd name="T8" fmla="*/ 5012 w 5012"/>
              <a:gd name="T9" fmla="*/ 0 h 2474"/>
            </a:gdLst>
            <a:ahLst/>
            <a:cxnLst>
              <a:cxn ang="0">
                <a:pos x="T0" y="T1"/>
              </a:cxn>
              <a:cxn ang="0">
                <a:pos x="T2" y="T3"/>
              </a:cxn>
              <a:cxn ang="0">
                <a:pos x="T4" y="T5"/>
              </a:cxn>
              <a:cxn ang="0">
                <a:pos x="T6" y="T7"/>
              </a:cxn>
              <a:cxn ang="0">
                <a:pos x="T8" y="T9"/>
              </a:cxn>
            </a:cxnLst>
            <a:rect l="0" t="0" r="r" b="b"/>
            <a:pathLst>
              <a:path w="5012" h="2474">
                <a:moveTo>
                  <a:pt x="5012" y="0"/>
                </a:moveTo>
                <a:lnTo>
                  <a:pt x="2577" y="2435"/>
                </a:lnTo>
                <a:cubicBezTo>
                  <a:pt x="2538" y="2474"/>
                  <a:pt x="2474" y="2474"/>
                  <a:pt x="2434" y="2435"/>
                </a:cubicBezTo>
                <a:lnTo>
                  <a:pt x="0" y="0"/>
                </a:lnTo>
                <a:lnTo>
                  <a:pt x="5012" y="0"/>
                </a:lnTo>
                <a:close/>
              </a:path>
            </a:pathLst>
          </a:custGeom>
          <a:solidFill>
            <a:srgbClr val="F4BF00"/>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232" name="Freeform 32"/>
          <p:cNvSpPr>
            <a:spLocks noChangeArrowheads="1"/>
          </p:cNvSpPr>
          <p:nvPr/>
        </p:nvSpPr>
        <p:spPr bwMode="auto">
          <a:xfrm>
            <a:off x="1524006" y="0"/>
            <a:ext cx="2481263" cy="1223963"/>
          </a:xfrm>
          <a:custGeom>
            <a:avLst/>
            <a:gdLst>
              <a:gd name="T0" fmla="*/ 4251 w 4251"/>
              <a:gd name="T1" fmla="*/ 0 h 2093"/>
              <a:gd name="T2" fmla="*/ 2196 w 4251"/>
              <a:gd name="T3" fmla="*/ 2054 h 2093"/>
              <a:gd name="T4" fmla="*/ 2054 w 4251"/>
              <a:gd name="T5" fmla="*/ 2054 h 2093"/>
              <a:gd name="T6" fmla="*/ 0 w 4251"/>
              <a:gd name="T7" fmla="*/ 0 h 2093"/>
              <a:gd name="T8" fmla="*/ 4251 w 4251"/>
              <a:gd name="T9" fmla="*/ 0 h 2093"/>
            </a:gdLst>
            <a:ahLst/>
            <a:cxnLst>
              <a:cxn ang="0">
                <a:pos x="T0" y="T1"/>
              </a:cxn>
              <a:cxn ang="0">
                <a:pos x="T2" y="T3"/>
              </a:cxn>
              <a:cxn ang="0">
                <a:pos x="T4" y="T5"/>
              </a:cxn>
              <a:cxn ang="0">
                <a:pos x="T6" y="T7"/>
              </a:cxn>
              <a:cxn ang="0">
                <a:pos x="T8" y="T9"/>
              </a:cxn>
            </a:cxnLst>
            <a:rect l="0" t="0" r="r" b="b"/>
            <a:pathLst>
              <a:path w="4251" h="2093">
                <a:moveTo>
                  <a:pt x="4251" y="0"/>
                </a:moveTo>
                <a:lnTo>
                  <a:pt x="2196" y="2054"/>
                </a:lnTo>
                <a:cubicBezTo>
                  <a:pt x="2157" y="2093"/>
                  <a:pt x="2093" y="2093"/>
                  <a:pt x="2054" y="2054"/>
                </a:cubicBezTo>
                <a:lnTo>
                  <a:pt x="0" y="0"/>
                </a:lnTo>
                <a:lnTo>
                  <a:pt x="4251" y="0"/>
                </a:lnTo>
                <a:close/>
              </a:path>
            </a:pathLst>
          </a:custGeom>
          <a:solidFill>
            <a:srgbClr val="2B5063"/>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7" name="Freeform 7"/>
          <p:cNvSpPr>
            <a:spLocks noEditPoints="1" noChangeArrowheads="1"/>
          </p:cNvSpPr>
          <p:nvPr/>
        </p:nvSpPr>
        <p:spPr bwMode="auto">
          <a:xfrm>
            <a:off x="2568581" y="371481"/>
            <a:ext cx="739775" cy="728663"/>
          </a:xfrm>
          <a:custGeom>
            <a:avLst/>
            <a:gdLst>
              <a:gd name="T0" fmla="*/ 361 w 1403"/>
              <a:gd name="T1" fmla="*/ 550 h 1377"/>
              <a:gd name="T2" fmla="*/ 786 w 1403"/>
              <a:gd name="T3" fmla="*/ 1058 h 1377"/>
              <a:gd name="T4" fmla="*/ 466 w 1403"/>
              <a:gd name="T5" fmla="*/ 1298 h 1377"/>
              <a:gd name="T6" fmla="*/ 466 w 1403"/>
              <a:gd name="T7" fmla="*/ 1377 h 1377"/>
              <a:gd name="T8" fmla="*/ 77 w 1403"/>
              <a:gd name="T9" fmla="*/ 909 h 1377"/>
              <a:gd name="T10" fmla="*/ 451 w 1403"/>
              <a:gd name="T11" fmla="*/ 723 h 1377"/>
              <a:gd name="T12" fmla="*/ 77 w 1403"/>
              <a:gd name="T13" fmla="*/ 909 h 1377"/>
              <a:gd name="T14" fmla="*/ 433 w 1403"/>
              <a:gd name="T15" fmla="*/ 1264 h 1377"/>
              <a:gd name="T16" fmla="*/ 616 w 1403"/>
              <a:gd name="T17" fmla="*/ 888 h 1377"/>
              <a:gd name="T18" fmla="*/ 207 w 1403"/>
              <a:gd name="T19" fmla="*/ 1039 h 1377"/>
              <a:gd name="T20" fmla="*/ 583 w 1403"/>
              <a:gd name="T21" fmla="*/ 855 h 1377"/>
              <a:gd name="T22" fmla="*/ 207 w 1403"/>
              <a:gd name="T23" fmla="*/ 1039 h 1377"/>
              <a:gd name="T24" fmla="*/ 1217 w 1403"/>
              <a:gd name="T25" fmla="*/ 217 h 1377"/>
              <a:gd name="T26" fmla="*/ 1175 w 1403"/>
              <a:gd name="T27" fmla="*/ 393 h 1377"/>
              <a:gd name="T28" fmla="*/ 1403 w 1403"/>
              <a:gd name="T29" fmla="*/ 374 h 1377"/>
              <a:gd name="T30" fmla="*/ 1152 w 1403"/>
              <a:gd name="T31" fmla="*/ 533 h 1377"/>
              <a:gd name="T32" fmla="*/ 1093 w 1403"/>
              <a:gd name="T33" fmla="*/ 737 h 1377"/>
              <a:gd name="T34" fmla="*/ 1110 w 1403"/>
              <a:gd name="T35" fmla="*/ 641 h 1377"/>
              <a:gd name="T36" fmla="*/ 939 w 1403"/>
              <a:gd name="T37" fmla="*/ 395 h 1377"/>
              <a:gd name="T38" fmla="*/ 677 w 1403"/>
              <a:gd name="T39" fmla="*/ 589 h 1377"/>
              <a:gd name="T40" fmla="*/ 997 w 1403"/>
              <a:gd name="T41" fmla="*/ 161 h 1377"/>
              <a:gd name="T42" fmla="*/ 652 w 1403"/>
              <a:gd name="T43" fmla="*/ 439 h 1377"/>
              <a:gd name="T44" fmla="*/ 910 w 1403"/>
              <a:gd name="T45" fmla="*/ 73 h 1377"/>
              <a:gd name="T46" fmla="*/ 556 w 1403"/>
              <a:gd name="T47" fmla="*/ 359 h 1377"/>
              <a:gd name="T48" fmla="*/ 1091 w 1403"/>
              <a:gd name="T49" fmla="*/ 175 h 1377"/>
              <a:gd name="T50" fmla="*/ 1204 w 1403"/>
              <a:gd name="T51" fmla="*/ 129 h 1377"/>
              <a:gd name="T52" fmla="*/ 993 w 1403"/>
              <a:gd name="T53" fmla="*/ 374 h 1377"/>
              <a:gd name="T54" fmla="*/ 1156 w 1403"/>
              <a:gd name="T55" fmla="*/ 211 h 1377"/>
              <a:gd name="T56" fmla="*/ 1012 w 1403"/>
              <a:gd name="T57" fmla="*/ 510 h 1377"/>
              <a:gd name="T58" fmla="*/ 928 w 1403"/>
              <a:gd name="T59" fmla="*/ 823 h 1377"/>
              <a:gd name="T60" fmla="*/ 786 w 1403"/>
              <a:gd name="T61" fmla="*/ 572 h 1377"/>
              <a:gd name="T62" fmla="*/ 949 w 1403"/>
              <a:gd name="T63" fmla="*/ 539 h 1377"/>
              <a:gd name="T64" fmla="*/ 853 w 1403"/>
              <a:gd name="T65" fmla="*/ 614 h 1377"/>
              <a:gd name="T66" fmla="*/ 786 w 1403"/>
              <a:gd name="T67" fmla="*/ 572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3" h="1377">
                <a:moveTo>
                  <a:pt x="0" y="911"/>
                </a:moveTo>
                <a:lnTo>
                  <a:pt x="361" y="550"/>
                </a:lnTo>
                <a:lnTo>
                  <a:pt x="828" y="1016"/>
                </a:lnTo>
                <a:lnTo>
                  <a:pt x="786" y="1058"/>
                </a:lnTo>
                <a:lnTo>
                  <a:pt x="746" y="1018"/>
                </a:lnTo>
                <a:lnTo>
                  <a:pt x="466" y="1298"/>
                </a:lnTo>
                <a:lnTo>
                  <a:pt x="506" y="1338"/>
                </a:lnTo>
                <a:lnTo>
                  <a:pt x="466" y="1377"/>
                </a:lnTo>
                <a:lnTo>
                  <a:pt x="0" y="911"/>
                </a:lnTo>
                <a:close/>
                <a:moveTo>
                  <a:pt x="77" y="909"/>
                </a:moveTo>
                <a:lnTo>
                  <a:pt x="171" y="1003"/>
                </a:lnTo>
                <a:lnTo>
                  <a:pt x="451" y="723"/>
                </a:lnTo>
                <a:lnTo>
                  <a:pt x="357" y="629"/>
                </a:lnTo>
                <a:lnTo>
                  <a:pt x="77" y="909"/>
                </a:lnTo>
                <a:close/>
                <a:moveTo>
                  <a:pt x="336" y="1168"/>
                </a:moveTo>
                <a:lnTo>
                  <a:pt x="433" y="1264"/>
                </a:lnTo>
                <a:lnTo>
                  <a:pt x="713" y="984"/>
                </a:lnTo>
                <a:lnTo>
                  <a:pt x="616" y="888"/>
                </a:lnTo>
                <a:lnTo>
                  <a:pt x="336" y="1168"/>
                </a:lnTo>
                <a:close/>
                <a:moveTo>
                  <a:pt x="207" y="1039"/>
                </a:moveTo>
                <a:lnTo>
                  <a:pt x="303" y="1135"/>
                </a:lnTo>
                <a:lnTo>
                  <a:pt x="583" y="855"/>
                </a:lnTo>
                <a:lnTo>
                  <a:pt x="487" y="759"/>
                </a:lnTo>
                <a:lnTo>
                  <a:pt x="207" y="1039"/>
                </a:lnTo>
                <a:close/>
                <a:moveTo>
                  <a:pt x="1156" y="211"/>
                </a:moveTo>
                <a:lnTo>
                  <a:pt x="1217" y="217"/>
                </a:lnTo>
                <a:cubicBezTo>
                  <a:pt x="1214" y="234"/>
                  <a:pt x="1206" y="266"/>
                  <a:pt x="1194" y="315"/>
                </a:cubicBezTo>
                <a:cubicBezTo>
                  <a:pt x="1185" y="349"/>
                  <a:pt x="1179" y="374"/>
                  <a:pt x="1175" y="393"/>
                </a:cubicBezTo>
                <a:cubicBezTo>
                  <a:pt x="1235" y="388"/>
                  <a:pt x="1307" y="360"/>
                  <a:pt x="1392" y="309"/>
                </a:cubicBezTo>
                <a:cubicBezTo>
                  <a:pt x="1392" y="328"/>
                  <a:pt x="1396" y="350"/>
                  <a:pt x="1403" y="374"/>
                </a:cubicBezTo>
                <a:cubicBezTo>
                  <a:pt x="1279" y="442"/>
                  <a:pt x="1163" y="463"/>
                  <a:pt x="1056" y="436"/>
                </a:cubicBezTo>
                <a:lnTo>
                  <a:pt x="1152" y="533"/>
                </a:lnTo>
                <a:cubicBezTo>
                  <a:pt x="1205" y="580"/>
                  <a:pt x="1205" y="629"/>
                  <a:pt x="1152" y="679"/>
                </a:cubicBezTo>
                <a:cubicBezTo>
                  <a:pt x="1132" y="698"/>
                  <a:pt x="1113" y="718"/>
                  <a:pt x="1093" y="737"/>
                </a:cubicBezTo>
                <a:cubicBezTo>
                  <a:pt x="1075" y="722"/>
                  <a:pt x="1059" y="711"/>
                  <a:pt x="1043" y="704"/>
                </a:cubicBezTo>
                <a:cubicBezTo>
                  <a:pt x="1061" y="689"/>
                  <a:pt x="1084" y="668"/>
                  <a:pt x="1110" y="641"/>
                </a:cubicBezTo>
                <a:cubicBezTo>
                  <a:pt x="1138" y="616"/>
                  <a:pt x="1139" y="592"/>
                  <a:pt x="1112" y="568"/>
                </a:cubicBezTo>
                <a:lnTo>
                  <a:pt x="939" y="395"/>
                </a:lnTo>
                <a:lnTo>
                  <a:pt x="711" y="623"/>
                </a:lnTo>
                <a:lnTo>
                  <a:pt x="677" y="589"/>
                </a:lnTo>
                <a:lnTo>
                  <a:pt x="1052" y="215"/>
                </a:lnTo>
                <a:lnTo>
                  <a:pt x="997" y="161"/>
                </a:lnTo>
                <a:lnTo>
                  <a:pt x="686" y="472"/>
                </a:lnTo>
                <a:lnTo>
                  <a:pt x="652" y="439"/>
                </a:lnTo>
                <a:lnTo>
                  <a:pt x="964" y="127"/>
                </a:lnTo>
                <a:lnTo>
                  <a:pt x="910" y="73"/>
                </a:lnTo>
                <a:lnTo>
                  <a:pt x="590" y="393"/>
                </a:lnTo>
                <a:lnTo>
                  <a:pt x="556" y="359"/>
                </a:lnTo>
                <a:lnTo>
                  <a:pt x="916" y="0"/>
                </a:lnTo>
                <a:lnTo>
                  <a:pt x="1091" y="175"/>
                </a:lnTo>
                <a:lnTo>
                  <a:pt x="1171" y="96"/>
                </a:lnTo>
                <a:lnTo>
                  <a:pt x="1204" y="129"/>
                </a:lnTo>
                <a:lnTo>
                  <a:pt x="976" y="357"/>
                </a:lnTo>
                <a:lnTo>
                  <a:pt x="993" y="374"/>
                </a:lnTo>
                <a:cubicBezTo>
                  <a:pt x="1039" y="386"/>
                  <a:pt x="1082" y="393"/>
                  <a:pt x="1123" y="395"/>
                </a:cubicBezTo>
                <a:cubicBezTo>
                  <a:pt x="1137" y="325"/>
                  <a:pt x="1148" y="264"/>
                  <a:pt x="1156" y="211"/>
                </a:cubicBezTo>
                <a:close/>
                <a:moveTo>
                  <a:pt x="878" y="802"/>
                </a:moveTo>
                <a:cubicBezTo>
                  <a:pt x="917" y="724"/>
                  <a:pt x="962" y="627"/>
                  <a:pt x="1012" y="510"/>
                </a:cubicBezTo>
                <a:cubicBezTo>
                  <a:pt x="1027" y="519"/>
                  <a:pt x="1043" y="529"/>
                  <a:pt x="1058" y="539"/>
                </a:cubicBezTo>
                <a:cubicBezTo>
                  <a:pt x="1009" y="643"/>
                  <a:pt x="966" y="738"/>
                  <a:pt x="928" y="823"/>
                </a:cubicBezTo>
                <a:lnTo>
                  <a:pt x="878" y="802"/>
                </a:lnTo>
                <a:close/>
                <a:moveTo>
                  <a:pt x="786" y="572"/>
                </a:moveTo>
                <a:cubicBezTo>
                  <a:pt x="796" y="571"/>
                  <a:pt x="809" y="568"/>
                  <a:pt x="824" y="564"/>
                </a:cubicBezTo>
                <a:cubicBezTo>
                  <a:pt x="874" y="553"/>
                  <a:pt x="916" y="544"/>
                  <a:pt x="949" y="539"/>
                </a:cubicBezTo>
                <a:lnTo>
                  <a:pt x="960" y="595"/>
                </a:lnTo>
                <a:cubicBezTo>
                  <a:pt x="933" y="599"/>
                  <a:pt x="898" y="606"/>
                  <a:pt x="853" y="614"/>
                </a:cubicBezTo>
                <a:cubicBezTo>
                  <a:pt x="827" y="618"/>
                  <a:pt x="806" y="622"/>
                  <a:pt x="792" y="625"/>
                </a:cubicBezTo>
                <a:lnTo>
                  <a:pt x="786" y="5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8233" name="Freeform 8"/>
          <p:cNvSpPr>
            <a:spLocks noEditPoints="1" noChangeArrowheads="1"/>
          </p:cNvSpPr>
          <p:nvPr/>
        </p:nvSpPr>
        <p:spPr bwMode="auto">
          <a:xfrm>
            <a:off x="3167064" y="330206"/>
            <a:ext cx="655637" cy="652463"/>
          </a:xfrm>
          <a:custGeom>
            <a:avLst/>
            <a:gdLst>
              <a:gd name="T0" fmla="*/ 199 w 1239"/>
              <a:gd name="T1" fmla="*/ 1087 h 1234"/>
              <a:gd name="T2" fmla="*/ 50 w 1239"/>
              <a:gd name="T3" fmla="*/ 1190 h 1234"/>
              <a:gd name="T4" fmla="*/ 138 w 1239"/>
              <a:gd name="T5" fmla="*/ 1032 h 1234"/>
              <a:gd name="T6" fmla="*/ 52 w 1239"/>
              <a:gd name="T7" fmla="*/ 1064 h 1234"/>
              <a:gd name="T8" fmla="*/ 170 w 1239"/>
              <a:gd name="T9" fmla="*/ 1183 h 1234"/>
              <a:gd name="T10" fmla="*/ 209 w 1239"/>
              <a:gd name="T11" fmla="*/ 907 h 1234"/>
              <a:gd name="T12" fmla="*/ 327 w 1239"/>
              <a:gd name="T13" fmla="*/ 1027 h 1234"/>
              <a:gd name="T14" fmla="*/ 209 w 1239"/>
              <a:gd name="T15" fmla="*/ 907 h 1234"/>
              <a:gd name="T16" fmla="*/ 203 w 1239"/>
              <a:gd name="T17" fmla="*/ 1036 h 1234"/>
              <a:gd name="T18" fmla="*/ 338 w 1239"/>
              <a:gd name="T19" fmla="*/ 899 h 1234"/>
              <a:gd name="T20" fmla="*/ 551 w 1239"/>
              <a:gd name="T21" fmla="*/ 824 h 1234"/>
              <a:gd name="T22" fmla="*/ 394 w 1239"/>
              <a:gd name="T23" fmla="*/ 698 h 1234"/>
              <a:gd name="T24" fmla="*/ 521 w 1239"/>
              <a:gd name="T25" fmla="*/ 822 h 1234"/>
              <a:gd name="T26" fmla="*/ 503 w 1239"/>
              <a:gd name="T27" fmla="*/ 817 h 1234"/>
              <a:gd name="T28" fmla="*/ 298 w 1239"/>
              <a:gd name="T29" fmla="*/ 794 h 1234"/>
              <a:gd name="T30" fmla="*/ 455 w 1239"/>
              <a:gd name="T31" fmla="*/ 920 h 1234"/>
              <a:gd name="T32" fmla="*/ 326 w 1239"/>
              <a:gd name="T33" fmla="*/ 795 h 1234"/>
              <a:gd name="T34" fmla="*/ 347 w 1239"/>
              <a:gd name="T35" fmla="*/ 802 h 1234"/>
              <a:gd name="T36" fmla="*/ 551 w 1239"/>
              <a:gd name="T37" fmla="*/ 824 h 1234"/>
              <a:gd name="T38" fmla="*/ 566 w 1239"/>
              <a:gd name="T39" fmla="*/ 553 h 1234"/>
              <a:gd name="T40" fmla="*/ 646 w 1239"/>
              <a:gd name="T41" fmla="*/ 729 h 1234"/>
              <a:gd name="T42" fmla="*/ 502 w 1239"/>
              <a:gd name="T43" fmla="*/ 617 h 1234"/>
              <a:gd name="T44" fmla="*/ 441 w 1239"/>
              <a:gd name="T45" fmla="*/ 652 h 1234"/>
              <a:gd name="T46" fmla="*/ 727 w 1239"/>
              <a:gd name="T47" fmla="*/ 623 h 1234"/>
              <a:gd name="T48" fmla="*/ 829 w 1239"/>
              <a:gd name="T49" fmla="*/ 546 h 1234"/>
              <a:gd name="T50" fmla="*/ 582 w 1239"/>
              <a:gd name="T51" fmla="*/ 511 h 1234"/>
              <a:gd name="T52" fmla="*/ 697 w 1239"/>
              <a:gd name="T53" fmla="*/ 422 h 1234"/>
              <a:gd name="T54" fmla="*/ 660 w 1239"/>
              <a:gd name="T55" fmla="*/ 556 h 1234"/>
              <a:gd name="T56" fmla="*/ 754 w 1239"/>
              <a:gd name="T57" fmla="*/ 489 h 1234"/>
              <a:gd name="T58" fmla="*/ 727 w 1239"/>
              <a:gd name="T59" fmla="*/ 623 h 1234"/>
              <a:gd name="T60" fmla="*/ 834 w 1239"/>
              <a:gd name="T61" fmla="*/ 258 h 1234"/>
              <a:gd name="T62" fmla="*/ 922 w 1239"/>
              <a:gd name="T63" fmla="*/ 377 h 1234"/>
              <a:gd name="T64" fmla="*/ 944 w 1239"/>
              <a:gd name="T65" fmla="*/ 398 h 1234"/>
              <a:gd name="T66" fmla="*/ 741 w 1239"/>
              <a:gd name="T67" fmla="*/ 352 h 1234"/>
              <a:gd name="T68" fmla="*/ 864 w 1239"/>
              <a:gd name="T69" fmla="*/ 511 h 1234"/>
              <a:gd name="T70" fmla="*/ 776 w 1239"/>
              <a:gd name="T71" fmla="*/ 392 h 1234"/>
              <a:gd name="T72" fmla="*/ 751 w 1239"/>
              <a:gd name="T73" fmla="*/ 370 h 1234"/>
              <a:gd name="T74" fmla="*/ 958 w 1239"/>
              <a:gd name="T75" fmla="*/ 417 h 1234"/>
              <a:gd name="T76" fmla="*/ 977 w 1239"/>
              <a:gd name="T77" fmla="*/ 116 h 1234"/>
              <a:gd name="T78" fmla="*/ 942 w 1239"/>
              <a:gd name="T79" fmla="*/ 177 h 1234"/>
              <a:gd name="T80" fmla="*/ 1054 w 1239"/>
              <a:gd name="T81" fmla="*/ 321 h 1234"/>
              <a:gd name="T82" fmla="*/ 878 w 1239"/>
              <a:gd name="T83" fmla="*/ 241 h 1234"/>
              <a:gd name="T84" fmla="*/ 977 w 1239"/>
              <a:gd name="T85" fmla="*/ 116 h 1234"/>
              <a:gd name="T86" fmla="*/ 1144 w 1239"/>
              <a:gd name="T87" fmla="*/ 20 h 1234"/>
              <a:gd name="T88" fmla="*/ 1040 w 1239"/>
              <a:gd name="T89" fmla="*/ 123 h 1234"/>
              <a:gd name="T90" fmla="*/ 1199 w 1239"/>
              <a:gd name="T91" fmla="*/ 101 h 1234"/>
              <a:gd name="T92" fmla="*/ 1110 w 1239"/>
              <a:gd name="T93" fmla="*/ 173 h 1234"/>
              <a:gd name="T94" fmla="*/ 1203 w 1239"/>
              <a:gd name="T95" fmla="*/ 176 h 1234"/>
              <a:gd name="T96" fmla="*/ 1118 w 1239"/>
              <a:gd name="T97" fmla="*/ 97 h 1234"/>
              <a:gd name="T98" fmla="*/ 1067 w 1239"/>
              <a:gd name="T99" fmla="*/ 48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9" h="1234">
                <a:moveTo>
                  <a:pt x="176" y="1102"/>
                </a:moveTo>
                <a:lnTo>
                  <a:pt x="199" y="1087"/>
                </a:lnTo>
                <a:cubicBezTo>
                  <a:pt x="220" y="1127"/>
                  <a:pt x="215" y="1163"/>
                  <a:pt x="184" y="1195"/>
                </a:cubicBezTo>
                <a:cubicBezTo>
                  <a:pt x="141" y="1234"/>
                  <a:pt x="96" y="1232"/>
                  <a:pt x="50" y="1190"/>
                </a:cubicBezTo>
                <a:cubicBezTo>
                  <a:pt x="4" y="1140"/>
                  <a:pt x="0" y="1093"/>
                  <a:pt x="40" y="1049"/>
                </a:cubicBezTo>
                <a:cubicBezTo>
                  <a:pt x="68" y="1023"/>
                  <a:pt x="100" y="1017"/>
                  <a:pt x="138" y="1032"/>
                </a:cubicBezTo>
                <a:lnTo>
                  <a:pt x="124" y="1054"/>
                </a:lnTo>
                <a:cubicBezTo>
                  <a:pt x="96" y="1043"/>
                  <a:pt x="72" y="1046"/>
                  <a:pt x="52" y="1064"/>
                </a:cubicBezTo>
                <a:cubicBezTo>
                  <a:pt x="27" y="1096"/>
                  <a:pt x="31" y="1131"/>
                  <a:pt x="65" y="1171"/>
                </a:cubicBezTo>
                <a:cubicBezTo>
                  <a:pt x="103" y="1206"/>
                  <a:pt x="138" y="1210"/>
                  <a:pt x="170" y="1183"/>
                </a:cubicBezTo>
                <a:cubicBezTo>
                  <a:pt x="192" y="1159"/>
                  <a:pt x="194" y="1132"/>
                  <a:pt x="176" y="1102"/>
                </a:cubicBezTo>
                <a:close/>
                <a:moveTo>
                  <a:pt x="209" y="907"/>
                </a:moveTo>
                <a:cubicBezTo>
                  <a:pt x="181" y="941"/>
                  <a:pt x="184" y="978"/>
                  <a:pt x="218" y="1019"/>
                </a:cubicBezTo>
                <a:cubicBezTo>
                  <a:pt x="256" y="1053"/>
                  <a:pt x="292" y="1056"/>
                  <a:pt x="327" y="1027"/>
                </a:cubicBezTo>
                <a:cubicBezTo>
                  <a:pt x="358" y="992"/>
                  <a:pt x="356" y="955"/>
                  <a:pt x="320" y="916"/>
                </a:cubicBezTo>
                <a:cubicBezTo>
                  <a:pt x="280" y="882"/>
                  <a:pt x="243" y="879"/>
                  <a:pt x="209" y="907"/>
                </a:cubicBezTo>
                <a:close/>
                <a:moveTo>
                  <a:pt x="340" y="1039"/>
                </a:moveTo>
                <a:cubicBezTo>
                  <a:pt x="295" y="1080"/>
                  <a:pt x="249" y="1079"/>
                  <a:pt x="203" y="1036"/>
                </a:cubicBezTo>
                <a:cubicBezTo>
                  <a:pt x="157" y="987"/>
                  <a:pt x="155" y="938"/>
                  <a:pt x="197" y="892"/>
                </a:cubicBezTo>
                <a:cubicBezTo>
                  <a:pt x="241" y="853"/>
                  <a:pt x="288" y="855"/>
                  <a:pt x="338" y="899"/>
                </a:cubicBezTo>
                <a:cubicBezTo>
                  <a:pt x="382" y="946"/>
                  <a:pt x="382" y="993"/>
                  <a:pt x="340" y="1039"/>
                </a:cubicBezTo>
                <a:close/>
                <a:moveTo>
                  <a:pt x="551" y="824"/>
                </a:moveTo>
                <a:lnTo>
                  <a:pt x="410" y="683"/>
                </a:lnTo>
                <a:lnTo>
                  <a:pt x="394" y="698"/>
                </a:lnTo>
                <a:lnTo>
                  <a:pt x="498" y="801"/>
                </a:lnTo>
                <a:cubicBezTo>
                  <a:pt x="505" y="809"/>
                  <a:pt x="513" y="816"/>
                  <a:pt x="521" y="822"/>
                </a:cubicBezTo>
                <a:lnTo>
                  <a:pt x="520" y="822"/>
                </a:lnTo>
                <a:cubicBezTo>
                  <a:pt x="516" y="821"/>
                  <a:pt x="511" y="819"/>
                  <a:pt x="503" y="817"/>
                </a:cubicBezTo>
                <a:lnTo>
                  <a:pt x="317" y="776"/>
                </a:lnTo>
                <a:lnTo>
                  <a:pt x="298" y="794"/>
                </a:lnTo>
                <a:lnTo>
                  <a:pt x="440" y="935"/>
                </a:lnTo>
                <a:lnTo>
                  <a:pt x="455" y="920"/>
                </a:lnTo>
                <a:lnTo>
                  <a:pt x="351" y="816"/>
                </a:lnTo>
                <a:cubicBezTo>
                  <a:pt x="342" y="806"/>
                  <a:pt x="333" y="799"/>
                  <a:pt x="326" y="795"/>
                </a:cubicBezTo>
                <a:lnTo>
                  <a:pt x="327" y="794"/>
                </a:lnTo>
                <a:cubicBezTo>
                  <a:pt x="334" y="798"/>
                  <a:pt x="341" y="801"/>
                  <a:pt x="347" y="802"/>
                </a:cubicBezTo>
                <a:lnTo>
                  <a:pt x="534" y="841"/>
                </a:lnTo>
                <a:lnTo>
                  <a:pt x="551" y="824"/>
                </a:lnTo>
                <a:close/>
                <a:moveTo>
                  <a:pt x="553" y="540"/>
                </a:moveTo>
                <a:lnTo>
                  <a:pt x="566" y="553"/>
                </a:lnTo>
                <a:lnTo>
                  <a:pt x="518" y="601"/>
                </a:lnTo>
                <a:lnTo>
                  <a:pt x="646" y="729"/>
                </a:lnTo>
                <a:lnTo>
                  <a:pt x="630" y="745"/>
                </a:lnTo>
                <a:lnTo>
                  <a:pt x="502" y="617"/>
                </a:lnTo>
                <a:lnTo>
                  <a:pt x="454" y="665"/>
                </a:lnTo>
                <a:lnTo>
                  <a:pt x="441" y="652"/>
                </a:lnTo>
                <a:lnTo>
                  <a:pt x="553" y="540"/>
                </a:lnTo>
                <a:close/>
                <a:moveTo>
                  <a:pt x="727" y="623"/>
                </a:moveTo>
                <a:lnTo>
                  <a:pt x="816" y="533"/>
                </a:lnTo>
                <a:lnTo>
                  <a:pt x="829" y="546"/>
                </a:lnTo>
                <a:lnTo>
                  <a:pt x="723" y="652"/>
                </a:lnTo>
                <a:lnTo>
                  <a:pt x="582" y="511"/>
                </a:lnTo>
                <a:lnTo>
                  <a:pt x="684" y="409"/>
                </a:lnTo>
                <a:lnTo>
                  <a:pt x="697" y="422"/>
                </a:lnTo>
                <a:lnTo>
                  <a:pt x="612" y="508"/>
                </a:lnTo>
                <a:lnTo>
                  <a:pt x="660" y="556"/>
                </a:lnTo>
                <a:lnTo>
                  <a:pt x="740" y="475"/>
                </a:lnTo>
                <a:lnTo>
                  <a:pt x="754" y="489"/>
                </a:lnTo>
                <a:lnTo>
                  <a:pt x="674" y="570"/>
                </a:lnTo>
                <a:lnTo>
                  <a:pt x="727" y="623"/>
                </a:lnTo>
                <a:close/>
                <a:moveTo>
                  <a:pt x="975" y="400"/>
                </a:moveTo>
                <a:lnTo>
                  <a:pt x="834" y="258"/>
                </a:lnTo>
                <a:lnTo>
                  <a:pt x="819" y="274"/>
                </a:lnTo>
                <a:lnTo>
                  <a:pt x="922" y="377"/>
                </a:lnTo>
                <a:cubicBezTo>
                  <a:pt x="929" y="385"/>
                  <a:pt x="937" y="391"/>
                  <a:pt x="945" y="398"/>
                </a:cubicBezTo>
                <a:lnTo>
                  <a:pt x="944" y="398"/>
                </a:lnTo>
                <a:cubicBezTo>
                  <a:pt x="940" y="396"/>
                  <a:pt x="935" y="395"/>
                  <a:pt x="927" y="393"/>
                </a:cubicBezTo>
                <a:lnTo>
                  <a:pt x="741" y="352"/>
                </a:lnTo>
                <a:lnTo>
                  <a:pt x="723" y="370"/>
                </a:lnTo>
                <a:lnTo>
                  <a:pt x="864" y="511"/>
                </a:lnTo>
                <a:lnTo>
                  <a:pt x="879" y="496"/>
                </a:lnTo>
                <a:lnTo>
                  <a:pt x="776" y="392"/>
                </a:lnTo>
                <a:cubicBezTo>
                  <a:pt x="766" y="382"/>
                  <a:pt x="757" y="375"/>
                  <a:pt x="750" y="371"/>
                </a:cubicBezTo>
                <a:lnTo>
                  <a:pt x="751" y="370"/>
                </a:lnTo>
                <a:cubicBezTo>
                  <a:pt x="758" y="374"/>
                  <a:pt x="765" y="376"/>
                  <a:pt x="771" y="378"/>
                </a:cubicBezTo>
                <a:lnTo>
                  <a:pt x="958" y="417"/>
                </a:lnTo>
                <a:lnTo>
                  <a:pt x="975" y="400"/>
                </a:lnTo>
                <a:close/>
                <a:moveTo>
                  <a:pt x="977" y="116"/>
                </a:moveTo>
                <a:lnTo>
                  <a:pt x="990" y="129"/>
                </a:lnTo>
                <a:lnTo>
                  <a:pt x="942" y="177"/>
                </a:lnTo>
                <a:lnTo>
                  <a:pt x="1070" y="305"/>
                </a:lnTo>
                <a:lnTo>
                  <a:pt x="1054" y="321"/>
                </a:lnTo>
                <a:lnTo>
                  <a:pt x="926" y="193"/>
                </a:lnTo>
                <a:lnTo>
                  <a:pt x="878" y="241"/>
                </a:lnTo>
                <a:lnTo>
                  <a:pt x="865" y="228"/>
                </a:lnTo>
                <a:lnTo>
                  <a:pt x="977" y="116"/>
                </a:lnTo>
                <a:close/>
                <a:moveTo>
                  <a:pt x="1132" y="42"/>
                </a:moveTo>
                <a:lnTo>
                  <a:pt x="1144" y="20"/>
                </a:lnTo>
                <a:cubicBezTo>
                  <a:pt x="1113" y="0"/>
                  <a:pt x="1082" y="5"/>
                  <a:pt x="1051" y="36"/>
                </a:cubicBezTo>
                <a:cubicBezTo>
                  <a:pt x="1022" y="68"/>
                  <a:pt x="1018" y="97"/>
                  <a:pt x="1040" y="123"/>
                </a:cubicBezTo>
                <a:cubicBezTo>
                  <a:pt x="1058" y="145"/>
                  <a:pt x="1088" y="141"/>
                  <a:pt x="1131" y="113"/>
                </a:cubicBezTo>
                <a:cubicBezTo>
                  <a:pt x="1165" y="90"/>
                  <a:pt x="1188" y="86"/>
                  <a:pt x="1199" y="101"/>
                </a:cubicBezTo>
                <a:cubicBezTo>
                  <a:pt x="1215" y="120"/>
                  <a:pt x="1212" y="141"/>
                  <a:pt x="1190" y="164"/>
                </a:cubicBezTo>
                <a:cubicBezTo>
                  <a:pt x="1165" y="191"/>
                  <a:pt x="1138" y="194"/>
                  <a:pt x="1110" y="173"/>
                </a:cubicBezTo>
                <a:lnTo>
                  <a:pt x="1100" y="195"/>
                </a:lnTo>
                <a:cubicBezTo>
                  <a:pt x="1135" y="218"/>
                  <a:pt x="1169" y="212"/>
                  <a:pt x="1203" y="176"/>
                </a:cubicBezTo>
                <a:cubicBezTo>
                  <a:pt x="1234" y="142"/>
                  <a:pt x="1239" y="112"/>
                  <a:pt x="1216" y="85"/>
                </a:cubicBezTo>
                <a:cubicBezTo>
                  <a:pt x="1196" y="61"/>
                  <a:pt x="1163" y="65"/>
                  <a:pt x="1118" y="97"/>
                </a:cubicBezTo>
                <a:cubicBezTo>
                  <a:pt x="1088" y="116"/>
                  <a:pt x="1067" y="119"/>
                  <a:pt x="1056" y="107"/>
                </a:cubicBezTo>
                <a:cubicBezTo>
                  <a:pt x="1042" y="91"/>
                  <a:pt x="1045" y="71"/>
                  <a:pt x="1067" y="48"/>
                </a:cubicBezTo>
                <a:cubicBezTo>
                  <a:pt x="1086" y="30"/>
                  <a:pt x="1107" y="28"/>
                  <a:pt x="1132" y="4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pic>
        <p:nvPicPr>
          <p:cNvPr id="8234" name="图片 9"/>
          <p:cNvPicPr>
            <a:picLocks noChangeAspect="1" noChangeArrowheads="1"/>
          </p:cNvPicPr>
          <p:nvPr/>
        </p:nvPicPr>
        <p:blipFill>
          <a:blip r:embed="rId1">
            <a:extLst>
              <a:ext uri="{28A0092B-C50C-407E-A947-70E740481C1C}">
                <a14:useLocalDpi xmlns:a14="http://schemas.microsoft.com/office/drawing/2010/main" val="0"/>
              </a:ext>
            </a:extLst>
          </a:blip>
          <a:srcRect l="9534" t="11691" r="10948" b="9396"/>
          <a:stretch>
            <a:fillRect/>
          </a:stretch>
        </p:blipFill>
        <p:spPr bwMode="auto">
          <a:xfrm>
            <a:off x="1874840" y="2738444"/>
            <a:ext cx="2571751"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232"/>
                                        </p:tgtEl>
                                        <p:attrNameLst>
                                          <p:attrName>style.visibility</p:attrName>
                                        </p:attrNameLst>
                                      </p:cBhvr>
                                      <p:to>
                                        <p:strVal val="visible"/>
                                      </p:to>
                                    </p:set>
                                    <p:animEffect transition="in" filter="fade">
                                      <p:cBhvr>
                                        <p:cTn id="7" dur="500"/>
                                        <p:tgtEl>
                                          <p:spTgt spid="8232"/>
                                        </p:tgtEl>
                                      </p:cBhvr>
                                    </p:animEffect>
                                    <p:anim calcmode="lin" valueType="num">
                                      <p:cBhvr>
                                        <p:cTn id="8" dur="500" fill="hold"/>
                                        <p:tgtEl>
                                          <p:spTgt spid="8232"/>
                                        </p:tgtEl>
                                        <p:attrNameLst>
                                          <p:attrName>ppt_x</p:attrName>
                                        </p:attrNameLst>
                                      </p:cBhvr>
                                      <p:tavLst>
                                        <p:tav tm="0">
                                          <p:val>
                                            <p:strVal val="#ppt_x"/>
                                          </p:val>
                                        </p:tav>
                                        <p:tav tm="100000">
                                          <p:val>
                                            <p:strVal val="#ppt_x"/>
                                          </p:val>
                                        </p:tav>
                                      </p:tavLst>
                                    </p:anim>
                                    <p:anim calcmode="lin" valueType="num">
                                      <p:cBhvr>
                                        <p:cTn id="9" dur="500" fill="hold"/>
                                        <p:tgtEl>
                                          <p:spTgt spid="823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00"/>
                                  </p:stCondLst>
                                  <p:childTnLst>
                                    <p:set>
                                      <p:cBhvr>
                                        <p:cTn id="11" dur="1" fill="hold">
                                          <p:stCondLst>
                                            <p:cond delay="0"/>
                                          </p:stCondLst>
                                        </p:cTn>
                                        <p:tgtEl>
                                          <p:spTgt spid="8231"/>
                                        </p:tgtEl>
                                        <p:attrNameLst>
                                          <p:attrName>style.visibility</p:attrName>
                                        </p:attrNameLst>
                                      </p:cBhvr>
                                      <p:to>
                                        <p:strVal val="visible"/>
                                      </p:to>
                                    </p:set>
                                    <p:animEffect transition="in" filter="fade">
                                      <p:cBhvr>
                                        <p:cTn id="12" dur="500"/>
                                        <p:tgtEl>
                                          <p:spTgt spid="8231"/>
                                        </p:tgtEl>
                                      </p:cBhvr>
                                    </p:animEffect>
                                    <p:anim calcmode="lin" valueType="num">
                                      <p:cBhvr>
                                        <p:cTn id="13" dur="500" fill="hold"/>
                                        <p:tgtEl>
                                          <p:spTgt spid="8231"/>
                                        </p:tgtEl>
                                        <p:attrNameLst>
                                          <p:attrName>ppt_x</p:attrName>
                                        </p:attrNameLst>
                                      </p:cBhvr>
                                      <p:tavLst>
                                        <p:tav tm="0">
                                          <p:val>
                                            <p:strVal val="#ppt_x"/>
                                          </p:val>
                                        </p:tav>
                                        <p:tav tm="100000">
                                          <p:val>
                                            <p:strVal val="#ppt_x"/>
                                          </p:val>
                                        </p:tav>
                                      </p:tavLst>
                                    </p:anim>
                                    <p:anim calcmode="lin" valueType="num">
                                      <p:cBhvr>
                                        <p:cTn id="14" dur="500" fill="hold"/>
                                        <p:tgtEl>
                                          <p:spTgt spid="823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8230"/>
                                        </p:tgtEl>
                                        <p:attrNameLst>
                                          <p:attrName>style.visibility</p:attrName>
                                        </p:attrNameLst>
                                      </p:cBhvr>
                                      <p:to>
                                        <p:strVal val="visible"/>
                                      </p:to>
                                    </p:set>
                                    <p:anim calcmode="lin" valueType="num">
                                      <p:cBhvr>
                                        <p:cTn id="18" dur="500" fill="hold"/>
                                        <p:tgtEl>
                                          <p:spTgt spid="8230"/>
                                        </p:tgtEl>
                                        <p:attrNameLst>
                                          <p:attrName>ppt_w</p:attrName>
                                        </p:attrNameLst>
                                      </p:cBhvr>
                                      <p:tavLst>
                                        <p:tav tm="0">
                                          <p:val>
                                            <p:fltVal val="0"/>
                                          </p:val>
                                        </p:tav>
                                        <p:tav tm="100000">
                                          <p:val>
                                            <p:strVal val="#ppt_w"/>
                                          </p:val>
                                        </p:tav>
                                      </p:tavLst>
                                    </p:anim>
                                    <p:anim calcmode="lin" valueType="num">
                                      <p:cBhvr>
                                        <p:cTn id="19" dur="500" fill="hold"/>
                                        <p:tgtEl>
                                          <p:spTgt spid="8230"/>
                                        </p:tgtEl>
                                        <p:attrNameLst>
                                          <p:attrName>ppt_h</p:attrName>
                                        </p:attrNameLst>
                                      </p:cBhvr>
                                      <p:tavLst>
                                        <p:tav tm="0">
                                          <p:val>
                                            <p:fltVal val="0"/>
                                          </p:val>
                                        </p:tav>
                                        <p:tav tm="100000">
                                          <p:val>
                                            <p:strVal val="#ppt_h"/>
                                          </p:val>
                                        </p:tav>
                                      </p:tavLst>
                                    </p:anim>
                                    <p:animEffect transition="in" filter="fade">
                                      <p:cBhvr>
                                        <p:cTn id="20" dur="500"/>
                                        <p:tgtEl>
                                          <p:spTgt spid="8230"/>
                                        </p:tgtEl>
                                      </p:cBhvr>
                                    </p:animEffect>
                                  </p:childTnLst>
                                </p:cTn>
                              </p:par>
                            </p:childTnLst>
                          </p:cTn>
                        </p:par>
                        <p:par>
                          <p:cTn id="21" fill="hold">
                            <p:stCondLst>
                              <p:cond delay="1000"/>
                            </p:stCondLst>
                            <p:childTnLst>
                              <p:par>
                                <p:cTn id="22" presetID="2" presetClass="entr" presetSubtype="6" fill="hold" nodeType="afterEffect">
                                  <p:stCondLst>
                                    <p:cond delay="0"/>
                                  </p:stCondLst>
                                  <p:childTnLst>
                                    <p:set>
                                      <p:cBhvr>
                                        <p:cTn id="23" dur="1" fill="hold">
                                          <p:stCondLst>
                                            <p:cond delay="0"/>
                                          </p:stCondLst>
                                        </p:cTn>
                                        <p:tgtEl>
                                          <p:spTgt spid="8196"/>
                                        </p:tgtEl>
                                        <p:attrNameLst>
                                          <p:attrName>style.visibility</p:attrName>
                                        </p:attrNameLst>
                                      </p:cBhvr>
                                      <p:to>
                                        <p:strVal val="visible"/>
                                      </p:to>
                                    </p:set>
                                    <p:anim calcmode="lin" valueType="num">
                                      <p:cBhvr additive="base">
                                        <p:cTn id="24" dur="500" fill="hold"/>
                                        <p:tgtEl>
                                          <p:spTgt spid="8196"/>
                                        </p:tgtEl>
                                        <p:attrNameLst>
                                          <p:attrName>ppt_x</p:attrName>
                                        </p:attrNameLst>
                                      </p:cBhvr>
                                      <p:tavLst>
                                        <p:tav tm="0">
                                          <p:val>
                                            <p:strVal val="1+#ppt_w/2"/>
                                          </p:val>
                                        </p:tav>
                                        <p:tav tm="100000">
                                          <p:val>
                                            <p:strVal val="#ppt_x"/>
                                          </p:val>
                                        </p:tav>
                                      </p:tavLst>
                                    </p:anim>
                                    <p:anim calcmode="lin" valueType="num">
                                      <p:cBhvr additive="base">
                                        <p:cTn id="25" dur="500" fill="hold"/>
                                        <p:tgtEl>
                                          <p:spTgt spid="8196"/>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100"/>
                                  </p:stCondLst>
                                  <p:childTnLst>
                                    <p:set>
                                      <p:cBhvr>
                                        <p:cTn id="27" dur="1" fill="hold">
                                          <p:stCondLst>
                                            <p:cond delay="0"/>
                                          </p:stCondLst>
                                        </p:cTn>
                                        <p:tgtEl>
                                          <p:spTgt spid="8199"/>
                                        </p:tgtEl>
                                        <p:attrNameLst>
                                          <p:attrName>style.visibility</p:attrName>
                                        </p:attrNameLst>
                                      </p:cBhvr>
                                      <p:to>
                                        <p:strVal val="visible"/>
                                      </p:to>
                                    </p:set>
                                    <p:anim calcmode="lin" valueType="num">
                                      <p:cBhvr additive="base">
                                        <p:cTn id="28" dur="500" fill="hold"/>
                                        <p:tgtEl>
                                          <p:spTgt spid="8199"/>
                                        </p:tgtEl>
                                        <p:attrNameLst>
                                          <p:attrName>ppt_x</p:attrName>
                                        </p:attrNameLst>
                                      </p:cBhvr>
                                      <p:tavLst>
                                        <p:tav tm="0">
                                          <p:val>
                                            <p:strVal val="1+#ppt_w/2"/>
                                          </p:val>
                                        </p:tav>
                                        <p:tav tm="100000">
                                          <p:val>
                                            <p:strVal val="#ppt_x"/>
                                          </p:val>
                                        </p:tav>
                                      </p:tavLst>
                                    </p:anim>
                                    <p:anim calcmode="lin" valueType="num">
                                      <p:cBhvr additive="base">
                                        <p:cTn id="29" dur="500" fill="hold"/>
                                        <p:tgtEl>
                                          <p:spTgt spid="8199"/>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200"/>
                                  </p:stCondLst>
                                  <p:childTnLst>
                                    <p:set>
                                      <p:cBhvr>
                                        <p:cTn id="31" dur="1" fill="hold">
                                          <p:stCondLst>
                                            <p:cond delay="0"/>
                                          </p:stCondLst>
                                        </p:cTn>
                                        <p:tgtEl>
                                          <p:spTgt spid="8202"/>
                                        </p:tgtEl>
                                        <p:attrNameLst>
                                          <p:attrName>style.visibility</p:attrName>
                                        </p:attrNameLst>
                                      </p:cBhvr>
                                      <p:to>
                                        <p:strVal val="visible"/>
                                      </p:to>
                                    </p:set>
                                    <p:anim calcmode="lin" valueType="num">
                                      <p:cBhvr additive="base">
                                        <p:cTn id="32" dur="500" fill="hold"/>
                                        <p:tgtEl>
                                          <p:spTgt spid="8202"/>
                                        </p:tgtEl>
                                        <p:attrNameLst>
                                          <p:attrName>ppt_x</p:attrName>
                                        </p:attrNameLst>
                                      </p:cBhvr>
                                      <p:tavLst>
                                        <p:tav tm="0">
                                          <p:val>
                                            <p:strVal val="1+#ppt_w/2"/>
                                          </p:val>
                                        </p:tav>
                                        <p:tav tm="100000">
                                          <p:val>
                                            <p:strVal val="#ppt_x"/>
                                          </p:val>
                                        </p:tav>
                                      </p:tavLst>
                                    </p:anim>
                                    <p:anim calcmode="lin" valueType="num">
                                      <p:cBhvr additive="base">
                                        <p:cTn id="33" dur="500" fill="hold"/>
                                        <p:tgtEl>
                                          <p:spTgt spid="8202"/>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300"/>
                                  </p:stCondLst>
                                  <p:childTnLst>
                                    <p:set>
                                      <p:cBhvr>
                                        <p:cTn id="35" dur="1" fill="hold">
                                          <p:stCondLst>
                                            <p:cond delay="0"/>
                                          </p:stCondLst>
                                        </p:cTn>
                                        <p:tgtEl>
                                          <p:spTgt spid="8205"/>
                                        </p:tgtEl>
                                        <p:attrNameLst>
                                          <p:attrName>style.visibility</p:attrName>
                                        </p:attrNameLst>
                                      </p:cBhvr>
                                      <p:to>
                                        <p:strVal val="visible"/>
                                      </p:to>
                                    </p:set>
                                    <p:anim calcmode="lin" valueType="num">
                                      <p:cBhvr additive="base">
                                        <p:cTn id="36" dur="500" fill="hold"/>
                                        <p:tgtEl>
                                          <p:spTgt spid="8205"/>
                                        </p:tgtEl>
                                        <p:attrNameLst>
                                          <p:attrName>ppt_x</p:attrName>
                                        </p:attrNameLst>
                                      </p:cBhvr>
                                      <p:tavLst>
                                        <p:tav tm="0">
                                          <p:val>
                                            <p:strVal val="1+#ppt_w/2"/>
                                          </p:val>
                                        </p:tav>
                                        <p:tav tm="100000">
                                          <p:val>
                                            <p:strVal val="#ppt_x"/>
                                          </p:val>
                                        </p:tav>
                                      </p:tavLst>
                                    </p:anim>
                                    <p:anim calcmode="lin" valueType="num">
                                      <p:cBhvr additive="base">
                                        <p:cTn id="37" dur="500" fill="hold"/>
                                        <p:tgtEl>
                                          <p:spTgt spid="8205"/>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400"/>
                                  </p:stCondLst>
                                  <p:childTnLst>
                                    <p:set>
                                      <p:cBhvr>
                                        <p:cTn id="39" dur="1" fill="hold">
                                          <p:stCondLst>
                                            <p:cond delay="0"/>
                                          </p:stCondLst>
                                        </p:cTn>
                                        <p:tgtEl>
                                          <p:spTgt spid="8208"/>
                                        </p:tgtEl>
                                        <p:attrNameLst>
                                          <p:attrName>style.visibility</p:attrName>
                                        </p:attrNameLst>
                                      </p:cBhvr>
                                      <p:to>
                                        <p:strVal val="visible"/>
                                      </p:to>
                                    </p:set>
                                    <p:anim calcmode="lin" valueType="num">
                                      <p:cBhvr additive="base">
                                        <p:cTn id="40" dur="500" fill="hold"/>
                                        <p:tgtEl>
                                          <p:spTgt spid="8208"/>
                                        </p:tgtEl>
                                        <p:attrNameLst>
                                          <p:attrName>ppt_x</p:attrName>
                                        </p:attrNameLst>
                                      </p:cBhvr>
                                      <p:tavLst>
                                        <p:tav tm="0">
                                          <p:val>
                                            <p:strVal val="1+#ppt_w/2"/>
                                          </p:val>
                                        </p:tav>
                                        <p:tav tm="100000">
                                          <p:val>
                                            <p:strVal val="#ppt_x"/>
                                          </p:val>
                                        </p:tav>
                                      </p:tavLst>
                                    </p:anim>
                                    <p:anim calcmode="lin" valueType="num">
                                      <p:cBhvr additive="base">
                                        <p:cTn id="41" dur="500" fill="hold"/>
                                        <p:tgtEl>
                                          <p:spTgt spid="820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2" presetClass="entr" presetSubtype="2" fill="hold" nodeType="afterEffect">
                                  <p:stCondLst>
                                    <p:cond delay="0"/>
                                  </p:stCondLst>
                                  <p:childTnLst>
                                    <p:set>
                                      <p:cBhvr>
                                        <p:cTn id="44" dur="1" fill="hold">
                                          <p:stCondLst>
                                            <p:cond delay="0"/>
                                          </p:stCondLst>
                                        </p:cTn>
                                        <p:tgtEl>
                                          <p:spTgt spid="8195"/>
                                        </p:tgtEl>
                                        <p:attrNameLst>
                                          <p:attrName>style.visibility</p:attrName>
                                        </p:attrNameLst>
                                      </p:cBhvr>
                                      <p:to>
                                        <p:strVal val="visible"/>
                                      </p:to>
                                    </p:set>
                                    <p:animEffect transition="in" filter="wipe(right)">
                                      <p:cBhvr>
                                        <p:cTn id="45" dur="300"/>
                                        <p:tgtEl>
                                          <p:spTgt spid="8195"/>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8197"/>
                                        </p:tgtEl>
                                        <p:attrNameLst>
                                          <p:attrName>style.visibility</p:attrName>
                                        </p:attrNameLst>
                                      </p:cBhvr>
                                      <p:to>
                                        <p:strVal val="visible"/>
                                      </p:to>
                                    </p:set>
                                    <p:animEffect transition="in" filter="wipe(left)">
                                      <p:cBhvr>
                                        <p:cTn id="49" dur="500"/>
                                        <p:tgtEl>
                                          <p:spTgt spid="8197"/>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8219"/>
                                        </p:tgtEl>
                                        <p:attrNameLst>
                                          <p:attrName>style.visibility</p:attrName>
                                        </p:attrNameLst>
                                      </p:cBhvr>
                                      <p:to>
                                        <p:strVal val="visible"/>
                                      </p:to>
                                    </p:set>
                                    <p:anim calcmode="lin" valueType="num">
                                      <p:cBhvr>
                                        <p:cTn id="53" dur="500" fill="hold"/>
                                        <p:tgtEl>
                                          <p:spTgt spid="8219"/>
                                        </p:tgtEl>
                                        <p:attrNameLst>
                                          <p:attrName>ppt_w</p:attrName>
                                        </p:attrNameLst>
                                      </p:cBhvr>
                                      <p:tavLst>
                                        <p:tav tm="0">
                                          <p:val>
                                            <p:fltVal val="0"/>
                                          </p:val>
                                        </p:tav>
                                        <p:tav tm="100000">
                                          <p:val>
                                            <p:strVal val="#ppt_w"/>
                                          </p:val>
                                        </p:tav>
                                      </p:tavLst>
                                    </p:anim>
                                    <p:anim calcmode="lin" valueType="num">
                                      <p:cBhvr>
                                        <p:cTn id="54" dur="500" fill="hold"/>
                                        <p:tgtEl>
                                          <p:spTgt spid="8219"/>
                                        </p:tgtEl>
                                        <p:attrNameLst>
                                          <p:attrName>ppt_h</p:attrName>
                                        </p:attrNameLst>
                                      </p:cBhvr>
                                      <p:tavLst>
                                        <p:tav tm="0">
                                          <p:val>
                                            <p:fltVal val="0"/>
                                          </p:val>
                                        </p:tav>
                                        <p:tav tm="100000">
                                          <p:val>
                                            <p:strVal val="#ppt_h"/>
                                          </p:val>
                                        </p:tav>
                                      </p:tavLst>
                                    </p:anim>
                                    <p:animEffect transition="in" filter="fade">
                                      <p:cBhvr>
                                        <p:cTn id="55" dur="500"/>
                                        <p:tgtEl>
                                          <p:spTgt spid="8219"/>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8225"/>
                                        </p:tgtEl>
                                        <p:attrNameLst>
                                          <p:attrName>style.visibility</p:attrName>
                                        </p:attrNameLst>
                                      </p:cBhvr>
                                      <p:to>
                                        <p:strVal val="visible"/>
                                      </p:to>
                                    </p:set>
                                    <p:animEffect transition="in" filter="wipe(left)">
                                      <p:cBhvr>
                                        <p:cTn id="59" dur="500"/>
                                        <p:tgtEl>
                                          <p:spTgt spid="8225"/>
                                        </p:tgtEl>
                                      </p:cBhvr>
                                    </p:animEffect>
                                  </p:childTnLst>
                                </p:cTn>
                              </p:par>
                            </p:childTnLst>
                          </p:cTn>
                        </p:par>
                        <p:par>
                          <p:cTn id="60" fill="hold">
                            <p:stCondLst>
                              <p:cond delay="3500"/>
                            </p:stCondLst>
                            <p:childTnLst>
                              <p:par>
                                <p:cTn id="61" presetID="22" presetClass="entr" presetSubtype="2" fill="hold" nodeType="afterEffect">
                                  <p:stCondLst>
                                    <p:cond delay="0"/>
                                  </p:stCondLst>
                                  <p:childTnLst>
                                    <p:set>
                                      <p:cBhvr>
                                        <p:cTn id="62" dur="1" fill="hold">
                                          <p:stCondLst>
                                            <p:cond delay="0"/>
                                          </p:stCondLst>
                                        </p:cTn>
                                        <p:tgtEl>
                                          <p:spTgt spid="8198"/>
                                        </p:tgtEl>
                                        <p:attrNameLst>
                                          <p:attrName>style.visibility</p:attrName>
                                        </p:attrNameLst>
                                      </p:cBhvr>
                                      <p:to>
                                        <p:strVal val="visible"/>
                                      </p:to>
                                    </p:set>
                                    <p:animEffect transition="in" filter="wipe(right)">
                                      <p:cBhvr>
                                        <p:cTn id="63" dur="300"/>
                                        <p:tgtEl>
                                          <p:spTgt spid="8198"/>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8200"/>
                                        </p:tgtEl>
                                        <p:attrNameLst>
                                          <p:attrName>style.visibility</p:attrName>
                                        </p:attrNameLst>
                                      </p:cBhvr>
                                      <p:to>
                                        <p:strVal val="visible"/>
                                      </p:to>
                                    </p:set>
                                    <p:animEffect transition="in" filter="wipe(left)">
                                      <p:cBhvr>
                                        <p:cTn id="67" dur="500"/>
                                        <p:tgtEl>
                                          <p:spTgt spid="8200"/>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8216"/>
                                        </p:tgtEl>
                                        <p:attrNameLst>
                                          <p:attrName>style.visibility</p:attrName>
                                        </p:attrNameLst>
                                      </p:cBhvr>
                                      <p:to>
                                        <p:strVal val="visible"/>
                                      </p:to>
                                    </p:set>
                                    <p:anim calcmode="lin" valueType="num">
                                      <p:cBhvr>
                                        <p:cTn id="71" dur="500" fill="hold"/>
                                        <p:tgtEl>
                                          <p:spTgt spid="8216"/>
                                        </p:tgtEl>
                                        <p:attrNameLst>
                                          <p:attrName>ppt_w</p:attrName>
                                        </p:attrNameLst>
                                      </p:cBhvr>
                                      <p:tavLst>
                                        <p:tav tm="0">
                                          <p:val>
                                            <p:fltVal val="0"/>
                                          </p:val>
                                        </p:tav>
                                        <p:tav tm="100000">
                                          <p:val>
                                            <p:strVal val="#ppt_w"/>
                                          </p:val>
                                        </p:tav>
                                      </p:tavLst>
                                    </p:anim>
                                    <p:anim calcmode="lin" valueType="num">
                                      <p:cBhvr>
                                        <p:cTn id="72" dur="500" fill="hold"/>
                                        <p:tgtEl>
                                          <p:spTgt spid="8216"/>
                                        </p:tgtEl>
                                        <p:attrNameLst>
                                          <p:attrName>ppt_h</p:attrName>
                                        </p:attrNameLst>
                                      </p:cBhvr>
                                      <p:tavLst>
                                        <p:tav tm="0">
                                          <p:val>
                                            <p:fltVal val="0"/>
                                          </p:val>
                                        </p:tav>
                                        <p:tav tm="100000">
                                          <p:val>
                                            <p:strVal val="#ppt_h"/>
                                          </p:val>
                                        </p:tav>
                                      </p:tavLst>
                                    </p:anim>
                                    <p:animEffect transition="in" filter="fade">
                                      <p:cBhvr>
                                        <p:cTn id="73" dur="500"/>
                                        <p:tgtEl>
                                          <p:spTgt spid="8216"/>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26"/>
                                        </p:tgtEl>
                                        <p:attrNameLst>
                                          <p:attrName>style.visibility</p:attrName>
                                        </p:attrNameLst>
                                      </p:cBhvr>
                                      <p:to>
                                        <p:strVal val="visible"/>
                                      </p:to>
                                    </p:set>
                                    <p:animEffect transition="in" filter="wipe(left)">
                                      <p:cBhvr>
                                        <p:cTn id="77" dur="500"/>
                                        <p:tgtEl>
                                          <p:spTgt spid="8226"/>
                                        </p:tgtEl>
                                      </p:cBhvr>
                                    </p:animEffect>
                                  </p:childTnLst>
                                </p:cTn>
                              </p:par>
                            </p:childTnLst>
                          </p:cTn>
                        </p:par>
                        <p:par>
                          <p:cTn id="78" fill="hold">
                            <p:stCondLst>
                              <p:cond delay="5500"/>
                            </p:stCondLst>
                            <p:childTnLst>
                              <p:par>
                                <p:cTn id="79" presetID="22" presetClass="entr" presetSubtype="2" fill="hold" nodeType="afterEffect">
                                  <p:stCondLst>
                                    <p:cond delay="0"/>
                                  </p:stCondLst>
                                  <p:childTnLst>
                                    <p:set>
                                      <p:cBhvr>
                                        <p:cTn id="80" dur="1" fill="hold">
                                          <p:stCondLst>
                                            <p:cond delay="0"/>
                                          </p:stCondLst>
                                        </p:cTn>
                                        <p:tgtEl>
                                          <p:spTgt spid="8201"/>
                                        </p:tgtEl>
                                        <p:attrNameLst>
                                          <p:attrName>style.visibility</p:attrName>
                                        </p:attrNameLst>
                                      </p:cBhvr>
                                      <p:to>
                                        <p:strVal val="visible"/>
                                      </p:to>
                                    </p:set>
                                    <p:animEffect transition="in" filter="wipe(right)">
                                      <p:cBhvr>
                                        <p:cTn id="81" dur="300"/>
                                        <p:tgtEl>
                                          <p:spTgt spid="8201"/>
                                        </p:tgtEl>
                                      </p:cBhvr>
                                    </p:animEffect>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8203"/>
                                        </p:tgtEl>
                                        <p:attrNameLst>
                                          <p:attrName>style.visibility</p:attrName>
                                        </p:attrNameLst>
                                      </p:cBhvr>
                                      <p:to>
                                        <p:strVal val="visible"/>
                                      </p:to>
                                    </p:set>
                                    <p:animEffect transition="in" filter="wipe(left)">
                                      <p:cBhvr>
                                        <p:cTn id="85" dur="500"/>
                                        <p:tgtEl>
                                          <p:spTgt spid="8203"/>
                                        </p:tgtEl>
                                      </p:cBhvr>
                                    </p:animEffect>
                                  </p:childTnLst>
                                </p:cTn>
                              </p:par>
                            </p:childTnLst>
                          </p:cTn>
                        </p:par>
                        <p:par>
                          <p:cTn id="86" fill="hold">
                            <p:stCondLst>
                              <p:cond delay="6500"/>
                            </p:stCondLst>
                            <p:childTnLst>
                              <p:par>
                                <p:cTn id="87" presetID="10" presetClass="entr" presetSubtype="0" fill="hold" nodeType="afterEffect">
                                  <p:stCondLst>
                                    <p:cond delay="0"/>
                                  </p:stCondLst>
                                  <p:childTnLst>
                                    <p:set>
                                      <p:cBhvr>
                                        <p:cTn id="88" dur="1" fill="hold">
                                          <p:stCondLst>
                                            <p:cond delay="0"/>
                                          </p:stCondLst>
                                        </p:cTn>
                                        <p:tgtEl>
                                          <p:spTgt spid="8222"/>
                                        </p:tgtEl>
                                        <p:attrNameLst>
                                          <p:attrName>style.visibility</p:attrName>
                                        </p:attrNameLst>
                                      </p:cBhvr>
                                      <p:to>
                                        <p:strVal val="visible"/>
                                      </p:to>
                                    </p:set>
                                    <p:anim calcmode="lin" valueType="num">
                                      <p:cBhvr>
                                        <p:cTn id="89" dur="500" fill="hold"/>
                                        <p:tgtEl>
                                          <p:spTgt spid="8222"/>
                                        </p:tgtEl>
                                        <p:attrNameLst>
                                          <p:attrName>ppt_w</p:attrName>
                                        </p:attrNameLst>
                                      </p:cBhvr>
                                      <p:tavLst>
                                        <p:tav tm="0">
                                          <p:val>
                                            <p:fltVal val="0"/>
                                          </p:val>
                                        </p:tav>
                                        <p:tav tm="100000">
                                          <p:val>
                                            <p:strVal val="#ppt_w"/>
                                          </p:val>
                                        </p:tav>
                                      </p:tavLst>
                                    </p:anim>
                                    <p:anim calcmode="lin" valueType="num">
                                      <p:cBhvr>
                                        <p:cTn id="90" dur="500" fill="hold"/>
                                        <p:tgtEl>
                                          <p:spTgt spid="8222"/>
                                        </p:tgtEl>
                                        <p:attrNameLst>
                                          <p:attrName>ppt_h</p:attrName>
                                        </p:attrNameLst>
                                      </p:cBhvr>
                                      <p:tavLst>
                                        <p:tav tm="0">
                                          <p:val>
                                            <p:fltVal val="0"/>
                                          </p:val>
                                        </p:tav>
                                        <p:tav tm="100000">
                                          <p:val>
                                            <p:strVal val="#ppt_h"/>
                                          </p:val>
                                        </p:tav>
                                      </p:tavLst>
                                    </p:anim>
                                    <p:animEffect transition="in" filter="fade">
                                      <p:cBhvr>
                                        <p:cTn id="91" dur="500"/>
                                        <p:tgtEl>
                                          <p:spTgt spid="8222"/>
                                        </p:tgtEl>
                                      </p:cBhvr>
                                    </p:animEffect>
                                  </p:childTnLst>
                                </p:cTn>
                              </p:par>
                            </p:childTnLst>
                          </p:cTn>
                        </p:par>
                        <p:par>
                          <p:cTn id="92" fill="hold">
                            <p:stCondLst>
                              <p:cond delay="7000"/>
                            </p:stCondLst>
                            <p:childTnLst>
                              <p:par>
                                <p:cTn id="93" presetID="22" presetClass="entr" presetSubtype="8" fill="hold" grpId="0" nodeType="afterEffect">
                                  <p:stCondLst>
                                    <p:cond delay="0"/>
                                  </p:stCondLst>
                                  <p:childTnLst>
                                    <p:set>
                                      <p:cBhvr>
                                        <p:cTn id="94" dur="1" fill="hold">
                                          <p:stCondLst>
                                            <p:cond delay="0"/>
                                          </p:stCondLst>
                                        </p:cTn>
                                        <p:tgtEl>
                                          <p:spTgt spid="8227"/>
                                        </p:tgtEl>
                                        <p:attrNameLst>
                                          <p:attrName>style.visibility</p:attrName>
                                        </p:attrNameLst>
                                      </p:cBhvr>
                                      <p:to>
                                        <p:strVal val="visible"/>
                                      </p:to>
                                    </p:set>
                                    <p:animEffect transition="in" filter="wipe(left)">
                                      <p:cBhvr>
                                        <p:cTn id="95" dur="500"/>
                                        <p:tgtEl>
                                          <p:spTgt spid="8227"/>
                                        </p:tgtEl>
                                      </p:cBhvr>
                                    </p:animEffect>
                                  </p:childTnLst>
                                </p:cTn>
                              </p:par>
                            </p:childTnLst>
                          </p:cTn>
                        </p:par>
                        <p:par>
                          <p:cTn id="96" fill="hold">
                            <p:stCondLst>
                              <p:cond delay="7500"/>
                            </p:stCondLst>
                            <p:childTnLst>
                              <p:par>
                                <p:cTn id="97" presetID="22" presetClass="entr" presetSubtype="2" fill="hold" nodeType="afterEffect">
                                  <p:stCondLst>
                                    <p:cond delay="0"/>
                                  </p:stCondLst>
                                  <p:childTnLst>
                                    <p:set>
                                      <p:cBhvr>
                                        <p:cTn id="98" dur="1" fill="hold">
                                          <p:stCondLst>
                                            <p:cond delay="0"/>
                                          </p:stCondLst>
                                        </p:cTn>
                                        <p:tgtEl>
                                          <p:spTgt spid="8204"/>
                                        </p:tgtEl>
                                        <p:attrNameLst>
                                          <p:attrName>style.visibility</p:attrName>
                                        </p:attrNameLst>
                                      </p:cBhvr>
                                      <p:to>
                                        <p:strVal val="visible"/>
                                      </p:to>
                                    </p:set>
                                    <p:animEffect transition="in" filter="wipe(right)">
                                      <p:cBhvr>
                                        <p:cTn id="99" dur="300"/>
                                        <p:tgtEl>
                                          <p:spTgt spid="8204"/>
                                        </p:tgtEl>
                                      </p:cBhvr>
                                    </p:animEffect>
                                  </p:childTnLst>
                                </p:cTn>
                              </p:par>
                            </p:childTnLst>
                          </p:cTn>
                        </p:par>
                        <p:par>
                          <p:cTn id="100" fill="hold">
                            <p:stCondLst>
                              <p:cond delay="8000"/>
                            </p:stCondLst>
                            <p:childTnLst>
                              <p:par>
                                <p:cTn id="101" presetID="22" presetClass="entr" presetSubtype="8" fill="hold" grpId="0" nodeType="afterEffect">
                                  <p:stCondLst>
                                    <p:cond delay="0"/>
                                  </p:stCondLst>
                                  <p:childTnLst>
                                    <p:set>
                                      <p:cBhvr>
                                        <p:cTn id="102" dur="1" fill="hold">
                                          <p:stCondLst>
                                            <p:cond delay="0"/>
                                          </p:stCondLst>
                                        </p:cTn>
                                        <p:tgtEl>
                                          <p:spTgt spid="8206"/>
                                        </p:tgtEl>
                                        <p:attrNameLst>
                                          <p:attrName>style.visibility</p:attrName>
                                        </p:attrNameLst>
                                      </p:cBhvr>
                                      <p:to>
                                        <p:strVal val="visible"/>
                                      </p:to>
                                    </p:set>
                                    <p:animEffect transition="in" filter="wipe(left)">
                                      <p:cBhvr>
                                        <p:cTn id="103" dur="500"/>
                                        <p:tgtEl>
                                          <p:spTgt spid="8206"/>
                                        </p:tgtEl>
                                      </p:cBhvr>
                                    </p:animEffect>
                                  </p:childTnLst>
                                </p:cTn>
                              </p:par>
                            </p:childTnLst>
                          </p:cTn>
                        </p:par>
                        <p:par>
                          <p:cTn id="104" fill="hold">
                            <p:stCondLst>
                              <p:cond delay="8500"/>
                            </p:stCondLst>
                            <p:childTnLst>
                              <p:par>
                                <p:cTn id="105" presetID="10" presetClass="entr" presetSubtype="0" fill="hold" nodeType="afterEffect">
                                  <p:stCondLst>
                                    <p:cond delay="0"/>
                                  </p:stCondLst>
                                  <p:childTnLst>
                                    <p:set>
                                      <p:cBhvr>
                                        <p:cTn id="106" dur="1" fill="hold">
                                          <p:stCondLst>
                                            <p:cond delay="0"/>
                                          </p:stCondLst>
                                        </p:cTn>
                                        <p:tgtEl>
                                          <p:spTgt spid="8213"/>
                                        </p:tgtEl>
                                        <p:attrNameLst>
                                          <p:attrName>style.visibility</p:attrName>
                                        </p:attrNameLst>
                                      </p:cBhvr>
                                      <p:to>
                                        <p:strVal val="visible"/>
                                      </p:to>
                                    </p:set>
                                    <p:anim calcmode="lin" valueType="num">
                                      <p:cBhvr>
                                        <p:cTn id="107" dur="500" fill="hold"/>
                                        <p:tgtEl>
                                          <p:spTgt spid="8213"/>
                                        </p:tgtEl>
                                        <p:attrNameLst>
                                          <p:attrName>ppt_w</p:attrName>
                                        </p:attrNameLst>
                                      </p:cBhvr>
                                      <p:tavLst>
                                        <p:tav tm="0">
                                          <p:val>
                                            <p:fltVal val="0"/>
                                          </p:val>
                                        </p:tav>
                                        <p:tav tm="100000">
                                          <p:val>
                                            <p:strVal val="#ppt_w"/>
                                          </p:val>
                                        </p:tav>
                                      </p:tavLst>
                                    </p:anim>
                                    <p:anim calcmode="lin" valueType="num">
                                      <p:cBhvr>
                                        <p:cTn id="108" dur="500" fill="hold"/>
                                        <p:tgtEl>
                                          <p:spTgt spid="8213"/>
                                        </p:tgtEl>
                                        <p:attrNameLst>
                                          <p:attrName>ppt_h</p:attrName>
                                        </p:attrNameLst>
                                      </p:cBhvr>
                                      <p:tavLst>
                                        <p:tav tm="0">
                                          <p:val>
                                            <p:fltVal val="0"/>
                                          </p:val>
                                        </p:tav>
                                        <p:tav tm="100000">
                                          <p:val>
                                            <p:strVal val="#ppt_h"/>
                                          </p:val>
                                        </p:tav>
                                      </p:tavLst>
                                    </p:anim>
                                    <p:animEffect transition="in" filter="fade">
                                      <p:cBhvr>
                                        <p:cTn id="109" dur="500"/>
                                        <p:tgtEl>
                                          <p:spTgt spid="8213"/>
                                        </p:tgtEl>
                                      </p:cBhvr>
                                    </p:animEffect>
                                  </p:childTnLst>
                                </p:cTn>
                              </p:par>
                            </p:childTnLst>
                          </p:cTn>
                        </p:par>
                        <p:par>
                          <p:cTn id="110" fill="hold">
                            <p:stCondLst>
                              <p:cond delay="9000"/>
                            </p:stCondLst>
                            <p:childTnLst>
                              <p:par>
                                <p:cTn id="111" presetID="22" presetClass="entr" presetSubtype="8" fill="hold" grpId="0" nodeType="afterEffect">
                                  <p:stCondLst>
                                    <p:cond delay="0"/>
                                  </p:stCondLst>
                                  <p:childTnLst>
                                    <p:set>
                                      <p:cBhvr>
                                        <p:cTn id="112" dur="1" fill="hold">
                                          <p:stCondLst>
                                            <p:cond delay="0"/>
                                          </p:stCondLst>
                                        </p:cTn>
                                        <p:tgtEl>
                                          <p:spTgt spid="8228"/>
                                        </p:tgtEl>
                                        <p:attrNameLst>
                                          <p:attrName>style.visibility</p:attrName>
                                        </p:attrNameLst>
                                      </p:cBhvr>
                                      <p:to>
                                        <p:strVal val="visible"/>
                                      </p:to>
                                    </p:set>
                                    <p:animEffect transition="in" filter="wipe(left)">
                                      <p:cBhvr>
                                        <p:cTn id="113" dur="500"/>
                                        <p:tgtEl>
                                          <p:spTgt spid="8228"/>
                                        </p:tgtEl>
                                      </p:cBhvr>
                                    </p:animEffect>
                                  </p:childTnLst>
                                </p:cTn>
                              </p:par>
                            </p:childTnLst>
                          </p:cTn>
                        </p:par>
                        <p:par>
                          <p:cTn id="114" fill="hold">
                            <p:stCondLst>
                              <p:cond delay="9500"/>
                            </p:stCondLst>
                            <p:childTnLst>
                              <p:par>
                                <p:cTn id="115" presetID="22" presetClass="entr" presetSubtype="2" fill="hold" nodeType="afterEffect">
                                  <p:stCondLst>
                                    <p:cond delay="0"/>
                                  </p:stCondLst>
                                  <p:childTnLst>
                                    <p:set>
                                      <p:cBhvr>
                                        <p:cTn id="116" dur="1" fill="hold">
                                          <p:stCondLst>
                                            <p:cond delay="0"/>
                                          </p:stCondLst>
                                        </p:cTn>
                                        <p:tgtEl>
                                          <p:spTgt spid="8207"/>
                                        </p:tgtEl>
                                        <p:attrNameLst>
                                          <p:attrName>style.visibility</p:attrName>
                                        </p:attrNameLst>
                                      </p:cBhvr>
                                      <p:to>
                                        <p:strVal val="visible"/>
                                      </p:to>
                                    </p:set>
                                    <p:animEffect transition="in" filter="wipe(right)">
                                      <p:cBhvr>
                                        <p:cTn id="117" dur="300"/>
                                        <p:tgtEl>
                                          <p:spTgt spid="8207"/>
                                        </p:tgtEl>
                                      </p:cBhvr>
                                    </p:animEffect>
                                  </p:childTnLst>
                                </p:cTn>
                              </p:par>
                            </p:childTnLst>
                          </p:cTn>
                        </p:par>
                        <p:par>
                          <p:cTn id="118" fill="hold">
                            <p:stCondLst>
                              <p:cond delay="10000"/>
                            </p:stCondLst>
                            <p:childTnLst>
                              <p:par>
                                <p:cTn id="119" presetID="22" presetClass="entr" presetSubtype="8" fill="hold" grpId="0" nodeType="afterEffect">
                                  <p:stCondLst>
                                    <p:cond delay="0"/>
                                  </p:stCondLst>
                                  <p:childTnLst>
                                    <p:set>
                                      <p:cBhvr>
                                        <p:cTn id="120" dur="1" fill="hold">
                                          <p:stCondLst>
                                            <p:cond delay="0"/>
                                          </p:stCondLst>
                                        </p:cTn>
                                        <p:tgtEl>
                                          <p:spTgt spid="8209"/>
                                        </p:tgtEl>
                                        <p:attrNameLst>
                                          <p:attrName>style.visibility</p:attrName>
                                        </p:attrNameLst>
                                      </p:cBhvr>
                                      <p:to>
                                        <p:strVal val="visible"/>
                                      </p:to>
                                    </p:set>
                                    <p:animEffect transition="in" filter="wipe(left)">
                                      <p:cBhvr>
                                        <p:cTn id="121" dur="500"/>
                                        <p:tgtEl>
                                          <p:spTgt spid="8209"/>
                                        </p:tgtEl>
                                      </p:cBhvr>
                                    </p:animEffect>
                                  </p:childTnLst>
                                </p:cTn>
                              </p:par>
                            </p:childTnLst>
                          </p:cTn>
                        </p:par>
                        <p:par>
                          <p:cTn id="122" fill="hold">
                            <p:stCondLst>
                              <p:cond delay="10500"/>
                            </p:stCondLst>
                            <p:childTnLst>
                              <p:par>
                                <p:cTn id="123" presetID="10" presetClass="entr" presetSubtype="0" fill="hold" nodeType="afterEffect">
                                  <p:stCondLst>
                                    <p:cond delay="0"/>
                                  </p:stCondLst>
                                  <p:childTnLst>
                                    <p:set>
                                      <p:cBhvr>
                                        <p:cTn id="124" dur="1" fill="hold">
                                          <p:stCondLst>
                                            <p:cond delay="0"/>
                                          </p:stCondLst>
                                        </p:cTn>
                                        <p:tgtEl>
                                          <p:spTgt spid="8210"/>
                                        </p:tgtEl>
                                        <p:attrNameLst>
                                          <p:attrName>style.visibility</p:attrName>
                                        </p:attrNameLst>
                                      </p:cBhvr>
                                      <p:to>
                                        <p:strVal val="visible"/>
                                      </p:to>
                                    </p:set>
                                    <p:anim calcmode="lin" valueType="num">
                                      <p:cBhvr>
                                        <p:cTn id="125" dur="500" fill="hold"/>
                                        <p:tgtEl>
                                          <p:spTgt spid="8210"/>
                                        </p:tgtEl>
                                        <p:attrNameLst>
                                          <p:attrName>ppt_w</p:attrName>
                                        </p:attrNameLst>
                                      </p:cBhvr>
                                      <p:tavLst>
                                        <p:tav tm="0">
                                          <p:val>
                                            <p:fltVal val="0"/>
                                          </p:val>
                                        </p:tav>
                                        <p:tav tm="100000">
                                          <p:val>
                                            <p:strVal val="#ppt_w"/>
                                          </p:val>
                                        </p:tav>
                                      </p:tavLst>
                                    </p:anim>
                                    <p:anim calcmode="lin" valueType="num">
                                      <p:cBhvr>
                                        <p:cTn id="126" dur="500" fill="hold"/>
                                        <p:tgtEl>
                                          <p:spTgt spid="8210"/>
                                        </p:tgtEl>
                                        <p:attrNameLst>
                                          <p:attrName>ppt_h</p:attrName>
                                        </p:attrNameLst>
                                      </p:cBhvr>
                                      <p:tavLst>
                                        <p:tav tm="0">
                                          <p:val>
                                            <p:fltVal val="0"/>
                                          </p:val>
                                        </p:tav>
                                        <p:tav tm="100000">
                                          <p:val>
                                            <p:strVal val="#ppt_h"/>
                                          </p:val>
                                        </p:tav>
                                      </p:tavLst>
                                    </p:anim>
                                    <p:animEffect transition="in" filter="fade">
                                      <p:cBhvr>
                                        <p:cTn id="127" dur="500"/>
                                        <p:tgtEl>
                                          <p:spTgt spid="8210"/>
                                        </p:tgtEl>
                                      </p:cBhvr>
                                    </p:animEffect>
                                  </p:childTnLst>
                                </p:cTn>
                              </p:par>
                            </p:childTnLst>
                          </p:cTn>
                        </p:par>
                        <p:par>
                          <p:cTn id="128" fill="hold">
                            <p:stCondLst>
                              <p:cond delay="11000"/>
                            </p:stCondLst>
                            <p:childTnLst>
                              <p:par>
                                <p:cTn id="129" presetID="22" presetClass="entr" presetSubtype="8" fill="hold" grpId="0" nodeType="afterEffect">
                                  <p:stCondLst>
                                    <p:cond delay="0"/>
                                  </p:stCondLst>
                                  <p:childTnLst>
                                    <p:set>
                                      <p:cBhvr>
                                        <p:cTn id="130" dur="1" fill="hold">
                                          <p:stCondLst>
                                            <p:cond delay="0"/>
                                          </p:stCondLst>
                                        </p:cTn>
                                        <p:tgtEl>
                                          <p:spTgt spid="8229"/>
                                        </p:tgtEl>
                                        <p:attrNameLst>
                                          <p:attrName>style.visibility</p:attrName>
                                        </p:attrNameLst>
                                      </p:cBhvr>
                                      <p:to>
                                        <p:strVal val="visible"/>
                                      </p:to>
                                    </p:set>
                                    <p:animEffect transition="in" filter="wipe(left)">
                                      <p:cBhvr>
                                        <p:cTn id="131" dur="500"/>
                                        <p:tgtEl>
                                          <p:spTgt spid="8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ldLvl="0" animBg="1"/>
      <p:bldP spid="8200" grpId="0" bldLvl="0" animBg="1"/>
      <p:bldP spid="8203" grpId="0" bldLvl="0" animBg="1"/>
      <p:bldP spid="8206" grpId="0" bldLvl="0" animBg="1"/>
      <p:bldP spid="8209" grpId="0" bldLvl="0" animBg="1"/>
      <p:bldP spid="8225" grpId="0"/>
      <p:bldP spid="8226" grpId="0"/>
      <p:bldP spid="8227" grpId="0"/>
      <p:bldP spid="8228" grpId="0"/>
      <p:bldP spid="8229" grpId="0"/>
      <p:bldP spid="823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1"/>
          <p:cNvSpPr txBox="1">
            <a:spLocks noChangeArrowheads="1"/>
          </p:cNvSpPr>
          <p:nvPr/>
        </p:nvSpPr>
        <p:spPr bwMode="auto">
          <a:xfrm>
            <a:off x="2854327" y="87315"/>
            <a:ext cx="2847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4.1</a:t>
            </a:r>
            <a:r>
              <a:rPr lang="zh-CN" altLang="en-US" sz="2800">
                <a:solidFill>
                  <a:schemeClr val="accent2"/>
                </a:solidFill>
                <a:latin typeface="微软雅黑" panose="020B0503020204020204" pitchFamily="34" charset="-122"/>
                <a:ea typeface="微软雅黑" panose="020B0503020204020204" pitchFamily="34" charset="-122"/>
              </a:rPr>
              <a:t>研究最终目标</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4</a:t>
            </a:r>
            <a:endParaRPr lang="zh-CN" altLang="en-US">
              <a:solidFill>
                <a:schemeClr val="accent2"/>
              </a:solidFill>
            </a:endParaRPr>
          </a:p>
        </p:txBody>
      </p:sp>
      <p:sp>
        <p:nvSpPr>
          <p:cNvPr id="26628" name="Oval 6"/>
          <p:cNvSpPr>
            <a:spLocks noChangeArrowheads="1"/>
          </p:cNvSpPr>
          <p:nvPr/>
        </p:nvSpPr>
        <p:spPr bwMode="auto">
          <a:xfrm flipH="1">
            <a:off x="4151312" y="3016255"/>
            <a:ext cx="1300163" cy="1298575"/>
          </a:xfrm>
          <a:prstGeom prst="ellipse">
            <a:avLst/>
          </a:prstGeom>
          <a:solidFill>
            <a:srgbClr val="DADADB"/>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26629" name="Freeform 7"/>
          <p:cNvSpPr>
            <a:spLocks noChangeArrowheads="1"/>
          </p:cNvSpPr>
          <p:nvPr/>
        </p:nvSpPr>
        <p:spPr bwMode="auto">
          <a:xfrm flipH="1">
            <a:off x="6345243" y="1806577"/>
            <a:ext cx="1157287" cy="365125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6630" name="Oval 8"/>
          <p:cNvSpPr>
            <a:spLocks noChangeArrowheads="1"/>
          </p:cNvSpPr>
          <p:nvPr/>
        </p:nvSpPr>
        <p:spPr bwMode="auto">
          <a:xfrm flipH="1">
            <a:off x="6146801" y="1508130"/>
            <a:ext cx="904875" cy="9064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2"/>
              </a:solidFill>
            </a:endParaRPr>
          </a:p>
        </p:txBody>
      </p:sp>
      <p:sp>
        <p:nvSpPr>
          <p:cNvPr id="26631" name="Oval 9"/>
          <p:cNvSpPr>
            <a:spLocks noChangeArrowheads="1"/>
          </p:cNvSpPr>
          <p:nvPr/>
        </p:nvSpPr>
        <p:spPr bwMode="auto">
          <a:xfrm flipH="1">
            <a:off x="6929438" y="3171825"/>
            <a:ext cx="904875" cy="9048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2"/>
              </a:solidFill>
            </a:endParaRPr>
          </a:p>
        </p:txBody>
      </p:sp>
      <p:sp>
        <p:nvSpPr>
          <p:cNvPr id="26632" name="Oval 10"/>
          <p:cNvSpPr>
            <a:spLocks noChangeArrowheads="1"/>
          </p:cNvSpPr>
          <p:nvPr/>
        </p:nvSpPr>
        <p:spPr bwMode="auto">
          <a:xfrm flipH="1">
            <a:off x="6084889" y="4832353"/>
            <a:ext cx="904875" cy="9048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2"/>
              </a:solidFill>
            </a:endParaRPr>
          </a:p>
        </p:txBody>
      </p:sp>
      <p:sp>
        <p:nvSpPr>
          <p:cNvPr id="26633" name="Line 11"/>
          <p:cNvSpPr>
            <a:spLocks noChangeShapeType="1"/>
          </p:cNvSpPr>
          <p:nvPr/>
        </p:nvSpPr>
        <p:spPr bwMode="auto">
          <a:xfrm flipH="1">
            <a:off x="5253039" y="2251081"/>
            <a:ext cx="849312" cy="823913"/>
          </a:xfrm>
          <a:prstGeom prst="line">
            <a:avLst/>
          </a:prstGeom>
          <a:noFill/>
          <a:ln w="12700">
            <a:solidFill>
              <a:srgbClr val="2E2C2C"/>
            </a:solidFill>
            <a:round/>
            <a:headEnd type="triangle" w="med" len="med"/>
          </a:ln>
          <a:extLst>
            <a:ext uri="{909E8E84-426E-40DD-AFC4-6F175D3DCCD1}">
              <a14:hiddenFill xmlns:a14="http://schemas.microsoft.com/office/drawing/2010/main">
                <a:noFill/>
              </a14:hiddenFill>
            </a:ext>
          </a:extLst>
        </p:spPr>
        <p:txBody>
          <a:bodyPr lIns="91432" tIns="45718" rIns="91432" bIns="45718"/>
          <a:lstStyle/>
          <a:p>
            <a:pPr eaLnBrk="0" hangingPunct="0"/>
            <a:endParaRPr lang="zh-CN" altLang="en-US"/>
          </a:p>
        </p:txBody>
      </p:sp>
      <p:sp>
        <p:nvSpPr>
          <p:cNvPr id="26634" name="Line 12"/>
          <p:cNvSpPr>
            <a:spLocks noChangeShapeType="1"/>
          </p:cNvSpPr>
          <p:nvPr/>
        </p:nvSpPr>
        <p:spPr bwMode="auto">
          <a:xfrm flipH="1" flipV="1">
            <a:off x="5300663" y="4275139"/>
            <a:ext cx="747712" cy="723900"/>
          </a:xfrm>
          <a:prstGeom prst="line">
            <a:avLst/>
          </a:prstGeom>
          <a:noFill/>
          <a:ln w="12700">
            <a:solidFill>
              <a:srgbClr val="2E2C2C"/>
            </a:solidFill>
            <a:round/>
            <a:headEnd type="triangle" w="med" len="med"/>
          </a:ln>
          <a:extLst>
            <a:ext uri="{909E8E84-426E-40DD-AFC4-6F175D3DCCD1}">
              <a14:hiddenFill xmlns:a14="http://schemas.microsoft.com/office/drawing/2010/main">
                <a:noFill/>
              </a14:hiddenFill>
            </a:ext>
          </a:extLst>
        </p:spPr>
        <p:txBody>
          <a:bodyPr lIns="91432" tIns="45718" rIns="91432" bIns="45718"/>
          <a:lstStyle/>
          <a:p>
            <a:pPr eaLnBrk="0" hangingPunct="0"/>
            <a:endParaRPr lang="zh-CN" altLang="en-US"/>
          </a:p>
        </p:txBody>
      </p:sp>
      <p:sp>
        <p:nvSpPr>
          <p:cNvPr id="26635" name="Line 13"/>
          <p:cNvSpPr>
            <a:spLocks noChangeShapeType="1"/>
          </p:cNvSpPr>
          <p:nvPr/>
        </p:nvSpPr>
        <p:spPr bwMode="auto">
          <a:xfrm flipH="1">
            <a:off x="5549901" y="3608388"/>
            <a:ext cx="1198563" cy="0"/>
          </a:xfrm>
          <a:prstGeom prst="line">
            <a:avLst/>
          </a:prstGeom>
          <a:noFill/>
          <a:ln w="12700">
            <a:solidFill>
              <a:srgbClr val="2E2C2C"/>
            </a:solidFill>
            <a:round/>
            <a:headEnd type="triangle" w="med" len="med"/>
          </a:ln>
          <a:extLst>
            <a:ext uri="{909E8E84-426E-40DD-AFC4-6F175D3DCCD1}">
              <a14:hiddenFill xmlns:a14="http://schemas.microsoft.com/office/drawing/2010/main">
                <a:noFill/>
              </a14:hiddenFill>
            </a:ext>
          </a:extLst>
        </p:spPr>
        <p:txBody>
          <a:bodyPr lIns="91432" tIns="45718" rIns="91432" bIns="45718"/>
          <a:lstStyle/>
          <a:p>
            <a:pPr eaLnBrk="0" hangingPunct="0"/>
            <a:endParaRPr lang="zh-CN" altLang="en-US"/>
          </a:p>
        </p:txBody>
      </p:sp>
      <p:sp>
        <p:nvSpPr>
          <p:cNvPr id="26636" name="Oval 14"/>
          <p:cNvSpPr>
            <a:spLocks noChangeArrowheads="1"/>
          </p:cNvSpPr>
          <p:nvPr/>
        </p:nvSpPr>
        <p:spPr bwMode="auto">
          <a:xfrm flipH="1">
            <a:off x="4270381" y="3133730"/>
            <a:ext cx="1063625" cy="10636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26637" name="TextBox 12"/>
          <p:cNvSpPr txBox="1">
            <a:spLocks noChangeArrowheads="1"/>
          </p:cNvSpPr>
          <p:nvPr/>
        </p:nvSpPr>
        <p:spPr bwMode="auto">
          <a:xfrm flipH="1">
            <a:off x="6197601" y="1690691"/>
            <a:ext cx="8429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2"/>
                </a:solidFill>
                <a:latin typeface="微软雅黑" panose="020B0503020204020204" pitchFamily="34" charset="-122"/>
                <a:ea typeface="微软雅黑" panose="020B0503020204020204" pitchFamily="34" charset="-122"/>
              </a:rPr>
              <a:t>目标分支一</a:t>
            </a:r>
            <a:endParaRPr lang="en-US" altLang="zh-CN" sz="1600">
              <a:solidFill>
                <a:schemeClr val="accent2"/>
              </a:solidFill>
              <a:latin typeface="微软雅黑" panose="020B0503020204020204" pitchFamily="34" charset="-122"/>
              <a:ea typeface="微软雅黑" panose="020B0503020204020204" pitchFamily="34" charset="-122"/>
            </a:endParaRPr>
          </a:p>
        </p:txBody>
      </p:sp>
      <p:sp>
        <p:nvSpPr>
          <p:cNvPr id="26638" name="TextBox 13"/>
          <p:cNvSpPr txBox="1">
            <a:spLocks noChangeArrowheads="1"/>
          </p:cNvSpPr>
          <p:nvPr/>
        </p:nvSpPr>
        <p:spPr bwMode="auto">
          <a:xfrm flipH="1">
            <a:off x="6997700" y="3352803"/>
            <a:ext cx="819151"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2"/>
                </a:solidFill>
                <a:latin typeface="微软雅黑" panose="020B0503020204020204" pitchFamily="34" charset="-122"/>
                <a:ea typeface="微软雅黑" panose="020B0503020204020204" pitchFamily="34" charset="-122"/>
              </a:rPr>
              <a:t>目标分支二</a:t>
            </a:r>
            <a:endParaRPr lang="en-US" altLang="zh-CN" sz="1600">
              <a:solidFill>
                <a:schemeClr val="accent2"/>
              </a:solidFill>
              <a:latin typeface="微软雅黑" panose="020B0503020204020204" pitchFamily="34" charset="-122"/>
              <a:ea typeface="微软雅黑" panose="020B0503020204020204" pitchFamily="34" charset="-122"/>
            </a:endParaRPr>
          </a:p>
        </p:txBody>
      </p:sp>
      <p:sp>
        <p:nvSpPr>
          <p:cNvPr id="26639" name="TextBox 14"/>
          <p:cNvSpPr txBox="1">
            <a:spLocks noChangeArrowheads="1"/>
          </p:cNvSpPr>
          <p:nvPr/>
        </p:nvSpPr>
        <p:spPr bwMode="auto">
          <a:xfrm flipH="1">
            <a:off x="6119818" y="4978403"/>
            <a:ext cx="819151"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2"/>
                </a:solidFill>
                <a:latin typeface="微软雅黑" panose="020B0503020204020204" pitchFamily="34" charset="-122"/>
                <a:ea typeface="微软雅黑" panose="020B0503020204020204" pitchFamily="34" charset="-122"/>
              </a:rPr>
              <a:t>目标分支三</a:t>
            </a:r>
            <a:endParaRPr lang="en-US" altLang="zh-CN" sz="1600">
              <a:solidFill>
                <a:schemeClr val="accent2"/>
              </a:solidFill>
              <a:latin typeface="微软雅黑" panose="020B0503020204020204" pitchFamily="34" charset="-122"/>
              <a:ea typeface="微软雅黑" panose="020B0503020204020204" pitchFamily="34" charset="-122"/>
            </a:endParaRPr>
          </a:p>
        </p:txBody>
      </p:sp>
      <p:sp>
        <p:nvSpPr>
          <p:cNvPr id="26640" name="TextBox 15"/>
          <p:cNvSpPr txBox="1">
            <a:spLocks noChangeArrowheads="1"/>
          </p:cNvSpPr>
          <p:nvPr/>
        </p:nvSpPr>
        <p:spPr bwMode="auto">
          <a:xfrm flipH="1">
            <a:off x="4270375" y="3317881"/>
            <a:ext cx="1030288"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进一步目标</a:t>
            </a:r>
            <a:endParaRPr lang="en-US" altLang="zh-CN" sz="2000">
              <a:solidFill>
                <a:schemeClr val="accent2"/>
              </a:solidFill>
              <a:latin typeface="微软雅黑" panose="020B0503020204020204" pitchFamily="34" charset="-122"/>
              <a:ea typeface="微软雅黑" panose="020B0503020204020204" pitchFamily="34" charset="-122"/>
            </a:endParaRPr>
          </a:p>
        </p:txBody>
      </p:sp>
      <p:sp>
        <p:nvSpPr>
          <p:cNvPr id="26641" name="TextBox 16"/>
          <p:cNvSpPr txBox="1">
            <a:spLocks noChangeArrowheads="1"/>
          </p:cNvSpPr>
          <p:nvPr/>
        </p:nvSpPr>
        <p:spPr bwMode="auto">
          <a:xfrm>
            <a:off x="7064379" y="1444627"/>
            <a:ext cx="2789239"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6642" name="TextBox 17"/>
          <p:cNvSpPr txBox="1">
            <a:spLocks noChangeArrowheads="1"/>
          </p:cNvSpPr>
          <p:nvPr/>
        </p:nvSpPr>
        <p:spPr bwMode="auto">
          <a:xfrm>
            <a:off x="7834315" y="3238503"/>
            <a:ext cx="271621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6643" name="TextBox 18"/>
          <p:cNvSpPr txBox="1">
            <a:spLocks noChangeArrowheads="1"/>
          </p:cNvSpPr>
          <p:nvPr/>
        </p:nvSpPr>
        <p:spPr bwMode="auto">
          <a:xfrm>
            <a:off x="7027863" y="4999041"/>
            <a:ext cx="271621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6644" name="Oval 6"/>
          <p:cNvSpPr>
            <a:spLocks noChangeArrowheads="1"/>
          </p:cNvSpPr>
          <p:nvPr/>
        </p:nvSpPr>
        <p:spPr bwMode="auto">
          <a:xfrm flipH="1">
            <a:off x="2133601" y="3016255"/>
            <a:ext cx="1300163" cy="1298575"/>
          </a:xfrm>
          <a:prstGeom prst="ellipse">
            <a:avLst/>
          </a:prstGeom>
          <a:solidFill>
            <a:srgbClr val="DADADB"/>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26645" name="Oval 14"/>
          <p:cNvSpPr>
            <a:spLocks noChangeArrowheads="1"/>
          </p:cNvSpPr>
          <p:nvPr/>
        </p:nvSpPr>
        <p:spPr bwMode="auto">
          <a:xfrm flipH="1">
            <a:off x="2251081" y="3133730"/>
            <a:ext cx="1063625" cy="10636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26646" name="TextBox 21"/>
          <p:cNvSpPr txBox="1">
            <a:spLocks noChangeArrowheads="1"/>
          </p:cNvSpPr>
          <p:nvPr/>
        </p:nvSpPr>
        <p:spPr bwMode="auto">
          <a:xfrm flipH="1">
            <a:off x="2422528" y="3317881"/>
            <a:ext cx="7207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初步目标</a:t>
            </a:r>
            <a:endParaRPr lang="en-US" altLang="zh-CN" sz="2000">
              <a:solidFill>
                <a:schemeClr val="accent2"/>
              </a:solidFill>
              <a:latin typeface="微软雅黑" panose="020B0503020204020204" pitchFamily="34" charset="-122"/>
              <a:ea typeface="微软雅黑" panose="020B0503020204020204" pitchFamily="34" charset="-122"/>
            </a:endParaRPr>
          </a:p>
        </p:txBody>
      </p:sp>
      <p:sp>
        <p:nvSpPr>
          <p:cNvPr id="26647" name="右箭头 22"/>
          <p:cNvSpPr>
            <a:spLocks noChangeArrowheads="1"/>
          </p:cNvSpPr>
          <p:nvPr/>
        </p:nvSpPr>
        <p:spPr bwMode="auto">
          <a:xfrm>
            <a:off x="3659188" y="3556006"/>
            <a:ext cx="263525" cy="220663"/>
          </a:xfrm>
          <a:prstGeom prst="rightArrow">
            <a:avLst>
              <a:gd name="adj1" fmla="val 50000"/>
              <a:gd name="adj2" fmla="val 5002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solidFill>
                <a:schemeClr val="accent1"/>
              </a:solidFill>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 calcmode="lin" valueType="num">
                                      <p:cBhvr>
                                        <p:cTn id="7" dur="4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6626"/>
                                        </p:tgtEl>
                                        <p:attrNameLst>
                                          <p:attrName>ppt_y</p:attrName>
                                        </p:attrNameLst>
                                      </p:cBhvr>
                                      <p:tavLst>
                                        <p:tav tm="0">
                                          <p:val>
                                            <p:strVal val="#ppt_y"/>
                                          </p:val>
                                        </p:tav>
                                        <p:tav tm="100000">
                                          <p:val>
                                            <p:strVal val="#ppt_y"/>
                                          </p:val>
                                        </p:tav>
                                      </p:tavLst>
                                    </p:anim>
                                    <p:anim calcmode="lin" valueType="num">
                                      <p:cBhvr>
                                        <p:cTn id="9" dur="4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6626"/>
                                        </p:tgtEl>
                                      </p:cBhvr>
                                    </p:animEffect>
                                  </p:childTnLst>
                                </p:cTn>
                              </p:par>
                            </p:childTnLst>
                          </p:cTn>
                        </p:par>
                        <p:par>
                          <p:cTn id="12" fill="hold">
                            <p:stCondLst>
                              <p:cond delay="720"/>
                            </p:stCondLst>
                            <p:childTnLst>
                              <p:par>
                                <p:cTn id="13" presetID="10" presetClass="entr" presetSubtype="0" fill="hold" grpId="0" nodeType="afterEffect">
                                  <p:stCondLst>
                                    <p:cond delay="0"/>
                                  </p:stCondLst>
                                  <p:childTnLst>
                                    <p:set>
                                      <p:cBhvr>
                                        <p:cTn id="14" dur="1" fill="hold">
                                          <p:stCondLst>
                                            <p:cond delay="0"/>
                                          </p:stCondLst>
                                        </p:cTn>
                                        <p:tgtEl>
                                          <p:spTgt spid="26645"/>
                                        </p:tgtEl>
                                        <p:attrNameLst>
                                          <p:attrName>style.visibility</p:attrName>
                                        </p:attrNameLst>
                                      </p:cBhvr>
                                      <p:to>
                                        <p:strVal val="visible"/>
                                      </p:to>
                                    </p:set>
                                    <p:anim calcmode="lin" valueType="num">
                                      <p:cBhvr>
                                        <p:cTn id="15" dur="500" fill="hold"/>
                                        <p:tgtEl>
                                          <p:spTgt spid="26645"/>
                                        </p:tgtEl>
                                        <p:attrNameLst>
                                          <p:attrName>ppt_w</p:attrName>
                                        </p:attrNameLst>
                                      </p:cBhvr>
                                      <p:tavLst>
                                        <p:tav tm="0">
                                          <p:val>
                                            <p:fltVal val="0"/>
                                          </p:val>
                                        </p:tav>
                                        <p:tav tm="100000">
                                          <p:val>
                                            <p:strVal val="#ppt_w"/>
                                          </p:val>
                                        </p:tav>
                                      </p:tavLst>
                                    </p:anim>
                                    <p:anim calcmode="lin" valueType="num">
                                      <p:cBhvr>
                                        <p:cTn id="16" dur="500" fill="hold"/>
                                        <p:tgtEl>
                                          <p:spTgt spid="26645"/>
                                        </p:tgtEl>
                                        <p:attrNameLst>
                                          <p:attrName>ppt_h</p:attrName>
                                        </p:attrNameLst>
                                      </p:cBhvr>
                                      <p:tavLst>
                                        <p:tav tm="0">
                                          <p:val>
                                            <p:fltVal val="0"/>
                                          </p:val>
                                        </p:tav>
                                        <p:tav tm="100000">
                                          <p:val>
                                            <p:strVal val="#ppt_h"/>
                                          </p:val>
                                        </p:tav>
                                      </p:tavLst>
                                    </p:anim>
                                    <p:animEffect transition="in" filter="fade">
                                      <p:cBhvr>
                                        <p:cTn id="17" dur="500"/>
                                        <p:tgtEl>
                                          <p:spTgt spid="2664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644"/>
                                        </p:tgtEl>
                                        <p:attrNameLst>
                                          <p:attrName>style.visibility</p:attrName>
                                        </p:attrNameLst>
                                      </p:cBhvr>
                                      <p:to>
                                        <p:strVal val="visible"/>
                                      </p:to>
                                    </p:set>
                                    <p:anim calcmode="lin" valueType="num">
                                      <p:cBhvr>
                                        <p:cTn id="20" dur="500" fill="hold"/>
                                        <p:tgtEl>
                                          <p:spTgt spid="26644"/>
                                        </p:tgtEl>
                                        <p:attrNameLst>
                                          <p:attrName>ppt_w</p:attrName>
                                        </p:attrNameLst>
                                      </p:cBhvr>
                                      <p:tavLst>
                                        <p:tav tm="0">
                                          <p:val>
                                            <p:fltVal val="0"/>
                                          </p:val>
                                        </p:tav>
                                        <p:tav tm="100000">
                                          <p:val>
                                            <p:strVal val="#ppt_w"/>
                                          </p:val>
                                        </p:tav>
                                      </p:tavLst>
                                    </p:anim>
                                    <p:anim calcmode="lin" valueType="num">
                                      <p:cBhvr>
                                        <p:cTn id="21" dur="500" fill="hold"/>
                                        <p:tgtEl>
                                          <p:spTgt spid="26644"/>
                                        </p:tgtEl>
                                        <p:attrNameLst>
                                          <p:attrName>ppt_h</p:attrName>
                                        </p:attrNameLst>
                                      </p:cBhvr>
                                      <p:tavLst>
                                        <p:tav tm="0">
                                          <p:val>
                                            <p:fltVal val="0"/>
                                          </p:val>
                                        </p:tav>
                                        <p:tav tm="100000">
                                          <p:val>
                                            <p:strVal val="#ppt_h"/>
                                          </p:val>
                                        </p:tav>
                                      </p:tavLst>
                                    </p:anim>
                                    <p:animEffect transition="in" filter="fade">
                                      <p:cBhvr>
                                        <p:cTn id="22" dur="500"/>
                                        <p:tgtEl>
                                          <p:spTgt spid="26644"/>
                                        </p:tgtEl>
                                      </p:cBhvr>
                                    </p:animEffect>
                                  </p:childTnLst>
                                </p:cTn>
                              </p:par>
                            </p:childTnLst>
                          </p:cTn>
                        </p:par>
                        <p:par>
                          <p:cTn id="23" fill="hold">
                            <p:stCondLst>
                              <p:cond delay="1220"/>
                            </p:stCondLst>
                            <p:childTnLst>
                              <p:par>
                                <p:cTn id="24" presetID="31" presetClass="entr" presetSubtype="0" fill="hold" grpId="0" nodeType="afterEffect">
                                  <p:stCondLst>
                                    <p:cond delay="0"/>
                                  </p:stCondLst>
                                  <p:childTnLst>
                                    <p:set>
                                      <p:cBhvr>
                                        <p:cTn id="25" dur="1" fill="hold">
                                          <p:stCondLst>
                                            <p:cond delay="0"/>
                                          </p:stCondLst>
                                        </p:cTn>
                                        <p:tgtEl>
                                          <p:spTgt spid="26646"/>
                                        </p:tgtEl>
                                        <p:attrNameLst>
                                          <p:attrName>style.visibility</p:attrName>
                                        </p:attrNameLst>
                                      </p:cBhvr>
                                      <p:to>
                                        <p:strVal val="visible"/>
                                      </p:to>
                                    </p:set>
                                    <p:anim calcmode="lin" valueType="num">
                                      <p:cBhvr>
                                        <p:cTn id="26" dur="300" fill="hold"/>
                                        <p:tgtEl>
                                          <p:spTgt spid="26646"/>
                                        </p:tgtEl>
                                        <p:attrNameLst>
                                          <p:attrName>ppt_w</p:attrName>
                                        </p:attrNameLst>
                                      </p:cBhvr>
                                      <p:tavLst>
                                        <p:tav tm="0">
                                          <p:val>
                                            <p:fltVal val="0"/>
                                          </p:val>
                                        </p:tav>
                                        <p:tav tm="100000">
                                          <p:val>
                                            <p:strVal val="#ppt_w"/>
                                          </p:val>
                                        </p:tav>
                                      </p:tavLst>
                                    </p:anim>
                                    <p:anim calcmode="lin" valueType="num">
                                      <p:cBhvr>
                                        <p:cTn id="27" dur="300" fill="hold"/>
                                        <p:tgtEl>
                                          <p:spTgt spid="26646"/>
                                        </p:tgtEl>
                                        <p:attrNameLst>
                                          <p:attrName>ppt_h</p:attrName>
                                        </p:attrNameLst>
                                      </p:cBhvr>
                                      <p:tavLst>
                                        <p:tav tm="0">
                                          <p:val>
                                            <p:fltVal val="0"/>
                                          </p:val>
                                        </p:tav>
                                        <p:tav tm="100000">
                                          <p:val>
                                            <p:strVal val="#ppt_h"/>
                                          </p:val>
                                        </p:tav>
                                      </p:tavLst>
                                    </p:anim>
                                    <p:anim calcmode="lin" valueType="num">
                                      <p:cBhvr>
                                        <p:cTn id="28" dur="300" fill="hold"/>
                                        <p:tgtEl>
                                          <p:spTgt spid="26646"/>
                                        </p:tgtEl>
                                        <p:attrNameLst>
                                          <p:attrName>style.rotation</p:attrName>
                                        </p:attrNameLst>
                                      </p:cBhvr>
                                      <p:tavLst>
                                        <p:tav tm="0">
                                          <p:val>
                                            <p:fltVal val="90"/>
                                          </p:val>
                                        </p:tav>
                                        <p:tav tm="100000">
                                          <p:val>
                                            <p:fltVal val="0"/>
                                          </p:val>
                                        </p:tav>
                                      </p:tavLst>
                                    </p:anim>
                                    <p:animEffect transition="in" filter="fade">
                                      <p:cBhvr>
                                        <p:cTn id="29" dur="300"/>
                                        <p:tgtEl>
                                          <p:spTgt spid="26646"/>
                                        </p:tgtEl>
                                      </p:cBhvr>
                                    </p:animEffect>
                                  </p:childTnLst>
                                </p:cTn>
                              </p:par>
                            </p:childTnLst>
                          </p:cTn>
                        </p:par>
                        <p:par>
                          <p:cTn id="30" fill="hold">
                            <p:stCondLst>
                              <p:cond delay="1720"/>
                            </p:stCondLst>
                            <p:childTnLst>
                              <p:par>
                                <p:cTn id="31" presetID="2" presetClass="entr" presetSubtype="8" fill="hold" grpId="0" nodeType="afterEffect">
                                  <p:stCondLst>
                                    <p:cond delay="0"/>
                                  </p:stCondLst>
                                  <p:childTnLst>
                                    <p:set>
                                      <p:cBhvr>
                                        <p:cTn id="32" dur="1" fill="hold">
                                          <p:stCondLst>
                                            <p:cond delay="0"/>
                                          </p:stCondLst>
                                        </p:cTn>
                                        <p:tgtEl>
                                          <p:spTgt spid="26647"/>
                                        </p:tgtEl>
                                        <p:attrNameLst>
                                          <p:attrName>style.visibility</p:attrName>
                                        </p:attrNameLst>
                                      </p:cBhvr>
                                      <p:to>
                                        <p:strVal val="visible"/>
                                      </p:to>
                                    </p:set>
                                    <p:anim calcmode="lin" valueType="num">
                                      <p:cBhvr additive="base">
                                        <p:cTn id="33" dur="300" fill="hold"/>
                                        <p:tgtEl>
                                          <p:spTgt spid="26647"/>
                                        </p:tgtEl>
                                        <p:attrNameLst>
                                          <p:attrName>ppt_x</p:attrName>
                                        </p:attrNameLst>
                                      </p:cBhvr>
                                      <p:tavLst>
                                        <p:tav tm="0">
                                          <p:val>
                                            <p:strVal val="0-#ppt_w/2"/>
                                          </p:val>
                                        </p:tav>
                                        <p:tav tm="100000">
                                          <p:val>
                                            <p:strVal val="#ppt_x"/>
                                          </p:val>
                                        </p:tav>
                                      </p:tavLst>
                                    </p:anim>
                                    <p:anim calcmode="lin" valueType="num">
                                      <p:cBhvr additive="base">
                                        <p:cTn id="34" dur="300" fill="hold"/>
                                        <p:tgtEl>
                                          <p:spTgt spid="26647"/>
                                        </p:tgtEl>
                                        <p:attrNameLst>
                                          <p:attrName>ppt_y</p:attrName>
                                        </p:attrNameLst>
                                      </p:cBhvr>
                                      <p:tavLst>
                                        <p:tav tm="0">
                                          <p:val>
                                            <p:strVal val="#ppt_y"/>
                                          </p:val>
                                        </p:tav>
                                        <p:tav tm="100000">
                                          <p:val>
                                            <p:strVal val="#ppt_y"/>
                                          </p:val>
                                        </p:tav>
                                      </p:tavLst>
                                    </p:anim>
                                  </p:childTnLst>
                                </p:cTn>
                              </p:par>
                            </p:childTnLst>
                          </p:cTn>
                        </p:par>
                        <p:par>
                          <p:cTn id="35" fill="hold">
                            <p:stCondLst>
                              <p:cond delay="2220"/>
                            </p:stCondLst>
                            <p:childTnLst>
                              <p:par>
                                <p:cTn id="36" presetID="52" presetClass="entr" presetSubtype="0" fill="hold" grpId="0" nodeType="afterEffect">
                                  <p:stCondLst>
                                    <p:cond delay="0"/>
                                  </p:stCondLst>
                                  <p:childTnLst>
                                    <p:set>
                                      <p:cBhvr>
                                        <p:cTn id="37" dur="1" fill="hold">
                                          <p:stCondLst>
                                            <p:cond delay="0"/>
                                          </p:stCondLst>
                                        </p:cTn>
                                        <p:tgtEl>
                                          <p:spTgt spid="26636"/>
                                        </p:tgtEl>
                                        <p:attrNameLst>
                                          <p:attrName>style.visibility</p:attrName>
                                        </p:attrNameLst>
                                      </p:cBhvr>
                                      <p:to>
                                        <p:strVal val="visible"/>
                                      </p:to>
                                    </p:set>
                                    <p:animScale>
                                      <p:cBhvr>
                                        <p:cTn id="38" dur="1000" decel="50000" fill="hold">
                                          <p:stCondLst>
                                            <p:cond delay="0"/>
                                          </p:stCondLst>
                                        </p:cTn>
                                        <p:tgtEl>
                                          <p:spTgt spid="266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9" dur="1000" decel="50000" fill="hold">
                                          <p:stCondLst>
                                            <p:cond delay="0"/>
                                          </p:stCondLst>
                                        </p:cTn>
                                        <p:tgtEl>
                                          <p:spTgt spid="26636"/>
                                        </p:tgtEl>
                                        <p:attrNameLst>
                                          <p:attrName>ppt_x</p:attrName>
                                          <p:attrName>ppt_y</p:attrName>
                                        </p:attrNameLst>
                                      </p:cBhvr>
                                      <p:rCtr x="0" y="0"/>
                                    </p:animMotion>
                                    <p:animEffect transition="in" filter="fade">
                                      <p:cBhvr>
                                        <p:cTn id="40" dur="1000"/>
                                        <p:tgtEl>
                                          <p:spTgt spid="26636"/>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26628"/>
                                        </p:tgtEl>
                                        <p:attrNameLst>
                                          <p:attrName>style.visibility</p:attrName>
                                        </p:attrNameLst>
                                      </p:cBhvr>
                                      <p:to>
                                        <p:strVal val="visible"/>
                                      </p:to>
                                    </p:set>
                                    <p:animScale>
                                      <p:cBhvr>
                                        <p:cTn id="43" dur="1000" decel="50000" fill="hold">
                                          <p:stCondLst>
                                            <p:cond delay="0"/>
                                          </p:stCondLst>
                                        </p:cTn>
                                        <p:tgtEl>
                                          <p:spTgt spid="266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4" dur="1000" decel="50000" fill="hold">
                                          <p:stCondLst>
                                            <p:cond delay="0"/>
                                          </p:stCondLst>
                                        </p:cTn>
                                        <p:tgtEl>
                                          <p:spTgt spid="26628"/>
                                        </p:tgtEl>
                                        <p:attrNameLst>
                                          <p:attrName>ppt_x</p:attrName>
                                          <p:attrName>ppt_y</p:attrName>
                                        </p:attrNameLst>
                                      </p:cBhvr>
                                      <p:rCtr x="0" y="0"/>
                                    </p:animMotion>
                                    <p:animEffect transition="in" filter="fade">
                                      <p:cBhvr>
                                        <p:cTn id="45" dur="1000"/>
                                        <p:tgtEl>
                                          <p:spTgt spid="26628"/>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26640"/>
                                        </p:tgtEl>
                                        <p:attrNameLst>
                                          <p:attrName>style.visibility</p:attrName>
                                        </p:attrNameLst>
                                      </p:cBhvr>
                                      <p:to>
                                        <p:strVal val="visible"/>
                                      </p:to>
                                    </p:set>
                                    <p:animScale>
                                      <p:cBhvr>
                                        <p:cTn id="48" dur="1000" decel="50000" fill="hold">
                                          <p:stCondLst>
                                            <p:cond delay="0"/>
                                          </p:stCondLst>
                                        </p:cTn>
                                        <p:tgtEl>
                                          <p:spTgt spid="266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9" dur="1000" decel="50000" fill="hold">
                                          <p:stCondLst>
                                            <p:cond delay="0"/>
                                          </p:stCondLst>
                                        </p:cTn>
                                        <p:tgtEl>
                                          <p:spTgt spid="26640"/>
                                        </p:tgtEl>
                                        <p:attrNameLst>
                                          <p:attrName>ppt_x</p:attrName>
                                          <p:attrName>ppt_y</p:attrName>
                                        </p:attrNameLst>
                                      </p:cBhvr>
                                      <p:rCtr x="0" y="0"/>
                                    </p:animMotion>
                                    <p:animEffect transition="in" filter="fade">
                                      <p:cBhvr>
                                        <p:cTn id="50" dur="1000"/>
                                        <p:tgtEl>
                                          <p:spTgt spid="26640"/>
                                        </p:tgtEl>
                                      </p:cBhvr>
                                    </p:animEffect>
                                  </p:childTnLst>
                                </p:cTn>
                              </p:par>
                            </p:childTnLst>
                          </p:cTn>
                        </p:par>
                        <p:par>
                          <p:cTn id="51" fill="hold">
                            <p:stCondLst>
                              <p:cond delay="3220"/>
                            </p:stCondLst>
                            <p:childTnLst>
                              <p:par>
                                <p:cTn id="52" presetID="22" presetClass="entr" presetSubtype="8" fill="hold" nodeType="afterEffect">
                                  <p:stCondLst>
                                    <p:cond delay="0"/>
                                  </p:stCondLst>
                                  <p:childTnLst>
                                    <p:set>
                                      <p:cBhvr>
                                        <p:cTn id="53" dur="1" fill="hold">
                                          <p:stCondLst>
                                            <p:cond delay="0"/>
                                          </p:stCondLst>
                                        </p:cTn>
                                        <p:tgtEl>
                                          <p:spTgt spid="26633"/>
                                        </p:tgtEl>
                                        <p:attrNameLst>
                                          <p:attrName>style.visibility</p:attrName>
                                        </p:attrNameLst>
                                      </p:cBhvr>
                                      <p:to>
                                        <p:strVal val="visible"/>
                                      </p:to>
                                    </p:set>
                                    <p:animEffect transition="in" filter="wipe(left)">
                                      <p:cBhvr>
                                        <p:cTn id="54" dur="500"/>
                                        <p:tgtEl>
                                          <p:spTgt spid="26633"/>
                                        </p:tgtEl>
                                      </p:cBhvr>
                                    </p:animEffect>
                                  </p:childTnLst>
                                </p:cTn>
                              </p:par>
                              <p:par>
                                <p:cTn id="55" presetID="22" presetClass="entr" presetSubtype="8" fill="hold" nodeType="withEffect">
                                  <p:stCondLst>
                                    <p:cond delay="0"/>
                                  </p:stCondLst>
                                  <p:childTnLst>
                                    <p:set>
                                      <p:cBhvr>
                                        <p:cTn id="56" dur="1" fill="hold">
                                          <p:stCondLst>
                                            <p:cond delay="0"/>
                                          </p:stCondLst>
                                        </p:cTn>
                                        <p:tgtEl>
                                          <p:spTgt spid="26635"/>
                                        </p:tgtEl>
                                        <p:attrNameLst>
                                          <p:attrName>style.visibility</p:attrName>
                                        </p:attrNameLst>
                                      </p:cBhvr>
                                      <p:to>
                                        <p:strVal val="visible"/>
                                      </p:to>
                                    </p:set>
                                    <p:animEffect transition="in" filter="wipe(left)">
                                      <p:cBhvr>
                                        <p:cTn id="57" dur="500"/>
                                        <p:tgtEl>
                                          <p:spTgt spid="26635"/>
                                        </p:tgtEl>
                                      </p:cBhvr>
                                    </p:animEffect>
                                  </p:childTnLst>
                                </p:cTn>
                              </p:par>
                              <p:par>
                                <p:cTn id="58" presetID="22" presetClass="entr" presetSubtype="8" fill="hold" nodeType="withEffect">
                                  <p:stCondLst>
                                    <p:cond delay="0"/>
                                  </p:stCondLst>
                                  <p:childTnLst>
                                    <p:set>
                                      <p:cBhvr>
                                        <p:cTn id="59" dur="1" fill="hold">
                                          <p:stCondLst>
                                            <p:cond delay="0"/>
                                          </p:stCondLst>
                                        </p:cTn>
                                        <p:tgtEl>
                                          <p:spTgt spid="26634"/>
                                        </p:tgtEl>
                                        <p:attrNameLst>
                                          <p:attrName>style.visibility</p:attrName>
                                        </p:attrNameLst>
                                      </p:cBhvr>
                                      <p:to>
                                        <p:strVal val="visible"/>
                                      </p:to>
                                    </p:set>
                                    <p:animEffect transition="in" filter="wipe(left)">
                                      <p:cBhvr>
                                        <p:cTn id="60" dur="500"/>
                                        <p:tgtEl>
                                          <p:spTgt spid="26634"/>
                                        </p:tgtEl>
                                      </p:cBhvr>
                                    </p:animEffect>
                                  </p:childTnLst>
                                </p:cTn>
                              </p:par>
                            </p:childTnLst>
                          </p:cTn>
                        </p:par>
                        <p:par>
                          <p:cTn id="61" fill="hold">
                            <p:stCondLst>
                              <p:cond delay="3720"/>
                            </p:stCondLst>
                            <p:childTnLst>
                              <p:par>
                                <p:cTn id="62" presetID="22" presetClass="entr" presetSubtype="1" fill="hold" nodeType="afterEffect">
                                  <p:stCondLst>
                                    <p:cond delay="0"/>
                                  </p:stCondLst>
                                  <p:childTnLst>
                                    <p:set>
                                      <p:cBhvr>
                                        <p:cTn id="63" dur="1" fill="hold">
                                          <p:stCondLst>
                                            <p:cond delay="0"/>
                                          </p:stCondLst>
                                        </p:cTn>
                                        <p:tgtEl>
                                          <p:spTgt spid="26629"/>
                                        </p:tgtEl>
                                        <p:attrNameLst>
                                          <p:attrName>style.visibility</p:attrName>
                                        </p:attrNameLst>
                                      </p:cBhvr>
                                      <p:to>
                                        <p:strVal val="visible"/>
                                      </p:to>
                                    </p:set>
                                    <p:animEffect transition="in" filter="wipe(up)">
                                      <p:cBhvr>
                                        <p:cTn id="64" dur="500"/>
                                        <p:tgtEl>
                                          <p:spTgt spid="26629"/>
                                        </p:tgtEl>
                                      </p:cBhvr>
                                    </p:animEffect>
                                  </p:childTnLst>
                                </p:cTn>
                              </p:par>
                            </p:childTnLst>
                          </p:cTn>
                        </p:par>
                        <p:par>
                          <p:cTn id="65" fill="hold">
                            <p:stCondLst>
                              <p:cond delay="4220"/>
                            </p:stCondLst>
                            <p:childTnLst>
                              <p:par>
                                <p:cTn id="66" presetID="52" presetClass="entr" presetSubtype="0" fill="hold" grpId="0" nodeType="afterEffect">
                                  <p:stCondLst>
                                    <p:cond delay="0"/>
                                  </p:stCondLst>
                                  <p:childTnLst>
                                    <p:set>
                                      <p:cBhvr>
                                        <p:cTn id="67" dur="1" fill="hold">
                                          <p:stCondLst>
                                            <p:cond delay="0"/>
                                          </p:stCondLst>
                                        </p:cTn>
                                        <p:tgtEl>
                                          <p:spTgt spid="26630"/>
                                        </p:tgtEl>
                                        <p:attrNameLst>
                                          <p:attrName>style.visibility</p:attrName>
                                        </p:attrNameLst>
                                      </p:cBhvr>
                                      <p:to>
                                        <p:strVal val="visible"/>
                                      </p:to>
                                    </p:set>
                                    <p:animScale>
                                      <p:cBhvr>
                                        <p:cTn id="68" dur="1000" decel="50000" fill="hold">
                                          <p:stCondLst>
                                            <p:cond delay="0"/>
                                          </p:stCondLst>
                                        </p:cTn>
                                        <p:tgtEl>
                                          <p:spTgt spid="266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9" dur="1000" decel="50000" fill="hold">
                                          <p:stCondLst>
                                            <p:cond delay="0"/>
                                          </p:stCondLst>
                                        </p:cTn>
                                        <p:tgtEl>
                                          <p:spTgt spid="26630"/>
                                        </p:tgtEl>
                                        <p:attrNameLst>
                                          <p:attrName>ppt_x</p:attrName>
                                          <p:attrName>ppt_y</p:attrName>
                                        </p:attrNameLst>
                                      </p:cBhvr>
                                      <p:rCtr x="0" y="0"/>
                                    </p:animMotion>
                                    <p:animEffect transition="in" filter="fade">
                                      <p:cBhvr>
                                        <p:cTn id="70" dur="1000"/>
                                        <p:tgtEl>
                                          <p:spTgt spid="26630"/>
                                        </p:tgtEl>
                                      </p:cBhvr>
                                    </p:animEffect>
                                  </p:childTnLst>
                                </p:cTn>
                              </p:par>
                              <p:par>
                                <p:cTn id="71" presetID="52" presetClass="entr" presetSubtype="0" fill="hold" grpId="0" nodeType="withEffect">
                                  <p:stCondLst>
                                    <p:cond delay="200"/>
                                  </p:stCondLst>
                                  <p:childTnLst>
                                    <p:set>
                                      <p:cBhvr>
                                        <p:cTn id="72" dur="1" fill="hold">
                                          <p:stCondLst>
                                            <p:cond delay="0"/>
                                          </p:stCondLst>
                                        </p:cTn>
                                        <p:tgtEl>
                                          <p:spTgt spid="26631"/>
                                        </p:tgtEl>
                                        <p:attrNameLst>
                                          <p:attrName>style.visibility</p:attrName>
                                        </p:attrNameLst>
                                      </p:cBhvr>
                                      <p:to>
                                        <p:strVal val="visible"/>
                                      </p:to>
                                    </p:set>
                                    <p:animScale>
                                      <p:cBhvr>
                                        <p:cTn id="73" dur="1000" decel="50000" fill="hold">
                                          <p:stCondLst>
                                            <p:cond delay="0"/>
                                          </p:stCondLst>
                                        </p:cTn>
                                        <p:tgtEl>
                                          <p:spTgt spid="266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4" dur="1000" decel="50000" fill="hold">
                                          <p:stCondLst>
                                            <p:cond delay="0"/>
                                          </p:stCondLst>
                                        </p:cTn>
                                        <p:tgtEl>
                                          <p:spTgt spid="26631"/>
                                        </p:tgtEl>
                                        <p:attrNameLst>
                                          <p:attrName>ppt_x</p:attrName>
                                          <p:attrName>ppt_y</p:attrName>
                                        </p:attrNameLst>
                                      </p:cBhvr>
                                      <p:rCtr x="0" y="0"/>
                                    </p:animMotion>
                                    <p:animEffect transition="in" filter="fade">
                                      <p:cBhvr>
                                        <p:cTn id="75" dur="1000"/>
                                        <p:tgtEl>
                                          <p:spTgt spid="26631"/>
                                        </p:tgtEl>
                                      </p:cBhvr>
                                    </p:animEffect>
                                  </p:childTnLst>
                                </p:cTn>
                              </p:par>
                              <p:par>
                                <p:cTn id="76" presetID="52" presetClass="entr" presetSubtype="0" fill="hold" grpId="0" nodeType="withEffect">
                                  <p:stCondLst>
                                    <p:cond delay="400"/>
                                  </p:stCondLst>
                                  <p:childTnLst>
                                    <p:set>
                                      <p:cBhvr>
                                        <p:cTn id="77" dur="1" fill="hold">
                                          <p:stCondLst>
                                            <p:cond delay="0"/>
                                          </p:stCondLst>
                                        </p:cTn>
                                        <p:tgtEl>
                                          <p:spTgt spid="26632"/>
                                        </p:tgtEl>
                                        <p:attrNameLst>
                                          <p:attrName>style.visibility</p:attrName>
                                        </p:attrNameLst>
                                      </p:cBhvr>
                                      <p:to>
                                        <p:strVal val="visible"/>
                                      </p:to>
                                    </p:set>
                                    <p:animScale>
                                      <p:cBhvr>
                                        <p:cTn id="78" dur="1000" decel="50000" fill="hold">
                                          <p:stCondLst>
                                            <p:cond delay="0"/>
                                          </p:stCondLst>
                                        </p:cTn>
                                        <p:tgtEl>
                                          <p:spTgt spid="266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9" dur="1000" decel="50000" fill="hold">
                                          <p:stCondLst>
                                            <p:cond delay="0"/>
                                          </p:stCondLst>
                                        </p:cTn>
                                        <p:tgtEl>
                                          <p:spTgt spid="26632"/>
                                        </p:tgtEl>
                                        <p:attrNameLst>
                                          <p:attrName>ppt_x</p:attrName>
                                          <p:attrName>ppt_y</p:attrName>
                                        </p:attrNameLst>
                                      </p:cBhvr>
                                      <p:rCtr x="0" y="0"/>
                                    </p:animMotion>
                                    <p:animEffect transition="in" filter="fade">
                                      <p:cBhvr>
                                        <p:cTn id="80" dur="1000"/>
                                        <p:tgtEl>
                                          <p:spTgt spid="26632"/>
                                        </p:tgtEl>
                                      </p:cBhvr>
                                    </p:animEffect>
                                  </p:childTnLst>
                                </p:cTn>
                              </p:par>
                            </p:childTnLst>
                          </p:cTn>
                        </p:par>
                        <p:par>
                          <p:cTn id="81" fill="hold">
                            <p:stCondLst>
                              <p:cond delay="5220"/>
                            </p:stCondLst>
                            <p:childTnLst>
                              <p:par>
                                <p:cTn id="82" presetID="31" presetClass="entr" presetSubtype="0" fill="hold" grpId="0" nodeType="afterEffect">
                                  <p:stCondLst>
                                    <p:cond delay="0"/>
                                  </p:stCondLst>
                                  <p:childTnLst>
                                    <p:set>
                                      <p:cBhvr>
                                        <p:cTn id="83" dur="1" fill="hold">
                                          <p:stCondLst>
                                            <p:cond delay="0"/>
                                          </p:stCondLst>
                                        </p:cTn>
                                        <p:tgtEl>
                                          <p:spTgt spid="26637"/>
                                        </p:tgtEl>
                                        <p:attrNameLst>
                                          <p:attrName>style.visibility</p:attrName>
                                        </p:attrNameLst>
                                      </p:cBhvr>
                                      <p:to>
                                        <p:strVal val="visible"/>
                                      </p:to>
                                    </p:set>
                                    <p:anim calcmode="lin" valueType="num">
                                      <p:cBhvr>
                                        <p:cTn id="84" dur="300" fill="hold"/>
                                        <p:tgtEl>
                                          <p:spTgt spid="26637"/>
                                        </p:tgtEl>
                                        <p:attrNameLst>
                                          <p:attrName>ppt_w</p:attrName>
                                        </p:attrNameLst>
                                      </p:cBhvr>
                                      <p:tavLst>
                                        <p:tav tm="0">
                                          <p:val>
                                            <p:fltVal val="0"/>
                                          </p:val>
                                        </p:tav>
                                        <p:tav tm="100000">
                                          <p:val>
                                            <p:strVal val="#ppt_w"/>
                                          </p:val>
                                        </p:tav>
                                      </p:tavLst>
                                    </p:anim>
                                    <p:anim calcmode="lin" valueType="num">
                                      <p:cBhvr>
                                        <p:cTn id="85" dur="300" fill="hold"/>
                                        <p:tgtEl>
                                          <p:spTgt spid="26637"/>
                                        </p:tgtEl>
                                        <p:attrNameLst>
                                          <p:attrName>ppt_h</p:attrName>
                                        </p:attrNameLst>
                                      </p:cBhvr>
                                      <p:tavLst>
                                        <p:tav tm="0">
                                          <p:val>
                                            <p:fltVal val="0"/>
                                          </p:val>
                                        </p:tav>
                                        <p:tav tm="100000">
                                          <p:val>
                                            <p:strVal val="#ppt_h"/>
                                          </p:val>
                                        </p:tav>
                                      </p:tavLst>
                                    </p:anim>
                                    <p:anim calcmode="lin" valueType="num">
                                      <p:cBhvr>
                                        <p:cTn id="86" dur="300" fill="hold"/>
                                        <p:tgtEl>
                                          <p:spTgt spid="26637"/>
                                        </p:tgtEl>
                                        <p:attrNameLst>
                                          <p:attrName>style.rotation</p:attrName>
                                        </p:attrNameLst>
                                      </p:cBhvr>
                                      <p:tavLst>
                                        <p:tav tm="0">
                                          <p:val>
                                            <p:fltVal val="90"/>
                                          </p:val>
                                        </p:tav>
                                        <p:tav tm="100000">
                                          <p:val>
                                            <p:fltVal val="0"/>
                                          </p:val>
                                        </p:tav>
                                      </p:tavLst>
                                    </p:anim>
                                    <p:animEffect transition="in" filter="fade">
                                      <p:cBhvr>
                                        <p:cTn id="87" dur="300"/>
                                        <p:tgtEl>
                                          <p:spTgt spid="26637"/>
                                        </p:tgtEl>
                                      </p:cBhvr>
                                    </p:animEffect>
                                  </p:childTnLst>
                                </p:cTn>
                              </p:par>
                            </p:childTnLst>
                          </p:cTn>
                        </p:par>
                        <p:par>
                          <p:cTn id="88" fill="hold">
                            <p:stCondLst>
                              <p:cond delay="5720"/>
                            </p:stCondLst>
                            <p:childTnLst>
                              <p:par>
                                <p:cTn id="89" presetID="22" presetClass="entr" presetSubtype="8" fill="hold" grpId="0" nodeType="afterEffect">
                                  <p:stCondLst>
                                    <p:cond delay="0"/>
                                  </p:stCondLst>
                                  <p:childTnLst>
                                    <p:set>
                                      <p:cBhvr>
                                        <p:cTn id="90" dur="1" fill="hold">
                                          <p:stCondLst>
                                            <p:cond delay="0"/>
                                          </p:stCondLst>
                                        </p:cTn>
                                        <p:tgtEl>
                                          <p:spTgt spid="26641"/>
                                        </p:tgtEl>
                                        <p:attrNameLst>
                                          <p:attrName>style.visibility</p:attrName>
                                        </p:attrNameLst>
                                      </p:cBhvr>
                                      <p:to>
                                        <p:strVal val="visible"/>
                                      </p:to>
                                    </p:set>
                                    <p:animEffect transition="in" filter="wipe(left)">
                                      <p:cBhvr>
                                        <p:cTn id="91" dur="500"/>
                                        <p:tgtEl>
                                          <p:spTgt spid="26641"/>
                                        </p:tgtEl>
                                      </p:cBhvr>
                                    </p:animEffect>
                                  </p:childTnLst>
                                </p:cTn>
                              </p:par>
                            </p:childTnLst>
                          </p:cTn>
                        </p:par>
                        <p:par>
                          <p:cTn id="92" fill="hold">
                            <p:stCondLst>
                              <p:cond delay="6220"/>
                            </p:stCondLst>
                            <p:childTnLst>
                              <p:par>
                                <p:cTn id="93" presetID="31" presetClass="entr" presetSubtype="0" fill="hold" grpId="0" nodeType="afterEffect">
                                  <p:stCondLst>
                                    <p:cond delay="0"/>
                                  </p:stCondLst>
                                  <p:childTnLst>
                                    <p:set>
                                      <p:cBhvr>
                                        <p:cTn id="94" dur="1" fill="hold">
                                          <p:stCondLst>
                                            <p:cond delay="0"/>
                                          </p:stCondLst>
                                        </p:cTn>
                                        <p:tgtEl>
                                          <p:spTgt spid="26638"/>
                                        </p:tgtEl>
                                        <p:attrNameLst>
                                          <p:attrName>style.visibility</p:attrName>
                                        </p:attrNameLst>
                                      </p:cBhvr>
                                      <p:to>
                                        <p:strVal val="visible"/>
                                      </p:to>
                                    </p:set>
                                    <p:anim calcmode="lin" valueType="num">
                                      <p:cBhvr>
                                        <p:cTn id="95" dur="300" fill="hold"/>
                                        <p:tgtEl>
                                          <p:spTgt spid="26638"/>
                                        </p:tgtEl>
                                        <p:attrNameLst>
                                          <p:attrName>ppt_w</p:attrName>
                                        </p:attrNameLst>
                                      </p:cBhvr>
                                      <p:tavLst>
                                        <p:tav tm="0">
                                          <p:val>
                                            <p:fltVal val="0"/>
                                          </p:val>
                                        </p:tav>
                                        <p:tav tm="100000">
                                          <p:val>
                                            <p:strVal val="#ppt_w"/>
                                          </p:val>
                                        </p:tav>
                                      </p:tavLst>
                                    </p:anim>
                                    <p:anim calcmode="lin" valueType="num">
                                      <p:cBhvr>
                                        <p:cTn id="96" dur="300" fill="hold"/>
                                        <p:tgtEl>
                                          <p:spTgt spid="26638"/>
                                        </p:tgtEl>
                                        <p:attrNameLst>
                                          <p:attrName>ppt_h</p:attrName>
                                        </p:attrNameLst>
                                      </p:cBhvr>
                                      <p:tavLst>
                                        <p:tav tm="0">
                                          <p:val>
                                            <p:fltVal val="0"/>
                                          </p:val>
                                        </p:tav>
                                        <p:tav tm="100000">
                                          <p:val>
                                            <p:strVal val="#ppt_h"/>
                                          </p:val>
                                        </p:tav>
                                      </p:tavLst>
                                    </p:anim>
                                    <p:anim calcmode="lin" valueType="num">
                                      <p:cBhvr>
                                        <p:cTn id="97" dur="300" fill="hold"/>
                                        <p:tgtEl>
                                          <p:spTgt spid="26638"/>
                                        </p:tgtEl>
                                        <p:attrNameLst>
                                          <p:attrName>style.rotation</p:attrName>
                                        </p:attrNameLst>
                                      </p:cBhvr>
                                      <p:tavLst>
                                        <p:tav tm="0">
                                          <p:val>
                                            <p:fltVal val="90"/>
                                          </p:val>
                                        </p:tav>
                                        <p:tav tm="100000">
                                          <p:val>
                                            <p:fltVal val="0"/>
                                          </p:val>
                                        </p:tav>
                                      </p:tavLst>
                                    </p:anim>
                                    <p:animEffect transition="in" filter="fade">
                                      <p:cBhvr>
                                        <p:cTn id="98" dur="300"/>
                                        <p:tgtEl>
                                          <p:spTgt spid="26638"/>
                                        </p:tgtEl>
                                      </p:cBhvr>
                                    </p:animEffect>
                                  </p:childTnLst>
                                </p:cTn>
                              </p:par>
                            </p:childTnLst>
                          </p:cTn>
                        </p:par>
                        <p:par>
                          <p:cTn id="99" fill="hold">
                            <p:stCondLst>
                              <p:cond delay="6720"/>
                            </p:stCondLst>
                            <p:childTnLst>
                              <p:par>
                                <p:cTn id="100" presetID="22" presetClass="entr" presetSubtype="8" fill="hold" grpId="0" nodeType="afterEffect">
                                  <p:stCondLst>
                                    <p:cond delay="0"/>
                                  </p:stCondLst>
                                  <p:childTnLst>
                                    <p:set>
                                      <p:cBhvr>
                                        <p:cTn id="101" dur="1" fill="hold">
                                          <p:stCondLst>
                                            <p:cond delay="0"/>
                                          </p:stCondLst>
                                        </p:cTn>
                                        <p:tgtEl>
                                          <p:spTgt spid="26642"/>
                                        </p:tgtEl>
                                        <p:attrNameLst>
                                          <p:attrName>style.visibility</p:attrName>
                                        </p:attrNameLst>
                                      </p:cBhvr>
                                      <p:to>
                                        <p:strVal val="visible"/>
                                      </p:to>
                                    </p:set>
                                    <p:animEffect transition="in" filter="wipe(left)">
                                      <p:cBhvr>
                                        <p:cTn id="102" dur="500"/>
                                        <p:tgtEl>
                                          <p:spTgt spid="26642"/>
                                        </p:tgtEl>
                                      </p:cBhvr>
                                    </p:animEffect>
                                  </p:childTnLst>
                                </p:cTn>
                              </p:par>
                            </p:childTnLst>
                          </p:cTn>
                        </p:par>
                        <p:par>
                          <p:cTn id="103" fill="hold">
                            <p:stCondLst>
                              <p:cond delay="7220"/>
                            </p:stCondLst>
                            <p:childTnLst>
                              <p:par>
                                <p:cTn id="104" presetID="31" presetClass="entr" presetSubtype="0" fill="hold" grpId="0" nodeType="afterEffect">
                                  <p:stCondLst>
                                    <p:cond delay="0"/>
                                  </p:stCondLst>
                                  <p:childTnLst>
                                    <p:set>
                                      <p:cBhvr>
                                        <p:cTn id="105" dur="1" fill="hold">
                                          <p:stCondLst>
                                            <p:cond delay="0"/>
                                          </p:stCondLst>
                                        </p:cTn>
                                        <p:tgtEl>
                                          <p:spTgt spid="26639"/>
                                        </p:tgtEl>
                                        <p:attrNameLst>
                                          <p:attrName>style.visibility</p:attrName>
                                        </p:attrNameLst>
                                      </p:cBhvr>
                                      <p:to>
                                        <p:strVal val="visible"/>
                                      </p:to>
                                    </p:set>
                                    <p:anim calcmode="lin" valueType="num">
                                      <p:cBhvr>
                                        <p:cTn id="106" dur="300" fill="hold"/>
                                        <p:tgtEl>
                                          <p:spTgt spid="26639"/>
                                        </p:tgtEl>
                                        <p:attrNameLst>
                                          <p:attrName>ppt_w</p:attrName>
                                        </p:attrNameLst>
                                      </p:cBhvr>
                                      <p:tavLst>
                                        <p:tav tm="0">
                                          <p:val>
                                            <p:fltVal val="0"/>
                                          </p:val>
                                        </p:tav>
                                        <p:tav tm="100000">
                                          <p:val>
                                            <p:strVal val="#ppt_w"/>
                                          </p:val>
                                        </p:tav>
                                      </p:tavLst>
                                    </p:anim>
                                    <p:anim calcmode="lin" valueType="num">
                                      <p:cBhvr>
                                        <p:cTn id="107" dur="300" fill="hold"/>
                                        <p:tgtEl>
                                          <p:spTgt spid="26639"/>
                                        </p:tgtEl>
                                        <p:attrNameLst>
                                          <p:attrName>ppt_h</p:attrName>
                                        </p:attrNameLst>
                                      </p:cBhvr>
                                      <p:tavLst>
                                        <p:tav tm="0">
                                          <p:val>
                                            <p:fltVal val="0"/>
                                          </p:val>
                                        </p:tav>
                                        <p:tav tm="100000">
                                          <p:val>
                                            <p:strVal val="#ppt_h"/>
                                          </p:val>
                                        </p:tav>
                                      </p:tavLst>
                                    </p:anim>
                                    <p:anim calcmode="lin" valueType="num">
                                      <p:cBhvr>
                                        <p:cTn id="108" dur="300" fill="hold"/>
                                        <p:tgtEl>
                                          <p:spTgt spid="26639"/>
                                        </p:tgtEl>
                                        <p:attrNameLst>
                                          <p:attrName>style.rotation</p:attrName>
                                        </p:attrNameLst>
                                      </p:cBhvr>
                                      <p:tavLst>
                                        <p:tav tm="0">
                                          <p:val>
                                            <p:fltVal val="90"/>
                                          </p:val>
                                        </p:tav>
                                        <p:tav tm="100000">
                                          <p:val>
                                            <p:fltVal val="0"/>
                                          </p:val>
                                        </p:tav>
                                      </p:tavLst>
                                    </p:anim>
                                    <p:animEffect transition="in" filter="fade">
                                      <p:cBhvr>
                                        <p:cTn id="109" dur="300"/>
                                        <p:tgtEl>
                                          <p:spTgt spid="26639"/>
                                        </p:tgtEl>
                                      </p:cBhvr>
                                    </p:animEffect>
                                  </p:childTnLst>
                                </p:cTn>
                              </p:par>
                            </p:childTnLst>
                          </p:cTn>
                        </p:par>
                        <p:par>
                          <p:cTn id="110" fill="hold">
                            <p:stCondLst>
                              <p:cond delay="7720"/>
                            </p:stCondLst>
                            <p:childTnLst>
                              <p:par>
                                <p:cTn id="111" presetID="22" presetClass="entr" presetSubtype="8" fill="hold" grpId="0" nodeType="afterEffect">
                                  <p:stCondLst>
                                    <p:cond delay="0"/>
                                  </p:stCondLst>
                                  <p:childTnLst>
                                    <p:set>
                                      <p:cBhvr>
                                        <p:cTn id="112" dur="1" fill="hold">
                                          <p:stCondLst>
                                            <p:cond delay="0"/>
                                          </p:stCondLst>
                                        </p:cTn>
                                        <p:tgtEl>
                                          <p:spTgt spid="26643"/>
                                        </p:tgtEl>
                                        <p:attrNameLst>
                                          <p:attrName>style.visibility</p:attrName>
                                        </p:attrNameLst>
                                      </p:cBhvr>
                                      <p:to>
                                        <p:strVal val="visible"/>
                                      </p:to>
                                    </p:set>
                                    <p:animEffect transition="in" filter="wipe(left)">
                                      <p:cBhvr>
                                        <p:cTn id="113" dur="500"/>
                                        <p:tgtEl>
                                          <p:spTgt spid="2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8" grpId="0" bldLvl="0" animBg="1"/>
      <p:bldP spid="26630" grpId="0" bldLvl="0" animBg="1"/>
      <p:bldP spid="26631" grpId="0" bldLvl="0" animBg="1"/>
      <p:bldP spid="26632" grpId="0" bldLvl="0" animBg="1"/>
      <p:bldP spid="26636" grpId="0" bldLvl="0" animBg="1"/>
      <p:bldP spid="26637" grpId="0"/>
      <p:bldP spid="26638" grpId="0"/>
      <p:bldP spid="26639" grpId="0"/>
      <p:bldP spid="26640" grpId="0"/>
      <p:bldP spid="26641" grpId="0"/>
      <p:bldP spid="26642" grpId="0"/>
      <p:bldP spid="26643" grpId="0"/>
      <p:bldP spid="26644" grpId="0" bldLvl="0" animBg="1"/>
      <p:bldP spid="26645" grpId="0" bldLvl="0" animBg="1"/>
      <p:bldP spid="26646" grpId="0"/>
      <p:bldP spid="2664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1"/>
          <p:cNvSpPr txBox="1">
            <a:spLocks noChangeArrowheads="1"/>
          </p:cNvSpPr>
          <p:nvPr/>
        </p:nvSpPr>
        <p:spPr bwMode="auto">
          <a:xfrm>
            <a:off x="2854325" y="87315"/>
            <a:ext cx="2129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4.2</a:t>
            </a:r>
            <a:r>
              <a:rPr lang="zh-CN" altLang="en-US" sz="2800">
                <a:solidFill>
                  <a:schemeClr val="accent2"/>
                </a:solidFill>
                <a:latin typeface="微软雅黑" panose="020B0503020204020204" pitchFamily="34" charset="-122"/>
                <a:ea typeface="微软雅黑" panose="020B0503020204020204" pitchFamily="34" charset="-122"/>
              </a:rPr>
              <a:t>成果形式</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4</a:t>
            </a:r>
            <a:endParaRPr lang="zh-CN" altLang="en-US">
              <a:solidFill>
                <a:schemeClr val="accent2"/>
              </a:solidFill>
            </a:endParaRPr>
          </a:p>
        </p:txBody>
      </p:sp>
      <p:sp>
        <p:nvSpPr>
          <p:cNvPr id="27652" name="矩形 3"/>
          <p:cNvSpPr>
            <a:spLocks noChangeArrowheads="1"/>
          </p:cNvSpPr>
          <p:nvPr/>
        </p:nvSpPr>
        <p:spPr bwMode="auto">
          <a:xfrm>
            <a:off x="2319344" y="4076703"/>
            <a:ext cx="7388225" cy="1754188"/>
          </a:xfrm>
          <a:prstGeom prst="rect">
            <a:avLst/>
          </a:prstGeom>
          <a:solidFill>
            <a:srgbClr val="DADADB"/>
          </a:solidFill>
          <a:ln w="9">
            <a:solidFill>
              <a:srgbClr val="B5B5B7"/>
            </a:solidFill>
            <a:miter lim="800000"/>
          </a:ln>
        </p:spPr>
        <p:txBody>
          <a:bodyPr lIns="91432" tIns="45718" rIns="91432" bIns="45718"/>
          <a:lstStyle/>
          <a:p>
            <a:endParaRPr lang="zh-CN" altLang="en-US">
              <a:solidFill>
                <a:schemeClr val="accent2"/>
              </a:solidFill>
            </a:endParaRPr>
          </a:p>
        </p:txBody>
      </p:sp>
      <p:sp>
        <p:nvSpPr>
          <p:cNvPr id="27653" name="Freeform 7"/>
          <p:cNvSpPr>
            <a:spLocks noChangeArrowheads="1"/>
          </p:cNvSpPr>
          <p:nvPr/>
        </p:nvSpPr>
        <p:spPr bwMode="auto">
          <a:xfrm>
            <a:off x="2806703" y="1557339"/>
            <a:ext cx="1779588" cy="1765300"/>
          </a:xfrm>
          <a:custGeom>
            <a:avLst/>
            <a:gdLst>
              <a:gd name="T0" fmla="*/ 1375 w 2749"/>
              <a:gd name="T1" fmla="*/ 0 h 2729"/>
              <a:gd name="T2" fmla="*/ 2749 w 2749"/>
              <a:gd name="T3" fmla="*/ 1374 h 2729"/>
              <a:gd name="T4" fmla="*/ 1606 w 2749"/>
              <a:gd name="T5" fmla="*/ 2729 h 2729"/>
              <a:gd name="T6" fmla="*/ 12 w 2749"/>
              <a:gd name="T7" fmla="*/ 1552 h 2729"/>
              <a:gd name="T8" fmla="*/ 0 w 2749"/>
              <a:gd name="T9" fmla="*/ 1374 h 2729"/>
              <a:gd name="T10" fmla="*/ 1375 w 2749"/>
              <a:gd name="T11" fmla="*/ 0 h 2729"/>
            </a:gdLst>
            <a:ahLst/>
            <a:cxnLst>
              <a:cxn ang="0">
                <a:pos x="T0" y="T1"/>
              </a:cxn>
              <a:cxn ang="0">
                <a:pos x="T2" y="T3"/>
              </a:cxn>
              <a:cxn ang="0">
                <a:pos x="T4" y="T5"/>
              </a:cxn>
              <a:cxn ang="0">
                <a:pos x="T6" y="T7"/>
              </a:cxn>
              <a:cxn ang="0">
                <a:pos x="T8" y="T9"/>
              </a:cxn>
              <a:cxn ang="0">
                <a:pos x="T10" y="T11"/>
              </a:cxn>
            </a:cxnLst>
            <a:rect l="0" t="0" r="r" b="b"/>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pic>
        <p:nvPicPr>
          <p:cNvPr id="27654" name="Picture 3"/>
          <p:cNvPicPr>
            <a:picLocks noChangeAspect="1" noChangeArrowheads="1"/>
          </p:cNvPicPr>
          <p:nvPr/>
        </p:nvPicPr>
        <p:blipFill>
          <a:blip r:embed="rId1">
            <a:extLst>
              <a:ext uri="{28A0092B-C50C-407E-A947-70E740481C1C}">
                <a14:useLocalDpi xmlns:a14="http://schemas.microsoft.com/office/drawing/2010/main" val="0"/>
              </a:ext>
            </a:extLst>
          </a:blip>
          <a:srcRect l="2766" r="7205" b="57680"/>
          <a:stretch>
            <a:fillRect/>
          </a:stretch>
        </p:blipFill>
        <p:spPr bwMode="auto">
          <a:xfrm rot="13010205" flipH="1" flipV="1">
            <a:off x="2179641" y="2600325"/>
            <a:ext cx="2454275" cy="36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Freeform 7"/>
          <p:cNvSpPr>
            <a:spLocks noChangeArrowheads="1"/>
          </p:cNvSpPr>
          <p:nvPr/>
        </p:nvSpPr>
        <p:spPr bwMode="auto">
          <a:xfrm>
            <a:off x="5448303" y="1557339"/>
            <a:ext cx="1779588" cy="1765300"/>
          </a:xfrm>
          <a:custGeom>
            <a:avLst/>
            <a:gdLst>
              <a:gd name="T0" fmla="*/ 1375 w 2749"/>
              <a:gd name="T1" fmla="*/ 0 h 2729"/>
              <a:gd name="T2" fmla="*/ 2749 w 2749"/>
              <a:gd name="T3" fmla="*/ 1374 h 2729"/>
              <a:gd name="T4" fmla="*/ 1606 w 2749"/>
              <a:gd name="T5" fmla="*/ 2729 h 2729"/>
              <a:gd name="T6" fmla="*/ 12 w 2749"/>
              <a:gd name="T7" fmla="*/ 1552 h 2729"/>
              <a:gd name="T8" fmla="*/ 0 w 2749"/>
              <a:gd name="T9" fmla="*/ 1374 h 2729"/>
              <a:gd name="T10" fmla="*/ 1375 w 2749"/>
              <a:gd name="T11" fmla="*/ 0 h 2729"/>
            </a:gdLst>
            <a:ahLst/>
            <a:cxnLst>
              <a:cxn ang="0">
                <a:pos x="T0" y="T1"/>
              </a:cxn>
              <a:cxn ang="0">
                <a:pos x="T2" y="T3"/>
              </a:cxn>
              <a:cxn ang="0">
                <a:pos x="T4" y="T5"/>
              </a:cxn>
              <a:cxn ang="0">
                <a:pos x="T6" y="T7"/>
              </a:cxn>
              <a:cxn ang="0">
                <a:pos x="T8" y="T9"/>
              </a:cxn>
              <a:cxn ang="0">
                <a:pos x="T10" y="T11"/>
              </a:cxn>
            </a:cxnLst>
            <a:rect l="0" t="0" r="r" b="b"/>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pic>
        <p:nvPicPr>
          <p:cNvPr id="27656" name="Picture 3"/>
          <p:cNvPicPr>
            <a:picLocks noChangeAspect="1" noChangeArrowheads="1"/>
          </p:cNvPicPr>
          <p:nvPr/>
        </p:nvPicPr>
        <p:blipFill>
          <a:blip r:embed="rId1">
            <a:extLst>
              <a:ext uri="{28A0092B-C50C-407E-A947-70E740481C1C}">
                <a14:useLocalDpi xmlns:a14="http://schemas.microsoft.com/office/drawing/2010/main" val="0"/>
              </a:ext>
            </a:extLst>
          </a:blip>
          <a:srcRect l="2766" r="7205" b="57680"/>
          <a:stretch>
            <a:fillRect/>
          </a:stretch>
        </p:blipFill>
        <p:spPr bwMode="auto">
          <a:xfrm rot="13010205" flipH="1" flipV="1">
            <a:off x="4821241" y="2600325"/>
            <a:ext cx="2454275" cy="36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Freeform 7"/>
          <p:cNvSpPr>
            <a:spLocks noChangeArrowheads="1"/>
          </p:cNvSpPr>
          <p:nvPr/>
        </p:nvSpPr>
        <p:spPr bwMode="auto">
          <a:xfrm>
            <a:off x="8180394" y="1557339"/>
            <a:ext cx="1781175" cy="1765300"/>
          </a:xfrm>
          <a:custGeom>
            <a:avLst/>
            <a:gdLst>
              <a:gd name="T0" fmla="*/ 1375 w 2749"/>
              <a:gd name="T1" fmla="*/ 0 h 2729"/>
              <a:gd name="T2" fmla="*/ 2749 w 2749"/>
              <a:gd name="T3" fmla="*/ 1374 h 2729"/>
              <a:gd name="T4" fmla="*/ 1606 w 2749"/>
              <a:gd name="T5" fmla="*/ 2729 h 2729"/>
              <a:gd name="T6" fmla="*/ 12 w 2749"/>
              <a:gd name="T7" fmla="*/ 1552 h 2729"/>
              <a:gd name="T8" fmla="*/ 0 w 2749"/>
              <a:gd name="T9" fmla="*/ 1374 h 2729"/>
              <a:gd name="T10" fmla="*/ 1375 w 2749"/>
              <a:gd name="T11" fmla="*/ 0 h 2729"/>
            </a:gdLst>
            <a:ahLst/>
            <a:cxnLst>
              <a:cxn ang="0">
                <a:pos x="T0" y="T1"/>
              </a:cxn>
              <a:cxn ang="0">
                <a:pos x="T2" y="T3"/>
              </a:cxn>
              <a:cxn ang="0">
                <a:pos x="T4" y="T5"/>
              </a:cxn>
              <a:cxn ang="0">
                <a:pos x="T6" y="T7"/>
              </a:cxn>
              <a:cxn ang="0">
                <a:pos x="T8" y="T9"/>
              </a:cxn>
              <a:cxn ang="0">
                <a:pos x="T10" y="T11"/>
              </a:cxn>
            </a:cxnLst>
            <a:rect l="0" t="0" r="r" b="b"/>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pic>
        <p:nvPicPr>
          <p:cNvPr id="27658" name="Picture 3"/>
          <p:cNvPicPr>
            <a:picLocks noChangeAspect="1" noChangeArrowheads="1"/>
          </p:cNvPicPr>
          <p:nvPr/>
        </p:nvPicPr>
        <p:blipFill>
          <a:blip r:embed="rId1">
            <a:extLst>
              <a:ext uri="{28A0092B-C50C-407E-A947-70E740481C1C}">
                <a14:useLocalDpi xmlns:a14="http://schemas.microsoft.com/office/drawing/2010/main" val="0"/>
              </a:ext>
            </a:extLst>
          </a:blip>
          <a:srcRect l="2766" r="7205" b="57680"/>
          <a:stretch>
            <a:fillRect/>
          </a:stretch>
        </p:blipFill>
        <p:spPr bwMode="auto">
          <a:xfrm rot="13010205" flipH="1" flipV="1">
            <a:off x="7554918" y="2600325"/>
            <a:ext cx="2452687" cy="36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Box 10"/>
          <p:cNvSpPr txBox="1">
            <a:spLocks noChangeArrowheads="1"/>
          </p:cNvSpPr>
          <p:nvPr/>
        </p:nvSpPr>
        <p:spPr bwMode="auto">
          <a:xfrm>
            <a:off x="3129805" y="2060579"/>
            <a:ext cx="110797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pPr algn="ctr"/>
            <a:r>
              <a:rPr lang="zh-CN" altLang="en-US" b="1">
                <a:solidFill>
                  <a:schemeClr val="accent2"/>
                </a:solidFill>
                <a:latin typeface="微软雅黑" panose="020B0503020204020204" pitchFamily="34" charset="-122"/>
                <a:ea typeface="微软雅黑" panose="020B0503020204020204" pitchFamily="34" charset="-122"/>
              </a:rPr>
              <a:t>研究论文</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27660" name="TextBox 11"/>
          <p:cNvSpPr txBox="1">
            <a:spLocks noChangeArrowheads="1"/>
          </p:cNvSpPr>
          <p:nvPr/>
        </p:nvSpPr>
        <p:spPr bwMode="auto">
          <a:xfrm>
            <a:off x="5812681" y="2060579"/>
            <a:ext cx="110797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pPr algn="ctr"/>
            <a:r>
              <a:rPr lang="zh-CN" altLang="en-US" b="1">
                <a:solidFill>
                  <a:schemeClr val="accent2"/>
                </a:solidFill>
                <a:latin typeface="微软雅黑" panose="020B0503020204020204" pitchFamily="34" charset="-122"/>
                <a:ea typeface="微软雅黑" panose="020B0503020204020204" pitchFamily="34" charset="-122"/>
              </a:rPr>
              <a:t>设计报告</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27661" name="TextBox 12"/>
          <p:cNvSpPr txBox="1">
            <a:spLocks noChangeArrowheads="1"/>
          </p:cNvSpPr>
          <p:nvPr/>
        </p:nvSpPr>
        <p:spPr bwMode="auto">
          <a:xfrm>
            <a:off x="8342318" y="2060579"/>
            <a:ext cx="16176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b="1">
                <a:solidFill>
                  <a:schemeClr val="accent2"/>
                </a:solidFill>
                <a:latin typeface="微软雅黑" panose="020B0503020204020204" pitchFamily="34" charset="-122"/>
                <a:ea typeface="微软雅黑" panose="020B0503020204020204" pitchFamily="34" charset="-122"/>
              </a:rPr>
              <a:t>工程样机</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27662" name="TextBox 13"/>
          <p:cNvSpPr txBox="1">
            <a:spLocks noChangeArrowheads="1"/>
          </p:cNvSpPr>
          <p:nvPr/>
        </p:nvSpPr>
        <p:spPr bwMode="auto">
          <a:xfrm>
            <a:off x="2500313" y="4354518"/>
            <a:ext cx="7207251"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请在这里输入您的文字内容请在这里输入您的文字内容请在这里输入您的文字内容请在这里输入您的文字内容请在这里输入您的文字内容</a:t>
            </a:r>
            <a:endParaRPr lang="zh-CN" altLang="en-US" sz="1600">
              <a:solidFill>
                <a:schemeClr val="accent1"/>
              </a:solidFill>
              <a:latin typeface="微软雅黑" panose="020B0503020204020204" pitchFamily="34" charset="-122"/>
              <a:ea typeface="微软雅黑" panose="020B0503020204020204" pitchFamily="34" charset="-122"/>
            </a:endParaRPr>
          </a:p>
          <a:p>
            <a:r>
              <a:rPr lang="zh-CN" altLang="en-US" sz="1600">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7663" name="Freeform 12"/>
          <p:cNvSpPr>
            <a:spLocks noChangeArrowheads="1"/>
          </p:cNvSpPr>
          <p:nvPr/>
        </p:nvSpPr>
        <p:spPr bwMode="auto">
          <a:xfrm>
            <a:off x="2182816" y="3930656"/>
            <a:ext cx="528637"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7664" name="Freeform 12"/>
          <p:cNvSpPr>
            <a:spLocks noChangeArrowheads="1"/>
          </p:cNvSpPr>
          <p:nvPr/>
        </p:nvSpPr>
        <p:spPr bwMode="auto">
          <a:xfrm flipH="1" flipV="1">
            <a:off x="9253540" y="5373693"/>
            <a:ext cx="528637"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 calcmode="lin" valueType="num">
                                      <p:cBhvr>
                                        <p:cTn id="7" dur="4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7650"/>
                                        </p:tgtEl>
                                        <p:attrNameLst>
                                          <p:attrName>ppt_y</p:attrName>
                                        </p:attrNameLst>
                                      </p:cBhvr>
                                      <p:tavLst>
                                        <p:tav tm="0">
                                          <p:val>
                                            <p:strVal val="#ppt_y"/>
                                          </p:val>
                                        </p:tav>
                                        <p:tav tm="100000">
                                          <p:val>
                                            <p:strVal val="#ppt_y"/>
                                          </p:val>
                                        </p:tav>
                                      </p:tavLst>
                                    </p:anim>
                                    <p:anim calcmode="lin" valueType="num">
                                      <p:cBhvr>
                                        <p:cTn id="9" dur="4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7650"/>
                                        </p:tgtEl>
                                      </p:cBhvr>
                                    </p:animEffect>
                                  </p:childTnLst>
                                </p:cTn>
                              </p:par>
                            </p:childTnLst>
                          </p:cTn>
                        </p:par>
                        <p:par>
                          <p:cTn id="12" fill="hold">
                            <p:stCondLst>
                              <p:cond delay="639"/>
                            </p:stCondLst>
                            <p:childTnLst>
                              <p:par>
                                <p:cTn id="13" presetID="22" presetClass="entr" presetSubtype="4" fill="hold" nodeType="afterEffect">
                                  <p:stCondLst>
                                    <p:cond delay="0"/>
                                  </p:stCondLst>
                                  <p:childTnLst>
                                    <p:set>
                                      <p:cBhvr>
                                        <p:cTn id="14" dur="1" fill="hold">
                                          <p:stCondLst>
                                            <p:cond delay="0"/>
                                          </p:stCondLst>
                                        </p:cTn>
                                        <p:tgtEl>
                                          <p:spTgt spid="27654"/>
                                        </p:tgtEl>
                                        <p:attrNameLst>
                                          <p:attrName>style.visibility</p:attrName>
                                        </p:attrNameLst>
                                      </p:cBhvr>
                                      <p:to>
                                        <p:strVal val="visible"/>
                                      </p:to>
                                    </p:set>
                                    <p:animEffect transition="in" filter="wipe(down)">
                                      <p:cBhvr>
                                        <p:cTn id="15" dur="300"/>
                                        <p:tgtEl>
                                          <p:spTgt spid="27654"/>
                                        </p:tgtEl>
                                      </p:cBhvr>
                                    </p:animEffect>
                                  </p:childTnLst>
                                </p:cTn>
                              </p:par>
                              <p:par>
                                <p:cTn id="16" presetID="22" presetClass="entr" presetSubtype="4" fill="hold" nodeType="withEffect">
                                  <p:stCondLst>
                                    <p:cond delay="100"/>
                                  </p:stCondLst>
                                  <p:childTnLst>
                                    <p:set>
                                      <p:cBhvr>
                                        <p:cTn id="17" dur="1" fill="hold">
                                          <p:stCondLst>
                                            <p:cond delay="0"/>
                                          </p:stCondLst>
                                        </p:cTn>
                                        <p:tgtEl>
                                          <p:spTgt spid="27656"/>
                                        </p:tgtEl>
                                        <p:attrNameLst>
                                          <p:attrName>style.visibility</p:attrName>
                                        </p:attrNameLst>
                                      </p:cBhvr>
                                      <p:to>
                                        <p:strVal val="visible"/>
                                      </p:to>
                                    </p:set>
                                    <p:animEffect transition="in" filter="wipe(down)">
                                      <p:cBhvr>
                                        <p:cTn id="18" dur="300"/>
                                        <p:tgtEl>
                                          <p:spTgt spid="27656"/>
                                        </p:tgtEl>
                                      </p:cBhvr>
                                    </p:animEffect>
                                  </p:childTnLst>
                                </p:cTn>
                              </p:par>
                              <p:par>
                                <p:cTn id="19" presetID="22" presetClass="entr" presetSubtype="4" fill="hold" nodeType="withEffect">
                                  <p:stCondLst>
                                    <p:cond delay="200"/>
                                  </p:stCondLst>
                                  <p:childTnLst>
                                    <p:set>
                                      <p:cBhvr>
                                        <p:cTn id="20" dur="1" fill="hold">
                                          <p:stCondLst>
                                            <p:cond delay="0"/>
                                          </p:stCondLst>
                                        </p:cTn>
                                        <p:tgtEl>
                                          <p:spTgt spid="27658"/>
                                        </p:tgtEl>
                                        <p:attrNameLst>
                                          <p:attrName>style.visibility</p:attrName>
                                        </p:attrNameLst>
                                      </p:cBhvr>
                                      <p:to>
                                        <p:strVal val="visible"/>
                                      </p:to>
                                    </p:set>
                                    <p:animEffect transition="in" filter="wipe(down)">
                                      <p:cBhvr>
                                        <p:cTn id="21" dur="300"/>
                                        <p:tgtEl>
                                          <p:spTgt spid="27658"/>
                                        </p:tgtEl>
                                      </p:cBhvr>
                                    </p:animEffect>
                                  </p:childTnLst>
                                </p:cTn>
                              </p:par>
                            </p:childTnLst>
                          </p:cTn>
                        </p:par>
                        <p:par>
                          <p:cTn id="22" fill="hold">
                            <p:stCondLst>
                              <p:cond delay="1139"/>
                            </p:stCondLst>
                            <p:childTnLst>
                              <p:par>
                                <p:cTn id="23" presetID="42" presetClass="entr" presetSubtype="0" fill="hold" nodeType="afterEffect">
                                  <p:stCondLst>
                                    <p:cond delay="0"/>
                                  </p:stCondLst>
                                  <p:childTnLst>
                                    <p:set>
                                      <p:cBhvr>
                                        <p:cTn id="24" dur="1" fill="hold">
                                          <p:stCondLst>
                                            <p:cond delay="0"/>
                                          </p:stCondLst>
                                        </p:cTn>
                                        <p:tgtEl>
                                          <p:spTgt spid="27653"/>
                                        </p:tgtEl>
                                        <p:attrNameLst>
                                          <p:attrName>style.visibility</p:attrName>
                                        </p:attrNameLst>
                                      </p:cBhvr>
                                      <p:to>
                                        <p:strVal val="visible"/>
                                      </p:to>
                                    </p:set>
                                    <p:animEffect transition="in" filter="fade">
                                      <p:cBhvr>
                                        <p:cTn id="25" dur="500"/>
                                        <p:tgtEl>
                                          <p:spTgt spid="27653"/>
                                        </p:tgtEl>
                                      </p:cBhvr>
                                    </p:animEffect>
                                    <p:anim calcmode="lin" valueType="num">
                                      <p:cBhvr>
                                        <p:cTn id="26" dur="500" fill="hold"/>
                                        <p:tgtEl>
                                          <p:spTgt spid="27653"/>
                                        </p:tgtEl>
                                        <p:attrNameLst>
                                          <p:attrName>ppt_x</p:attrName>
                                        </p:attrNameLst>
                                      </p:cBhvr>
                                      <p:tavLst>
                                        <p:tav tm="0">
                                          <p:val>
                                            <p:strVal val="#ppt_x"/>
                                          </p:val>
                                        </p:tav>
                                        <p:tav tm="100000">
                                          <p:val>
                                            <p:strVal val="#ppt_x"/>
                                          </p:val>
                                        </p:tav>
                                      </p:tavLst>
                                    </p:anim>
                                    <p:anim calcmode="lin" valueType="num">
                                      <p:cBhvr>
                                        <p:cTn id="27" dur="500" fill="hold"/>
                                        <p:tgtEl>
                                          <p:spTgt spid="2765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
                                  </p:stCondLst>
                                  <p:childTnLst>
                                    <p:set>
                                      <p:cBhvr>
                                        <p:cTn id="29" dur="1" fill="hold">
                                          <p:stCondLst>
                                            <p:cond delay="0"/>
                                          </p:stCondLst>
                                        </p:cTn>
                                        <p:tgtEl>
                                          <p:spTgt spid="27655"/>
                                        </p:tgtEl>
                                        <p:attrNameLst>
                                          <p:attrName>style.visibility</p:attrName>
                                        </p:attrNameLst>
                                      </p:cBhvr>
                                      <p:to>
                                        <p:strVal val="visible"/>
                                      </p:to>
                                    </p:set>
                                    <p:animEffect transition="in" filter="fade">
                                      <p:cBhvr>
                                        <p:cTn id="30" dur="500"/>
                                        <p:tgtEl>
                                          <p:spTgt spid="27655"/>
                                        </p:tgtEl>
                                      </p:cBhvr>
                                    </p:animEffect>
                                    <p:anim calcmode="lin" valueType="num">
                                      <p:cBhvr>
                                        <p:cTn id="31" dur="500" fill="hold"/>
                                        <p:tgtEl>
                                          <p:spTgt spid="27655"/>
                                        </p:tgtEl>
                                        <p:attrNameLst>
                                          <p:attrName>ppt_x</p:attrName>
                                        </p:attrNameLst>
                                      </p:cBhvr>
                                      <p:tavLst>
                                        <p:tav tm="0">
                                          <p:val>
                                            <p:strVal val="#ppt_x"/>
                                          </p:val>
                                        </p:tav>
                                        <p:tav tm="100000">
                                          <p:val>
                                            <p:strVal val="#ppt_x"/>
                                          </p:val>
                                        </p:tav>
                                      </p:tavLst>
                                    </p:anim>
                                    <p:anim calcmode="lin" valueType="num">
                                      <p:cBhvr>
                                        <p:cTn id="32" dur="500" fill="hold"/>
                                        <p:tgtEl>
                                          <p:spTgt spid="2765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400"/>
                                  </p:stCondLst>
                                  <p:childTnLst>
                                    <p:set>
                                      <p:cBhvr>
                                        <p:cTn id="34" dur="1" fill="hold">
                                          <p:stCondLst>
                                            <p:cond delay="0"/>
                                          </p:stCondLst>
                                        </p:cTn>
                                        <p:tgtEl>
                                          <p:spTgt spid="27657"/>
                                        </p:tgtEl>
                                        <p:attrNameLst>
                                          <p:attrName>style.visibility</p:attrName>
                                        </p:attrNameLst>
                                      </p:cBhvr>
                                      <p:to>
                                        <p:strVal val="visible"/>
                                      </p:to>
                                    </p:set>
                                    <p:animEffect transition="in" filter="fade">
                                      <p:cBhvr>
                                        <p:cTn id="35" dur="500"/>
                                        <p:tgtEl>
                                          <p:spTgt spid="27657"/>
                                        </p:tgtEl>
                                      </p:cBhvr>
                                    </p:animEffect>
                                    <p:anim calcmode="lin" valueType="num">
                                      <p:cBhvr>
                                        <p:cTn id="36" dur="500" fill="hold"/>
                                        <p:tgtEl>
                                          <p:spTgt spid="27657"/>
                                        </p:tgtEl>
                                        <p:attrNameLst>
                                          <p:attrName>ppt_x</p:attrName>
                                        </p:attrNameLst>
                                      </p:cBhvr>
                                      <p:tavLst>
                                        <p:tav tm="0">
                                          <p:val>
                                            <p:strVal val="#ppt_x"/>
                                          </p:val>
                                        </p:tav>
                                        <p:tav tm="100000">
                                          <p:val>
                                            <p:strVal val="#ppt_x"/>
                                          </p:val>
                                        </p:tav>
                                      </p:tavLst>
                                    </p:anim>
                                    <p:anim calcmode="lin" valueType="num">
                                      <p:cBhvr>
                                        <p:cTn id="37" dur="500" fill="hold"/>
                                        <p:tgtEl>
                                          <p:spTgt spid="27657"/>
                                        </p:tgtEl>
                                        <p:attrNameLst>
                                          <p:attrName>ppt_y</p:attrName>
                                        </p:attrNameLst>
                                      </p:cBhvr>
                                      <p:tavLst>
                                        <p:tav tm="0">
                                          <p:val>
                                            <p:strVal val="#ppt_y+.1"/>
                                          </p:val>
                                        </p:tav>
                                        <p:tav tm="100000">
                                          <p:val>
                                            <p:strVal val="#ppt_y"/>
                                          </p:val>
                                        </p:tav>
                                      </p:tavLst>
                                    </p:anim>
                                  </p:childTnLst>
                                </p:cTn>
                              </p:par>
                            </p:childTnLst>
                          </p:cTn>
                        </p:par>
                        <p:par>
                          <p:cTn id="38" fill="hold">
                            <p:stCondLst>
                              <p:cond delay="1639"/>
                            </p:stCondLst>
                            <p:childTnLst>
                              <p:par>
                                <p:cTn id="39" presetID="31" presetClass="entr" presetSubtype="0" fill="hold" grpId="0" nodeType="afterEffect">
                                  <p:stCondLst>
                                    <p:cond delay="0"/>
                                  </p:stCondLst>
                                  <p:childTnLst>
                                    <p:set>
                                      <p:cBhvr>
                                        <p:cTn id="40" dur="1" fill="hold">
                                          <p:stCondLst>
                                            <p:cond delay="0"/>
                                          </p:stCondLst>
                                        </p:cTn>
                                        <p:tgtEl>
                                          <p:spTgt spid="27659"/>
                                        </p:tgtEl>
                                        <p:attrNameLst>
                                          <p:attrName>style.visibility</p:attrName>
                                        </p:attrNameLst>
                                      </p:cBhvr>
                                      <p:to>
                                        <p:strVal val="visible"/>
                                      </p:to>
                                    </p:set>
                                    <p:anim calcmode="lin" valueType="num">
                                      <p:cBhvr>
                                        <p:cTn id="41" dur="400" fill="hold"/>
                                        <p:tgtEl>
                                          <p:spTgt spid="27659"/>
                                        </p:tgtEl>
                                        <p:attrNameLst>
                                          <p:attrName>ppt_w</p:attrName>
                                        </p:attrNameLst>
                                      </p:cBhvr>
                                      <p:tavLst>
                                        <p:tav tm="0">
                                          <p:val>
                                            <p:fltVal val="0"/>
                                          </p:val>
                                        </p:tav>
                                        <p:tav tm="100000">
                                          <p:val>
                                            <p:strVal val="#ppt_w"/>
                                          </p:val>
                                        </p:tav>
                                      </p:tavLst>
                                    </p:anim>
                                    <p:anim calcmode="lin" valueType="num">
                                      <p:cBhvr>
                                        <p:cTn id="42" dur="400" fill="hold"/>
                                        <p:tgtEl>
                                          <p:spTgt spid="27659"/>
                                        </p:tgtEl>
                                        <p:attrNameLst>
                                          <p:attrName>ppt_h</p:attrName>
                                        </p:attrNameLst>
                                      </p:cBhvr>
                                      <p:tavLst>
                                        <p:tav tm="0">
                                          <p:val>
                                            <p:fltVal val="0"/>
                                          </p:val>
                                        </p:tav>
                                        <p:tav tm="100000">
                                          <p:val>
                                            <p:strVal val="#ppt_h"/>
                                          </p:val>
                                        </p:tav>
                                      </p:tavLst>
                                    </p:anim>
                                    <p:anim calcmode="lin" valueType="num">
                                      <p:cBhvr>
                                        <p:cTn id="43" dur="400" fill="hold"/>
                                        <p:tgtEl>
                                          <p:spTgt spid="27659"/>
                                        </p:tgtEl>
                                        <p:attrNameLst>
                                          <p:attrName>style.rotation</p:attrName>
                                        </p:attrNameLst>
                                      </p:cBhvr>
                                      <p:tavLst>
                                        <p:tav tm="0">
                                          <p:val>
                                            <p:fltVal val="90"/>
                                          </p:val>
                                        </p:tav>
                                        <p:tav tm="100000">
                                          <p:val>
                                            <p:fltVal val="0"/>
                                          </p:val>
                                        </p:tav>
                                      </p:tavLst>
                                    </p:anim>
                                    <p:animEffect transition="in" filter="fade">
                                      <p:cBhvr>
                                        <p:cTn id="44" dur="400"/>
                                        <p:tgtEl>
                                          <p:spTgt spid="27659"/>
                                        </p:tgtEl>
                                      </p:cBhvr>
                                    </p:animEffect>
                                  </p:childTnLst>
                                </p:cTn>
                              </p:par>
                              <p:par>
                                <p:cTn id="45" presetID="31" presetClass="entr" presetSubtype="0" fill="hold" grpId="0" nodeType="withEffect">
                                  <p:stCondLst>
                                    <p:cond delay="100"/>
                                  </p:stCondLst>
                                  <p:childTnLst>
                                    <p:set>
                                      <p:cBhvr>
                                        <p:cTn id="46" dur="1" fill="hold">
                                          <p:stCondLst>
                                            <p:cond delay="0"/>
                                          </p:stCondLst>
                                        </p:cTn>
                                        <p:tgtEl>
                                          <p:spTgt spid="27660"/>
                                        </p:tgtEl>
                                        <p:attrNameLst>
                                          <p:attrName>style.visibility</p:attrName>
                                        </p:attrNameLst>
                                      </p:cBhvr>
                                      <p:to>
                                        <p:strVal val="visible"/>
                                      </p:to>
                                    </p:set>
                                    <p:anim calcmode="lin" valueType="num">
                                      <p:cBhvr>
                                        <p:cTn id="47" dur="400" fill="hold"/>
                                        <p:tgtEl>
                                          <p:spTgt spid="27660"/>
                                        </p:tgtEl>
                                        <p:attrNameLst>
                                          <p:attrName>ppt_w</p:attrName>
                                        </p:attrNameLst>
                                      </p:cBhvr>
                                      <p:tavLst>
                                        <p:tav tm="0">
                                          <p:val>
                                            <p:fltVal val="0"/>
                                          </p:val>
                                        </p:tav>
                                        <p:tav tm="100000">
                                          <p:val>
                                            <p:strVal val="#ppt_w"/>
                                          </p:val>
                                        </p:tav>
                                      </p:tavLst>
                                    </p:anim>
                                    <p:anim calcmode="lin" valueType="num">
                                      <p:cBhvr>
                                        <p:cTn id="48" dur="400" fill="hold"/>
                                        <p:tgtEl>
                                          <p:spTgt spid="27660"/>
                                        </p:tgtEl>
                                        <p:attrNameLst>
                                          <p:attrName>ppt_h</p:attrName>
                                        </p:attrNameLst>
                                      </p:cBhvr>
                                      <p:tavLst>
                                        <p:tav tm="0">
                                          <p:val>
                                            <p:fltVal val="0"/>
                                          </p:val>
                                        </p:tav>
                                        <p:tav tm="100000">
                                          <p:val>
                                            <p:strVal val="#ppt_h"/>
                                          </p:val>
                                        </p:tav>
                                      </p:tavLst>
                                    </p:anim>
                                    <p:anim calcmode="lin" valueType="num">
                                      <p:cBhvr>
                                        <p:cTn id="49" dur="400" fill="hold"/>
                                        <p:tgtEl>
                                          <p:spTgt spid="27660"/>
                                        </p:tgtEl>
                                        <p:attrNameLst>
                                          <p:attrName>style.rotation</p:attrName>
                                        </p:attrNameLst>
                                      </p:cBhvr>
                                      <p:tavLst>
                                        <p:tav tm="0">
                                          <p:val>
                                            <p:fltVal val="90"/>
                                          </p:val>
                                        </p:tav>
                                        <p:tav tm="100000">
                                          <p:val>
                                            <p:fltVal val="0"/>
                                          </p:val>
                                        </p:tav>
                                      </p:tavLst>
                                    </p:anim>
                                    <p:animEffect transition="in" filter="fade">
                                      <p:cBhvr>
                                        <p:cTn id="50" dur="400"/>
                                        <p:tgtEl>
                                          <p:spTgt spid="27660"/>
                                        </p:tgtEl>
                                      </p:cBhvr>
                                    </p:animEffect>
                                  </p:childTnLst>
                                </p:cTn>
                              </p:par>
                              <p:par>
                                <p:cTn id="51" presetID="31" presetClass="entr" presetSubtype="0" fill="hold" grpId="0" nodeType="withEffect">
                                  <p:stCondLst>
                                    <p:cond delay="200"/>
                                  </p:stCondLst>
                                  <p:childTnLst>
                                    <p:set>
                                      <p:cBhvr>
                                        <p:cTn id="52" dur="1" fill="hold">
                                          <p:stCondLst>
                                            <p:cond delay="0"/>
                                          </p:stCondLst>
                                        </p:cTn>
                                        <p:tgtEl>
                                          <p:spTgt spid="27661"/>
                                        </p:tgtEl>
                                        <p:attrNameLst>
                                          <p:attrName>style.visibility</p:attrName>
                                        </p:attrNameLst>
                                      </p:cBhvr>
                                      <p:to>
                                        <p:strVal val="visible"/>
                                      </p:to>
                                    </p:set>
                                    <p:anim calcmode="lin" valueType="num">
                                      <p:cBhvr>
                                        <p:cTn id="53" dur="400" fill="hold"/>
                                        <p:tgtEl>
                                          <p:spTgt spid="27661"/>
                                        </p:tgtEl>
                                        <p:attrNameLst>
                                          <p:attrName>ppt_w</p:attrName>
                                        </p:attrNameLst>
                                      </p:cBhvr>
                                      <p:tavLst>
                                        <p:tav tm="0">
                                          <p:val>
                                            <p:fltVal val="0"/>
                                          </p:val>
                                        </p:tav>
                                        <p:tav tm="100000">
                                          <p:val>
                                            <p:strVal val="#ppt_w"/>
                                          </p:val>
                                        </p:tav>
                                      </p:tavLst>
                                    </p:anim>
                                    <p:anim calcmode="lin" valueType="num">
                                      <p:cBhvr>
                                        <p:cTn id="54" dur="400" fill="hold"/>
                                        <p:tgtEl>
                                          <p:spTgt spid="27661"/>
                                        </p:tgtEl>
                                        <p:attrNameLst>
                                          <p:attrName>ppt_h</p:attrName>
                                        </p:attrNameLst>
                                      </p:cBhvr>
                                      <p:tavLst>
                                        <p:tav tm="0">
                                          <p:val>
                                            <p:fltVal val="0"/>
                                          </p:val>
                                        </p:tav>
                                        <p:tav tm="100000">
                                          <p:val>
                                            <p:strVal val="#ppt_h"/>
                                          </p:val>
                                        </p:tav>
                                      </p:tavLst>
                                    </p:anim>
                                    <p:anim calcmode="lin" valueType="num">
                                      <p:cBhvr>
                                        <p:cTn id="55" dur="400" fill="hold"/>
                                        <p:tgtEl>
                                          <p:spTgt spid="27661"/>
                                        </p:tgtEl>
                                        <p:attrNameLst>
                                          <p:attrName>style.rotation</p:attrName>
                                        </p:attrNameLst>
                                      </p:cBhvr>
                                      <p:tavLst>
                                        <p:tav tm="0">
                                          <p:val>
                                            <p:fltVal val="90"/>
                                          </p:val>
                                        </p:tav>
                                        <p:tav tm="100000">
                                          <p:val>
                                            <p:fltVal val="0"/>
                                          </p:val>
                                        </p:tav>
                                      </p:tavLst>
                                    </p:anim>
                                    <p:animEffect transition="in" filter="fade">
                                      <p:cBhvr>
                                        <p:cTn id="56" dur="400"/>
                                        <p:tgtEl>
                                          <p:spTgt spid="27661"/>
                                        </p:tgtEl>
                                      </p:cBhvr>
                                    </p:animEffect>
                                  </p:childTnLst>
                                </p:cTn>
                              </p:par>
                            </p:childTnLst>
                          </p:cTn>
                        </p:par>
                        <p:par>
                          <p:cTn id="57" fill="hold">
                            <p:stCondLst>
                              <p:cond delay="2139"/>
                            </p:stCondLst>
                            <p:childTnLst>
                              <p:par>
                                <p:cTn id="58" presetID="1" presetClass="entr" presetSubtype="0" fill="hold" nodeType="afterEffect">
                                  <p:stCondLst>
                                    <p:cond delay="0"/>
                                  </p:stCondLst>
                                  <p:childTnLst>
                                    <p:set>
                                      <p:cBhvr>
                                        <p:cTn id="59" dur="1" fill="hold">
                                          <p:stCondLst>
                                            <p:cond delay="0"/>
                                          </p:stCondLst>
                                        </p:cTn>
                                        <p:tgtEl>
                                          <p:spTgt spid="27663"/>
                                        </p:tgtEl>
                                        <p:attrNameLst>
                                          <p:attrName>style.visibility</p:attrName>
                                        </p:attrNameLst>
                                      </p:cBhvr>
                                      <p:to>
                                        <p:strVal val="visible"/>
                                      </p:to>
                                    </p:set>
                                  </p:childTnLst>
                                </p:cTn>
                              </p:par>
                              <p:par>
                                <p:cTn id="60" presetID="35" presetClass="path" presetSubtype="0" accel="50000" decel="50000" fill="hold" nodeType="withEffect">
                                  <p:stCondLst>
                                    <p:cond delay="0"/>
                                  </p:stCondLst>
                                  <p:childTnLst>
                                    <p:animMotion origin="layout" path="M 1.94444E-6 4.07031E-7 L 0.39132 0.09806 " pathEditMode="relative" rAng="0" ptsTypes="AA">
                                      <p:cBhvr>
                                        <p:cTn id="61" dur="500" spd="-99900" fill="hold"/>
                                        <p:tgtEl>
                                          <p:spTgt spid="27663"/>
                                        </p:tgtEl>
                                        <p:attrNameLst>
                                          <p:attrName>ppt_x</p:attrName>
                                          <p:attrName>ppt_y</p:attrName>
                                        </p:attrNameLst>
                                      </p:cBhvr>
                                      <p:rCtr x="19600" y="4900"/>
                                    </p:animMotion>
                                  </p:childTnLst>
                                </p:cTn>
                              </p:par>
                              <p:par>
                                <p:cTn id="62" presetID="1" presetClass="entr" presetSubtype="0" fill="hold" nodeType="withEffect">
                                  <p:stCondLst>
                                    <p:cond delay="0"/>
                                  </p:stCondLst>
                                  <p:childTnLst>
                                    <p:set>
                                      <p:cBhvr>
                                        <p:cTn id="63" dur="1" fill="hold">
                                          <p:stCondLst>
                                            <p:cond delay="0"/>
                                          </p:stCondLst>
                                        </p:cTn>
                                        <p:tgtEl>
                                          <p:spTgt spid="27664"/>
                                        </p:tgtEl>
                                        <p:attrNameLst>
                                          <p:attrName>style.visibility</p:attrName>
                                        </p:attrNameLst>
                                      </p:cBhvr>
                                      <p:to>
                                        <p:strVal val="visible"/>
                                      </p:to>
                                    </p:set>
                                  </p:childTnLst>
                                </p:cTn>
                              </p:par>
                              <p:par>
                                <p:cTn id="64" presetID="35" presetClass="path" presetSubtype="0" accel="50000" decel="50000" fill="hold" nodeType="withEffect">
                                  <p:stCondLst>
                                    <p:cond delay="0"/>
                                  </p:stCondLst>
                                  <p:childTnLst>
                                    <p:animMotion origin="layout" path="M -1.94444E-6 -2.22222E-6 L -0.38194 -0.11227 " pathEditMode="relative" rAng="0" ptsTypes="AA">
                                      <p:cBhvr>
                                        <p:cTn id="65" dur="500" spd="-99900" fill="hold"/>
                                        <p:tgtEl>
                                          <p:spTgt spid="27664"/>
                                        </p:tgtEl>
                                        <p:attrNameLst>
                                          <p:attrName>ppt_x</p:attrName>
                                          <p:attrName>ppt_y</p:attrName>
                                        </p:attrNameLst>
                                      </p:cBhvr>
                                      <p:rCtr x="-19000" y="-5500"/>
                                    </p:animMotion>
                                  </p:childTnLst>
                                </p:cTn>
                              </p:par>
                              <p:par>
                                <p:cTn id="66" presetID="10" presetClass="entr" presetSubtype="0" fill="hold" grpId="0" nodeType="withEffect">
                                  <p:stCondLst>
                                    <p:cond delay="0"/>
                                  </p:stCondLst>
                                  <p:childTnLst>
                                    <p:set>
                                      <p:cBhvr>
                                        <p:cTn id="67" dur="1" fill="hold">
                                          <p:stCondLst>
                                            <p:cond delay="0"/>
                                          </p:stCondLst>
                                        </p:cTn>
                                        <p:tgtEl>
                                          <p:spTgt spid="27652"/>
                                        </p:tgtEl>
                                        <p:attrNameLst>
                                          <p:attrName>style.visibility</p:attrName>
                                        </p:attrNameLst>
                                      </p:cBhvr>
                                      <p:to>
                                        <p:strVal val="visible"/>
                                      </p:to>
                                    </p:set>
                                    <p:anim calcmode="lin" valueType="num">
                                      <p:cBhvr>
                                        <p:cTn id="68" dur="500" fill="hold"/>
                                        <p:tgtEl>
                                          <p:spTgt spid="27652"/>
                                        </p:tgtEl>
                                        <p:attrNameLst>
                                          <p:attrName>ppt_w</p:attrName>
                                        </p:attrNameLst>
                                      </p:cBhvr>
                                      <p:tavLst>
                                        <p:tav tm="0">
                                          <p:val>
                                            <p:fltVal val="0"/>
                                          </p:val>
                                        </p:tav>
                                        <p:tav tm="100000">
                                          <p:val>
                                            <p:strVal val="#ppt_w"/>
                                          </p:val>
                                        </p:tav>
                                      </p:tavLst>
                                    </p:anim>
                                    <p:anim calcmode="lin" valueType="num">
                                      <p:cBhvr>
                                        <p:cTn id="69" dur="500" fill="hold"/>
                                        <p:tgtEl>
                                          <p:spTgt spid="27652"/>
                                        </p:tgtEl>
                                        <p:attrNameLst>
                                          <p:attrName>ppt_h</p:attrName>
                                        </p:attrNameLst>
                                      </p:cBhvr>
                                      <p:tavLst>
                                        <p:tav tm="0">
                                          <p:val>
                                            <p:fltVal val="0"/>
                                          </p:val>
                                        </p:tav>
                                        <p:tav tm="100000">
                                          <p:val>
                                            <p:strVal val="#ppt_h"/>
                                          </p:val>
                                        </p:tav>
                                      </p:tavLst>
                                    </p:anim>
                                    <p:animEffect transition="in" filter="fade">
                                      <p:cBhvr>
                                        <p:cTn id="70" dur="500"/>
                                        <p:tgtEl>
                                          <p:spTgt spid="27652"/>
                                        </p:tgtEl>
                                      </p:cBhvr>
                                    </p:animEffect>
                                  </p:childTnLst>
                                </p:cTn>
                              </p:par>
                            </p:childTnLst>
                          </p:cTn>
                        </p:par>
                        <p:par>
                          <p:cTn id="71" fill="hold">
                            <p:stCondLst>
                              <p:cond delay="2139"/>
                            </p:stCondLst>
                            <p:childTnLst>
                              <p:par>
                                <p:cTn id="72" presetID="22" presetClass="entr" presetSubtype="1" fill="hold" nodeType="afterEffect">
                                  <p:stCondLst>
                                    <p:cond delay="0"/>
                                  </p:stCondLst>
                                  <p:childTnLst>
                                    <p:set>
                                      <p:cBhvr>
                                        <p:cTn id="73" dur="1" fill="hold">
                                          <p:stCondLst>
                                            <p:cond delay="0"/>
                                          </p:stCondLst>
                                        </p:cTn>
                                        <p:tgtEl>
                                          <p:spTgt spid="27662">
                                            <p:txEl>
                                              <p:pRg st="0" end="0"/>
                                            </p:txEl>
                                          </p:spTgt>
                                        </p:tgtEl>
                                        <p:attrNameLst>
                                          <p:attrName>style.visibility</p:attrName>
                                        </p:attrNameLst>
                                      </p:cBhvr>
                                      <p:to>
                                        <p:strVal val="visible"/>
                                      </p:to>
                                    </p:set>
                                    <p:animEffect transition="in" filter="wipe(up)">
                                      <p:cBhvr>
                                        <p:cTn id="74" dur="500"/>
                                        <p:tgtEl>
                                          <p:spTgt spid="27662">
                                            <p:txEl>
                                              <p:pRg st="0" end="0"/>
                                            </p:txEl>
                                          </p:spTgt>
                                        </p:tgtEl>
                                      </p:cBhvr>
                                    </p:animEffect>
                                  </p:childTnLst>
                                </p:cTn>
                              </p:par>
                              <p:par>
                                <p:cTn id="75" presetID="22" presetClass="entr" presetSubtype="1" fill="hold" nodeType="withEffect">
                                  <p:stCondLst>
                                    <p:cond delay="0"/>
                                  </p:stCondLst>
                                  <p:childTnLst>
                                    <p:set>
                                      <p:cBhvr>
                                        <p:cTn id="76" dur="1" fill="hold">
                                          <p:stCondLst>
                                            <p:cond delay="0"/>
                                          </p:stCondLst>
                                        </p:cTn>
                                        <p:tgtEl>
                                          <p:spTgt spid="27662">
                                            <p:txEl>
                                              <p:pRg st="1" end="1"/>
                                            </p:txEl>
                                          </p:spTgt>
                                        </p:tgtEl>
                                        <p:attrNameLst>
                                          <p:attrName>style.visibility</p:attrName>
                                        </p:attrNameLst>
                                      </p:cBhvr>
                                      <p:to>
                                        <p:strVal val="visible"/>
                                      </p:to>
                                    </p:set>
                                    <p:animEffect transition="in" filter="wipe(up)">
                                      <p:cBhvr>
                                        <p:cTn id="77" dur="500"/>
                                        <p:tgtEl>
                                          <p:spTgt spid="276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2" grpId="0" bldLvl="0" animBg="1"/>
      <p:bldP spid="27659" grpId="0"/>
      <p:bldP spid="27660" grpId="0"/>
      <p:bldP spid="276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1"/>
          <p:cNvSpPr txBox="1">
            <a:spLocks noChangeArrowheads="1"/>
          </p:cNvSpPr>
          <p:nvPr/>
        </p:nvSpPr>
        <p:spPr bwMode="auto">
          <a:xfrm>
            <a:off x="2854325" y="87315"/>
            <a:ext cx="2129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4.3</a:t>
            </a:r>
            <a:r>
              <a:rPr lang="zh-CN" altLang="en-US" sz="2800">
                <a:solidFill>
                  <a:schemeClr val="accent2"/>
                </a:solidFill>
                <a:latin typeface="微软雅黑" panose="020B0503020204020204" pitchFamily="34" charset="-122"/>
                <a:ea typeface="微软雅黑" panose="020B0503020204020204" pitchFamily="34" charset="-122"/>
              </a:rPr>
              <a:t>应用前景</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4</a:t>
            </a:r>
            <a:endParaRPr lang="zh-CN" altLang="en-US">
              <a:solidFill>
                <a:schemeClr val="accent2"/>
              </a:solidFill>
            </a:endParaRPr>
          </a:p>
        </p:txBody>
      </p:sp>
      <p:sp>
        <p:nvSpPr>
          <p:cNvPr id="28676" name="TextBox 4"/>
          <p:cNvSpPr>
            <a:spLocks noChangeArrowheads="1"/>
          </p:cNvSpPr>
          <p:nvPr/>
        </p:nvSpPr>
        <p:spPr bwMode="auto">
          <a:xfrm>
            <a:off x="2419351" y="4781556"/>
            <a:ext cx="7416800" cy="147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“某某某管理系统” 具有全方位集成的库存管理和销售管理功能，使餐厅的管理和运作变得更有效率。参照现代连锁管理原理和ERP系统理念进行设计，体现了采购进货、库存成本控制、产品生产研发、物流配送、营销组织、客户关系等连锁管理要求。该系统为快餐企业向更大规模发展提供信息化方面的保证。</a:t>
            </a:r>
            <a:endPar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7" name="Freeform 14"/>
          <p:cNvSpPr>
            <a:spLocks noChangeArrowheads="1"/>
          </p:cNvSpPr>
          <p:nvPr/>
        </p:nvSpPr>
        <p:spPr bwMode="auto">
          <a:xfrm>
            <a:off x="4489449" y="1879600"/>
            <a:ext cx="298451" cy="344488"/>
          </a:xfrm>
          <a:custGeom>
            <a:avLst/>
            <a:gdLst>
              <a:gd name="T0" fmla="*/ 0 w 336"/>
              <a:gd name="T1" fmla="*/ 194 h 388"/>
              <a:gd name="T2" fmla="*/ 168 w 336"/>
              <a:gd name="T3" fmla="*/ 97 h 388"/>
              <a:gd name="T4" fmla="*/ 336 w 336"/>
              <a:gd name="T5" fmla="*/ 0 h 388"/>
              <a:gd name="T6" fmla="*/ 336 w 336"/>
              <a:gd name="T7" fmla="*/ 194 h 388"/>
              <a:gd name="T8" fmla="*/ 336 w 336"/>
              <a:gd name="T9" fmla="*/ 388 h 388"/>
              <a:gd name="T10" fmla="*/ 168 w 336"/>
              <a:gd name="T11" fmla="*/ 291 h 388"/>
              <a:gd name="T12" fmla="*/ 0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8678" name="Freeform 15"/>
          <p:cNvSpPr>
            <a:spLocks noChangeArrowheads="1"/>
          </p:cNvSpPr>
          <p:nvPr/>
        </p:nvSpPr>
        <p:spPr bwMode="auto">
          <a:xfrm>
            <a:off x="4699000" y="2541588"/>
            <a:ext cx="344488" cy="298451"/>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8679" name="Freeform 16"/>
          <p:cNvSpPr>
            <a:spLocks noChangeArrowheads="1"/>
          </p:cNvSpPr>
          <p:nvPr/>
        </p:nvSpPr>
        <p:spPr bwMode="auto">
          <a:xfrm>
            <a:off x="5184777" y="3022600"/>
            <a:ext cx="298451" cy="344488"/>
          </a:xfrm>
          <a:custGeom>
            <a:avLst/>
            <a:gdLst>
              <a:gd name="T0" fmla="*/ 0 w 336"/>
              <a:gd name="T1" fmla="*/ 388 h 388"/>
              <a:gd name="T2" fmla="*/ 0 w 336"/>
              <a:gd name="T3" fmla="*/ 194 h 388"/>
              <a:gd name="T4" fmla="*/ 0 w 336"/>
              <a:gd name="T5" fmla="*/ 0 h 388"/>
              <a:gd name="T6" fmla="*/ 168 w 336"/>
              <a:gd name="T7" fmla="*/ 97 h 388"/>
              <a:gd name="T8" fmla="*/ 336 w 336"/>
              <a:gd name="T9" fmla="*/ 194 h 388"/>
              <a:gd name="T10" fmla="*/ 168 w 336"/>
              <a:gd name="T11" fmla="*/ 291 h 388"/>
              <a:gd name="T12" fmla="*/ 0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8680" name="Freeform 17"/>
          <p:cNvSpPr>
            <a:spLocks noChangeArrowheads="1"/>
          </p:cNvSpPr>
          <p:nvPr/>
        </p:nvSpPr>
        <p:spPr bwMode="auto">
          <a:xfrm>
            <a:off x="5783269" y="3278189"/>
            <a:ext cx="344487" cy="298451"/>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8681" name="Freeform 18"/>
          <p:cNvSpPr>
            <a:spLocks noChangeArrowheads="1"/>
          </p:cNvSpPr>
          <p:nvPr/>
        </p:nvSpPr>
        <p:spPr bwMode="auto">
          <a:xfrm>
            <a:off x="6457949" y="3036894"/>
            <a:ext cx="298451" cy="344487"/>
          </a:xfrm>
          <a:custGeom>
            <a:avLst/>
            <a:gdLst>
              <a:gd name="T0" fmla="*/ 336 w 336"/>
              <a:gd name="T1" fmla="*/ 388 h 388"/>
              <a:gd name="T2" fmla="*/ 168 w 336"/>
              <a:gd name="T3" fmla="*/ 291 h 388"/>
              <a:gd name="T4" fmla="*/ 0 w 336"/>
              <a:gd name="T5" fmla="*/ 194 h 388"/>
              <a:gd name="T6" fmla="*/ 168 w 336"/>
              <a:gd name="T7" fmla="*/ 97 h 388"/>
              <a:gd name="T8" fmla="*/ 336 w 336"/>
              <a:gd name="T9" fmla="*/ 0 h 388"/>
              <a:gd name="T10" fmla="*/ 336 w 336"/>
              <a:gd name="T11" fmla="*/ 194 h 388"/>
              <a:gd name="T12" fmla="*/ 336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8682" name="Freeform 19"/>
          <p:cNvSpPr>
            <a:spLocks noChangeArrowheads="1"/>
          </p:cNvSpPr>
          <p:nvPr/>
        </p:nvSpPr>
        <p:spPr bwMode="auto">
          <a:xfrm>
            <a:off x="6943725" y="2533649"/>
            <a:ext cx="344488" cy="298451"/>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28683" name="Freeform 20"/>
          <p:cNvSpPr>
            <a:spLocks noChangeArrowheads="1"/>
          </p:cNvSpPr>
          <p:nvPr/>
        </p:nvSpPr>
        <p:spPr bwMode="auto">
          <a:xfrm>
            <a:off x="7192965" y="1876425"/>
            <a:ext cx="298451" cy="344488"/>
          </a:xfrm>
          <a:custGeom>
            <a:avLst/>
            <a:gdLst>
              <a:gd name="T0" fmla="*/ 336 w 336"/>
              <a:gd name="T1" fmla="*/ 194 h 388"/>
              <a:gd name="T2" fmla="*/ 168 w 336"/>
              <a:gd name="T3" fmla="*/ 291 h 388"/>
              <a:gd name="T4" fmla="*/ 0 w 336"/>
              <a:gd name="T5" fmla="*/ 388 h 388"/>
              <a:gd name="T6" fmla="*/ 0 w 336"/>
              <a:gd name="T7" fmla="*/ 194 h 388"/>
              <a:gd name="T8" fmla="*/ 0 w 336"/>
              <a:gd name="T9" fmla="*/ 0 h 388"/>
              <a:gd name="T10" fmla="*/ 168 w 336"/>
              <a:gd name="T11" fmla="*/ 97 h 388"/>
              <a:gd name="T12" fmla="*/ 336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pic>
        <p:nvPicPr>
          <p:cNvPr id="28684" name="组合 1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37130" y="1030294"/>
            <a:ext cx="2060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5" name="组合 14"/>
          <p:cNvGrpSpPr/>
          <p:nvPr/>
        </p:nvGrpSpPr>
        <p:grpSpPr bwMode="auto">
          <a:xfrm>
            <a:off x="7546977" y="1619251"/>
            <a:ext cx="981075" cy="979488"/>
            <a:chOff x="0" y="0"/>
            <a:chExt cx="981075" cy="979488"/>
          </a:xfrm>
        </p:grpSpPr>
        <p:sp>
          <p:nvSpPr>
            <p:cNvPr id="3" name="Freeform 7"/>
            <p:cNvSpPr>
              <a:spLocks noChangeArrowheads="1"/>
            </p:cNvSpPr>
            <p:nvPr/>
          </p:nvSpPr>
          <p:spPr bwMode="auto">
            <a:xfrm>
              <a:off x="0" y="0"/>
              <a:ext cx="981075" cy="979488"/>
            </a:xfrm>
            <a:custGeom>
              <a:avLst/>
              <a:gdLst>
                <a:gd name="T0" fmla="*/ 429 w 1106"/>
                <a:gd name="T1" fmla="*/ 68 h 1105"/>
                <a:gd name="T2" fmla="*/ 1038 w 1106"/>
                <a:gd name="T3" fmla="*/ 429 h 1105"/>
                <a:gd name="T4" fmla="*/ 677 w 1106"/>
                <a:gd name="T5" fmla="*/ 1037 h 1105"/>
                <a:gd name="T6" fmla="*/ 69 w 1106"/>
                <a:gd name="T7" fmla="*/ 677 h 1105"/>
                <a:gd name="T8" fmla="*/ 429 w 1106"/>
                <a:gd name="T9" fmla="*/ 68 h 1105"/>
              </a:gdLst>
              <a:ahLst/>
              <a:cxnLst>
                <a:cxn ang="0">
                  <a:pos x="T0" y="T1"/>
                </a:cxn>
                <a:cxn ang="0">
                  <a:pos x="T2" y="T3"/>
                </a:cxn>
                <a:cxn ang="0">
                  <a:pos x="T4" y="T5"/>
                </a:cxn>
                <a:cxn ang="0">
                  <a:pos x="T6" y="T7"/>
                </a:cxn>
                <a:cxn ang="0">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28686" name="TextBox 16"/>
            <p:cNvSpPr txBox="1">
              <a:spLocks noChangeArrowheads="1"/>
            </p:cNvSpPr>
            <p:nvPr/>
          </p:nvSpPr>
          <p:spPr bwMode="auto">
            <a:xfrm>
              <a:off x="79653" y="146564"/>
              <a:ext cx="7731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总部系统</a:t>
              </a:r>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28688" name="组合 17"/>
          <p:cNvGrpSpPr/>
          <p:nvPr/>
        </p:nvGrpSpPr>
        <p:grpSpPr bwMode="auto">
          <a:xfrm>
            <a:off x="7254881" y="2647952"/>
            <a:ext cx="987425" cy="987425"/>
            <a:chOff x="0" y="0"/>
            <a:chExt cx="987425" cy="987425"/>
          </a:xfrm>
        </p:grpSpPr>
        <p:sp>
          <p:nvSpPr>
            <p:cNvPr id="4" name="Freeform 8"/>
            <p:cNvSpPr>
              <a:spLocks noChangeArrowheads="1"/>
            </p:cNvSpPr>
            <p:nvPr/>
          </p:nvSpPr>
          <p:spPr bwMode="auto">
            <a:xfrm>
              <a:off x="0" y="0"/>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28689" name="TextBox 19"/>
            <p:cNvSpPr txBox="1">
              <a:spLocks noChangeArrowheads="1"/>
            </p:cNvSpPr>
            <p:nvPr/>
          </p:nvSpPr>
          <p:spPr bwMode="auto">
            <a:xfrm>
              <a:off x="26660" y="173283"/>
              <a:ext cx="941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楼面排队系统</a:t>
              </a:r>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28691" name="组合 20"/>
          <p:cNvGrpSpPr/>
          <p:nvPr/>
        </p:nvGrpSpPr>
        <p:grpSpPr bwMode="auto">
          <a:xfrm>
            <a:off x="6492875" y="3402017"/>
            <a:ext cx="976313" cy="977901"/>
            <a:chOff x="0" y="0"/>
            <a:chExt cx="976313" cy="977900"/>
          </a:xfrm>
        </p:grpSpPr>
        <p:sp>
          <p:nvSpPr>
            <p:cNvPr id="5" name="Freeform 9"/>
            <p:cNvSpPr>
              <a:spLocks noChangeArrowheads="1"/>
            </p:cNvSpPr>
            <p:nvPr/>
          </p:nvSpPr>
          <p:spPr bwMode="auto">
            <a:xfrm>
              <a:off x="0" y="0"/>
              <a:ext cx="976313" cy="977900"/>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28692" name="TextBox 22"/>
            <p:cNvSpPr txBox="1">
              <a:spLocks noChangeArrowheads="1"/>
            </p:cNvSpPr>
            <p:nvPr/>
          </p:nvSpPr>
          <p:spPr bwMode="auto">
            <a:xfrm>
              <a:off x="47753" y="190246"/>
              <a:ext cx="910969"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前台收银系统</a:t>
              </a:r>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28694" name="组合 23"/>
          <p:cNvGrpSpPr/>
          <p:nvPr/>
        </p:nvGrpSpPr>
        <p:grpSpPr bwMode="auto">
          <a:xfrm>
            <a:off x="5451477" y="3665543"/>
            <a:ext cx="981075" cy="981075"/>
            <a:chOff x="0" y="0"/>
            <a:chExt cx="981075" cy="981075"/>
          </a:xfrm>
        </p:grpSpPr>
        <p:sp>
          <p:nvSpPr>
            <p:cNvPr id="6" name="Freeform 10"/>
            <p:cNvSpPr>
              <a:spLocks noChangeArrowheads="1"/>
            </p:cNvSpPr>
            <p:nvPr/>
          </p:nvSpPr>
          <p:spPr bwMode="auto">
            <a:xfrm>
              <a:off x="0" y="0"/>
              <a:ext cx="981075" cy="98107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28695" name="TextBox 25"/>
            <p:cNvSpPr txBox="1">
              <a:spLocks noChangeArrowheads="1"/>
            </p:cNvSpPr>
            <p:nvPr/>
          </p:nvSpPr>
          <p:spPr bwMode="auto">
            <a:xfrm>
              <a:off x="33993" y="165305"/>
              <a:ext cx="886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后台管理系统</a:t>
              </a:r>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28697" name="组合 26"/>
          <p:cNvGrpSpPr/>
          <p:nvPr/>
        </p:nvGrpSpPr>
        <p:grpSpPr bwMode="auto">
          <a:xfrm>
            <a:off x="4416430" y="3373440"/>
            <a:ext cx="987425" cy="985837"/>
            <a:chOff x="0" y="0"/>
            <a:chExt cx="987425" cy="985838"/>
          </a:xfrm>
        </p:grpSpPr>
        <p:sp>
          <p:nvSpPr>
            <p:cNvPr id="7" name="Freeform 11"/>
            <p:cNvSpPr>
              <a:spLocks noChangeArrowheads="1"/>
            </p:cNvSpPr>
            <p:nvPr/>
          </p:nvSpPr>
          <p:spPr bwMode="auto">
            <a:xfrm>
              <a:off x="0" y="0"/>
              <a:ext cx="987425" cy="985838"/>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28698" name="TextBox 28"/>
            <p:cNvSpPr txBox="1">
              <a:spLocks noChangeArrowheads="1"/>
            </p:cNvSpPr>
            <p:nvPr/>
          </p:nvSpPr>
          <p:spPr bwMode="auto">
            <a:xfrm>
              <a:off x="123157" y="187289"/>
              <a:ext cx="741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会员系统</a:t>
              </a:r>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28700" name="组合 29"/>
          <p:cNvGrpSpPr/>
          <p:nvPr/>
        </p:nvGrpSpPr>
        <p:grpSpPr bwMode="auto">
          <a:xfrm>
            <a:off x="3671891" y="2611440"/>
            <a:ext cx="977900" cy="977901"/>
            <a:chOff x="0" y="0"/>
            <a:chExt cx="977900" cy="977900"/>
          </a:xfrm>
        </p:grpSpPr>
        <p:sp>
          <p:nvSpPr>
            <p:cNvPr id="8" name="Freeform 12"/>
            <p:cNvSpPr>
              <a:spLocks noChangeArrowheads="1"/>
            </p:cNvSpPr>
            <p:nvPr/>
          </p:nvSpPr>
          <p:spPr bwMode="auto">
            <a:xfrm>
              <a:off x="0" y="0"/>
              <a:ext cx="977900" cy="977900"/>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28701" name="TextBox 32"/>
            <p:cNvSpPr txBox="1">
              <a:spLocks noChangeArrowheads="1"/>
            </p:cNvSpPr>
            <p:nvPr/>
          </p:nvSpPr>
          <p:spPr bwMode="auto">
            <a:xfrm>
              <a:off x="102695" y="207058"/>
              <a:ext cx="772511"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库存系统</a:t>
              </a:r>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28703" name="组合 33"/>
          <p:cNvGrpSpPr/>
          <p:nvPr/>
        </p:nvGrpSpPr>
        <p:grpSpPr bwMode="auto">
          <a:xfrm>
            <a:off x="3403606" y="1570039"/>
            <a:ext cx="982663" cy="981074"/>
            <a:chOff x="0" y="0"/>
            <a:chExt cx="982663" cy="981075"/>
          </a:xfrm>
        </p:grpSpPr>
        <p:sp>
          <p:nvSpPr>
            <p:cNvPr id="9" name="Freeform 13"/>
            <p:cNvSpPr>
              <a:spLocks noChangeArrowheads="1"/>
            </p:cNvSpPr>
            <p:nvPr/>
          </p:nvSpPr>
          <p:spPr bwMode="auto">
            <a:xfrm>
              <a:off x="0" y="0"/>
              <a:ext cx="982663" cy="981075"/>
            </a:xfrm>
            <a:custGeom>
              <a:avLst/>
              <a:gdLst>
                <a:gd name="T0" fmla="*/ 677 w 1106"/>
                <a:gd name="T1" fmla="*/ 1037 h 1106"/>
                <a:gd name="T2" fmla="*/ 69 w 1106"/>
                <a:gd name="T3" fmla="*/ 677 h 1106"/>
                <a:gd name="T4" fmla="*/ 429 w 1106"/>
                <a:gd name="T5" fmla="*/ 69 h 1106"/>
                <a:gd name="T6" fmla="*/ 1037 w 1106"/>
                <a:gd name="T7" fmla="*/ 429 h 1106"/>
                <a:gd name="T8" fmla="*/ 677 w 1106"/>
                <a:gd name="T9" fmla="*/ 1037 h 1106"/>
              </a:gdLst>
              <a:ahLst/>
              <a:cxnLst>
                <a:cxn ang="0">
                  <a:pos x="T0" y="T1"/>
                </a:cxn>
                <a:cxn ang="0">
                  <a:pos x="T2" y="T3"/>
                </a:cxn>
                <a:cxn ang="0">
                  <a:pos x="T4" y="T5"/>
                </a:cxn>
                <a:cxn ang="0">
                  <a:pos x="T6" y="T7"/>
                </a:cxn>
                <a:cxn ang="0">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28704" name="TextBox 35"/>
            <p:cNvSpPr txBox="1">
              <a:spLocks noChangeArrowheads="1"/>
            </p:cNvSpPr>
            <p:nvPr/>
          </p:nvSpPr>
          <p:spPr bwMode="auto">
            <a:xfrm>
              <a:off x="116889" y="177655"/>
              <a:ext cx="748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分店系统</a:t>
              </a:r>
              <a:endParaRPr lang="zh-CN" altLang="en-US">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4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8674"/>
                                        </p:tgtEl>
                                        <p:attrNameLst>
                                          <p:attrName>ppt_y</p:attrName>
                                        </p:attrNameLst>
                                      </p:cBhvr>
                                      <p:tavLst>
                                        <p:tav tm="0">
                                          <p:val>
                                            <p:strVal val="#ppt_y"/>
                                          </p:val>
                                        </p:tav>
                                        <p:tav tm="100000">
                                          <p:val>
                                            <p:strVal val="#ppt_y"/>
                                          </p:val>
                                        </p:tav>
                                      </p:tavLst>
                                    </p:anim>
                                    <p:anim calcmode="lin" valueType="num">
                                      <p:cBhvr>
                                        <p:cTn id="9" dur="4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8674"/>
                                        </p:tgtEl>
                                      </p:cBhvr>
                                    </p:animEffect>
                                  </p:childTnLst>
                                </p:cTn>
                              </p:par>
                            </p:childTnLst>
                          </p:cTn>
                        </p:par>
                        <p:par>
                          <p:cTn id="12" fill="hold">
                            <p:stCondLst>
                              <p:cond delay="639"/>
                            </p:stCondLst>
                            <p:childTnLst>
                              <p:par>
                                <p:cTn id="13" presetID="21" presetClass="entr" presetSubtype="1" fill="hold" nodeType="afterEffect">
                                  <p:stCondLst>
                                    <p:cond delay="0"/>
                                  </p:stCondLst>
                                  <p:childTnLst>
                                    <p:set>
                                      <p:cBhvr>
                                        <p:cTn id="14" dur="1" fill="hold">
                                          <p:stCondLst>
                                            <p:cond delay="0"/>
                                          </p:stCondLst>
                                        </p:cTn>
                                        <p:tgtEl>
                                          <p:spTgt spid="28684"/>
                                        </p:tgtEl>
                                        <p:attrNameLst>
                                          <p:attrName>style.visibility</p:attrName>
                                        </p:attrNameLst>
                                      </p:cBhvr>
                                      <p:to>
                                        <p:strVal val="visible"/>
                                      </p:to>
                                    </p:set>
                                    <p:animEffect transition="in" filter="wheel(1)">
                                      <p:cBhvr>
                                        <p:cTn id="15" dur="2000"/>
                                        <p:tgtEl>
                                          <p:spTgt spid="28684"/>
                                        </p:tgtEl>
                                      </p:cBhvr>
                                    </p:animEffect>
                                  </p:childTnLst>
                                </p:cTn>
                              </p:par>
                            </p:childTnLst>
                          </p:cTn>
                        </p:par>
                        <p:par>
                          <p:cTn id="16" fill="hold">
                            <p:stCondLst>
                              <p:cond delay="2639"/>
                            </p:stCondLst>
                            <p:childTnLst>
                              <p:par>
                                <p:cTn id="17" presetID="1" presetClass="entr" presetSubtype="0" fill="hold" nodeType="afterEffect">
                                  <p:stCondLst>
                                    <p:cond delay="0"/>
                                  </p:stCondLst>
                                  <p:childTnLst>
                                    <p:set>
                                      <p:cBhvr>
                                        <p:cTn id="18" dur="1" fill="hold">
                                          <p:stCondLst>
                                            <p:cond delay="0"/>
                                          </p:stCondLst>
                                        </p:cTn>
                                        <p:tgtEl>
                                          <p:spTgt spid="28677"/>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4.31378E-6 -1.85185E-6 L 0.10732 -1.85185E-6 " pathEditMode="relative" rAng="0" ptsTypes="AA">
                                      <p:cBhvr>
                                        <p:cTn id="20" dur="300" spd="-99900" fill="hold"/>
                                        <p:tgtEl>
                                          <p:spTgt spid="28677"/>
                                        </p:tgtEl>
                                        <p:attrNameLst>
                                          <p:attrName>ppt_x</p:attrName>
                                          <p:attrName>ppt_y</p:attrName>
                                        </p:attrNameLst>
                                      </p:cBhvr>
                                      <p:rCtr x="5400" y="0"/>
                                    </p:animMotion>
                                  </p:childTnLst>
                                </p:cTn>
                              </p:par>
                              <p:par>
                                <p:cTn id="21" presetID="1" presetClass="entr" presetSubtype="0" fill="hold" nodeType="withEffect">
                                  <p:stCondLst>
                                    <p:cond delay="100"/>
                                  </p:stCondLst>
                                  <p:childTnLst>
                                    <p:set>
                                      <p:cBhvr>
                                        <p:cTn id="22" dur="1" fill="hold">
                                          <p:stCondLst>
                                            <p:cond delay="0"/>
                                          </p:stCondLst>
                                        </p:cTn>
                                        <p:tgtEl>
                                          <p:spTgt spid="28678"/>
                                        </p:tgtEl>
                                        <p:attrNameLst>
                                          <p:attrName>style.visibility</p:attrName>
                                        </p:attrNameLst>
                                      </p:cBhvr>
                                      <p:to>
                                        <p:strVal val="visible"/>
                                      </p:to>
                                    </p:set>
                                  </p:childTnLst>
                                </p:cTn>
                              </p:par>
                              <p:par>
                                <p:cTn id="23" presetID="63" presetClass="path" presetSubtype="0" accel="50000" decel="50000" fill="hold" nodeType="withEffect">
                                  <p:stCondLst>
                                    <p:cond delay="100"/>
                                  </p:stCondLst>
                                  <p:childTnLst>
                                    <p:animMotion origin="layout" path="M 1.20853E-6 1.11111E-6 L 0.08833 -0.09329 " pathEditMode="relative" rAng="0" ptsTypes="AA">
                                      <p:cBhvr>
                                        <p:cTn id="24" dur="300" spd="-99900" fill="hold"/>
                                        <p:tgtEl>
                                          <p:spTgt spid="28678"/>
                                        </p:tgtEl>
                                        <p:attrNameLst>
                                          <p:attrName>ppt_x</p:attrName>
                                          <p:attrName>ppt_y</p:attrName>
                                        </p:attrNameLst>
                                      </p:cBhvr>
                                      <p:rCtr x="4400" y="-4600"/>
                                    </p:animMotion>
                                  </p:childTnLst>
                                </p:cTn>
                              </p:par>
                              <p:par>
                                <p:cTn id="25" presetID="1" presetClass="entr" presetSubtype="0" fill="hold" nodeType="withEffect">
                                  <p:stCondLst>
                                    <p:cond delay="200"/>
                                  </p:stCondLst>
                                  <p:childTnLst>
                                    <p:set>
                                      <p:cBhvr>
                                        <p:cTn id="26" dur="1" fill="hold">
                                          <p:stCondLst>
                                            <p:cond delay="0"/>
                                          </p:stCondLst>
                                        </p:cTn>
                                        <p:tgtEl>
                                          <p:spTgt spid="28679"/>
                                        </p:tgtEl>
                                        <p:attrNameLst>
                                          <p:attrName>style.visibility</p:attrName>
                                        </p:attrNameLst>
                                      </p:cBhvr>
                                      <p:to>
                                        <p:strVal val="visible"/>
                                      </p:to>
                                    </p:set>
                                  </p:childTnLst>
                                </p:cTn>
                              </p:par>
                              <p:par>
                                <p:cTn id="27" presetID="63" presetClass="path" presetSubtype="0" accel="50000" decel="50000" fill="hold" nodeType="withEffect">
                                  <p:stCondLst>
                                    <p:cond delay="200"/>
                                  </p:stCondLst>
                                  <p:childTnLst>
                                    <p:animMotion origin="layout" path="M 4.99805E-6 1.48148E-6 L 0.05034 -0.16667 " pathEditMode="relative" rAng="0" ptsTypes="AA">
                                      <p:cBhvr>
                                        <p:cTn id="28" dur="300" spd="-99900" fill="hold"/>
                                        <p:tgtEl>
                                          <p:spTgt spid="28679"/>
                                        </p:tgtEl>
                                        <p:attrNameLst>
                                          <p:attrName>ppt_x</p:attrName>
                                          <p:attrName>ppt_y</p:attrName>
                                        </p:attrNameLst>
                                      </p:cBhvr>
                                      <p:rCtr x="2500" y="-8200"/>
                                    </p:animMotion>
                                  </p:childTnLst>
                                </p:cTn>
                              </p:par>
                              <p:par>
                                <p:cTn id="29" presetID="1" presetClass="entr" presetSubtype="0" fill="hold" nodeType="withEffect">
                                  <p:stCondLst>
                                    <p:cond delay="300"/>
                                  </p:stCondLst>
                                  <p:childTnLst>
                                    <p:set>
                                      <p:cBhvr>
                                        <p:cTn id="30" dur="1" fill="hold">
                                          <p:stCondLst>
                                            <p:cond delay="0"/>
                                          </p:stCondLst>
                                        </p:cTn>
                                        <p:tgtEl>
                                          <p:spTgt spid="28680"/>
                                        </p:tgtEl>
                                        <p:attrNameLst>
                                          <p:attrName>style.visibility</p:attrName>
                                        </p:attrNameLst>
                                      </p:cBhvr>
                                      <p:to>
                                        <p:strVal val="visible"/>
                                      </p:to>
                                    </p:set>
                                  </p:childTnLst>
                                </p:cTn>
                              </p:par>
                              <p:par>
                                <p:cTn id="31" presetID="63" presetClass="path" presetSubtype="0" accel="50000" decel="50000" fill="hold" nodeType="withEffect">
                                  <p:stCondLst>
                                    <p:cond delay="300"/>
                                  </p:stCondLst>
                                  <p:childTnLst>
                                    <p:animMotion origin="layout" path="M -9.88682E-8 3.7037E-6 L -9.88682E-8 -0.2007 " pathEditMode="relative" rAng="0" ptsTypes="AA">
                                      <p:cBhvr>
                                        <p:cTn id="32" dur="300" spd="-99900" fill="hold"/>
                                        <p:tgtEl>
                                          <p:spTgt spid="28680"/>
                                        </p:tgtEl>
                                        <p:attrNameLst>
                                          <p:attrName>ppt_x</p:attrName>
                                          <p:attrName>ppt_y</p:attrName>
                                        </p:attrNameLst>
                                      </p:cBhvr>
                                      <p:rCtr x="0" y="-9900"/>
                                    </p:animMotion>
                                  </p:childTnLst>
                                </p:cTn>
                              </p:par>
                              <p:par>
                                <p:cTn id="33" presetID="1" presetClass="entr" presetSubtype="0" fill="hold" nodeType="withEffect">
                                  <p:stCondLst>
                                    <p:cond delay="400"/>
                                  </p:stCondLst>
                                  <p:childTnLst>
                                    <p:set>
                                      <p:cBhvr>
                                        <p:cTn id="34" dur="1" fill="hold">
                                          <p:stCondLst>
                                            <p:cond delay="0"/>
                                          </p:stCondLst>
                                        </p:cTn>
                                        <p:tgtEl>
                                          <p:spTgt spid="28681"/>
                                        </p:tgtEl>
                                        <p:attrNameLst>
                                          <p:attrName>style.visibility</p:attrName>
                                        </p:attrNameLst>
                                      </p:cBhvr>
                                      <p:to>
                                        <p:strVal val="visible"/>
                                      </p:to>
                                    </p:set>
                                  </p:childTnLst>
                                </p:cTn>
                              </p:par>
                              <p:par>
                                <p:cTn id="35" presetID="63" presetClass="path" presetSubtype="0" accel="50000" decel="50000" fill="hold" nodeType="withEffect">
                                  <p:stCondLst>
                                    <p:cond delay="400"/>
                                  </p:stCondLst>
                                  <p:childTnLst>
                                    <p:animMotion origin="layout" path="M 3.00898E-6 -1.85185E-6 L -0.05347 -0.16875 " pathEditMode="relative" rAng="0" ptsTypes="AA">
                                      <p:cBhvr>
                                        <p:cTn id="36" dur="300" spd="-99900" fill="hold"/>
                                        <p:tgtEl>
                                          <p:spTgt spid="28681"/>
                                        </p:tgtEl>
                                        <p:attrNameLst>
                                          <p:attrName>ppt_x</p:attrName>
                                          <p:attrName>ppt_y</p:attrName>
                                        </p:attrNameLst>
                                      </p:cBhvr>
                                      <p:rCtr x="-2600" y="-8300"/>
                                    </p:animMotion>
                                  </p:childTnLst>
                                </p:cTn>
                              </p:par>
                              <p:par>
                                <p:cTn id="37" presetID="1" presetClass="entr" presetSubtype="0" fill="hold" nodeType="withEffect">
                                  <p:stCondLst>
                                    <p:cond delay="500"/>
                                  </p:stCondLst>
                                  <p:childTnLst>
                                    <p:set>
                                      <p:cBhvr>
                                        <p:cTn id="38" dur="1" fill="hold">
                                          <p:stCondLst>
                                            <p:cond delay="0"/>
                                          </p:stCondLst>
                                        </p:cTn>
                                        <p:tgtEl>
                                          <p:spTgt spid="28682"/>
                                        </p:tgtEl>
                                        <p:attrNameLst>
                                          <p:attrName>style.visibility</p:attrName>
                                        </p:attrNameLst>
                                      </p:cBhvr>
                                      <p:to>
                                        <p:strVal val="visible"/>
                                      </p:to>
                                    </p:set>
                                  </p:childTnLst>
                                </p:cTn>
                              </p:par>
                              <p:par>
                                <p:cTn id="39" presetID="63" presetClass="path" presetSubtype="0" accel="50000" decel="50000" fill="hold" nodeType="withEffect">
                                  <p:stCondLst>
                                    <p:cond delay="500"/>
                                  </p:stCondLst>
                                  <p:childTnLst>
                                    <p:animMotion origin="layout" path="M 4.28516E-6 -1.48148E-6 L -0.09562 -0.09213 " pathEditMode="relative" rAng="0" ptsTypes="AA">
                                      <p:cBhvr>
                                        <p:cTn id="40" dur="300" spd="-99900" fill="hold"/>
                                        <p:tgtEl>
                                          <p:spTgt spid="28682"/>
                                        </p:tgtEl>
                                        <p:attrNameLst>
                                          <p:attrName>ppt_x</p:attrName>
                                          <p:attrName>ppt_y</p:attrName>
                                        </p:attrNameLst>
                                      </p:cBhvr>
                                      <p:rCtr x="-4700" y="-4500"/>
                                    </p:animMotion>
                                  </p:childTnLst>
                                </p:cTn>
                              </p:par>
                              <p:par>
                                <p:cTn id="41" presetID="1" presetClass="entr" presetSubtype="0" fill="hold" nodeType="withEffect">
                                  <p:stCondLst>
                                    <p:cond delay="600"/>
                                  </p:stCondLst>
                                  <p:childTnLst>
                                    <p:set>
                                      <p:cBhvr>
                                        <p:cTn id="42" dur="1" fill="hold">
                                          <p:stCondLst>
                                            <p:cond delay="0"/>
                                          </p:stCondLst>
                                        </p:cTn>
                                        <p:tgtEl>
                                          <p:spTgt spid="28683"/>
                                        </p:tgtEl>
                                        <p:attrNameLst>
                                          <p:attrName>style.visibility</p:attrName>
                                        </p:attrNameLst>
                                      </p:cBhvr>
                                      <p:to>
                                        <p:strVal val="visible"/>
                                      </p:to>
                                    </p:set>
                                  </p:childTnLst>
                                </p:cTn>
                              </p:par>
                              <p:par>
                                <p:cTn id="43" presetID="63" presetClass="path" presetSubtype="0" accel="50000" decel="50000" fill="hold" nodeType="withEffect">
                                  <p:stCondLst>
                                    <p:cond delay="600"/>
                                  </p:stCondLst>
                                  <p:childTnLst>
                                    <p:animMotion origin="layout" path="M 1.4492E-6 1.11111E-6 L -0.1137 1.11111E-6 " pathEditMode="relative" rAng="0" ptsTypes="AA">
                                      <p:cBhvr>
                                        <p:cTn id="44" dur="300" spd="-99900" fill="hold"/>
                                        <p:tgtEl>
                                          <p:spTgt spid="28683"/>
                                        </p:tgtEl>
                                        <p:attrNameLst>
                                          <p:attrName>ppt_x</p:attrName>
                                          <p:attrName>ppt_y</p:attrName>
                                        </p:attrNameLst>
                                      </p:cBhvr>
                                      <p:rCtr x="-5600" y="0"/>
                                    </p:animMotion>
                                  </p:childTnLst>
                                </p:cTn>
                              </p:par>
                            </p:childTnLst>
                          </p:cTn>
                        </p:par>
                        <p:par>
                          <p:cTn id="45" fill="hold">
                            <p:stCondLst>
                              <p:cond delay="2639"/>
                            </p:stCondLst>
                            <p:childTnLst>
                              <p:par>
                                <p:cTn id="46" presetID="10" presetClass="entr" presetSubtype="0" fill="hold" nodeType="afterEffect">
                                  <p:stCondLst>
                                    <p:cond delay="0"/>
                                  </p:stCondLst>
                                  <p:childTnLst>
                                    <p:set>
                                      <p:cBhvr>
                                        <p:cTn id="47" dur="1" fill="hold">
                                          <p:stCondLst>
                                            <p:cond delay="0"/>
                                          </p:stCondLst>
                                        </p:cTn>
                                        <p:tgtEl>
                                          <p:spTgt spid="28703"/>
                                        </p:tgtEl>
                                        <p:attrNameLst>
                                          <p:attrName>style.visibility</p:attrName>
                                        </p:attrNameLst>
                                      </p:cBhvr>
                                      <p:to>
                                        <p:strVal val="visible"/>
                                      </p:to>
                                    </p:set>
                                    <p:anim calcmode="lin" valueType="num">
                                      <p:cBhvr>
                                        <p:cTn id="48" dur="500" fill="hold"/>
                                        <p:tgtEl>
                                          <p:spTgt spid="28703"/>
                                        </p:tgtEl>
                                        <p:attrNameLst>
                                          <p:attrName>ppt_w</p:attrName>
                                        </p:attrNameLst>
                                      </p:cBhvr>
                                      <p:tavLst>
                                        <p:tav tm="0">
                                          <p:val>
                                            <p:fltVal val="0"/>
                                          </p:val>
                                        </p:tav>
                                        <p:tav tm="100000">
                                          <p:val>
                                            <p:strVal val="#ppt_w"/>
                                          </p:val>
                                        </p:tav>
                                      </p:tavLst>
                                    </p:anim>
                                    <p:anim calcmode="lin" valueType="num">
                                      <p:cBhvr>
                                        <p:cTn id="49" dur="500" fill="hold"/>
                                        <p:tgtEl>
                                          <p:spTgt spid="28703"/>
                                        </p:tgtEl>
                                        <p:attrNameLst>
                                          <p:attrName>ppt_h</p:attrName>
                                        </p:attrNameLst>
                                      </p:cBhvr>
                                      <p:tavLst>
                                        <p:tav tm="0">
                                          <p:val>
                                            <p:fltVal val="0"/>
                                          </p:val>
                                        </p:tav>
                                        <p:tav tm="100000">
                                          <p:val>
                                            <p:strVal val="#ppt_h"/>
                                          </p:val>
                                        </p:tav>
                                      </p:tavLst>
                                    </p:anim>
                                    <p:animEffect transition="in" filter="fade">
                                      <p:cBhvr>
                                        <p:cTn id="50" dur="500"/>
                                        <p:tgtEl>
                                          <p:spTgt spid="28703"/>
                                        </p:tgtEl>
                                      </p:cBhvr>
                                    </p:animEffect>
                                  </p:childTnLst>
                                </p:cTn>
                              </p:par>
                              <p:par>
                                <p:cTn id="51" presetID="10" presetClass="entr" presetSubtype="0" fill="hold" nodeType="withEffect">
                                  <p:stCondLst>
                                    <p:cond delay="100"/>
                                  </p:stCondLst>
                                  <p:childTnLst>
                                    <p:set>
                                      <p:cBhvr>
                                        <p:cTn id="52" dur="1" fill="hold">
                                          <p:stCondLst>
                                            <p:cond delay="0"/>
                                          </p:stCondLst>
                                        </p:cTn>
                                        <p:tgtEl>
                                          <p:spTgt spid="28700"/>
                                        </p:tgtEl>
                                        <p:attrNameLst>
                                          <p:attrName>style.visibility</p:attrName>
                                        </p:attrNameLst>
                                      </p:cBhvr>
                                      <p:to>
                                        <p:strVal val="visible"/>
                                      </p:to>
                                    </p:set>
                                    <p:anim calcmode="lin" valueType="num">
                                      <p:cBhvr>
                                        <p:cTn id="53" dur="500" fill="hold"/>
                                        <p:tgtEl>
                                          <p:spTgt spid="28700"/>
                                        </p:tgtEl>
                                        <p:attrNameLst>
                                          <p:attrName>ppt_w</p:attrName>
                                        </p:attrNameLst>
                                      </p:cBhvr>
                                      <p:tavLst>
                                        <p:tav tm="0">
                                          <p:val>
                                            <p:fltVal val="0"/>
                                          </p:val>
                                        </p:tav>
                                        <p:tav tm="100000">
                                          <p:val>
                                            <p:strVal val="#ppt_w"/>
                                          </p:val>
                                        </p:tav>
                                      </p:tavLst>
                                    </p:anim>
                                    <p:anim calcmode="lin" valueType="num">
                                      <p:cBhvr>
                                        <p:cTn id="54" dur="500" fill="hold"/>
                                        <p:tgtEl>
                                          <p:spTgt spid="28700"/>
                                        </p:tgtEl>
                                        <p:attrNameLst>
                                          <p:attrName>ppt_h</p:attrName>
                                        </p:attrNameLst>
                                      </p:cBhvr>
                                      <p:tavLst>
                                        <p:tav tm="0">
                                          <p:val>
                                            <p:fltVal val="0"/>
                                          </p:val>
                                        </p:tav>
                                        <p:tav tm="100000">
                                          <p:val>
                                            <p:strVal val="#ppt_h"/>
                                          </p:val>
                                        </p:tav>
                                      </p:tavLst>
                                    </p:anim>
                                    <p:animEffect transition="in" filter="fade">
                                      <p:cBhvr>
                                        <p:cTn id="55" dur="500"/>
                                        <p:tgtEl>
                                          <p:spTgt spid="28700"/>
                                        </p:tgtEl>
                                      </p:cBhvr>
                                    </p:animEffect>
                                  </p:childTnLst>
                                </p:cTn>
                              </p:par>
                              <p:par>
                                <p:cTn id="56" presetID="10" presetClass="entr" presetSubtype="0" fill="hold" nodeType="withEffect">
                                  <p:stCondLst>
                                    <p:cond delay="200"/>
                                  </p:stCondLst>
                                  <p:childTnLst>
                                    <p:set>
                                      <p:cBhvr>
                                        <p:cTn id="57" dur="1" fill="hold">
                                          <p:stCondLst>
                                            <p:cond delay="0"/>
                                          </p:stCondLst>
                                        </p:cTn>
                                        <p:tgtEl>
                                          <p:spTgt spid="28697"/>
                                        </p:tgtEl>
                                        <p:attrNameLst>
                                          <p:attrName>style.visibility</p:attrName>
                                        </p:attrNameLst>
                                      </p:cBhvr>
                                      <p:to>
                                        <p:strVal val="visible"/>
                                      </p:to>
                                    </p:set>
                                    <p:anim calcmode="lin" valueType="num">
                                      <p:cBhvr>
                                        <p:cTn id="58" dur="500" fill="hold"/>
                                        <p:tgtEl>
                                          <p:spTgt spid="28697"/>
                                        </p:tgtEl>
                                        <p:attrNameLst>
                                          <p:attrName>ppt_w</p:attrName>
                                        </p:attrNameLst>
                                      </p:cBhvr>
                                      <p:tavLst>
                                        <p:tav tm="0">
                                          <p:val>
                                            <p:fltVal val="0"/>
                                          </p:val>
                                        </p:tav>
                                        <p:tav tm="100000">
                                          <p:val>
                                            <p:strVal val="#ppt_w"/>
                                          </p:val>
                                        </p:tav>
                                      </p:tavLst>
                                    </p:anim>
                                    <p:anim calcmode="lin" valueType="num">
                                      <p:cBhvr>
                                        <p:cTn id="59" dur="500" fill="hold"/>
                                        <p:tgtEl>
                                          <p:spTgt spid="28697"/>
                                        </p:tgtEl>
                                        <p:attrNameLst>
                                          <p:attrName>ppt_h</p:attrName>
                                        </p:attrNameLst>
                                      </p:cBhvr>
                                      <p:tavLst>
                                        <p:tav tm="0">
                                          <p:val>
                                            <p:fltVal val="0"/>
                                          </p:val>
                                        </p:tav>
                                        <p:tav tm="100000">
                                          <p:val>
                                            <p:strVal val="#ppt_h"/>
                                          </p:val>
                                        </p:tav>
                                      </p:tavLst>
                                    </p:anim>
                                    <p:animEffect transition="in" filter="fade">
                                      <p:cBhvr>
                                        <p:cTn id="60" dur="500"/>
                                        <p:tgtEl>
                                          <p:spTgt spid="28697"/>
                                        </p:tgtEl>
                                      </p:cBhvr>
                                    </p:animEffect>
                                  </p:childTnLst>
                                </p:cTn>
                              </p:par>
                              <p:par>
                                <p:cTn id="61" presetID="10" presetClass="entr" presetSubtype="0" fill="hold" nodeType="withEffect">
                                  <p:stCondLst>
                                    <p:cond delay="300"/>
                                  </p:stCondLst>
                                  <p:childTnLst>
                                    <p:set>
                                      <p:cBhvr>
                                        <p:cTn id="62" dur="1" fill="hold">
                                          <p:stCondLst>
                                            <p:cond delay="0"/>
                                          </p:stCondLst>
                                        </p:cTn>
                                        <p:tgtEl>
                                          <p:spTgt spid="28694"/>
                                        </p:tgtEl>
                                        <p:attrNameLst>
                                          <p:attrName>style.visibility</p:attrName>
                                        </p:attrNameLst>
                                      </p:cBhvr>
                                      <p:to>
                                        <p:strVal val="visible"/>
                                      </p:to>
                                    </p:set>
                                    <p:anim calcmode="lin" valueType="num">
                                      <p:cBhvr>
                                        <p:cTn id="63" dur="500" fill="hold"/>
                                        <p:tgtEl>
                                          <p:spTgt spid="28694"/>
                                        </p:tgtEl>
                                        <p:attrNameLst>
                                          <p:attrName>ppt_w</p:attrName>
                                        </p:attrNameLst>
                                      </p:cBhvr>
                                      <p:tavLst>
                                        <p:tav tm="0">
                                          <p:val>
                                            <p:fltVal val="0"/>
                                          </p:val>
                                        </p:tav>
                                        <p:tav tm="100000">
                                          <p:val>
                                            <p:strVal val="#ppt_w"/>
                                          </p:val>
                                        </p:tav>
                                      </p:tavLst>
                                    </p:anim>
                                    <p:anim calcmode="lin" valueType="num">
                                      <p:cBhvr>
                                        <p:cTn id="64" dur="500" fill="hold"/>
                                        <p:tgtEl>
                                          <p:spTgt spid="28694"/>
                                        </p:tgtEl>
                                        <p:attrNameLst>
                                          <p:attrName>ppt_h</p:attrName>
                                        </p:attrNameLst>
                                      </p:cBhvr>
                                      <p:tavLst>
                                        <p:tav tm="0">
                                          <p:val>
                                            <p:fltVal val="0"/>
                                          </p:val>
                                        </p:tav>
                                        <p:tav tm="100000">
                                          <p:val>
                                            <p:strVal val="#ppt_h"/>
                                          </p:val>
                                        </p:tav>
                                      </p:tavLst>
                                    </p:anim>
                                    <p:animEffect transition="in" filter="fade">
                                      <p:cBhvr>
                                        <p:cTn id="65" dur="500"/>
                                        <p:tgtEl>
                                          <p:spTgt spid="28694"/>
                                        </p:tgtEl>
                                      </p:cBhvr>
                                    </p:animEffect>
                                  </p:childTnLst>
                                </p:cTn>
                              </p:par>
                              <p:par>
                                <p:cTn id="66" presetID="10" presetClass="entr" presetSubtype="0" fill="hold" nodeType="withEffect">
                                  <p:stCondLst>
                                    <p:cond delay="400"/>
                                  </p:stCondLst>
                                  <p:childTnLst>
                                    <p:set>
                                      <p:cBhvr>
                                        <p:cTn id="67" dur="1" fill="hold">
                                          <p:stCondLst>
                                            <p:cond delay="0"/>
                                          </p:stCondLst>
                                        </p:cTn>
                                        <p:tgtEl>
                                          <p:spTgt spid="28691"/>
                                        </p:tgtEl>
                                        <p:attrNameLst>
                                          <p:attrName>style.visibility</p:attrName>
                                        </p:attrNameLst>
                                      </p:cBhvr>
                                      <p:to>
                                        <p:strVal val="visible"/>
                                      </p:to>
                                    </p:set>
                                    <p:anim calcmode="lin" valueType="num">
                                      <p:cBhvr>
                                        <p:cTn id="68" dur="500" fill="hold"/>
                                        <p:tgtEl>
                                          <p:spTgt spid="28691"/>
                                        </p:tgtEl>
                                        <p:attrNameLst>
                                          <p:attrName>ppt_w</p:attrName>
                                        </p:attrNameLst>
                                      </p:cBhvr>
                                      <p:tavLst>
                                        <p:tav tm="0">
                                          <p:val>
                                            <p:fltVal val="0"/>
                                          </p:val>
                                        </p:tav>
                                        <p:tav tm="100000">
                                          <p:val>
                                            <p:strVal val="#ppt_w"/>
                                          </p:val>
                                        </p:tav>
                                      </p:tavLst>
                                    </p:anim>
                                    <p:anim calcmode="lin" valueType="num">
                                      <p:cBhvr>
                                        <p:cTn id="69" dur="500" fill="hold"/>
                                        <p:tgtEl>
                                          <p:spTgt spid="28691"/>
                                        </p:tgtEl>
                                        <p:attrNameLst>
                                          <p:attrName>ppt_h</p:attrName>
                                        </p:attrNameLst>
                                      </p:cBhvr>
                                      <p:tavLst>
                                        <p:tav tm="0">
                                          <p:val>
                                            <p:fltVal val="0"/>
                                          </p:val>
                                        </p:tav>
                                        <p:tav tm="100000">
                                          <p:val>
                                            <p:strVal val="#ppt_h"/>
                                          </p:val>
                                        </p:tav>
                                      </p:tavLst>
                                    </p:anim>
                                    <p:animEffect transition="in" filter="fade">
                                      <p:cBhvr>
                                        <p:cTn id="70" dur="500"/>
                                        <p:tgtEl>
                                          <p:spTgt spid="28691"/>
                                        </p:tgtEl>
                                      </p:cBhvr>
                                    </p:animEffect>
                                  </p:childTnLst>
                                </p:cTn>
                              </p:par>
                              <p:par>
                                <p:cTn id="71" presetID="10" presetClass="entr" presetSubtype="0" fill="hold" nodeType="withEffect">
                                  <p:stCondLst>
                                    <p:cond delay="500"/>
                                  </p:stCondLst>
                                  <p:childTnLst>
                                    <p:set>
                                      <p:cBhvr>
                                        <p:cTn id="72" dur="1" fill="hold">
                                          <p:stCondLst>
                                            <p:cond delay="0"/>
                                          </p:stCondLst>
                                        </p:cTn>
                                        <p:tgtEl>
                                          <p:spTgt spid="28688"/>
                                        </p:tgtEl>
                                        <p:attrNameLst>
                                          <p:attrName>style.visibility</p:attrName>
                                        </p:attrNameLst>
                                      </p:cBhvr>
                                      <p:to>
                                        <p:strVal val="visible"/>
                                      </p:to>
                                    </p:set>
                                    <p:anim calcmode="lin" valueType="num">
                                      <p:cBhvr>
                                        <p:cTn id="73" dur="500" fill="hold"/>
                                        <p:tgtEl>
                                          <p:spTgt spid="28688"/>
                                        </p:tgtEl>
                                        <p:attrNameLst>
                                          <p:attrName>ppt_w</p:attrName>
                                        </p:attrNameLst>
                                      </p:cBhvr>
                                      <p:tavLst>
                                        <p:tav tm="0">
                                          <p:val>
                                            <p:fltVal val="0"/>
                                          </p:val>
                                        </p:tav>
                                        <p:tav tm="100000">
                                          <p:val>
                                            <p:strVal val="#ppt_w"/>
                                          </p:val>
                                        </p:tav>
                                      </p:tavLst>
                                    </p:anim>
                                    <p:anim calcmode="lin" valueType="num">
                                      <p:cBhvr>
                                        <p:cTn id="74" dur="500" fill="hold"/>
                                        <p:tgtEl>
                                          <p:spTgt spid="28688"/>
                                        </p:tgtEl>
                                        <p:attrNameLst>
                                          <p:attrName>ppt_h</p:attrName>
                                        </p:attrNameLst>
                                      </p:cBhvr>
                                      <p:tavLst>
                                        <p:tav tm="0">
                                          <p:val>
                                            <p:fltVal val="0"/>
                                          </p:val>
                                        </p:tav>
                                        <p:tav tm="100000">
                                          <p:val>
                                            <p:strVal val="#ppt_h"/>
                                          </p:val>
                                        </p:tav>
                                      </p:tavLst>
                                    </p:anim>
                                    <p:animEffect transition="in" filter="fade">
                                      <p:cBhvr>
                                        <p:cTn id="75" dur="500"/>
                                        <p:tgtEl>
                                          <p:spTgt spid="28688"/>
                                        </p:tgtEl>
                                      </p:cBhvr>
                                    </p:animEffect>
                                  </p:childTnLst>
                                </p:cTn>
                              </p:par>
                              <p:par>
                                <p:cTn id="76" presetID="10" presetClass="entr" presetSubtype="0" fill="hold" nodeType="withEffect">
                                  <p:stCondLst>
                                    <p:cond delay="600"/>
                                  </p:stCondLst>
                                  <p:childTnLst>
                                    <p:set>
                                      <p:cBhvr>
                                        <p:cTn id="77" dur="1" fill="hold">
                                          <p:stCondLst>
                                            <p:cond delay="0"/>
                                          </p:stCondLst>
                                        </p:cTn>
                                        <p:tgtEl>
                                          <p:spTgt spid="28685"/>
                                        </p:tgtEl>
                                        <p:attrNameLst>
                                          <p:attrName>style.visibility</p:attrName>
                                        </p:attrNameLst>
                                      </p:cBhvr>
                                      <p:to>
                                        <p:strVal val="visible"/>
                                      </p:to>
                                    </p:set>
                                    <p:anim calcmode="lin" valueType="num">
                                      <p:cBhvr>
                                        <p:cTn id="78" dur="500" fill="hold"/>
                                        <p:tgtEl>
                                          <p:spTgt spid="28685"/>
                                        </p:tgtEl>
                                        <p:attrNameLst>
                                          <p:attrName>ppt_w</p:attrName>
                                        </p:attrNameLst>
                                      </p:cBhvr>
                                      <p:tavLst>
                                        <p:tav tm="0">
                                          <p:val>
                                            <p:fltVal val="0"/>
                                          </p:val>
                                        </p:tav>
                                        <p:tav tm="100000">
                                          <p:val>
                                            <p:strVal val="#ppt_w"/>
                                          </p:val>
                                        </p:tav>
                                      </p:tavLst>
                                    </p:anim>
                                    <p:anim calcmode="lin" valueType="num">
                                      <p:cBhvr>
                                        <p:cTn id="79" dur="500" fill="hold"/>
                                        <p:tgtEl>
                                          <p:spTgt spid="28685"/>
                                        </p:tgtEl>
                                        <p:attrNameLst>
                                          <p:attrName>ppt_h</p:attrName>
                                        </p:attrNameLst>
                                      </p:cBhvr>
                                      <p:tavLst>
                                        <p:tav tm="0">
                                          <p:val>
                                            <p:fltVal val="0"/>
                                          </p:val>
                                        </p:tav>
                                        <p:tav tm="100000">
                                          <p:val>
                                            <p:strVal val="#ppt_h"/>
                                          </p:val>
                                        </p:tav>
                                      </p:tavLst>
                                    </p:anim>
                                    <p:animEffect transition="in" filter="fade">
                                      <p:cBhvr>
                                        <p:cTn id="80" dur="500"/>
                                        <p:tgtEl>
                                          <p:spTgt spid="28685"/>
                                        </p:tgtEl>
                                      </p:cBhvr>
                                    </p:animEffect>
                                  </p:childTnLst>
                                </p:cTn>
                              </p:par>
                            </p:childTnLst>
                          </p:cTn>
                        </p:par>
                        <p:par>
                          <p:cTn id="81" fill="hold">
                            <p:stCondLst>
                              <p:cond delay="3139"/>
                            </p:stCondLst>
                            <p:childTnLst>
                              <p:par>
                                <p:cTn id="82" presetID="42" presetClass="entr" presetSubtype="0" fill="hold" grpId="0" nodeType="afterEffect">
                                  <p:stCondLst>
                                    <p:cond delay="0"/>
                                  </p:stCondLst>
                                  <p:childTnLst>
                                    <p:set>
                                      <p:cBhvr>
                                        <p:cTn id="83" dur="1" fill="hold">
                                          <p:stCondLst>
                                            <p:cond delay="0"/>
                                          </p:stCondLst>
                                        </p:cTn>
                                        <p:tgtEl>
                                          <p:spTgt spid="28676"/>
                                        </p:tgtEl>
                                        <p:attrNameLst>
                                          <p:attrName>style.visibility</p:attrName>
                                        </p:attrNameLst>
                                      </p:cBhvr>
                                      <p:to>
                                        <p:strVal val="visible"/>
                                      </p:to>
                                    </p:set>
                                    <p:animEffect transition="in" filter="fade">
                                      <p:cBhvr>
                                        <p:cTn id="84" dur="1000"/>
                                        <p:tgtEl>
                                          <p:spTgt spid="28676"/>
                                        </p:tgtEl>
                                      </p:cBhvr>
                                    </p:animEffect>
                                    <p:anim calcmode="lin" valueType="num">
                                      <p:cBhvr>
                                        <p:cTn id="85" dur="1000" fill="hold"/>
                                        <p:tgtEl>
                                          <p:spTgt spid="28676"/>
                                        </p:tgtEl>
                                        <p:attrNameLst>
                                          <p:attrName>ppt_x</p:attrName>
                                        </p:attrNameLst>
                                      </p:cBhvr>
                                      <p:tavLst>
                                        <p:tav tm="0">
                                          <p:val>
                                            <p:strVal val="#ppt_x"/>
                                          </p:val>
                                        </p:tav>
                                        <p:tav tm="100000">
                                          <p:val>
                                            <p:strVal val="#ppt_x"/>
                                          </p:val>
                                        </p:tav>
                                      </p:tavLst>
                                    </p:anim>
                                    <p:anim calcmode="lin" valueType="num">
                                      <p:cBhvr>
                                        <p:cTn id="86"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969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6800"/>
            <a:ext cx="12192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组合 9"/>
          <p:cNvGrpSpPr/>
          <p:nvPr/>
        </p:nvGrpSpPr>
        <p:grpSpPr bwMode="auto">
          <a:xfrm>
            <a:off x="4946653" y="1182693"/>
            <a:ext cx="2301875" cy="2308225"/>
            <a:chOff x="0" y="0"/>
            <a:chExt cx="2301875" cy="2308226"/>
          </a:xfrm>
        </p:grpSpPr>
        <p:sp>
          <p:nvSpPr>
            <p:cNvPr id="29700"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1" name="Freeform 6"/>
            <p:cNvSpPr>
              <a:spLocks noEditPoints="1" noChangeArrowheads="1"/>
            </p:cNvSpPr>
            <p:nvPr/>
          </p:nvSpPr>
          <p:spPr bwMode="auto">
            <a:xfrm>
              <a:off x="123825" y="123825"/>
              <a:ext cx="2054225" cy="2058988"/>
            </a:xfrm>
            <a:custGeom>
              <a:avLst/>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9702" name="TextBox 16"/>
          <p:cNvSpPr txBox="1">
            <a:spLocks noChangeArrowheads="1"/>
          </p:cNvSpPr>
          <p:nvPr/>
        </p:nvSpPr>
        <p:spPr bwMode="auto">
          <a:xfrm>
            <a:off x="3287713" y="3702056"/>
            <a:ext cx="56181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4400" b="1">
                <a:solidFill>
                  <a:schemeClr val="accent2"/>
                </a:solidFill>
                <a:latin typeface="微软雅黑" panose="020B0503020204020204" pitchFamily="34" charset="-122"/>
                <a:ea typeface="微软雅黑" panose="020B0503020204020204" pitchFamily="34" charset="-122"/>
              </a:rPr>
              <a:t>相关建议及论文结论</a:t>
            </a:r>
            <a:endParaRPr lang="zh-CN" altLang="en-US" sz="4400" b="1">
              <a:solidFill>
                <a:schemeClr val="accent2"/>
              </a:solidFill>
              <a:latin typeface="微软雅黑" panose="020B0503020204020204" pitchFamily="34" charset="-122"/>
              <a:ea typeface="微软雅黑" panose="020B0503020204020204" pitchFamily="34" charset="-122"/>
            </a:endParaRPr>
          </a:p>
        </p:txBody>
      </p:sp>
      <p:cxnSp>
        <p:nvCxnSpPr>
          <p:cNvPr id="29703" name="直接连接符 11"/>
          <p:cNvCxnSpPr>
            <a:cxnSpLocks noChangeShapeType="1"/>
          </p:cNvCxnSpPr>
          <p:nvPr/>
        </p:nvCxnSpPr>
        <p:spPr bwMode="auto">
          <a:xfrm>
            <a:off x="3505203" y="4597400"/>
            <a:ext cx="5183188" cy="0"/>
          </a:xfrm>
          <a:prstGeom prst="line">
            <a:avLst/>
          </a:prstGeom>
          <a:noFill/>
          <a:ln w="9525">
            <a:solidFill>
              <a:schemeClr val="accent2"/>
            </a:solidFill>
            <a:round/>
          </a:ln>
          <a:extLst>
            <a:ext uri="{909E8E84-426E-40DD-AFC4-6F175D3DCCD1}">
              <a14:hiddenFill xmlns:a14="http://schemas.microsoft.com/office/drawing/2010/main">
                <a:noFill/>
              </a14:hiddenFill>
            </a:ext>
          </a:extLst>
        </p:spPr>
      </p:cxnSp>
      <p:sp>
        <p:nvSpPr>
          <p:cNvPr id="29704" name="Freeform 12"/>
          <p:cNvSpPr>
            <a:spLocks noEditPoints="1" noChangeArrowheads="1"/>
          </p:cNvSpPr>
          <p:nvPr/>
        </p:nvSpPr>
        <p:spPr bwMode="auto">
          <a:xfrm>
            <a:off x="5489577" y="1881193"/>
            <a:ext cx="1238251" cy="1069975"/>
          </a:xfrm>
          <a:custGeom>
            <a:avLst/>
            <a:gdLst>
              <a:gd name="T0" fmla="*/ 244 w 377"/>
              <a:gd name="T1" fmla="*/ 56 h 291"/>
              <a:gd name="T2" fmla="*/ 58 w 377"/>
              <a:gd name="T3" fmla="*/ 67 h 291"/>
              <a:gd name="T4" fmla="*/ 58 w 377"/>
              <a:gd name="T5" fmla="*/ 99 h 291"/>
              <a:gd name="T6" fmla="*/ 244 w 377"/>
              <a:gd name="T7" fmla="*/ 110 h 291"/>
              <a:gd name="T8" fmla="*/ 58 w 377"/>
              <a:gd name="T9" fmla="*/ 99 h 291"/>
              <a:gd name="T10" fmla="*/ 215 w 377"/>
              <a:gd name="T11" fmla="*/ 140 h 291"/>
              <a:gd name="T12" fmla="*/ 58 w 377"/>
              <a:gd name="T13" fmla="*/ 151 h 291"/>
              <a:gd name="T14" fmla="*/ 298 w 377"/>
              <a:gd name="T15" fmla="*/ 192 h 291"/>
              <a:gd name="T16" fmla="*/ 298 w 377"/>
              <a:gd name="T17" fmla="*/ 226 h 291"/>
              <a:gd name="T18" fmla="*/ 264 w 377"/>
              <a:gd name="T19" fmla="*/ 226 h 291"/>
              <a:gd name="T20" fmla="*/ 264 w 377"/>
              <a:gd name="T21" fmla="*/ 192 h 291"/>
              <a:gd name="T22" fmla="*/ 298 w 377"/>
              <a:gd name="T23" fmla="*/ 192 h 291"/>
              <a:gd name="T24" fmla="*/ 305 w 377"/>
              <a:gd name="T25" fmla="*/ 68 h 291"/>
              <a:gd name="T26" fmla="*/ 340 w 377"/>
              <a:gd name="T27" fmla="*/ 67 h 291"/>
              <a:gd name="T28" fmla="*/ 308 w 377"/>
              <a:gd name="T29" fmla="*/ 0 h 291"/>
              <a:gd name="T30" fmla="*/ 318 w 377"/>
              <a:gd name="T31" fmla="*/ 5 h 291"/>
              <a:gd name="T32" fmla="*/ 377 w 377"/>
              <a:gd name="T33" fmla="*/ 61 h 291"/>
              <a:gd name="T34" fmla="*/ 377 w 377"/>
              <a:gd name="T35" fmla="*/ 240 h 291"/>
              <a:gd name="T36" fmla="*/ 362 w 377"/>
              <a:gd name="T37" fmla="*/ 254 h 291"/>
              <a:gd name="T38" fmla="*/ 324 w 377"/>
              <a:gd name="T39" fmla="*/ 280 h 291"/>
              <a:gd name="T40" fmla="*/ 297 w 377"/>
              <a:gd name="T41" fmla="*/ 291 h 291"/>
              <a:gd name="T42" fmla="*/ 281 w 377"/>
              <a:gd name="T43" fmla="*/ 255 h 291"/>
              <a:gd name="T44" fmla="*/ 265 w 377"/>
              <a:gd name="T45" fmla="*/ 291 h 291"/>
              <a:gd name="T46" fmla="*/ 238 w 377"/>
              <a:gd name="T47" fmla="*/ 280 h 291"/>
              <a:gd name="T48" fmla="*/ 149 w 377"/>
              <a:gd name="T49" fmla="*/ 254 h 291"/>
              <a:gd name="T50" fmla="*/ 0 w 377"/>
              <a:gd name="T51" fmla="*/ 0 h 291"/>
              <a:gd name="T52" fmla="*/ 149 w 377"/>
              <a:gd name="T53" fmla="*/ 225 h 291"/>
              <a:gd name="T54" fmla="*/ 235 w 377"/>
              <a:gd name="T55" fmla="*/ 209 h 291"/>
              <a:gd name="T56" fmla="*/ 281 w 377"/>
              <a:gd name="T57" fmla="*/ 163 h 291"/>
              <a:gd name="T58" fmla="*/ 327 w 377"/>
              <a:gd name="T59" fmla="*/ 209 h 291"/>
              <a:gd name="T60" fmla="*/ 348 w 377"/>
              <a:gd name="T61" fmla="*/ 225 h 291"/>
              <a:gd name="T62" fmla="*/ 297 w 377"/>
              <a:gd name="T63" fmla="*/ 83 h 291"/>
              <a:gd name="T64" fmla="*/ 289 w 377"/>
              <a:gd name="T65" fmla="*/ 75 h 291"/>
              <a:gd name="T66" fmla="*/ 29 w 377"/>
              <a:gd name="T67" fmla="*/ 3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91">
                <a:moveTo>
                  <a:pt x="58" y="56"/>
                </a:moveTo>
                <a:lnTo>
                  <a:pt x="244" y="56"/>
                </a:lnTo>
                <a:lnTo>
                  <a:pt x="244" y="67"/>
                </a:lnTo>
                <a:lnTo>
                  <a:pt x="58" y="67"/>
                </a:lnTo>
                <a:lnTo>
                  <a:pt x="58" y="56"/>
                </a:lnTo>
                <a:close/>
                <a:moveTo>
                  <a:pt x="58" y="99"/>
                </a:moveTo>
                <a:lnTo>
                  <a:pt x="244" y="99"/>
                </a:lnTo>
                <a:lnTo>
                  <a:pt x="244" y="110"/>
                </a:lnTo>
                <a:lnTo>
                  <a:pt x="58" y="110"/>
                </a:lnTo>
                <a:lnTo>
                  <a:pt x="58" y="99"/>
                </a:lnTo>
                <a:close/>
                <a:moveTo>
                  <a:pt x="58" y="140"/>
                </a:moveTo>
                <a:lnTo>
                  <a:pt x="215" y="140"/>
                </a:lnTo>
                <a:lnTo>
                  <a:pt x="215" y="151"/>
                </a:lnTo>
                <a:lnTo>
                  <a:pt x="58" y="151"/>
                </a:lnTo>
                <a:lnTo>
                  <a:pt x="58" y="140"/>
                </a:lnTo>
                <a:close/>
                <a:moveTo>
                  <a:pt x="298" y="192"/>
                </a:moveTo>
                <a:cubicBezTo>
                  <a:pt x="302" y="197"/>
                  <a:pt x="305" y="203"/>
                  <a:pt x="305" y="209"/>
                </a:cubicBezTo>
                <a:cubicBezTo>
                  <a:pt x="305" y="216"/>
                  <a:pt x="302" y="222"/>
                  <a:pt x="298" y="226"/>
                </a:cubicBezTo>
                <a:cubicBezTo>
                  <a:pt x="294" y="231"/>
                  <a:pt x="288" y="233"/>
                  <a:pt x="281" y="233"/>
                </a:cubicBezTo>
                <a:cubicBezTo>
                  <a:pt x="274" y="233"/>
                  <a:pt x="268" y="231"/>
                  <a:pt x="264" y="226"/>
                </a:cubicBezTo>
                <a:cubicBezTo>
                  <a:pt x="260" y="222"/>
                  <a:pt x="257" y="216"/>
                  <a:pt x="257" y="209"/>
                </a:cubicBezTo>
                <a:cubicBezTo>
                  <a:pt x="257" y="203"/>
                  <a:pt x="260" y="197"/>
                  <a:pt x="264" y="192"/>
                </a:cubicBezTo>
                <a:cubicBezTo>
                  <a:pt x="268" y="188"/>
                  <a:pt x="274" y="185"/>
                  <a:pt x="281" y="185"/>
                </a:cubicBezTo>
                <a:cubicBezTo>
                  <a:pt x="288" y="185"/>
                  <a:pt x="294" y="188"/>
                  <a:pt x="298" y="192"/>
                </a:cubicBezTo>
                <a:close/>
                <a:moveTo>
                  <a:pt x="340" y="67"/>
                </a:moveTo>
                <a:lnTo>
                  <a:pt x="305" y="68"/>
                </a:lnTo>
                <a:lnTo>
                  <a:pt x="308" y="35"/>
                </a:lnTo>
                <a:lnTo>
                  <a:pt x="340" y="67"/>
                </a:lnTo>
                <a:close/>
                <a:moveTo>
                  <a:pt x="0" y="0"/>
                </a:moveTo>
                <a:lnTo>
                  <a:pt x="308" y="0"/>
                </a:lnTo>
                <a:lnTo>
                  <a:pt x="314" y="0"/>
                </a:lnTo>
                <a:lnTo>
                  <a:pt x="318" y="5"/>
                </a:lnTo>
                <a:lnTo>
                  <a:pt x="372" y="57"/>
                </a:lnTo>
                <a:lnTo>
                  <a:pt x="377" y="61"/>
                </a:lnTo>
                <a:lnTo>
                  <a:pt x="377" y="67"/>
                </a:lnTo>
                <a:lnTo>
                  <a:pt x="377" y="240"/>
                </a:lnTo>
                <a:lnTo>
                  <a:pt x="377" y="254"/>
                </a:lnTo>
                <a:lnTo>
                  <a:pt x="362" y="254"/>
                </a:lnTo>
                <a:lnTo>
                  <a:pt x="314" y="254"/>
                </a:lnTo>
                <a:lnTo>
                  <a:pt x="324" y="280"/>
                </a:lnTo>
                <a:lnTo>
                  <a:pt x="306" y="280"/>
                </a:lnTo>
                <a:lnTo>
                  <a:pt x="297" y="291"/>
                </a:lnTo>
                <a:lnTo>
                  <a:pt x="281" y="255"/>
                </a:lnTo>
                <a:lnTo>
                  <a:pt x="265" y="291"/>
                </a:lnTo>
                <a:lnTo>
                  <a:pt x="256" y="280"/>
                </a:lnTo>
                <a:lnTo>
                  <a:pt x="238" y="280"/>
                </a:lnTo>
                <a:lnTo>
                  <a:pt x="248" y="254"/>
                </a:lnTo>
                <a:lnTo>
                  <a:pt x="149" y="254"/>
                </a:lnTo>
                <a:lnTo>
                  <a:pt x="0" y="254"/>
                </a:lnTo>
                <a:lnTo>
                  <a:pt x="0" y="0"/>
                </a:lnTo>
                <a:close/>
                <a:moveTo>
                  <a:pt x="29" y="225"/>
                </a:moveTo>
                <a:lnTo>
                  <a:pt x="149" y="225"/>
                </a:lnTo>
                <a:lnTo>
                  <a:pt x="238" y="225"/>
                </a:lnTo>
                <a:cubicBezTo>
                  <a:pt x="236" y="220"/>
                  <a:pt x="235" y="215"/>
                  <a:pt x="235" y="209"/>
                </a:cubicBezTo>
                <a:cubicBezTo>
                  <a:pt x="235" y="197"/>
                  <a:pt x="240" y="185"/>
                  <a:pt x="249" y="177"/>
                </a:cubicBezTo>
                <a:cubicBezTo>
                  <a:pt x="257" y="168"/>
                  <a:pt x="268" y="163"/>
                  <a:pt x="281" y="163"/>
                </a:cubicBezTo>
                <a:cubicBezTo>
                  <a:pt x="294" y="163"/>
                  <a:pt x="305" y="168"/>
                  <a:pt x="314" y="177"/>
                </a:cubicBezTo>
                <a:cubicBezTo>
                  <a:pt x="322" y="185"/>
                  <a:pt x="327" y="197"/>
                  <a:pt x="327" y="209"/>
                </a:cubicBezTo>
                <a:cubicBezTo>
                  <a:pt x="327" y="215"/>
                  <a:pt x="326" y="220"/>
                  <a:pt x="324" y="225"/>
                </a:cubicBezTo>
                <a:lnTo>
                  <a:pt x="348" y="225"/>
                </a:lnTo>
                <a:lnTo>
                  <a:pt x="348" y="81"/>
                </a:lnTo>
                <a:lnTo>
                  <a:pt x="297" y="83"/>
                </a:lnTo>
                <a:lnTo>
                  <a:pt x="289" y="83"/>
                </a:lnTo>
                <a:lnTo>
                  <a:pt x="289" y="75"/>
                </a:lnTo>
                <a:lnTo>
                  <a:pt x="293" y="30"/>
                </a:lnTo>
                <a:lnTo>
                  <a:pt x="29" y="30"/>
                </a:lnTo>
                <a:lnTo>
                  <a:pt x="29" y="22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29705" name="Oval 39"/>
          <p:cNvSpPr>
            <a:spLocks noChangeAspect="1" noChangeArrowheads="1"/>
          </p:cNvSpPr>
          <p:nvPr/>
        </p:nvSpPr>
        <p:spPr bwMode="auto">
          <a:xfrm>
            <a:off x="3943355" y="4868867"/>
            <a:ext cx="144463" cy="144463"/>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29706" name="Oval 40"/>
          <p:cNvSpPr>
            <a:spLocks noChangeAspect="1" noChangeArrowheads="1"/>
          </p:cNvSpPr>
          <p:nvPr/>
        </p:nvSpPr>
        <p:spPr bwMode="auto">
          <a:xfrm>
            <a:off x="3943355" y="5270501"/>
            <a:ext cx="144463" cy="146051"/>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29707" name="Oval 41"/>
          <p:cNvSpPr>
            <a:spLocks noChangeAspect="1" noChangeArrowheads="1"/>
          </p:cNvSpPr>
          <p:nvPr/>
        </p:nvSpPr>
        <p:spPr bwMode="auto">
          <a:xfrm>
            <a:off x="3943355" y="5688018"/>
            <a:ext cx="144463" cy="144463"/>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29708" name="Oval 42"/>
          <p:cNvSpPr>
            <a:spLocks noChangeAspect="1" noChangeArrowheads="1"/>
          </p:cNvSpPr>
          <p:nvPr/>
        </p:nvSpPr>
        <p:spPr bwMode="auto">
          <a:xfrm>
            <a:off x="6597655" y="4827589"/>
            <a:ext cx="144463" cy="146051"/>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29709" name="TextBox 26"/>
          <p:cNvSpPr txBox="1">
            <a:spLocks noChangeArrowheads="1"/>
          </p:cNvSpPr>
          <p:nvPr/>
        </p:nvSpPr>
        <p:spPr bwMode="auto">
          <a:xfrm>
            <a:off x="4306889" y="4756155"/>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主要问题分析</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9710" name="TextBox 28"/>
          <p:cNvSpPr txBox="1">
            <a:spLocks noChangeArrowheads="1"/>
          </p:cNvSpPr>
          <p:nvPr/>
        </p:nvSpPr>
        <p:spPr bwMode="auto">
          <a:xfrm>
            <a:off x="4306889" y="5200654"/>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问题评估</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9711" name="TextBox 29"/>
          <p:cNvSpPr txBox="1">
            <a:spLocks noChangeArrowheads="1"/>
          </p:cNvSpPr>
          <p:nvPr/>
        </p:nvSpPr>
        <p:spPr bwMode="auto">
          <a:xfrm>
            <a:off x="4306889" y="5581655"/>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相关建议</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9712" name="Oval 42"/>
          <p:cNvSpPr>
            <a:spLocks noChangeAspect="1" noChangeArrowheads="1"/>
          </p:cNvSpPr>
          <p:nvPr/>
        </p:nvSpPr>
        <p:spPr bwMode="auto">
          <a:xfrm>
            <a:off x="6597655" y="5260981"/>
            <a:ext cx="144463" cy="144463"/>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29713" name="TextBox 32"/>
          <p:cNvSpPr txBox="1">
            <a:spLocks noChangeArrowheads="1"/>
          </p:cNvSpPr>
          <p:nvPr/>
        </p:nvSpPr>
        <p:spPr bwMode="auto">
          <a:xfrm>
            <a:off x="6961189" y="4756155"/>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研究总结</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9714" name="TextBox 34"/>
          <p:cNvSpPr txBox="1">
            <a:spLocks noChangeArrowheads="1"/>
          </p:cNvSpPr>
          <p:nvPr/>
        </p:nvSpPr>
        <p:spPr bwMode="auto">
          <a:xfrm>
            <a:off x="6961189" y="5184779"/>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亮点与不足</a:t>
            </a:r>
            <a:endParaRPr lang="zh-CN" altLang="en-US">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down)">
                                      <p:cBhvr>
                                        <p:cTn id="7" dur="500"/>
                                        <p:tgtEl>
                                          <p:spTgt spid="2969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wheel(1)">
                                      <p:cBhvr>
                                        <p:cTn id="11" dur="1000"/>
                                        <p:tgtEl>
                                          <p:spTgt spid="29699"/>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29704"/>
                                        </p:tgtEl>
                                        <p:attrNameLst>
                                          <p:attrName>style.visibility</p:attrName>
                                        </p:attrNameLst>
                                      </p:cBhvr>
                                      <p:to>
                                        <p:strVal val="visible"/>
                                      </p:to>
                                    </p:set>
                                    <p:anim calcmode="lin" valueType="num">
                                      <p:cBhvr>
                                        <p:cTn id="15" dur="500" fill="hold"/>
                                        <p:tgtEl>
                                          <p:spTgt spid="29704"/>
                                        </p:tgtEl>
                                        <p:attrNameLst>
                                          <p:attrName>ppt_w</p:attrName>
                                        </p:attrNameLst>
                                      </p:cBhvr>
                                      <p:tavLst>
                                        <p:tav tm="0">
                                          <p:val>
                                            <p:fltVal val="0"/>
                                          </p:val>
                                        </p:tav>
                                        <p:tav tm="100000">
                                          <p:val>
                                            <p:strVal val="#ppt_w"/>
                                          </p:val>
                                        </p:tav>
                                      </p:tavLst>
                                    </p:anim>
                                    <p:anim calcmode="lin" valueType="num">
                                      <p:cBhvr>
                                        <p:cTn id="16" dur="500" fill="hold"/>
                                        <p:tgtEl>
                                          <p:spTgt spid="29704"/>
                                        </p:tgtEl>
                                        <p:attrNameLst>
                                          <p:attrName>ppt_h</p:attrName>
                                        </p:attrNameLst>
                                      </p:cBhvr>
                                      <p:tavLst>
                                        <p:tav tm="0">
                                          <p:val>
                                            <p:fltVal val="0"/>
                                          </p:val>
                                        </p:tav>
                                        <p:tav tm="100000">
                                          <p:val>
                                            <p:strVal val="#ppt_h"/>
                                          </p:val>
                                        </p:tav>
                                      </p:tavLst>
                                    </p:anim>
                                    <p:anim calcmode="lin" valueType="num">
                                      <p:cBhvr>
                                        <p:cTn id="17" dur="500" fill="hold"/>
                                        <p:tgtEl>
                                          <p:spTgt spid="29704"/>
                                        </p:tgtEl>
                                        <p:attrNameLst>
                                          <p:attrName>style.rotation</p:attrName>
                                        </p:attrNameLst>
                                      </p:cBhvr>
                                      <p:tavLst>
                                        <p:tav tm="0">
                                          <p:val>
                                            <p:fltVal val="90"/>
                                          </p:val>
                                        </p:tav>
                                        <p:tav tm="100000">
                                          <p:val>
                                            <p:fltVal val="0"/>
                                          </p:val>
                                        </p:tav>
                                      </p:tavLst>
                                    </p:anim>
                                    <p:animEffect transition="in" filter="fade">
                                      <p:cBhvr>
                                        <p:cTn id="18" dur="500"/>
                                        <p:tgtEl>
                                          <p:spTgt spid="29704"/>
                                        </p:tgtEl>
                                      </p:cBhvr>
                                    </p:animEffect>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9702"/>
                                        </p:tgtEl>
                                        <p:attrNameLst>
                                          <p:attrName>style.visibility</p:attrName>
                                        </p:attrNameLst>
                                      </p:cBhvr>
                                      <p:to>
                                        <p:strVal val="visible"/>
                                      </p:to>
                                    </p:set>
                                    <p:anim calcmode="lin" valueType="num">
                                      <p:cBhvr>
                                        <p:cTn id="22" dur="500" fill="hold"/>
                                        <p:tgtEl>
                                          <p:spTgt spid="2970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9702"/>
                                        </p:tgtEl>
                                        <p:attrNameLst>
                                          <p:attrName>ppt_y</p:attrName>
                                        </p:attrNameLst>
                                      </p:cBhvr>
                                      <p:tavLst>
                                        <p:tav tm="0">
                                          <p:val>
                                            <p:strVal val="#ppt_y"/>
                                          </p:val>
                                        </p:tav>
                                        <p:tav tm="100000">
                                          <p:val>
                                            <p:strVal val="#ppt_y"/>
                                          </p:val>
                                        </p:tav>
                                      </p:tavLst>
                                    </p:anim>
                                    <p:anim calcmode="lin" valueType="num">
                                      <p:cBhvr>
                                        <p:cTn id="24" dur="500" fill="hold"/>
                                        <p:tgtEl>
                                          <p:spTgt spid="2970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970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9702"/>
                                        </p:tgtEl>
                                      </p:cBhvr>
                                    </p:animEffect>
                                  </p:childTnLst>
                                </p:cTn>
                              </p:par>
                            </p:childTnLst>
                          </p:cTn>
                        </p:par>
                        <p:par>
                          <p:cTn id="27" fill="hold">
                            <p:stCondLst>
                              <p:cond delay="2900"/>
                            </p:stCondLst>
                            <p:childTnLst>
                              <p:par>
                                <p:cTn id="28" presetID="16" presetClass="entr" presetSubtype="21" fill="hold" nodeType="afterEffect">
                                  <p:stCondLst>
                                    <p:cond delay="0"/>
                                  </p:stCondLst>
                                  <p:childTnLst>
                                    <p:set>
                                      <p:cBhvr>
                                        <p:cTn id="29" dur="1" fill="hold">
                                          <p:stCondLst>
                                            <p:cond delay="0"/>
                                          </p:stCondLst>
                                        </p:cTn>
                                        <p:tgtEl>
                                          <p:spTgt spid="29703"/>
                                        </p:tgtEl>
                                        <p:attrNameLst>
                                          <p:attrName>style.visibility</p:attrName>
                                        </p:attrNameLst>
                                      </p:cBhvr>
                                      <p:to>
                                        <p:strVal val="visible"/>
                                      </p:to>
                                    </p:set>
                                    <p:animEffect transition="in" filter="barn(inVertical)">
                                      <p:cBhvr>
                                        <p:cTn id="30" dur="500"/>
                                        <p:tgtEl>
                                          <p:spTgt spid="29703"/>
                                        </p:tgtEl>
                                      </p:cBhvr>
                                    </p:animEffect>
                                  </p:childTnLst>
                                </p:cTn>
                              </p:par>
                            </p:childTnLst>
                          </p:cTn>
                        </p:par>
                        <p:par>
                          <p:cTn id="31" fill="hold">
                            <p:stCondLst>
                              <p:cond delay="3400"/>
                            </p:stCondLst>
                            <p:childTnLst>
                              <p:par>
                                <p:cTn id="32" presetID="2" presetClass="entr" presetSubtype="12" fill="hold" grpId="0" nodeType="afterEffect">
                                  <p:stCondLst>
                                    <p:cond delay="0"/>
                                  </p:stCondLst>
                                  <p:childTnLst>
                                    <p:set>
                                      <p:cBhvr>
                                        <p:cTn id="33" dur="1" fill="hold">
                                          <p:stCondLst>
                                            <p:cond delay="0"/>
                                          </p:stCondLst>
                                        </p:cTn>
                                        <p:tgtEl>
                                          <p:spTgt spid="29705"/>
                                        </p:tgtEl>
                                        <p:attrNameLst>
                                          <p:attrName>style.visibility</p:attrName>
                                        </p:attrNameLst>
                                      </p:cBhvr>
                                      <p:to>
                                        <p:strVal val="visible"/>
                                      </p:to>
                                    </p:set>
                                    <p:anim calcmode="lin" valueType="num">
                                      <p:cBhvr additive="base">
                                        <p:cTn id="34" dur="500" fill="hold"/>
                                        <p:tgtEl>
                                          <p:spTgt spid="29705"/>
                                        </p:tgtEl>
                                        <p:attrNameLst>
                                          <p:attrName>ppt_x</p:attrName>
                                        </p:attrNameLst>
                                      </p:cBhvr>
                                      <p:tavLst>
                                        <p:tav tm="0">
                                          <p:val>
                                            <p:strVal val="0-#ppt_w/2"/>
                                          </p:val>
                                        </p:tav>
                                        <p:tav tm="100000">
                                          <p:val>
                                            <p:strVal val="#ppt_x"/>
                                          </p:val>
                                        </p:tav>
                                      </p:tavLst>
                                    </p:anim>
                                    <p:anim calcmode="lin" valueType="num">
                                      <p:cBhvr additive="base">
                                        <p:cTn id="35" dur="500" fill="hold"/>
                                        <p:tgtEl>
                                          <p:spTgt spid="29705"/>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100"/>
                                  </p:stCondLst>
                                  <p:childTnLst>
                                    <p:set>
                                      <p:cBhvr>
                                        <p:cTn id="37" dur="1" fill="hold">
                                          <p:stCondLst>
                                            <p:cond delay="0"/>
                                          </p:stCondLst>
                                        </p:cTn>
                                        <p:tgtEl>
                                          <p:spTgt spid="29706"/>
                                        </p:tgtEl>
                                        <p:attrNameLst>
                                          <p:attrName>style.visibility</p:attrName>
                                        </p:attrNameLst>
                                      </p:cBhvr>
                                      <p:to>
                                        <p:strVal val="visible"/>
                                      </p:to>
                                    </p:set>
                                    <p:anim calcmode="lin" valueType="num">
                                      <p:cBhvr additive="base">
                                        <p:cTn id="38" dur="500" fill="hold"/>
                                        <p:tgtEl>
                                          <p:spTgt spid="29706"/>
                                        </p:tgtEl>
                                        <p:attrNameLst>
                                          <p:attrName>ppt_x</p:attrName>
                                        </p:attrNameLst>
                                      </p:cBhvr>
                                      <p:tavLst>
                                        <p:tav tm="0">
                                          <p:val>
                                            <p:strVal val="0-#ppt_w/2"/>
                                          </p:val>
                                        </p:tav>
                                        <p:tav tm="100000">
                                          <p:val>
                                            <p:strVal val="#ppt_x"/>
                                          </p:val>
                                        </p:tav>
                                      </p:tavLst>
                                    </p:anim>
                                    <p:anim calcmode="lin" valueType="num">
                                      <p:cBhvr additive="base">
                                        <p:cTn id="39" dur="500" fill="hold"/>
                                        <p:tgtEl>
                                          <p:spTgt spid="29706"/>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200"/>
                                  </p:stCondLst>
                                  <p:childTnLst>
                                    <p:set>
                                      <p:cBhvr>
                                        <p:cTn id="41" dur="1" fill="hold">
                                          <p:stCondLst>
                                            <p:cond delay="0"/>
                                          </p:stCondLst>
                                        </p:cTn>
                                        <p:tgtEl>
                                          <p:spTgt spid="29707"/>
                                        </p:tgtEl>
                                        <p:attrNameLst>
                                          <p:attrName>style.visibility</p:attrName>
                                        </p:attrNameLst>
                                      </p:cBhvr>
                                      <p:to>
                                        <p:strVal val="visible"/>
                                      </p:to>
                                    </p:set>
                                    <p:anim calcmode="lin" valueType="num">
                                      <p:cBhvr additive="base">
                                        <p:cTn id="42" dur="500" fill="hold"/>
                                        <p:tgtEl>
                                          <p:spTgt spid="29707"/>
                                        </p:tgtEl>
                                        <p:attrNameLst>
                                          <p:attrName>ppt_x</p:attrName>
                                        </p:attrNameLst>
                                      </p:cBhvr>
                                      <p:tavLst>
                                        <p:tav tm="0">
                                          <p:val>
                                            <p:strVal val="0-#ppt_w/2"/>
                                          </p:val>
                                        </p:tav>
                                        <p:tav tm="100000">
                                          <p:val>
                                            <p:strVal val="#ppt_x"/>
                                          </p:val>
                                        </p:tav>
                                      </p:tavLst>
                                    </p:anim>
                                    <p:anim calcmode="lin" valueType="num">
                                      <p:cBhvr additive="base">
                                        <p:cTn id="43" dur="500" fill="hold"/>
                                        <p:tgtEl>
                                          <p:spTgt spid="29707"/>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300"/>
                                  </p:stCondLst>
                                  <p:childTnLst>
                                    <p:set>
                                      <p:cBhvr>
                                        <p:cTn id="45" dur="1" fill="hold">
                                          <p:stCondLst>
                                            <p:cond delay="0"/>
                                          </p:stCondLst>
                                        </p:cTn>
                                        <p:tgtEl>
                                          <p:spTgt spid="29708"/>
                                        </p:tgtEl>
                                        <p:attrNameLst>
                                          <p:attrName>style.visibility</p:attrName>
                                        </p:attrNameLst>
                                      </p:cBhvr>
                                      <p:to>
                                        <p:strVal val="visible"/>
                                      </p:to>
                                    </p:set>
                                    <p:anim calcmode="lin" valueType="num">
                                      <p:cBhvr additive="base">
                                        <p:cTn id="46" dur="500" fill="hold"/>
                                        <p:tgtEl>
                                          <p:spTgt spid="29708"/>
                                        </p:tgtEl>
                                        <p:attrNameLst>
                                          <p:attrName>ppt_x</p:attrName>
                                        </p:attrNameLst>
                                      </p:cBhvr>
                                      <p:tavLst>
                                        <p:tav tm="0">
                                          <p:val>
                                            <p:strVal val="0-#ppt_w/2"/>
                                          </p:val>
                                        </p:tav>
                                        <p:tav tm="100000">
                                          <p:val>
                                            <p:strVal val="#ppt_x"/>
                                          </p:val>
                                        </p:tav>
                                      </p:tavLst>
                                    </p:anim>
                                    <p:anim calcmode="lin" valueType="num">
                                      <p:cBhvr additive="base">
                                        <p:cTn id="47" dur="500" fill="hold"/>
                                        <p:tgtEl>
                                          <p:spTgt spid="29708"/>
                                        </p:tgtEl>
                                        <p:attrNameLst>
                                          <p:attrName>ppt_y</p:attrName>
                                        </p:attrNameLst>
                                      </p:cBhvr>
                                      <p:tavLst>
                                        <p:tav tm="0">
                                          <p:val>
                                            <p:strVal val="1+#ppt_h/2"/>
                                          </p:val>
                                        </p:tav>
                                        <p:tav tm="100000">
                                          <p:val>
                                            <p:strVal val="#ppt_y"/>
                                          </p:val>
                                        </p:tav>
                                      </p:tavLst>
                                    </p:anim>
                                  </p:childTnLst>
                                </p:cTn>
                              </p:par>
                              <p:par>
                                <p:cTn id="48" presetID="2" presetClass="entr" presetSubtype="12" fill="hold" grpId="0" nodeType="withEffect">
                                  <p:stCondLst>
                                    <p:cond delay="400"/>
                                  </p:stCondLst>
                                  <p:childTnLst>
                                    <p:set>
                                      <p:cBhvr>
                                        <p:cTn id="49" dur="1" fill="hold">
                                          <p:stCondLst>
                                            <p:cond delay="0"/>
                                          </p:stCondLst>
                                        </p:cTn>
                                        <p:tgtEl>
                                          <p:spTgt spid="29712"/>
                                        </p:tgtEl>
                                        <p:attrNameLst>
                                          <p:attrName>style.visibility</p:attrName>
                                        </p:attrNameLst>
                                      </p:cBhvr>
                                      <p:to>
                                        <p:strVal val="visible"/>
                                      </p:to>
                                    </p:set>
                                    <p:anim calcmode="lin" valueType="num">
                                      <p:cBhvr additive="base">
                                        <p:cTn id="50" dur="500" fill="hold"/>
                                        <p:tgtEl>
                                          <p:spTgt spid="29712"/>
                                        </p:tgtEl>
                                        <p:attrNameLst>
                                          <p:attrName>ppt_x</p:attrName>
                                        </p:attrNameLst>
                                      </p:cBhvr>
                                      <p:tavLst>
                                        <p:tav tm="0">
                                          <p:val>
                                            <p:strVal val="0-#ppt_w/2"/>
                                          </p:val>
                                        </p:tav>
                                        <p:tav tm="100000">
                                          <p:val>
                                            <p:strVal val="#ppt_x"/>
                                          </p:val>
                                        </p:tav>
                                      </p:tavLst>
                                    </p:anim>
                                    <p:anim calcmode="lin" valueType="num">
                                      <p:cBhvr additive="base">
                                        <p:cTn id="51" dur="500" fill="hold"/>
                                        <p:tgtEl>
                                          <p:spTgt spid="29712"/>
                                        </p:tgtEl>
                                        <p:attrNameLst>
                                          <p:attrName>ppt_y</p:attrName>
                                        </p:attrNameLst>
                                      </p:cBhvr>
                                      <p:tavLst>
                                        <p:tav tm="0">
                                          <p:val>
                                            <p:strVal val="1+#ppt_h/2"/>
                                          </p:val>
                                        </p:tav>
                                        <p:tav tm="100000">
                                          <p:val>
                                            <p:strVal val="#ppt_y"/>
                                          </p:val>
                                        </p:tav>
                                      </p:tavLst>
                                    </p:anim>
                                  </p:childTnLst>
                                </p:cTn>
                              </p:par>
                            </p:childTnLst>
                          </p:cTn>
                        </p:par>
                        <p:par>
                          <p:cTn id="52" fill="hold">
                            <p:stCondLst>
                              <p:cond delay="3900"/>
                            </p:stCondLst>
                            <p:childTnLst>
                              <p:par>
                                <p:cTn id="53" presetID="22" presetClass="entr" presetSubtype="8" fill="hold" grpId="0" nodeType="afterEffect">
                                  <p:stCondLst>
                                    <p:cond delay="0"/>
                                  </p:stCondLst>
                                  <p:childTnLst>
                                    <p:set>
                                      <p:cBhvr>
                                        <p:cTn id="54" dur="1" fill="hold">
                                          <p:stCondLst>
                                            <p:cond delay="0"/>
                                          </p:stCondLst>
                                        </p:cTn>
                                        <p:tgtEl>
                                          <p:spTgt spid="29709"/>
                                        </p:tgtEl>
                                        <p:attrNameLst>
                                          <p:attrName>style.visibility</p:attrName>
                                        </p:attrNameLst>
                                      </p:cBhvr>
                                      <p:to>
                                        <p:strVal val="visible"/>
                                      </p:to>
                                    </p:set>
                                    <p:animEffect transition="in" filter="wipe(left)">
                                      <p:cBhvr>
                                        <p:cTn id="55" dur="500"/>
                                        <p:tgtEl>
                                          <p:spTgt spid="29709"/>
                                        </p:tgtEl>
                                      </p:cBhvr>
                                    </p:animEffect>
                                  </p:childTnLst>
                                </p:cTn>
                              </p:par>
                              <p:par>
                                <p:cTn id="56" presetID="22" presetClass="entr" presetSubtype="8" fill="hold" grpId="0" nodeType="withEffect">
                                  <p:stCondLst>
                                    <p:cond delay="100"/>
                                  </p:stCondLst>
                                  <p:childTnLst>
                                    <p:set>
                                      <p:cBhvr>
                                        <p:cTn id="57" dur="1" fill="hold">
                                          <p:stCondLst>
                                            <p:cond delay="0"/>
                                          </p:stCondLst>
                                        </p:cTn>
                                        <p:tgtEl>
                                          <p:spTgt spid="29710"/>
                                        </p:tgtEl>
                                        <p:attrNameLst>
                                          <p:attrName>style.visibility</p:attrName>
                                        </p:attrNameLst>
                                      </p:cBhvr>
                                      <p:to>
                                        <p:strVal val="visible"/>
                                      </p:to>
                                    </p:set>
                                    <p:animEffect transition="in" filter="wipe(left)">
                                      <p:cBhvr>
                                        <p:cTn id="58" dur="500"/>
                                        <p:tgtEl>
                                          <p:spTgt spid="29710"/>
                                        </p:tgtEl>
                                      </p:cBhvr>
                                    </p:animEffect>
                                  </p:childTnLst>
                                </p:cTn>
                              </p:par>
                              <p:par>
                                <p:cTn id="59" presetID="22" presetClass="entr" presetSubtype="8" fill="hold" grpId="0" nodeType="withEffect">
                                  <p:stCondLst>
                                    <p:cond delay="200"/>
                                  </p:stCondLst>
                                  <p:childTnLst>
                                    <p:set>
                                      <p:cBhvr>
                                        <p:cTn id="60" dur="1" fill="hold">
                                          <p:stCondLst>
                                            <p:cond delay="0"/>
                                          </p:stCondLst>
                                        </p:cTn>
                                        <p:tgtEl>
                                          <p:spTgt spid="29711"/>
                                        </p:tgtEl>
                                        <p:attrNameLst>
                                          <p:attrName>style.visibility</p:attrName>
                                        </p:attrNameLst>
                                      </p:cBhvr>
                                      <p:to>
                                        <p:strVal val="visible"/>
                                      </p:to>
                                    </p:set>
                                    <p:animEffect transition="in" filter="wipe(left)">
                                      <p:cBhvr>
                                        <p:cTn id="61" dur="500"/>
                                        <p:tgtEl>
                                          <p:spTgt spid="29711"/>
                                        </p:tgtEl>
                                      </p:cBhvr>
                                    </p:animEffect>
                                  </p:childTnLst>
                                </p:cTn>
                              </p:par>
                              <p:par>
                                <p:cTn id="62" presetID="22" presetClass="entr" presetSubtype="8" fill="hold" grpId="0" nodeType="withEffect">
                                  <p:stCondLst>
                                    <p:cond delay="300"/>
                                  </p:stCondLst>
                                  <p:childTnLst>
                                    <p:set>
                                      <p:cBhvr>
                                        <p:cTn id="63" dur="1" fill="hold">
                                          <p:stCondLst>
                                            <p:cond delay="0"/>
                                          </p:stCondLst>
                                        </p:cTn>
                                        <p:tgtEl>
                                          <p:spTgt spid="29713"/>
                                        </p:tgtEl>
                                        <p:attrNameLst>
                                          <p:attrName>style.visibility</p:attrName>
                                        </p:attrNameLst>
                                      </p:cBhvr>
                                      <p:to>
                                        <p:strVal val="visible"/>
                                      </p:to>
                                    </p:set>
                                    <p:animEffect transition="in" filter="wipe(left)">
                                      <p:cBhvr>
                                        <p:cTn id="64" dur="500"/>
                                        <p:tgtEl>
                                          <p:spTgt spid="29713"/>
                                        </p:tgtEl>
                                      </p:cBhvr>
                                    </p:animEffect>
                                  </p:childTnLst>
                                </p:cTn>
                              </p:par>
                              <p:par>
                                <p:cTn id="65" presetID="22" presetClass="entr" presetSubtype="8" fill="hold" grpId="0" nodeType="withEffect">
                                  <p:stCondLst>
                                    <p:cond delay="400"/>
                                  </p:stCondLst>
                                  <p:childTnLst>
                                    <p:set>
                                      <p:cBhvr>
                                        <p:cTn id="66" dur="1" fill="hold">
                                          <p:stCondLst>
                                            <p:cond delay="0"/>
                                          </p:stCondLst>
                                        </p:cTn>
                                        <p:tgtEl>
                                          <p:spTgt spid="29714"/>
                                        </p:tgtEl>
                                        <p:attrNameLst>
                                          <p:attrName>style.visibility</p:attrName>
                                        </p:attrNameLst>
                                      </p:cBhvr>
                                      <p:to>
                                        <p:strVal val="visible"/>
                                      </p:to>
                                    </p:set>
                                    <p:animEffect transition="in" filter="wipe(left)">
                                      <p:cBhvr>
                                        <p:cTn id="67" dur="500"/>
                                        <p:tgtEl>
                                          <p:spTgt spid="29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5" grpId="0" bldLvl="0" animBg="1"/>
      <p:bldP spid="29706" grpId="0" bldLvl="0" animBg="1"/>
      <p:bldP spid="29707" grpId="0" bldLvl="0" animBg="1"/>
      <p:bldP spid="29708" grpId="0" bldLvl="0" animBg="1"/>
      <p:bldP spid="29709" grpId="0"/>
      <p:bldP spid="29710" grpId="0"/>
      <p:bldP spid="29711" grpId="0"/>
      <p:bldP spid="29712" grpId="0" bldLvl="0" animBg="1"/>
      <p:bldP spid="29713" grpId="0"/>
      <p:bldP spid="297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1"/>
          <p:cNvSpPr txBox="1">
            <a:spLocks noChangeArrowheads="1"/>
          </p:cNvSpPr>
          <p:nvPr/>
        </p:nvSpPr>
        <p:spPr bwMode="auto">
          <a:xfrm>
            <a:off x="2854327" y="87315"/>
            <a:ext cx="2847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5.1</a:t>
            </a:r>
            <a:r>
              <a:rPr lang="zh-CN" altLang="en-US" sz="2800">
                <a:solidFill>
                  <a:schemeClr val="accent2"/>
                </a:solidFill>
                <a:latin typeface="微软雅黑" panose="020B0503020204020204" pitchFamily="34" charset="-122"/>
                <a:ea typeface="微软雅黑" panose="020B0503020204020204" pitchFamily="34" charset="-122"/>
              </a:rPr>
              <a:t>主要问题分析</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5</a:t>
            </a:r>
            <a:endParaRPr lang="zh-CN" altLang="en-US">
              <a:solidFill>
                <a:schemeClr val="accent2"/>
              </a:solidFill>
            </a:endParaRPr>
          </a:p>
        </p:txBody>
      </p:sp>
      <p:sp>
        <p:nvSpPr>
          <p:cNvPr id="30724" name="Rectangle 18"/>
          <p:cNvSpPr>
            <a:spLocks noChangeArrowheads="1"/>
          </p:cNvSpPr>
          <p:nvPr/>
        </p:nvSpPr>
        <p:spPr bwMode="auto">
          <a:xfrm>
            <a:off x="6373818" y="995363"/>
            <a:ext cx="3816351" cy="5370512"/>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p>
        </p:txBody>
      </p:sp>
      <p:sp>
        <p:nvSpPr>
          <p:cNvPr id="30725" name="Rectangle 15"/>
          <p:cNvSpPr>
            <a:spLocks noChangeArrowheads="1"/>
          </p:cNvSpPr>
          <p:nvPr/>
        </p:nvSpPr>
        <p:spPr bwMode="auto">
          <a:xfrm>
            <a:off x="2211388" y="5030788"/>
            <a:ext cx="4008437" cy="1366837"/>
          </a:xfrm>
          <a:prstGeom prst="rect">
            <a:avLst/>
          </a:prstGeom>
          <a:solidFill>
            <a:srgbClr val="DADADB"/>
          </a:solidFill>
          <a:ln w="9525">
            <a:solidFill>
              <a:srgbClr val="B5B5B7"/>
            </a:solidFill>
            <a:miter lim="800000"/>
          </a:ln>
        </p:spPr>
        <p:txBody>
          <a:bodyPr lIns="91432" tIns="45718" rIns="91432" bIns="45718"/>
          <a:lstStyle/>
          <a:p>
            <a:endParaRPr lang="zh-CN" altLang="en-US"/>
          </a:p>
        </p:txBody>
      </p:sp>
      <p:sp>
        <p:nvSpPr>
          <p:cNvPr id="30726" name="Rectangle 11"/>
          <p:cNvSpPr>
            <a:spLocks noChangeArrowheads="1"/>
          </p:cNvSpPr>
          <p:nvPr/>
        </p:nvSpPr>
        <p:spPr bwMode="auto">
          <a:xfrm>
            <a:off x="2211388" y="3152779"/>
            <a:ext cx="4008437" cy="1366839"/>
          </a:xfrm>
          <a:prstGeom prst="rect">
            <a:avLst/>
          </a:prstGeom>
          <a:solidFill>
            <a:srgbClr val="DADADB"/>
          </a:solidFill>
          <a:ln w="9525">
            <a:solidFill>
              <a:srgbClr val="B5B5B7"/>
            </a:solidFill>
            <a:miter lim="800000"/>
          </a:ln>
        </p:spPr>
        <p:txBody>
          <a:bodyPr lIns="91432" tIns="45718" rIns="91432" bIns="45718"/>
          <a:lstStyle/>
          <a:p>
            <a:endParaRPr lang="zh-CN" altLang="en-US"/>
          </a:p>
        </p:txBody>
      </p:sp>
      <p:sp>
        <p:nvSpPr>
          <p:cNvPr id="30727" name="Rectangle 8"/>
          <p:cNvSpPr>
            <a:spLocks noChangeArrowheads="1"/>
          </p:cNvSpPr>
          <p:nvPr/>
        </p:nvSpPr>
        <p:spPr bwMode="auto">
          <a:xfrm>
            <a:off x="2211388" y="977903"/>
            <a:ext cx="4008437" cy="1779588"/>
          </a:xfrm>
          <a:prstGeom prst="rect">
            <a:avLst/>
          </a:prstGeom>
          <a:solidFill>
            <a:srgbClr val="DADADB"/>
          </a:solidFill>
          <a:ln w="9525">
            <a:solidFill>
              <a:srgbClr val="B5B5B7"/>
            </a:solidFill>
            <a:miter lim="800000"/>
          </a:ln>
        </p:spPr>
        <p:txBody>
          <a:bodyPr lIns="91432" tIns="45718" rIns="91432" bIns="45718"/>
          <a:lstStyle/>
          <a:p>
            <a:endParaRPr lang="zh-CN" altLang="en-US"/>
          </a:p>
        </p:txBody>
      </p:sp>
      <p:sp>
        <p:nvSpPr>
          <p:cNvPr id="30728" name="Freeform 6"/>
          <p:cNvSpPr>
            <a:spLocks noChangeArrowheads="1"/>
          </p:cNvSpPr>
          <p:nvPr/>
        </p:nvSpPr>
        <p:spPr bwMode="auto">
          <a:xfrm>
            <a:off x="2128842" y="2978156"/>
            <a:ext cx="82551" cy="468313"/>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0729" name="Freeform 7"/>
          <p:cNvSpPr>
            <a:spLocks noChangeArrowheads="1"/>
          </p:cNvSpPr>
          <p:nvPr/>
        </p:nvSpPr>
        <p:spPr bwMode="auto">
          <a:xfrm>
            <a:off x="2128842" y="823915"/>
            <a:ext cx="82551" cy="469900"/>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0730" name="Freeform 9"/>
          <p:cNvSpPr>
            <a:spLocks noChangeArrowheads="1"/>
          </p:cNvSpPr>
          <p:nvPr/>
        </p:nvSpPr>
        <p:spPr bwMode="auto">
          <a:xfrm>
            <a:off x="2128837" y="823918"/>
            <a:ext cx="2062163" cy="363537"/>
          </a:xfrm>
          <a:custGeom>
            <a:avLst/>
            <a:gdLst>
              <a:gd name="T0" fmla="*/ 0 w 2547"/>
              <a:gd name="T1" fmla="*/ 0 h 366"/>
              <a:gd name="T2" fmla="*/ 2547 w 2547"/>
              <a:gd name="T3" fmla="*/ 0 h 366"/>
              <a:gd name="T4" fmla="*/ 2400 w 2547"/>
              <a:gd name="T5" fmla="*/ 185 h 366"/>
              <a:gd name="T6" fmla="*/ 2547 w 2547"/>
              <a:gd name="T7" fmla="*/ 366 h 366"/>
              <a:gd name="T8" fmla="*/ 0 w 2547"/>
              <a:gd name="T9" fmla="*/ 366 h 366"/>
              <a:gd name="T10" fmla="*/ 0 w 2547"/>
              <a:gd name="T11" fmla="*/ 0 h 366"/>
            </a:gdLst>
            <a:ahLst/>
            <a:cxnLst>
              <a:cxn ang="0">
                <a:pos x="T0" y="T1"/>
              </a:cxn>
              <a:cxn ang="0">
                <a:pos x="T2" y="T3"/>
              </a:cxn>
              <a:cxn ang="0">
                <a:pos x="T4" y="T5"/>
              </a:cxn>
              <a:cxn ang="0">
                <a:pos x="T6" y="T7"/>
              </a:cxn>
              <a:cxn ang="0">
                <a:pos x="T8" y="T9"/>
              </a:cxn>
              <a:cxn ang="0">
                <a:pos x="T10" y="T11"/>
              </a:cxn>
            </a:cxnLst>
            <a:rect l="0" t="0" r="r" b="b"/>
            <a:pathLst>
              <a:path w="2547" h="366">
                <a:moveTo>
                  <a:pt x="0" y="0"/>
                </a:moveTo>
                <a:lnTo>
                  <a:pt x="2547" y="0"/>
                </a:lnTo>
                <a:lnTo>
                  <a:pt x="2400" y="185"/>
                </a:lnTo>
                <a:lnTo>
                  <a:pt x="2547" y="366"/>
                </a:lnTo>
                <a:lnTo>
                  <a:pt x="0" y="36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0731" name="Freeform 12"/>
          <p:cNvSpPr>
            <a:spLocks noChangeArrowheads="1"/>
          </p:cNvSpPr>
          <p:nvPr/>
        </p:nvSpPr>
        <p:spPr bwMode="auto">
          <a:xfrm>
            <a:off x="2128839" y="2978154"/>
            <a:ext cx="2144712" cy="361951"/>
          </a:xfrm>
          <a:custGeom>
            <a:avLst/>
            <a:gdLst>
              <a:gd name="T0" fmla="*/ 0 w 2649"/>
              <a:gd name="T1" fmla="*/ 0 h 366"/>
              <a:gd name="T2" fmla="*/ 2649 w 2649"/>
              <a:gd name="T3" fmla="*/ 0 h 366"/>
              <a:gd name="T4" fmla="*/ 2502 w 2649"/>
              <a:gd name="T5" fmla="*/ 186 h 366"/>
              <a:gd name="T6" fmla="*/ 2649 w 2649"/>
              <a:gd name="T7" fmla="*/ 366 h 366"/>
              <a:gd name="T8" fmla="*/ 0 w 2649"/>
              <a:gd name="T9" fmla="*/ 366 h 366"/>
              <a:gd name="T10" fmla="*/ 0 w 2649"/>
              <a:gd name="T11" fmla="*/ 0 h 366"/>
            </a:gdLst>
            <a:ahLst/>
            <a:cxnLst>
              <a:cxn ang="0">
                <a:pos x="T0" y="T1"/>
              </a:cxn>
              <a:cxn ang="0">
                <a:pos x="T2" y="T3"/>
              </a:cxn>
              <a:cxn ang="0">
                <a:pos x="T4" y="T5"/>
              </a:cxn>
              <a:cxn ang="0">
                <a:pos x="T6" y="T7"/>
              </a:cxn>
              <a:cxn ang="0">
                <a:pos x="T8" y="T9"/>
              </a:cxn>
              <a:cxn ang="0">
                <a:pos x="T10" y="T11"/>
              </a:cxn>
            </a:cxnLst>
            <a:rect l="0" t="0" r="r" b="b"/>
            <a:pathLst>
              <a:path w="2649" h="366">
                <a:moveTo>
                  <a:pt x="0" y="0"/>
                </a:moveTo>
                <a:lnTo>
                  <a:pt x="2649" y="0"/>
                </a:lnTo>
                <a:lnTo>
                  <a:pt x="2502" y="186"/>
                </a:lnTo>
                <a:lnTo>
                  <a:pt x="2649" y="366"/>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0732" name="Freeform 14"/>
          <p:cNvSpPr>
            <a:spLocks noChangeArrowheads="1"/>
          </p:cNvSpPr>
          <p:nvPr/>
        </p:nvSpPr>
        <p:spPr bwMode="auto">
          <a:xfrm>
            <a:off x="2128842" y="4876805"/>
            <a:ext cx="82551" cy="468313"/>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0733" name="Freeform 16"/>
          <p:cNvSpPr>
            <a:spLocks noChangeArrowheads="1"/>
          </p:cNvSpPr>
          <p:nvPr/>
        </p:nvSpPr>
        <p:spPr bwMode="auto">
          <a:xfrm>
            <a:off x="2128839" y="4876805"/>
            <a:ext cx="2144712" cy="361951"/>
          </a:xfrm>
          <a:custGeom>
            <a:avLst/>
            <a:gdLst>
              <a:gd name="T0" fmla="*/ 0 w 2649"/>
              <a:gd name="T1" fmla="*/ 0 h 366"/>
              <a:gd name="T2" fmla="*/ 2649 w 2649"/>
              <a:gd name="T3" fmla="*/ 0 h 366"/>
              <a:gd name="T4" fmla="*/ 2502 w 2649"/>
              <a:gd name="T5" fmla="*/ 186 h 366"/>
              <a:gd name="T6" fmla="*/ 2649 w 2649"/>
              <a:gd name="T7" fmla="*/ 366 h 366"/>
              <a:gd name="T8" fmla="*/ 0 w 2649"/>
              <a:gd name="T9" fmla="*/ 366 h 366"/>
              <a:gd name="T10" fmla="*/ 0 w 2649"/>
              <a:gd name="T11" fmla="*/ 0 h 366"/>
            </a:gdLst>
            <a:ahLst/>
            <a:cxnLst>
              <a:cxn ang="0">
                <a:pos x="T0" y="T1"/>
              </a:cxn>
              <a:cxn ang="0">
                <a:pos x="T2" y="T3"/>
              </a:cxn>
              <a:cxn ang="0">
                <a:pos x="T4" y="T5"/>
              </a:cxn>
              <a:cxn ang="0">
                <a:pos x="T6" y="T7"/>
              </a:cxn>
              <a:cxn ang="0">
                <a:pos x="T8" y="T9"/>
              </a:cxn>
              <a:cxn ang="0">
                <a:pos x="T10" y="T11"/>
              </a:cxn>
            </a:cxnLst>
            <a:rect l="0" t="0" r="r" b="b"/>
            <a:pathLst>
              <a:path w="2649" h="366">
                <a:moveTo>
                  <a:pt x="0" y="0"/>
                </a:moveTo>
                <a:lnTo>
                  <a:pt x="2649" y="0"/>
                </a:lnTo>
                <a:lnTo>
                  <a:pt x="2502" y="186"/>
                </a:lnTo>
                <a:lnTo>
                  <a:pt x="2649" y="366"/>
                </a:lnTo>
                <a:lnTo>
                  <a:pt x="0" y="36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0734" name="TextBox 13"/>
          <p:cNvSpPr txBox="1">
            <a:spLocks noChangeArrowheads="1"/>
          </p:cNvSpPr>
          <p:nvPr/>
        </p:nvSpPr>
        <p:spPr bwMode="auto">
          <a:xfrm>
            <a:off x="2344739" y="796928"/>
            <a:ext cx="1467068"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sz="2000">
                <a:solidFill>
                  <a:schemeClr val="accent2"/>
                </a:solidFill>
                <a:latin typeface="微软雅黑" panose="020B0503020204020204" pitchFamily="34" charset="-122"/>
                <a:ea typeface="微软雅黑" panose="020B0503020204020204" pitchFamily="34" charset="-122"/>
              </a:rPr>
              <a:t>主要问题一</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30735" name="TextBox 14"/>
          <p:cNvSpPr txBox="1">
            <a:spLocks noChangeArrowheads="1"/>
          </p:cNvSpPr>
          <p:nvPr/>
        </p:nvSpPr>
        <p:spPr bwMode="auto">
          <a:xfrm>
            <a:off x="2344739" y="2952752"/>
            <a:ext cx="1467068"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sz="2000">
                <a:solidFill>
                  <a:schemeClr val="accent2"/>
                </a:solidFill>
                <a:latin typeface="微软雅黑" panose="020B0503020204020204" pitchFamily="34" charset="-122"/>
                <a:ea typeface="微软雅黑" panose="020B0503020204020204" pitchFamily="34" charset="-122"/>
              </a:rPr>
              <a:t>主要问题二</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30736" name="TextBox 15"/>
          <p:cNvSpPr txBox="1">
            <a:spLocks noChangeArrowheads="1"/>
          </p:cNvSpPr>
          <p:nvPr/>
        </p:nvSpPr>
        <p:spPr bwMode="auto">
          <a:xfrm>
            <a:off x="2344739" y="4868864"/>
            <a:ext cx="1467068"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sz="2000">
                <a:solidFill>
                  <a:schemeClr val="accent2"/>
                </a:solidFill>
                <a:latin typeface="微软雅黑" panose="020B0503020204020204" pitchFamily="34" charset="-122"/>
                <a:ea typeface="微软雅黑" panose="020B0503020204020204" pitchFamily="34" charset="-122"/>
              </a:rPr>
              <a:t>主要问题三</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30737" name="TextBox 16"/>
          <p:cNvSpPr txBox="1">
            <a:spLocks noChangeArrowheads="1"/>
          </p:cNvSpPr>
          <p:nvPr/>
        </p:nvSpPr>
        <p:spPr bwMode="auto">
          <a:xfrm>
            <a:off x="2403475" y="1293818"/>
            <a:ext cx="367188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30738" name="TextBox 17"/>
          <p:cNvSpPr txBox="1">
            <a:spLocks noChangeArrowheads="1"/>
          </p:cNvSpPr>
          <p:nvPr/>
        </p:nvSpPr>
        <p:spPr bwMode="auto">
          <a:xfrm>
            <a:off x="2403475" y="3441703"/>
            <a:ext cx="36718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30739" name="TextBox 18"/>
          <p:cNvSpPr txBox="1">
            <a:spLocks noChangeArrowheads="1"/>
          </p:cNvSpPr>
          <p:nvPr/>
        </p:nvSpPr>
        <p:spPr bwMode="auto">
          <a:xfrm>
            <a:off x="2403475" y="5324481"/>
            <a:ext cx="367188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endParaRPr lang="zh-CN" altLang="en-US" sz="16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 calcmode="lin" valueType="num">
                                      <p:cBhvr>
                                        <p:cTn id="7" dur="400" fill="hold"/>
                                        <p:tgtEl>
                                          <p:spTgt spid="30722"/>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0722"/>
                                        </p:tgtEl>
                                        <p:attrNameLst>
                                          <p:attrName>ppt_y</p:attrName>
                                        </p:attrNameLst>
                                      </p:cBhvr>
                                      <p:tavLst>
                                        <p:tav tm="0">
                                          <p:val>
                                            <p:strVal val="#ppt_y"/>
                                          </p:val>
                                        </p:tav>
                                        <p:tav tm="100000">
                                          <p:val>
                                            <p:strVal val="#ppt_y"/>
                                          </p:val>
                                        </p:tav>
                                      </p:tavLst>
                                    </p:anim>
                                    <p:anim calcmode="lin" valueType="num">
                                      <p:cBhvr>
                                        <p:cTn id="9" dur="400" fill="hold"/>
                                        <p:tgtEl>
                                          <p:spTgt spid="30722"/>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07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0722"/>
                                        </p:tgtEl>
                                      </p:cBhvr>
                                    </p:animEffect>
                                  </p:childTnLst>
                                </p:cTn>
                              </p:par>
                            </p:childTnLst>
                          </p:cTn>
                        </p:par>
                        <p:par>
                          <p:cTn id="12" fill="hold">
                            <p:stCondLst>
                              <p:cond delay="720"/>
                            </p:stCondLst>
                            <p:childTnLst>
                              <p:par>
                                <p:cTn id="13" presetID="2" presetClass="entr" presetSubtype="6" fill="hold" grpId="0" nodeType="afterEffect">
                                  <p:stCondLst>
                                    <p:cond delay="0"/>
                                  </p:stCondLst>
                                  <p:childTnLst>
                                    <p:set>
                                      <p:cBhvr>
                                        <p:cTn id="14" dur="1" fill="hold">
                                          <p:stCondLst>
                                            <p:cond delay="0"/>
                                          </p:stCondLst>
                                        </p:cTn>
                                        <p:tgtEl>
                                          <p:spTgt spid="30727"/>
                                        </p:tgtEl>
                                        <p:attrNameLst>
                                          <p:attrName>style.visibility</p:attrName>
                                        </p:attrNameLst>
                                      </p:cBhvr>
                                      <p:to>
                                        <p:strVal val="visible"/>
                                      </p:to>
                                    </p:set>
                                    <p:anim calcmode="lin" valueType="num">
                                      <p:cBhvr additive="base">
                                        <p:cTn id="15" dur="500" fill="hold"/>
                                        <p:tgtEl>
                                          <p:spTgt spid="30727"/>
                                        </p:tgtEl>
                                        <p:attrNameLst>
                                          <p:attrName>ppt_x</p:attrName>
                                        </p:attrNameLst>
                                      </p:cBhvr>
                                      <p:tavLst>
                                        <p:tav tm="0">
                                          <p:val>
                                            <p:strVal val="1+#ppt_w/2"/>
                                          </p:val>
                                        </p:tav>
                                        <p:tav tm="100000">
                                          <p:val>
                                            <p:strVal val="#ppt_x"/>
                                          </p:val>
                                        </p:tav>
                                      </p:tavLst>
                                    </p:anim>
                                    <p:anim calcmode="lin" valueType="num">
                                      <p:cBhvr additive="base">
                                        <p:cTn id="16" dur="500" fill="hold"/>
                                        <p:tgtEl>
                                          <p:spTgt spid="30727"/>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100"/>
                                  </p:stCondLst>
                                  <p:childTnLst>
                                    <p:set>
                                      <p:cBhvr>
                                        <p:cTn id="18" dur="1" fill="hold">
                                          <p:stCondLst>
                                            <p:cond delay="0"/>
                                          </p:stCondLst>
                                        </p:cTn>
                                        <p:tgtEl>
                                          <p:spTgt spid="30726"/>
                                        </p:tgtEl>
                                        <p:attrNameLst>
                                          <p:attrName>style.visibility</p:attrName>
                                        </p:attrNameLst>
                                      </p:cBhvr>
                                      <p:to>
                                        <p:strVal val="visible"/>
                                      </p:to>
                                    </p:set>
                                    <p:anim calcmode="lin" valueType="num">
                                      <p:cBhvr additive="base">
                                        <p:cTn id="19" dur="500" fill="hold"/>
                                        <p:tgtEl>
                                          <p:spTgt spid="30726"/>
                                        </p:tgtEl>
                                        <p:attrNameLst>
                                          <p:attrName>ppt_x</p:attrName>
                                        </p:attrNameLst>
                                      </p:cBhvr>
                                      <p:tavLst>
                                        <p:tav tm="0">
                                          <p:val>
                                            <p:strVal val="1+#ppt_w/2"/>
                                          </p:val>
                                        </p:tav>
                                        <p:tav tm="100000">
                                          <p:val>
                                            <p:strVal val="#ppt_x"/>
                                          </p:val>
                                        </p:tav>
                                      </p:tavLst>
                                    </p:anim>
                                    <p:anim calcmode="lin" valueType="num">
                                      <p:cBhvr additive="base">
                                        <p:cTn id="20" dur="500" fill="hold"/>
                                        <p:tgtEl>
                                          <p:spTgt spid="30726"/>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00"/>
                                  </p:stCondLst>
                                  <p:childTnLst>
                                    <p:set>
                                      <p:cBhvr>
                                        <p:cTn id="22" dur="1" fill="hold">
                                          <p:stCondLst>
                                            <p:cond delay="0"/>
                                          </p:stCondLst>
                                        </p:cTn>
                                        <p:tgtEl>
                                          <p:spTgt spid="30725"/>
                                        </p:tgtEl>
                                        <p:attrNameLst>
                                          <p:attrName>style.visibility</p:attrName>
                                        </p:attrNameLst>
                                      </p:cBhvr>
                                      <p:to>
                                        <p:strVal val="visible"/>
                                      </p:to>
                                    </p:set>
                                    <p:anim calcmode="lin" valueType="num">
                                      <p:cBhvr additive="base">
                                        <p:cTn id="23" dur="500" fill="hold"/>
                                        <p:tgtEl>
                                          <p:spTgt spid="30725"/>
                                        </p:tgtEl>
                                        <p:attrNameLst>
                                          <p:attrName>ppt_x</p:attrName>
                                        </p:attrNameLst>
                                      </p:cBhvr>
                                      <p:tavLst>
                                        <p:tav tm="0">
                                          <p:val>
                                            <p:strVal val="1+#ppt_w/2"/>
                                          </p:val>
                                        </p:tav>
                                        <p:tav tm="100000">
                                          <p:val>
                                            <p:strVal val="#ppt_x"/>
                                          </p:val>
                                        </p:tav>
                                      </p:tavLst>
                                    </p:anim>
                                    <p:anim calcmode="lin" valueType="num">
                                      <p:cBhvr additive="base">
                                        <p:cTn id="24" dur="500" fill="hold"/>
                                        <p:tgtEl>
                                          <p:spTgt spid="30725"/>
                                        </p:tgtEl>
                                        <p:attrNameLst>
                                          <p:attrName>ppt_y</p:attrName>
                                        </p:attrNameLst>
                                      </p:cBhvr>
                                      <p:tavLst>
                                        <p:tav tm="0">
                                          <p:val>
                                            <p:strVal val="1+#ppt_h/2"/>
                                          </p:val>
                                        </p:tav>
                                        <p:tav tm="100000">
                                          <p:val>
                                            <p:strVal val="#ppt_y"/>
                                          </p:val>
                                        </p:tav>
                                      </p:tavLst>
                                    </p:anim>
                                  </p:childTnLst>
                                </p:cTn>
                              </p:par>
                            </p:childTnLst>
                          </p:cTn>
                        </p:par>
                        <p:par>
                          <p:cTn id="25" fill="hold">
                            <p:stCondLst>
                              <p:cond delay="1220"/>
                            </p:stCondLst>
                            <p:childTnLst>
                              <p:par>
                                <p:cTn id="26" presetID="22" presetClass="entr" presetSubtype="2" fill="hold" nodeType="afterEffect">
                                  <p:stCondLst>
                                    <p:cond delay="0"/>
                                  </p:stCondLst>
                                  <p:childTnLst>
                                    <p:set>
                                      <p:cBhvr>
                                        <p:cTn id="27" dur="1" fill="hold">
                                          <p:stCondLst>
                                            <p:cond delay="0"/>
                                          </p:stCondLst>
                                        </p:cTn>
                                        <p:tgtEl>
                                          <p:spTgt spid="30729"/>
                                        </p:tgtEl>
                                        <p:attrNameLst>
                                          <p:attrName>style.visibility</p:attrName>
                                        </p:attrNameLst>
                                      </p:cBhvr>
                                      <p:to>
                                        <p:strVal val="visible"/>
                                      </p:to>
                                    </p:set>
                                    <p:animEffect transition="in" filter="wipe(right)">
                                      <p:cBhvr>
                                        <p:cTn id="28" dur="300"/>
                                        <p:tgtEl>
                                          <p:spTgt spid="30729"/>
                                        </p:tgtEl>
                                      </p:cBhvr>
                                    </p:animEffect>
                                  </p:childTnLst>
                                </p:cTn>
                              </p:par>
                            </p:childTnLst>
                          </p:cTn>
                        </p:par>
                        <p:par>
                          <p:cTn id="29" fill="hold">
                            <p:stCondLst>
                              <p:cond delay="1720"/>
                            </p:stCondLst>
                            <p:childTnLst>
                              <p:par>
                                <p:cTn id="30" presetID="22" presetClass="entr" presetSubtype="8" fill="hold" nodeType="afterEffect">
                                  <p:stCondLst>
                                    <p:cond delay="0"/>
                                  </p:stCondLst>
                                  <p:childTnLst>
                                    <p:set>
                                      <p:cBhvr>
                                        <p:cTn id="31" dur="1" fill="hold">
                                          <p:stCondLst>
                                            <p:cond delay="0"/>
                                          </p:stCondLst>
                                        </p:cTn>
                                        <p:tgtEl>
                                          <p:spTgt spid="30730"/>
                                        </p:tgtEl>
                                        <p:attrNameLst>
                                          <p:attrName>style.visibility</p:attrName>
                                        </p:attrNameLst>
                                      </p:cBhvr>
                                      <p:to>
                                        <p:strVal val="visible"/>
                                      </p:to>
                                    </p:set>
                                    <p:animEffect transition="in" filter="wipe(left)">
                                      <p:cBhvr>
                                        <p:cTn id="32" dur="500"/>
                                        <p:tgtEl>
                                          <p:spTgt spid="30730"/>
                                        </p:tgtEl>
                                      </p:cBhvr>
                                    </p:animEffect>
                                  </p:childTnLst>
                                </p:cTn>
                              </p:par>
                            </p:childTnLst>
                          </p:cTn>
                        </p:par>
                        <p:par>
                          <p:cTn id="33" fill="hold">
                            <p:stCondLst>
                              <p:cond delay="2220"/>
                            </p:stCondLst>
                            <p:childTnLst>
                              <p:par>
                                <p:cTn id="34" presetID="31" presetClass="entr" presetSubtype="0" fill="hold" grpId="0" nodeType="afterEffect">
                                  <p:stCondLst>
                                    <p:cond delay="0"/>
                                  </p:stCondLst>
                                  <p:childTnLst>
                                    <p:set>
                                      <p:cBhvr>
                                        <p:cTn id="35" dur="1" fill="hold">
                                          <p:stCondLst>
                                            <p:cond delay="0"/>
                                          </p:stCondLst>
                                        </p:cTn>
                                        <p:tgtEl>
                                          <p:spTgt spid="30734"/>
                                        </p:tgtEl>
                                        <p:attrNameLst>
                                          <p:attrName>style.visibility</p:attrName>
                                        </p:attrNameLst>
                                      </p:cBhvr>
                                      <p:to>
                                        <p:strVal val="visible"/>
                                      </p:to>
                                    </p:set>
                                    <p:anim calcmode="lin" valueType="num">
                                      <p:cBhvr>
                                        <p:cTn id="36" dur="300" fill="hold"/>
                                        <p:tgtEl>
                                          <p:spTgt spid="30734"/>
                                        </p:tgtEl>
                                        <p:attrNameLst>
                                          <p:attrName>ppt_w</p:attrName>
                                        </p:attrNameLst>
                                      </p:cBhvr>
                                      <p:tavLst>
                                        <p:tav tm="0">
                                          <p:val>
                                            <p:fltVal val="0"/>
                                          </p:val>
                                        </p:tav>
                                        <p:tav tm="100000">
                                          <p:val>
                                            <p:strVal val="#ppt_w"/>
                                          </p:val>
                                        </p:tav>
                                      </p:tavLst>
                                    </p:anim>
                                    <p:anim calcmode="lin" valueType="num">
                                      <p:cBhvr>
                                        <p:cTn id="37" dur="300" fill="hold"/>
                                        <p:tgtEl>
                                          <p:spTgt spid="30734"/>
                                        </p:tgtEl>
                                        <p:attrNameLst>
                                          <p:attrName>ppt_h</p:attrName>
                                        </p:attrNameLst>
                                      </p:cBhvr>
                                      <p:tavLst>
                                        <p:tav tm="0">
                                          <p:val>
                                            <p:fltVal val="0"/>
                                          </p:val>
                                        </p:tav>
                                        <p:tav tm="100000">
                                          <p:val>
                                            <p:strVal val="#ppt_h"/>
                                          </p:val>
                                        </p:tav>
                                      </p:tavLst>
                                    </p:anim>
                                    <p:anim calcmode="lin" valueType="num">
                                      <p:cBhvr>
                                        <p:cTn id="38" dur="300" fill="hold"/>
                                        <p:tgtEl>
                                          <p:spTgt spid="30734"/>
                                        </p:tgtEl>
                                        <p:attrNameLst>
                                          <p:attrName>style.rotation</p:attrName>
                                        </p:attrNameLst>
                                      </p:cBhvr>
                                      <p:tavLst>
                                        <p:tav tm="0">
                                          <p:val>
                                            <p:fltVal val="90"/>
                                          </p:val>
                                        </p:tav>
                                        <p:tav tm="100000">
                                          <p:val>
                                            <p:fltVal val="0"/>
                                          </p:val>
                                        </p:tav>
                                      </p:tavLst>
                                    </p:anim>
                                    <p:animEffect transition="in" filter="fade">
                                      <p:cBhvr>
                                        <p:cTn id="39" dur="300"/>
                                        <p:tgtEl>
                                          <p:spTgt spid="30734"/>
                                        </p:tgtEl>
                                      </p:cBhvr>
                                    </p:animEffect>
                                  </p:childTnLst>
                                </p:cTn>
                              </p:par>
                            </p:childTnLst>
                          </p:cTn>
                        </p:par>
                        <p:par>
                          <p:cTn id="40" fill="hold">
                            <p:stCondLst>
                              <p:cond delay="2720"/>
                            </p:stCondLst>
                            <p:childTnLst>
                              <p:par>
                                <p:cTn id="41" presetID="22" presetClass="entr" presetSubtype="1" fill="hold" grpId="0" nodeType="afterEffect">
                                  <p:stCondLst>
                                    <p:cond delay="0"/>
                                  </p:stCondLst>
                                  <p:childTnLst>
                                    <p:set>
                                      <p:cBhvr>
                                        <p:cTn id="42" dur="1" fill="hold">
                                          <p:stCondLst>
                                            <p:cond delay="0"/>
                                          </p:stCondLst>
                                        </p:cTn>
                                        <p:tgtEl>
                                          <p:spTgt spid="30737"/>
                                        </p:tgtEl>
                                        <p:attrNameLst>
                                          <p:attrName>style.visibility</p:attrName>
                                        </p:attrNameLst>
                                      </p:cBhvr>
                                      <p:to>
                                        <p:strVal val="visible"/>
                                      </p:to>
                                    </p:set>
                                    <p:animEffect transition="in" filter="wipe(up)">
                                      <p:cBhvr>
                                        <p:cTn id="43" dur="500"/>
                                        <p:tgtEl>
                                          <p:spTgt spid="30737"/>
                                        </p:tgtEl>
                                      </p:cBhvr>
                                    </p:animEffect>
                                  </p:childTnLst>
                                </p:cTn>
                              </p:par>
                            </p:childTnLst>
                          </p:cTn>
                        </p:par>
                        <p:par>
                          <p:cTn id="44" fill="hold">
                            <p:stCondLst>
                              <p:cond delay="3220"/>
                            </p:stCondLst>
                            <p:childTnLst>
                              <p:par>
                                <p:cTn id="45" presetID="22" presetClass="entr" presetSubtype="2" fill="hold" nodeType="afterEffect">
                                  <p:stCondLst>
                                    <p:cond delay="0"/>
                                  </p:stCondLst>
                                  <p:childTnLst>
                                    <p:set>
                                      <p:cBhvr>
                                        <p:cTn id="46" dur="1" fill="hold">
                                          <p:stCondLst>
                                            <p:cond delay="0"/>
                                          </p:stCondLst>
                                        </p:cTn>
                                        <p:tgtEl>
                                          <p:spTgt spid="30728"/>
                                        </p:tgtEl>
                                        <p:attrNameLst>
                                          <p:attrName>style.visibility</p:attrName>
                                        </p:attrNameLst>
                                      </p:cBhvr>
                                      <p:to>
                                        <p:strVal val="visible"/>
                                      </p:to>
                                    </p:set>
                                    <p:animEffect transition="in" filter="wipe(right)">
                                      <p:cBhvr>
                                        <p:cTn id="47" dur="300"/>
                                        <p:tgtEl>
                                          <p:spTgt spid="30728"/>
                                        </p:tgtEl>
                                      </p:cBhvr>
                                    </p:animEffect>
                                  </p:childTnLst>
                                </p:cTn>
                              </p:par>
                            </p:childTnLst>
                          </p:cTn>
                        </p:par>
                        <p:par>
                          <p:cTn id="48" fill="hold">
                            <p:stCondLst>
                              <p:cond delay="3720"/>
                            </p:stCondLst>
                            <p:childTnLst>
                              <p:par>
                                <p:cTn id="49" presetID="22" presetClass="entr" presetSubtype="8" fill="hold" nodeType="afterEffect">
                                  <p:stCondLst>
                                    <p:cond delay="0"/>
                                  </p:stCondLst>
                                  <p:childTnLst>
                                    <p:set>
                                      <p:cBhvr>
                                        <p:cTn id="50" dur="1" fill="hold">
                                          <p:stCondLst>
                                            <p:cond delay="0"/>
                                          </p:stCondLst>
                                        </p:cTn>
                                        <p:tgtEl>
                                          <p:spTgt spid="30731"/>
                                        </p:tgtEl>
                                        <p:attrNameLst>
                                          <p:attrName>style.visibility</p:attrName>
                                        </p:attrNameLst>
                                      </p:cBhvr>
                                      <p:to>
                                        <p:strVal val="visible"/>
                                      </p:to>
                                    </p:set>
                                    <p:animEffect transition="in" filter="wipe(left)">
                                      <p:cBhvr>
                                        <p:cTn id="51" dur="500"/>
                                        <p:tgtEl>
                                          <p:spTgt spid="30731"/>
                                        </p:tgtEl>
                                      </p:cBhvr>
                                    </p:animEffect>
                                  </p:childTnLst>
                                </p:cTn>
                              </p:par>
                            </p:childTnLst>
                          </p:cTn>
                        </p:par>
                        <p:par>
                          <p:cTn id="52" fill="hold">
                            <p:stCondLst>
                              <p:cond delay="4220"/>
                            </p:stCondLst>
                            <p:childTnLst>
                              <p:par>
                                <p:cTn id="53" presetID="31" presetClass="entr" presetSubtype="0" fill="hold" grpId="0" nodeType="afterEffect">
                                  <p:stCondLst>
                                    <p:cond delay="0"/>
                                  </p:stCondLst>
                                  <p:childTnLst>
                                    <p:set>
                                      <p:cBhvr>
                                        <p:cTn id="54" dur="1" fill="hold">
                                          <p:stCondLst>
                                            <p:cond delay="0"/>
                                          </p:stCondLst>
                                        </p:cTn>
                                        <p:tgtEl>
                                          <p:spTgt spid="30735"/>
                                        </p:tgtEl>
                                        <p:attrNameLst>
                                          <p:attrName>style.visibility</p:attrName>
                                        </p:attrNameLst>
                                      </p:cBhvr>
                                      <p:to>
                                        <p:strVal val="visible"/>
                                      </p:to>
                                    </p:set>
                                    <p:anim calcmode="lin" valueType="num">
                                      <p:cBhvr>
                                        <p:cTn id="55" dur="300" fill="hold"/>
                                        <p:tgtEl>
                                          <p:spTgt spid="30735"/>
                                        </p:tgtEl>
                                        <p:attrNameLst>
                                          <p:attrName>ppt_w</p:attrName>
                                        </p:attrNameLst>
                                      </p:cBhvr>
                                      <p:tavLst>
                                        <p:tav tm="0">
                                          <p:val>
                                            <p:fltVal val="0"/>
                                          </p:val>
                                        </p:tav>
                                        <p:tav tm="100000">
                                          <p:val>
                                            <p:strVal val="#ppt_w"/>
                                          </p:val>
                                        </p:tav>
                                      </p:tavLst>
                                    </p:anim>
                                    <p:anim calcmode="lin" valueType="num">
                                      <p:cBhvr>
                                        <p:cTn id="56" dur="300" fill="hold"/>
                                        <p:tgtEl>
                                          <p:spTgt spid="30735"/>
                                        </p:tgtEl>
                                        <p:attrNameLst>
                                          <p:attrName>ppt_h</p:attrName>
                                        </p:attrNameLst>
                                      </p:cBhvr>
                                      <p:tavLst>
                                        <p:tav tm="0">
                                          <p:val>
                                            <p:fltVal val="0"/>
                                          </p:val>
                                        </p:tav>
                                        <p:tav tm="100000">
                                          <p:val>
                                            <p:strVal val="#ppt_h"/>
                                          </p:val>
                                        </p:tav>
                                      </p:tavLst>
                                    </p:anim>
                                    <p:anim calcmode="lin" valueType="num">
                                      <p:cBhvr>
                                        <p:cTn id="57" dur="300" fill="hold"/>
                                        <p:tgtEl>
                                          <p:spTgt spid="30735"/>
                                        </p:tgtEl>
                                        <p:attrNameLst>
                                          <p:attrName>style.rotation</p:attrName>
                                        </p:attrNameLst>
                                      </p:cBhvr>
                                      <p:tavLst>
                                        <p:tav tm="0">
                                          <p:val>
                                            <p:fltVal val="90"/>
                                          </p:val>
                                        </p:tav>
                                        <p:tav tm="100000">
                                          <p:val>
                                            <p:fltVal val="0"/>
                                          </p:val>
                                        </p:tav>
                                      </p:tavLst>
                                    </p:anim>
                                    <p:animEffect transition="in" filter="fade">
                                      <p:cBhvr>
                                        <p:cTn id="58" dur="300"/>
                                        <p:tgtEl>
                                          <p:spTgt spid="30735"/>
                                        </p:tgtEl>
                                      </p:cBhvr>
                                    </p:animEffect>
                                  </p:childTnLst>
                                </p:cTn>
                              </p:par>
                            </p:childTnLst>
                          </p:cTn>
                        </p:par>
                        <p:par>
                          <p:cTn id="59" fill="hold">
                            <p:stCondLst>
                              <p:cond delay="4720"/>
                            </p:stCondLst>
                            <p:childTnLst>
                              <p:par>
                                <p:cTn id="60" presetID="22" presetClass="entr" presetSubtype="1" fill="hold" grpId="0" nodeType="afterEffect">
                                  <p:stCondLst>
                                    <p:cond delay="0"/>
                                  </p:stCondLst>
                                  <p:childTnLst>
                                    <p:set>
                                      <p:cBhvr>
                                        <p:cTn id="61" dur="1" fill="hold">
                                          <p:stCondLst>
                                            <p:cond delay="0"/>
                                          </p:stCondLst>
                                        </p:cTn>
                                        <p:tgtEl>
                                          <p:spTgt spid="30738"/>
                                        </p:tgtEl>
                                        <p:attrNameLst>
                                          <p:attrName>style.visibility</p:attrName>
                                        </p:attrNameLst>
                                      </p:cBhvr>
                                      <p:to>
                                        <p:strVal val="visible"/>
                                      </p:to>
                                    </p:set>
                                    <p:animEffect transition="in" filter="wipe(up)">
                                      <p:cBhvr>
                                        <p:cTn id="62" dur="500"/>
                                        <p:tgtEl>
                                          <p:spTgt spid="30738"/>
                                        </p:tgtEl>
                                      </p:cBhvr>
                                    </p:animEffect>
                                  </p:childTnLst>
                                </p:cTn>
                              </p:par>
                            </p:childTnLst>
                          </p:cTn>
                        </p:par>
                        <p:par>
                          <p:cTn id="63" fill="hold">
                            <p:stCondLst>
                              <p:cond delay="5220"/>
                            </p:stCondLst>
                            <p:childTnLst>
                              <p:par>
                                <p:cTn id="64" presetID="22" presetClass="entr" presetSubtype="2" fill="hold" nodeType="afterEffect">
                                  <p:stCondLst>
                                    <p:cond delay="0"/>
                                  </p:stCondLst>
                                  <p:childTnLst>
                                    <p:set>
                                      <p:cBhvr>
                                        <p:cTn id="65" dur="1" fill="hold">
                                          <p:stCondLst>
                                            <p:cond delay="0"/>
                                          </p:stCondLst>
                                        </p:cTn>
                                        <p:tgtEl>
                                          <p:spTgt spid="30732"/>
                                        </p:tgtEl>
                                        <p:attrNameLst>
                                          <p:attrName>style.visibility</p:attrName>
                                        </p:attrNameLst>
                                      </p:cBhvr>
                                      <p:to>
                                        <p:strVal val="visible"/>
                                      </p:to>
                                    </p:set>
                                    <p:animEffect transition="in" filter="wipe(right)">
                                      <p:cBhvr>
                                        <p:cTn id="66" dur="300"/>
                                        <p:tgtEl>
                                          <p:spTgt spid="30732"/>
                                        </p:tgtEl>
                                      </p:cBhvr>
                                    </p:animEffect>
                                  </p:childTnLst>
                                </p:cTn>
                              </p:par>
                            </p:childTnLst>
                          </p:cTn>
                        </p:par>
                        <p:par>
                          <p:cTn id="67" fill="hold">
                            <p:stCondLst>
                              <p:cond delay="5720"/>
                            </p:stCondLst>
                            <p:childTnLst>
                              <p:par>
                                <p:cTn id="68" presetID="22" presetClass="entr" presetSubtype="8" fill="hold" nodeType="afterEffect">
                                  <p:stCondLst>
                                    <p:cond delay="0"/>
                                  </p:stCondLst>
                                  <p:childTnLst>
                                    <p:set>
                                      <p:cBhvr>
                                        <p:cTn id="69" dur="1" fill="hold">
                                          <p:stCondLst>
                                            <p:cond delay="0"/>
                                          </p:stCondLst>
                                        </p:cTn>
                                        <p:tgtEl>
                                          <p:spTgt spid="30733"/>
                                        </p:tgtEl>
                                        <p:attrNameLst>
                                          <p:attrName>style.visibility</p:attrName>
                                        </p:attrNameLst>
                                      </p:cBhvr>
                                      <p:to>
                                        <p:strVal val="visible"/>
                                      </p:to>
                                    </p:set>
                                    <p:animEffect transition="in" filter="wipe(left)">
                                      <p:cBhvr>
                                        <p:cTn id="70" dur="500"/>
                                        <p:tgtEl>
                                          <p:spTgt spid="30733"/>
                                        </p:tgtEl>
                                      </p:cBhvr>
                                    </p:animEffect>
                                  </p:childTnLst>
                                </p:cTn>
                              </p:par>
                            </p:childTnLst>
                          </p:cTn>
                        </p:par>
                        <p:par>
                          <p:cTn id="71" fill="hold">
                            <p:stCondLst>
                              <p:cond delay="6220"/>
                            </p:stCondLst>
                            <p:childTnLst>
                              <p:par>
                                <p:cTn id="72" presetID="31" presetClass="entr" presetSubtype="0" fill="hold" grpId="0" nodeType="afterEffect">
                                  <p:stCondLst>
                                    <p:cond delay="0"/>
                                  </p:stCondLst>
                                  <p:childTnLst>
                                    <p:set>
                                      <p:cBhvr>
                                        <p:cTn id="73" dur="1" fill="hold">
                                          <p:stCondLst>
                                            <p:cond delay="0"/>
                                          </p:stCondLst>
                                        </p:cTn>
                                        <p:tgtEl>
                                          <p:spTgt spid="30736"/>
                                        </p:tgtEl>
                                        <p:attrNameLst>
                                          <p:attrName>style.visibility</p:attrName>
                                        </p:attrNameLst>
                                      </p:cBhvr>
                                      <p:to>
                                        <p:strVal val="visible"/>
                                      </p:to>
                                    </p:set>
                                    <p:anim calcmode="lin" valueType="num">
                                      <p:cBhvr>
                                        <p:cTn id="74" dur="300" fill="hold"/>
                                        <p:tgtEl>
                                          <p:spTgt spid="30736"/>
                                        </p:tgtEl>
                                        <p:attrNameLst>
                                          <p:attrName>ppt_w</p:attrName>
                                        </p:attrNameLst>
                                      </p:cBhvr>
                                      <p:tavLst>
                                        <p:tav tm="0">
                                          <p:val>
                                            <p:fltVal val="0"/>
                                          </p:val>
                                        </p:tav>
                                        <p:tav tm="100000">
                                          <p:val>
                                            <p:strVal val="#ppt_w"/>
                                          </p:val>
                                        </p:tav>
                                      </p:tavLst>
                                    </p:anim>
                                    <p:anim calcmode="lin" valueType="num">
                                      <p:cBhvr>
                                        <p:cTn id="75" dur="300" fill="hold"/>
                                        <p:tgtEl>
                                          <p:spTgt spid="30736"/>
                                        </p:tgtEl>
                                        <p:attrNameLst>
                                          <p:attrName>ppt_h</p:attrName>
                                        </p:attrNameLst>
                                      </p:cBhvr>
                                      <p:tavLst>
                                        <p:tav tm="0">
                                          <p:val>
                                            <p:fltVal val="0"/>
                                          </p:val>
                                        </p:tav>
                                        <p:tav tm="100000">
                                          <p:val>
                                            <p:strVal val="#ppt_h"/>
                                          </p:val>
                                        </p:tav>
                                      </p:tavLst>
                                    </p:anim>
                                    <p:anim calcmode="lin" valueType="num">
                                      <p:cBhvr>
                                        <p:cTn id="76" dur="300" fill="hold"/>
                                        <p:tgtEl>
                                          <p:spTgt spid="30736"/>
                                        </p:tgtEl>
                                        <p:attrNameLst>
                                          <p:attrName>style.rotation</p:attrName>
                                        </p:attrNameLst>
                                      </p:cBhvr>
                                      <p:tavLst>
                                        <p:tav tm="0">
                                          <p:val>
                                            <p:fltVal val="90"/>
                                          </p:val>
                                        </p:tav>
                                        <p:tav tm="100000">
                                          <p:val>
                                            <p:fltVal val="0"/>
                                          </p:val>
                                        </p:tav>
                                      </p:tavLst>
                                    </p:anim>
                                    <p:animEffect transition="in" filter="fade">
                                      <p:cBhvr>
                                        <p:cTn id="77" dur="300"/>
                                        <p:tgtEl>
                                          <p:spTgt spid="30736"/>
                                        </p:tgtEl>
                                      </p:cBhvr>
                                    </p:animEffect>
                                  </p:childTnLst>
                                </p:cTn>
                              </p:par>
                            </p:childTnLst>
                          </p:cTn>
                        </p:par>
                        <p:par>
                          <p:cTn id="78" fill="hold">
                            <p:stCondLst>
                              <p:cond delay="6720"/>
                            </p:stCondLst>
                            <p:childTnLst>
                              <p:par>
                                <p:cTn id="79" presetID="22" presetClass="entr" presetSubtype="1" fill="hold" grpId="0" nodeType="afterEffect">
                                  <p:stCondLst>
                                    <p:cond delay="0"/>
                                  </p:stCondLst>
                                  <p:childTnLst>
                                    <p:set>
                                      <p:cBhvr>
                                        <p:cTn id="80" dur="1" fill="hold">
                                          <p:stCondLst>
                                            <p:cond delay="0"/>
                                          </p:stCondLst>
                                        </p:cTn>
                                        <p:tgtEl>
                                          <p:spTgt spid="30739"/>
                                        </p:tgtEl>
                                        <p:attrNameLst>
                                          <p:attrName>style.visibility</p:attrName>
                                        </p:attrNameLst>
                                      </p:cBhvr>
                                      <p:to>
                                        <p:strVal val="visible"/>
                                      </p:to>
                                    </p:set>
                                    <p:animEffect transition="in" filter="wipe(up)">
                                      <p:cBhvr>
                                        <p:cTn id="81" dur="500"/>
                                        <p:tgtEl>
                                          <p:spTgt spid="30739"/>
                                        </p:tgtEl>
                                      </p:cBhvr>
                                    </p:animEffect>
                                  </p:childTnLst>
                                </p:cTn>
                              </p:par>
                            </p:childTnLst>
                          </p:cTn>
                        </p:par>
                        <p:par>
                          <p:cTn id="82" fill="hold">
                            <p:stCondLst>
                              <p:cond delay="7220"/>
                            </p:stCondLst>
                            <p:childTnLst>
                              <p:par>
                                <p:cTn id="83" presetID="42" presetClass="entr" presetSubtype="0" fill="hold" grpId="0" nodeType="afterEffect">
                                  <p:stCondLst>
                                    <p:cond delay="0"/>
                                  </p:stCondLst>
                                  <p:childTnLst>
                                    <p:set>
                                      <p:cBhvr>
                                        <p:cTn id="84" dur="1" fill="hold">
                                          <p:stCondLst>
                                            <p:cond delay="0"/>
                                          </p:stCondLst>
                                        </p:cTn>
                                        <p:tgtEl>
                                          <p:spTgt spid="30724"/>
                                        </p:tgtEl>
                                        <p:attrNameLst>
                                          <p:attrName>style.visibility</p:attrName>
                                        </p:attrNameLst>
                                      </p:cBhvr>
                                      <p:to>
                                        <p:strVal val="visible"/>
                                      </p:to>
                                    </p:set>
                                    <p:animEffect transition="in" filter="fade">
                                      <p:cBhvr>
                                        <p:cTn id="85" dur="500"/>
                                        <p:tgtEl>
                                          <p:spTgt spid="30724"/>
                                        </p:tgtEl>
                                      </p:cBhvr>
                                    </p:animEffect>
                                    <p:anim calcmode="lin" valueType="num">
                                      <p:cBhvr>
                                        <p:cTn id="86" dur="500" fill="hold"/>
                                        <p:tgtEl>
                                          <p:spTgt spid="30724"/>
                                        </p:tgtEl>
                                        <p:attrNameLst>
                                          <p:attrName>ppt_x</p:attrName>
                                        </p:attrNameLst>
                                      </p:cBhvr>
                                      <p:tavLst>
                                        <p:tav tm="0">
                                          <p:val>
                                            <p:strVal val="#ppt_x"/>
                                          </p:val>
                                        </p:tav>
                                        <p:tav tm="100000">
                                          <p:val>
                                            <p:strVal val="#ppt_x"/>
                                          </p:val>
                                        </p:tav>
                                      </p:tavLst>
                                    </p:anim>
                                    <p:anim calcmode="lin" valueType="num">
                                      <p:cBhvr>
                                        <p:cTn id="87" dur="500" fill="hold"/>
                                        <p:tgtEl>
                                          <p:spTgt spid="307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4" grpId="0" bldLvl="0" animBg="1"/>
      <p:bldP spid="30725" grpId="0" bldLvl="0" animBg="1"/>
      <p:bldP spid="30726" grpId="0" bldLvl="0" animBg="1"/>
      <p:bldP spid="30727" grpId="0" bldLvl="0" animBg="1"/>
      <p:bldP spid="30734" grpId="0"/>
      <p:bldP spid="30735" grpId="0"/>
      <p:bldP spid="30736" grpId="0"/>
      <p:bldP spid="30737" grpId="0"/>
      <p:bldP spid="30738" grpId="0"/>
      <p:bldP spid="307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1"/>
          <p:cNvSpPr txBox="1">
            <a:spLocks noChangeArrowheads="1"/>
          </p:cNvSpPr>
          <p:nvPr/>
        </p:nvSpPr>
        <p:spPr bwMode="auto">
          <a:xfrm>
            <a:off x="2854325" y="87315"/>
            <a:ext cx="2129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5.2</a:t>
            </a:r>
            <a:r>
              <a:rPr lang="zh-CN" altLang="en-US" sz="2800">
                <a:solidFill>
                  <a:schemeClr val="accent2"/>
                </a:solidFill>
                <a:latin typeface="微软雅黑" panose="020B0503020204020204" pitchFamily="34" charset="-122"/>
                <a:ea typeface="微软雅黑" panose="020B0503020204020204" pitchFamily="34" charset="-122"/>
              </a:rPr>
              <a:t>问题评估</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5</a:t>
            </a:r>
            <a:endParaRPr lang="zh-CN" altLang="en-US">
              <a:solidFill>
                <a:schemeClr val="accent2"/>
              </a:solidFill>
            </a:endParaRPr>
          </a:p>
        </p:txBody>
      </p:sp>
      <p:sp>
        <p:nvSpPr>
          <p:cNvPr id="31748" name="矩形 3"/>
          <p:cNvSpPr>
            <a:spLocks noChangeArrowheads="1"/>
          </p:cNvSpPr>
          <p:nvPr/>
        </p:nvSpPr>
        <p:spPr bwMode="auto">
          <a:xfrm>
            <a:off x="2027243" y="3452818"/>
            <a:ext cx="1919287" cy="2319337"/>
          </a:xfrm>
          <a:prstGeom prst="rect">
            <a:avLst/>
          </a:prstGeom>
          <a:solidFill>
            <a:srgbClr val="DADADB"/>
          </a:solidFill>
          <a:ln w="9525">
            <a:solidFill>
              <a:srgbClr val="B5B5B7"/>
            </a:solidFill>
            <a:miter lim="800000"/>
          </a:ln>
        </p:spPr>
        <p:txBody>
          <a:bodyPr lIns="91432" tIns="45718" rIns="91432" bIns="45718"/>
          <a:lstStyle/>
          <a:p>
            <a:endParaRPr lang="zh-CN" altLang="en-US"/>
          </a:p>
        </p:txBody>
      </p:sp>
      <p:grpSp>
        <p:nvGrpSpPr>
          <p:cNvPr id="31749" name="组合 4"/>
          <p:cNvGrpSpPr/>
          <p:nvPr/>
        </p:nvGrpSpPr>
        <p:grpSpPr bwMode="auto">
          <a:xfrm>
            <a:off x="2170113" y="1270001"/>
            <a:ext cx="1579563" cy="1579563"/>
            <a:chOff x="0" y="0"/>
            <a:chExt cx="1578569" cy="1578570"/>
          </a:xfrm>
        </p:grpSpPr>
        <p:sp>
          <p:nvSpPr>
            <p:cNvPr id="3" name="Oval 6"/>
            <p:cNvSpPr>
              <a:spLocks noChangeArrowheads="1"/>
            </p:cNvSpPr>
            <p:nvPr/>
          </p:nvSpPr>
          <p:spPr bwMode="auto">
            <a:xfrm>
              <a:off x="0" y="0"/>
              <a:ext cx="1578569" cy="157857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0" name="Freeform 14"/>
            <p:cNvSpPr>
              <a:spLocks noEditPoints="1" noChangeArrowheads="1"/>
            </p:cNvSpPr>
            <p:nvPr/>
          </p:nvSpPr>
          <p:spPr bwMode="auto">
            <a:xfrm>
              <a:off x="435418" y="480805"/>
              <a:ext cx="758791" cy="565903"/>
            </a:xfrm>
            <a:custGeom>
              <a:avLst/>
              <a:gdLst>
                <a:gd name="T0" fmla="*/ 238 w 1167"/>
                <a:gd name="T1" fmla="*/ 459 h 868"/>
                <a:gd name="T2" fmla="*/ 426 w 1167"/>
                <a:gd name="T3" fmla="*/ 130 h 868"/>
                <a:gd name="T4" fmla="*/ 473 w 1167"/>
                <a:gd name="T5" fmla="*/ 77 h 868"/>
                <a:gd name="T6" fmla="*/ 901 w 1167"/>
                <a:gd name="T7" fmla="*/ 110 h 868"/>
                <a:gd name="T8" fmla="*/ 877 w 1167"/>
                <a:gd name="T9" fmla="*/ 59 h 868"/>
                <a:gd name="T10" fmla="*/ 974 w 1167"/>
                <a:gd name="T11" fmla="*/ 28 h 868"/>
                <a:gd name="T12" fmla="*/ 1041 w 1167"/>
                <a:gd name="T13" fmla="*/ 32 h 868"/>
                <a:gd name="T14" fmla="*/ 1020 w 1167"/>
                <a:gd name="T15" fmla="*/ 130 h 868"/>
                <a:gd name="T16" fmla="*/ 986 w 1167"/>
                <a:gd name="T17" fmla="*/ 183 h 868"/>
                <a:gd name="T18" fmla="*/ 740 w 1167"/>
                <a:gd name="T19" fmla="*/ 409 h 868"/>
                <a:gd name="T20" fmla="*/ 739 w 1167"/>
                <a:gd name="T21" fmla="*/ 409 h 868"/>
                <a:gd name="T22" fmla="*/ 1131 w 1167"/>
                <a:gd name="T23" fmla="*/ 795 h 868"/>
                <a:gd name="T24" fmla="*/ 1131 w 1167"/>
                <a:gd name="T25" fmla="*/ 868 h 868"/>
                <a:gd name="T26" fmla="*/ 905 w 1167"/>
                <a:gd name="T27" fmla="*/ 868 h 868"/>
                <a:gd name="T28" fmla="*/ 662 w 1167"/>
                <a:gd name="T29" fmla="*/ 868 h 868"/>
                <a:gd name="T30" fmla="*/ 419 w 1167"/>
                <a:gd name="T31" fmla="*/ 868 h 868"/>
                <a:gd name="T32" fmla="*/ 176 w 1167"/>
                <a:gd name="T33" fmla="*/ 868 h 868"/>
                <a:gd name="T34" fmla="*/ 1 w 1167"/>
                <a:gd name="T35" fmla="*/ 832 h 868"/>
                <a:gd name="T36" fmla="*/ 37 w 1167"/>
                <a:gd name="T37" fmla="*/ 0 h 868"/>
                <a:gd name="T38" fmla="*/ 74 w 1167"/>
                <a:gd name="T39" fmla="*/ 795 h 868"/>
                <a:gd name="T40" fmla="*/ 176 w 1167"/>
                <a:gd name="T41" fmla="*/ 629 h 868"/>
                <a:gd name="T42" fmla="*/ 281 w 1167"/>
                <a:gd name="T43" fmla="*/ 593 h 868"/>
                <a:gd name="T44" fmla="*/ 317 w 1167"/>
                <a:gd name="T45" fmla="*/ 795 h 868"/>
                <a:gd name="T46" fmla="*/ 419 w 1167"/>
                <a:gd name="T47" fmla="*/ 376 h 868"/>
                <a:gd name="T48" fmla="*/ 523 w 1167"/>
                <a:gd name="T49" fmla="*/ 339 h 868"/>
                <a:gd name="T50" fmla="*/ 561 w 1167"/>
                <a:gd name="T51" fmla="*/ 795 h 868"/>
                <a:gd name="T52" fmla="*/ 662 w 1167"/>
                <a:gd name="T53" fmla="*/ 500 h 868"/>
                <a:gd name="T54" fmla="*/ 767 w 1167"/>
                <a:gd name="T55" fmla="*/ 464 h 868"/>
                <a:gd name="T56" fmla="*/ 804 w 1167"/>
                <a:gd name="T57" fmla="*/ 795 h 868"/>
                <a:gd name="T58" fmla="*/ 905 w 1167"/>
                <a:gd name="T59" fmla="*/ 291 h 868"/>
                <a:gd name="T60" fmla="*/ 1010 w 1167"/>
                <a:gd name="T61" fmla="*/ 254 h 868"/>
                <a:gd name="T62" fmla="*/ 1046 w 1167"/>
                <a:gd name="T63" fmla="*/ 795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grpSp>
      <p:grpSp>
        <p:nvGrpSpPr>
          <p:cNvPr id="31752" name="组合 7"/>
          <p:cNvGrpSpPr/>
          <p:nvPr/>
        </p:nvGrpSpPr>
        <p:grpSpPr bwMode="auto">
          <a:xfrm>
            <a:off x="4286253" y="1270001"/>
            <a:ext cx="1579563" cy="1579563"/>
            <a:chOff x="0" y="0"/>
            <a:chExt cx="1578569" cy="1578570"/>
          </a:xfrm>
        </p:grpSpPr>
        <p:sp>
          <p:nvSpPr>
            <p:cNvPr id="4" name="Oval 8"/>
            <p:cNvSpPr>
              <a:spLocks noChangeArrowheads="1"/>
            </p:cNvSpPr>
            <p:nvPr/>
          </p:nvSpPr>
          <p:spPr bwMode="auto">
            <a:xfrm>
              <a:off x="0" y="0"/>
              <a:ext cx="1578569" cy="1578570"/>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3" name="Freeform 15"/>
            <p:cNvSpPr>
              <a:spLocks noEditPoints="1" noChangeArrowheads="1"/>
            </p:cNvSpPr>
            <p:nvPr/>
          </p:nvSpPr>
          <p:spPr bwMode="auto">
            <a:xfrm>
              <a:off x="476550" y="374432"/>
              <a:ext cx="729007" cy="771556"/>
            </a:xfrm>
            <a:custGeom>
              <a:avLst/>
              <a:gdLst>
                <a:gd name="T0" fmla="*/ 700 w 1122"/>
                <a:gd name="T1" fmla="*/ 0 h 1186"/>
                <a:gd name="T2" fmla="*/ 856 w 1122"/>
                <a:gd name="T3" fmla="*/ 365 h 1186"/>
                <a:gd name="T4" fmla="*/ 738 w 1122"/>
                <a:gd name="T5" fmla="*/ 156 h 1186"/>
                <a:gd name="T6" fmla="*/ 340 w 1122"/>
                <a:gd name="T7" fmla="*/ 118 h 1186"/>
                <a:gd name="T8" fmla="*/ 310 w 1122"/>
                <a:gd name="T9" fmla="*/ 313 h 1186"/>
                <a:gd name="T10" fmla="*/ 118 w 1122"/>
                <a:gd name="T11" fmla="*/ 889 h 1186"/>
                <a:gd name="T12" fmla="*/ 517 w 1122"/>
                <a:gd name="T13" fmla="*/ 927 h 1186"/>
                <a:gd name="T14" fmla="*/ 156 w 1122"/>
                <a:gd name="T15" fmla="*/ 1045 h 1186"/>
                <a:gd name="T16" fmla="*/ 0 w 1122"/>
                <a:gd name="T17" fmla="*/ 247 h 1186"/>
                <a:gd name="T18" fmla="*/ 996 w 1122"/>
                <a:gd name="T19" fmla="*/ 383 h 1186"/>
                <a:gd name="T20" fmla="*/ 1108 w 1122"/>
                <a:gd name="T21" fmla="*/ 495 h 1186"/>
                <a:gd name="T22" fmla="*/ 976 w 1122"/>
                <a:gd name="T23" fmla="*/ 813 h 1186"/>
                <a:gd name="T24" fmla="*/ 1052 w 1122"/>
                <a:gd name="T25" fmla="*/ 570 h 1186"/>
                <a:gd name="T26" fmla="*/ 1024 w 1122"/>
                <a:gd name="T27" fmla="*/ 503 h 1186"/>
                <a:gd name="T28" fmla="*/ 878 w 1122"/>
                <a:gd name="T29" fmla="*/ 418 h 1186"/>
                <a:gd name="T30" fmla="*/ 1013 w 1122"/>
                <a:gd name="T31" fmla="*/ 546 h 1186"/>
                <a:gd name="T32" fmla="*/ 801 w 1122"/>
                <a:gd name="T33" fmla="*/ 942 h 1186"/>
                <a:gd name="T34" fmla="*/ 610 w 1122"/>
                <a:gd name="T35" fmla="*/ 831 h 1186"/>
                <a:gd name="T36" fmla="*/ 845 w 1122"/>
                <a:gd name="T37" fmla="*/ 450 h 1186"/>
                <a:gd name="T38" fmla="*/ 1013 w 1122"/>
                <a:gd name="T39" fmla="*/ 546 h 1186"/>
                <a:gd name="T40" fmla="*/ 542 w 1122"/>
                <a:gd name="T41" fmla="*/ 1172 h 1186"/>
                <a:gd name="T42" fmla="*/ 682 w 1122"/>
                <a:gd name="T43" fmla="*/ 929 h 1186"/>
                <a:gd name="T44" fmla="*/ 406 w 1122"/>
                <a:gd name="T45" fmla="*/ 207 h 1186"/>
                <a:gd name="T46" fmla="*/ 666 w 1122"/>
                <a:gd name="T47" fmla="*/ 267 h 1186"/>
                <a:gd name="T48" fmla="*/ 406 w 1122"/>
                <a:gd name="T49" fmla="*/ 207 h 1186"/>
                <a:gd name="T50" fmla="*/ 356 w 1122"/>
                <a:gd name="T51" fmla="*/ 604 h 1186"/>
                <a:gd name="T52" fmla="*/ 204 w 1122"/>
                <a:gd name="T53" fmla="*/ 664 h 1186"/>
                <a:gd name="T54" fmla="*/ 204 w 1122"/>
                <a:gd name="T55" fmla="*/ 467 h 1186"/>
                <a:gd name="T56" fmla="*/ 666 w 1122"/>
                <a:gd name="T57" fmla="*/ 526 h 1186"/>
                <a:gd name="T58" fmla="*/ 204 w 1122"/>
                <a:gd name="T59" fmla="*/ 467 h 1186"/>
                <a:gd name="T60" fmla="*/ 666 w 1122"/>
                <a:gd name="T61" fmla="*/ 339 h 1186"/>
                <a:gd name="T62" fmla="*/ 204 w 1122"/>
                <a:gd name="T63" fmla="*/ 399 h 1186"/>
                <a:gd name="T64" fmla="*/ 154 w 1122"/>
                <a:gd name="T65" fmla="*/ 259 h 1186"/>
                <a:gd name="T66" fmla="*/ 286 w 1122"/>
                <a:gd name="T67" fmla="*/ 239 h 1186"/>
                <a:gd name="T68" fmla="*/ 154 w 1122"/>
                <a:gd name="T69" fmla="*/ 25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grpSp>
      <p:grpSp>
        <p:nvGrpSpPr>
          <p:cNvPr id="31755" name="组合 10"/>
          <p:cNvGrpSpPr/>
          <p:nvPr/>
        </p:nvGrpSpPr>
        <p:grpSpPr bwMode="auto">
          <a:xfrm>
            <a:off x="6426206" y="1270001"/>
            <a:ext cx="1577975" cy="1579563"/>
            <a:chOff x="0" y="0"/>
            <a:chExt cx="1578569" cy="1578570"/>
          </a:xfrm>
        </p:grpSpPr>
        <p:sp>
          <p:nvSpPr>
            <p:cNvPr id="5" name="Oval 10"/>
            <p:cNvSpPr>
              <a:spLocks noChangeArrowheads="1"/>
            </p:cNvSpPr>
            <p:nvPr/>
          </p:nvSpPr>
          <p:spPr bwMode="auto">
            <a:xfrm>
              <a:off x="0" y="0"/>
              <a:ext cx="1578569" cy="157857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6" name="Freeform 16"/>
            <p:cNvSpPr>
              <a:spLocks noEditPoints="1" noChangeArrowheads="1"/>
            </p:cNvSpPr>
            <p:nvPr/>
          </p:nvSpPr>
          <p:spPr bwMode="auto">
            <a:xfrm>
              <a:off x="445347" y="314863"/>
              <a:ext cx="714824" cy="933242"/>
            </a:xfrm>
            <a:custGeom>
              <a:avLst/>
              <a:gdLst>
                <a:gd name="T0" fmla="*/ 742 w 1097"/>
                <a:gd name="T1" fmla="*/ 209 h 1435"/>
                <a:gd name="T2" fmla="*/ 1058 w 1097"/>
                <a:gd name="T3" fmla="*/ 264 h 1435"/>
                <a:gd name="T4" fmla="*/ 1033 w 1097"/>
                <a:gd name="T5" fmla="*/ 308 h 1435"/>
                <a:gd name="T6" fmla="*/ 843 w 1097"/>
                <a:gd name="T7" fmla="*/ 254 h 1435"/>
                <a:gd name="T8" fmla="*/ 945 w 1097"/>
                <a:gd name="T9" fmla="*/ 343 h 1435"/>
                <a:gd name="T10" fmla="*/ 893 w 1097"/>
                <a:gd name="T11" fmla="*/ 363 h 1435"/>
                <a:gd name="T12" fmla="*/ 741 w 1097"/>
                <a:gd name="T13" fmla="*/ 269 h 1435"/>
                <a:gd name="T14" fmla="*/ 691 w 1097"/>
                <a:gd name="T15" fmla="*/ 238 h 1435"/>
                <a:gd name="T16" fmla="*/ 742 w 1097"/>
                <a:gd name="T17" fmla="*/ 209 h 1435"/>
                <a:gd name="T18" fmla="*/ 555 w 1097"/>
                <a:gd name="T19" fmla="*/ 958 h 1435"/>
                <a:gd name="T20" fmla="*/ 555 w 1097"/>
                <a:gd name="T21" fmla="*/ 958 h 1435"/>
                <a:gd name="T22" fmla="*/ 585 w 1097"/>
                <a:gd name="T23" fmla="*/ 943 h 1435"/>
                <a:gd name="T24" fmla="*/ 594 w 1097"/>
                <a:gd name="T25" fmla="*/ 919 h 1435"/>
                <a:gd name="T26" fmla="*/ 586 w 1097"/>
                <a:gd name="T27" fmla="*/ 898 h 1435"/>
                <a:gd name="T28" fmla="*/ 555 w 1097"/>
                <a:gd name="T29" fmla="*/ 881 h 1435"/>
                <a:gd name="T30" fmla="*/ 555 w 1097"/>
                <a:gd name="T31" fmla="*/ 958 h 1435"/>
                <a:gd name="T32" fmla="*/ 519 w 1097"/>
                <a:gd name="T33" fmla="*/ 721 h 1435"/>
                <a:gd name="T34" fmla="*/ 519 w 1097"/>
                <a:gd name="T35" fmla="*/ 721 h 1435"/>
                <a:gd name="T36" fmla="*/ 498 w 1097"/>
                <a:gd name="T37" fmla="*/ 769 h 1435"/>
                <a:gd name="T38" fmla="*/ 519 w 1097"/>
                <a:gd name="T39" fmla="*/ 782 h 1435"/>
                <a:gd name="T40" fmla="*/ 519 w 1097"/>
                <a:gd name="T41" fmla="*/ 721 h 1435"/>
                <a:gd name="T42" fmla="*/ 674 w 1097"/>
                <a:gd name="T43" fmla="*/ 745 h 1435"/>
                <a:gd name="T44" fmla="*/ 674 w 1097"/>
                <a:gd name="T45" fmla="*/ 745 h 1435"/>
                <a:gd name="T46" fmla="*/ 585 w 1097"/>
                <a:gd name="T47" fmla="*/ 759 h 1435"/>
                <a:gd name="T48" fmla="*/ 555 w 1097"/>
                <a:gd name="T49" fmla="*/ 722 h 1435"/>
                <a:gd name="T50" fmla="*/ 555 w 1097"/>
                <a:gd name="T51" fmla="*/ 791 h 1435"/>
                <a:gd name="T52" fmla="*/ 653 w 1097"/>
                <a:gd name="T53" fmla="*/ 833 h 1435"/>
                <a:gd name="T54" fmla="*/ 633 w 1097"/>
                <a:gd name="T55" fmla="*/ 999 h 1435"/>
                <a:gd name="T56" fmla="*/ 555 w 1097"/>
                <a:gd name="T57" fmla="*/ 1020 h 1435"/>
                <a:gd name="T58" fmla="*/ 555 w 1097"/>
                <a:gd name="T59" fmla="*/ 1066 h 1435"/>
                <a:gd name="T60" fmla="*/ 519 w 1097"/>
                <a:gd name="T61" fmla="*/ 1066 h 1435"/>
                <a:gd name="T62" fmla="*/ 519 w 1097"/>
                <a:gd name="T63" fmla="*/ 1020 h 1435"/>
                <a:gd name="T64" fmla="*/ 386 w 1097"/>
                <a:gd name="T65" fmla="*/ 913 h 1435"/>
                <a:gd name="T66" fmla="*/ 484 w 1097"/>
                <a:gd name="T67" fmla="*/ 902 h 1435"/>
                <a:gd name="T68" fmla="*/ 519 w 1097"/>
                <a:gd name="T69" fmla="*/ 955 h 1435"/>
                <a:gd name="T70" fmla="*/ 519 w 1097"/>
                <a:gd name="T71" fmla="*/ 870 h 1435"/>
                <a:gd name="T72" fmla="*/ 450 w 1097"/>
                <a:gd name="T73" fmla="*/ 847 h 1435"/>
                <a:gd name="T74" fmla="*/ 430 w 1097"/>
                <a:gd name="T75" fmla="*/ 690 h 1435"/>
                <a:gd name="T76" fmla="*/ 519 w 1097"/>
                <a:gd name="T77" fmla="*/ 658 h 1435"/>
                <a:gd name="T78" fmla="*/ 519 w 1097"/>
                <a:gd name="T79" fmla="*/ 635 h 1435"/>
                <a:gd name="T80" fmla="*/ 555 w 1097"/>
                <a:gd name="T81" fmla="*/ 635 h 1435"/>
                <a:gd name="T82" fmla="*/ 555 w 1097"/>
                <a:gd name="T83" fmla="*/ 658 h 1435"/>
                <a:gd name="T84" fmla="*/ 674 w 1097"/>
                <a:gd name="T85" fmla="*/ 745 h 1435"/>
                <a:gd name="T86" fmla="*/ 19 w 1097"/>
                <a:gd name="T87" fmla="*/ 1010 h 1435"/>
                <a:gd name="T88" fmla="*/ 19 w 1097"/>
                <a:gd name="T89" fmla="*/ 1010 h 1435"/>
                <a:gd name="T90" fmla="*/ 1039 w 1097"/>
                <a:gd name="T91" fmla="*/ 1030 h 1435"/>
                <a:gd name="T92" fmla="*/ 645 w 1097"/>
                <a:gd name="T93" fmla="*/ 236 h 1435"/>
                <a:gd name="T94" fmla="*/ 790 w 1097"/>
                <a:gd name="T95" fmla="*/ 59 h 1435"/>
                <a:gd name="T96" fmla="*/ 547 w 1097"/>
                <a:gd name="T97" fmla="*/ 58 h 1435"/>
                <a:gd name="T98" fmla="*/ 353 w 1097"/>
                <a:gd name="T99" fmla="*/ 121 h 1435"/>
                <a:gd name="T100" fmla="*/ 444 w 1097"/>
                <a:gd name="T101" fmla="*/ 228 h 1435"/>
                <a:gd name="T102" fmla="*/ 19 w 1097"/>
                <a:gd name="T103" fmla="*/ 101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grpSp>
      <p:grpSp>
        <p:nvGrpSpPr>
          <p:cNvPr id="31758" name="组合 13"/>
          <p:cNvGrpSpPr/>
          <p:nvPr/>
        </p:nvGrpSpPr>
        <p:grpSpPr bwMode="auto">
          <a:xfrm>
            <a:off x="8570913" y="1270001"/>
            <a:ext cx="1576387" cy="1579563"/>
            <a:chOff x="0" y="0"/>
            <a:chExt cx="1577151" cy="1578570"/>
          </a:xfrm>
        </p:grpSpPr>
        <p:sp>
          <p:nvSpPr>
            <p:cNvPr id="6" name="Oval 12"/>
            <p:cNvSpPr>
              <a:spLocks noChangeArrowheads="1"/>
            </p:cNvSpPr>
            <p:nvPr/>
          </p:nvSpPr>
          <p:spPr bwMode="auto">
            <a:xfrm>
              <a:off x="0" y="0"/>
              <a:ext cx="1577151" cy="157857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9" name="Freeform 17"/>
            <p:cNvSpPr>
              <a:spLocks noEditPoints="1" noChangeArrowheads="1"/>
            </p:cNvSpPr>
            <p:nvPr/>
          </p:nvSpPr>
          <p:spPr bwMode="auto">
            <a:xfrm>
              <a:off x="411308" y="371595"/>
              <a:ext cx="782902" cy="782902"/>
            </a:xfrm>
            <a:custGeom>
              <a:avLst/>
              <a:gdLst>
                <a:gd name="T0" fmla="*/ 602 w 1203"/>
                <a:gd name="T1" fmla="*/ 1203 h 1203"/>
                <a:gd name="T2" fmla="*/ 0 w 1203"/>
                <a:gd name="T3" fmla="*/ 601 h 1203"/>
                <a:gd name="T4" fmla="*/ 602 w 1203"/>
                <a:gd name="T5" fmla="*/ 0 h 1203"/>
                <a:gd name="T6" fmla="*/ 1203 w 1203"/>
                <a:gd name="T7" fmla="*/ 601 h 1203"/>
                <a:gd name="T8" fmla="*/ 602 w 1203"/>
                <a:gd name="T9" fmla="*/ 1203 h 1203"/>
                <a:gd name="T10" fmla="*/ 865 w 1203"/>
                <a:gd name="T11" fmla="*/ 917 h 1203"/>
                <a:gd name="T12" fmla="*/ 865 w 1203"/>
                <a:gd name="T13" fmla="*/ 917 h 1203"/>
                <a:gd name="T14" fmla="*/ 642 w 1203"/>
                <a:gd name="T15" fmla="*/ 698 h 1203"/>
                <a:gd name="T16" fmla="*/ 602 w 1203"/>
                <a:gd name="T17" fmla="*/ 706 h 1203"/>
                <a:gd name="T18" fmla="*/ 497 w 1203"/>
                <a:gd name="T19" fmla="*/ 601 h 1203"/>
                <a:gd name="T20" fmla="*/ 544 w 1203"/>
                <a:gd name="T21" fmla="*/ 514 h 1203"/>
                <a:gd name="T22" fmla="*/ 544 w 1203"/>
                <a:gd name="T23" fmla="*/ 213 h 1203"/>
                <a:gd name="T24" fmla="*/ 659 w 1203"/>
                <a:gd name="T25" fmla="*/ 213 h 1203"/>
                <a:gd name="T26" fmla="*/ 659 w 1203"/>
                <a:gd name="T27" fmla="*/ 514 h 1203"/>
                <a:gd name="T28" fmla="*/ 707 w 1203"/>
                <a:gd name="T29" fmla="*/ 601 h 1203"/>
                <a:gd name="T30" fmla="*/ 700 w 1203"/>
                <a:gd name="T31" fmla="*/ 639 h 1203"/>
                <a:gd name="T32" fmla="*/ 923 w 1203"/>
                <a:gd name="T33" fmla="*/ 858 h 1203"/>
                <a:gd name="T34" fmla="*/ 865 w 1203"/>
                <a:gd name="T35" fmla="*/ 917 h 1203"/>
                <a:gd name="T36" fmla="*/ 201 w 1203"/>
                <a:gd name="T37" fmla="*/ 561 h 1203"/>
                <a:gd name="T38" fmla="*/ 201 w 1203"/>
                <a:gd name="T39" fmla="*/ 561 h 1203"/>
                <a:gd name="T40" fmla="*/ 279 w 1203"/>
                <a:gd name="T41" fmla="*/ 561 h 1203"/>
                <a:gd name="T42" fmla="*/ 279 w 1203"/>
                <a:gd name="T43" fmla="*/ 642 h 1203"/>
                <a:gd name="T44" fmla="*/ 201 w 1203"/>
                <a:gd name="T45" fmla="*/ 642 h 1203"/>
                <a:gd name="T46" fmla="*/ 201 w 1203"/>
                <a:gd name="T47" fmla="*/ 561 h 1203"/>
                <a:gd name="T48" fmla="*/ 924 w 1203"/>
                <a:gd name="T49" fmla="*/ 561 h 1203"/>
                <a:gd name="T50" fmla="*/ 924 w 1203"/>
                <a:gd name="T51" fmla="*/ 561 h 1203"/>
                <a:gd name="T52" fmla="*/ 1002 w 1203"/>
                <a:gd name="T53" fmla="*/ 561 h 1203"/>
                <a:gd name="T54" fmla="*/ 1002 w 1203"/>
                <a:gd name="T55" fmla="*/ 642 h 1203"/>
                <a:gd name="T56" fmla="*/ 924 w 1203"/>
                <a:gd name="T57" fmla="*/ 642 h 1203"/>
                <a:gd name="T58" fmla="*/ 924 w 1203"/>
                <a:gd name="T59" fmla="*/ 561 h 1203"/>
                <a:gd name="T60" fmla="*/ 561 w 1203"/>
                <a:gd name="T61" fmla="*/ 1002 h 1203"/>
                <a:gd name="T62" fmla="*/ 561 w 1203"/>
                <a:gd name="T63" fmla="*/ 1002 h 1203"/>
                <a:gd name="T64" fmla="*/ 561 w 1203"/>
                <a:gd name="T65" fmla="*/ 924 h 1203"/>
                <a:gd name="T66" fmla="*/ 642 w 1203"/>
                <a:gd name="T67" fmla="*/ 924 h 1203"/>
                <a:gd name="T68" fmla="*/ 642 w 1203"/>
                <a:gd name="T69" fmla="*/ 1002 h 1203"/>
                <a:gd name="T70" fmla="*/ 561 w 1203"/>
                <a:gd name="T71" fmla="*/ 1002 h 1203"/>
                <a:gd name="T72" fmla="*/ 602 w 1203"/>
                <a:gd name="T73" fmla="*/ 1088 h 1203"/>
                <a:gd name="T74" fmla="*/ 602 w 1203"/>
                <a:gd name="T75" fmla="*/ 1088 h 1203"/>
                <a:gd name="T76" fmla="*/ 1088 w 1203"/>
                <a:gd name="T77" fmla="*/ 601 h 1203"/>
                <a:gd name="T78" fmla="*/ 602 w 1203"/>
                <a:gd name="T79" fmla="*/ 115 h 1203"/>
                <a:gd name="T80" fmla="*/ 115 w 1203"/>
                <a:gd name="T81" fmla="*/ 601 h 1203"/>
                <a:gd name="T82" fmla="*/ 602 w 1203"/>
                <a:gd name="T83" fmla="*/ 1088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grpSp>
      <p:sp>
        <p:nvSpPr>
          <p:cNvPr id="31761" name="TextBox 16"/>
          <p:cNvSpPr txBox="1">
            <a:spLocks noChangeArrowheads="1"/>
          </p:cNvSpPr>
          <p:nvPr/>
        </p:nvSpPr>
        <p:spPr bwMode="auto">
          <a:xfrm>
            <a:off x="2027243" y="3014664"/>
            <a:ext cx="1919287" cy="3693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输入您的文字</a:t>
            </a: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31762" name="TextBox 17"/>
          <p:cNvSpPr txBox="1">
            <a:spLocks noChangeArrowheads="1"/>
          </p:cNvSpPr>
          <p:nvPr/>
        </p:nvSpPr>
        <p:spPr bwMode="auto">
          <a:xfrm>
            <a:off x="2098679" y="3646493"/>
            <a:ext cx="1722439"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31763" name="矩形 18"/>
          <p:cNvSpPr>
            <a:spLocks noChangeArrowheads="1"/>
          </p:cNvSpPr>
          <p:nvPr/>
        </p:nvSpPr>
        <p:spPr bwMode="auto">
          <a:xfrm>
            <a:off x="4140200" y="3452818"/>
            <a:ext cx="1919288" cy="2319337"/>
          </a:xfrm>
          <a:prstGeom prst="rect">
            <a:avLst/>
          </a:prstGeom>
          <a:solidFill>
            <a:srgbClr val="DADADB"/>
          </a:solidFill>
          <a:ln w="9525">
            <a:solidFill>
              <a:srgbClr val="B5B5B7"/>
            </a:solidFill>
            <a:miter lim="800000"/>
          </a:ln>
        </p:spPr>
        <p:txBody>
          <a:bodyPr lIns="91432" tIns="45718" rIns="91432" bIns="45718"/>
          <a:lstStyle/>
          <a:p>
            <a:endParaRPr lang="zh-CN" altLang="en-US"/>
          </a:p>
        </p:txBody>
      </p:sp>
      <p:sp>
        <p:nvSpPr>
          <p:cNvPr id="31764" name="TextBox 19"/>
          <p:cNvSpPr txBox="1">
            <a:spLocks noChangeArrowheads="1"/>
          </p:cNvSpPr>
          <p:nvPr/>
        </p:nvSpPr>
        <p:spPr bwMode="auto">
          <a:xfrm>
            <a:off x="4140200" y="3014664"/>
            <a:ext cx="1919288" cy="3693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输入您的文字</a:t>
            </a: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31765" name="TextBox 20"/>
          <p:cNvSpPr txBox="1">
            <a:spLocks noChangeArrowheads="1"/>
          </p:cNvSpPr>
          <p:nvPr/>
        </p:nvSpPr>
        <p:spPr bwMode="auto">
          <a:xfrm>
            <a:off x="4211640" y="3646493"/>
            <a:ext cx="172243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31766" name="矩形 21"/>
          <p:cNvSpPr>
            <a:spLocks noChangeArrowheads="1"/>
          </p:cNvSpPr>
          <p:nvPr/>
        </p:nvSpPr>
        <p:spPr bwMode="auto">
          <a:xfrm>
            <a:off x="6238875" y="3452818"/>
            <a:ext cx="1919288" cy="2319337"/>
          </a:xfrm>
          <a:prstGeom prst="rect">
            <a:avLst/>
          </a:prstGeom>
          <a:solidFill>
            <a:srgbClr val="DADADB"/>
          </a:solidFill>
          <a:ln w="9525">
            <a:solidFill>
              <a:srgbClr val="B5B5B7"/>
            </a:solidFill>
            <a:miter lim="800000"/>
          </a:ln>
        </p:spPr>
        <p:txBody>
          <a:bodyPr lIns="91432" tIns="45718" rIns="91432" bIns="45718"/>
          <a:lstStyle/>
          <a:p>
            <a:endParaRPr lang="zh-CN" altLang="en-US"/>
          </a:p>
        </p:txBody>
      </p:sp>
      <p:sp>
        <p:nvSpPr>
          <p:cNvPr id="31767" name="TextBox 22"/>
          <p:cNvSpPr txBox="1">
            <a:spLocks noChangeArrowheads="1"/>
          </p:cNvSpPr>
          <p:nvPr/>
        </p:nvSpPr>
        <p:spPr bwMode="auto">
          <a:xfrm>
            <a:off x="6238875" y="3014664"/>
            <a:ext cx="1919288" cy="3693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输入您的文字</a:t>
            </a: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31768" name="TextBox 23"/>
          <p:cNvSpPr txBox="1">
            <a:spLocks noChangeArrowheads="1"/>
          </p:cNvSpPr>
          <p:nvPr/>
        </p:nvSpPr>
        <p:spPr bwMode="auto">
          <a:xfrm>
            <a:off x="6310313" y="3646493"/>
            <a:ext cx="172243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31769" name="矩形 24"/>
          <p:cNvSpPr>
            <a:spLocks noChangeArrowheads="1"/>
          </p:cNvSpPr>
          <p:nvPr/>
        </p:nvSpPr>
        <p:spPr bwMode="auto">
          <a:xfrm>
            <a:off x="8351843" y="3452818"/>
            <a:ext cx="1919287" cy="2319337"/>
          </a:xfrm>
          <a:prstGeom prst="rect">
            <a:avLst/>
          </a:prstGeom>
          <a:solidFill>
            <a:srgbClr val="DADADB"/>
          </a:solidFill>
          <a:ln w="9525">
            <a:solidFill>
              <a:srgbClr val="B5B5B7"/>
            </a:solidFill>
            <a:miter lim="800000"/>
          </a:ln>
        </p:spPr>
        <p:txBody>
          <a:bodyPr lIns="91432" tIns="45718" rIns="91432" bIns="45718"/>
          <a:lstStyle/>
          <a:p>
            <a:endParaRPr lang="zh-CN" altLang="en-US"/>
          </a:p>
        </p:txBody>
      </p:sp>
      <p:sp>
        <p:nvSpPr>
          <p:cNvPr id="31770" name="TextBox 25"/>
          <p:cNvSpPr txBox="1">
            <a:spLocks noChangeArrowheads="1"/>
          </p:cNvSpPr>
          <p:nvPr/>
        </p:nvSpPr>
        <p:spPr bwMode="auto">
          <a:xfrm>
            <a:off x="8351843" y="3014664"/>
            <a:ext cx="1919287" cy="3693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输入您的文字</a:t>
            </a: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31771" name="TextBox 26"/>
          <p:cNvSpPr txBox="1">
            <a:spLocks noChangeArrowheads="1"/>
          </p:cNvSpPr>
          <p:nvPr/>
        </p:nvSpPr>
        <p:spPr bwMode="auto">
          <a:xfrm>
            <a:off x="8423277" y="3646493"/>
            <a:ext cx="1720851"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31772" name="Oval 7"/>
          <p:cNvSpPr>
            <a:spLocks noChangeArrowheads="1"/>
          </p:cNvSpPr>
          <p:nvPr/>
        </p:nvSpPr>
        <p:spPr bwMode="auto">
          <a:xfrm>
            <a:off x="2190753" y="1339851"/>
            <a:ext cx="396875" cy="395288"/>
          </a:xfrm>
          <a:prstGeom prst="ellipse">
            <a:avLst/>
          </a:prstGeom>
          <a:solidFill>
            <a:schemeClr val="bg2"/>
          </a:solidFill>
          <a:ln w="38100">
            <a:solidFill>
              <a:schemeClr val="accent2"/>
            </a:solidFill>
            <a:round/>
          </a:ln>
        </p:spPr>
        <p:txBody>
          <a:bodyPr lIns="91432" tIns="45718" rIns="91432" bIns="45718"/>
          <a:lstStyle/>
          <a:p>
            <a:pPr algn="ctr"/>
            <a:r>
              <a:rPr lang="en-US" altLang="zh-CN" sz="1600" b="1">
                <a:solidFill>
                  <a:schemeClr val="accent2"/>
                </a:solidFill>
                <a:latin typeface="微软雅黑" panose="020B0503020204020204" pitchFamily="34" charset="-122"/>
                <a:ea typeface="微软雅黑" panose="020B0503020204020204" pitchFamily="34" charset="-122"/>
              </a:rPr>
              <a:t>A</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31773" name="Oval 9"/>
          <p:cNvSpPr>
            <a:spLocks noChangeArrowheads="1"/>
          </p:cNvSpPr>
          <p:nvPr/>
        </p:nvSpPr>
        <p:spPr bwMode="auto">
          <a:xfrm>
            <a:off x="4308475" y="1339851"/>
            <a:ext cx="395288" cy="395288"/>
          </a:xfrm>
          <a:prstGeom prst="ellipse">
            <a:avLst/>
          </a:prstGeom>
          <a:solidFill>
            <a:schemeClr val="bg2"/>
          </a:solidFill>
          <a:ln w="38100">
            <a:solidFill>
              <a:schemeClr val="accent2"/>
            </a:solidFill>
            <a:round/>
          </a:ln>
        </p:spPr>
        <p:txBody>
          <a:bodyPr lIns="91432" tIns="45718" rIns="91432" bIns="45718"/>
          <a:lstStyle/>
          <a:p>
            <a:pPr algn="ctr"/>
            <a:r>
              <a:rPr lang="en-US" altLang="zh-CN" sz="1600" b="1">
                <a:solidFill>
                  <a:schemeClr val="accent2"/>
                </a:solidFill>
                <a:latin typeface="微软雅黑" panose="020B0503020204020204" pitchFamily="34" charset="-122"/>
                <a:ea typeface="微软雅黑" panose="020B0503020204020204" pitchFamily="34" charset="-122"/>
              </a:rPr>
              <a:t>B</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31774" name="Oval 11"/>
          <p:cNvSpPr>
            <a:spLocks noChangeArrowheads="1"/>
          </p:cNvSpPr>
          <p:nvPr/>
        </p:nvSpPr>
        <p:spPr bwMode="auto">
          <a:xfrm>
            <a:off x="6446838" y="1339851"/>
            <a:ext cx="396875" cy="395288"/>
          </a:xfrm>
          <a:prstGeom prst="ellipse">
            <a:avLst/>
          </a:prstGeom>
          <a:solidFill>
            <a:schemeClr val="bg2"/>
          </a:solidFill>
          <a:ln w="38100">
            <a:solidFill>
              <a:schemeClr val="accent2"/>
            </a:solidFill>
            <a:round/>
          </a:ln>
        </p:spPr>
        <p:txBody>
          <a:bodyPr lIns="91432" tIns="45718" rIns="91432" bIns="45718"/>
          <a:lstStyle/>
          <a:p>
            <a:pPr algn="ctr"/>
            <a:r>
              <a:rPr lang="en-US" altLang="zh-CN" sz="1600" b="1">
                <a:solidFill>
                  <a:schemeClr val="accent2"/>
                </a:solidFill>
                <a:latin typeface="微软雅黑" panose="020B0503020204020204" pitchFamily="34" charset="-122"/>
                <a:ea typeface="微软雅黑" panose="020B0503020204020204" pitchFamily="34" charset="-122"/>
              </a:rPr>
              <a:t>C</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31775" name="Oval 13"/>
          <p:cNvSpPr>
            <a:spLocks noChangeArrowheads="1"/>
          </p:cNvSpPr>
          <p:nvPr/>
        </p:nvSpPr>
        <p:spPr bwMode="auto">
          <a:xfrm>
            <a:off x="8589965" y="1339851"/>
            <a:ext cx="396875" cy="395288"/>
          </a:xfrm>
          <a:prstGeom prst="ellipse">
            <a:avLst/>
          </a:prstGeom>
          <a:solidFill>
            <a:schemeClr val="bg2"/>
          </a:solidFill>
          <a:ln w="38100">
            <a:solidFill>
              <a:schemeClr val="accent2"/>
            </a:solidFill>
            <a:round/>
          </a:ln>
        </p:spPr>
        <p:txBody>
          <a:bodyPr lIns="91432" tIns="45718" rIns="91432" bIns="45718"/>
          <a:lstStyle/>
          <a:p>
            <a:pPr algn="ctr"/>
            <a:r>
              <a:rPr lang="en-US" altLang="zh-CN" sz="1600" b="1">
                <a:solidFill>
                  <a:schemeClr val="accent2"/>
                </a:solidFill>
                <a:latin typeface="微软雅黑" panose="020B0503020204020204" pitchFamily="34" charset="-122"/>
                <a:ea typeface="微软雅黑" panose="020B0503020204020204" pitchFamily="34" charset="-122"/>
              </a:rPr>
              <a:t>D</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746"/>
                                        </p:tgtEl>
                                        <p:attrNameLst>
                                          <p:attrName>style.visibility</p:attrName>
                                        </p:attrNameLst>
                                      </p:cBhvr>
                                      <p:to>
                                        <p:strVal val="visible"/>
                                      </p:to>
                                    </p:set>
                                    <p:anim calcmode="lin" valueType="num">
                                      <p:cBhvr>
                                        <p:cTn id="7" dur="400" fill="hold"/>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1746"/>
                                        </p:tgtEl>
                                        <p:attrNameLst>
                                          <p:attrName>ppt_y</p:attrName>
                                        </p:attrNameLst>
                                      </p:cBhvr>
                                      <p:tavLst>
                                        <p:tav tm="0">
                                          <p:val>
                                            <p:strVal val="#ppt_y"/>
                                          </p:val>
                                        </p:tav>
                                        <p:tav tm="100000">
                                          <p:val>
                                            <p:strVal val="#ppt_y"/>
                                          </p:val>
                                        </p:tav>
                                      </p:tavLst>
                                    </p:anim>
                                    <p:anim calcmode="lin" valueType="num">
                                      <p:cBhvr>
                                        <p:cTn id="9" dur="400" fill="hold"/>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17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1746"/>
                                        </p:tgtEl>
                                      </p:cBhvr>
                                    </p:animEffect>
                                  </p:childTnLst>
                                </p:cTn>
                              </p:par>
                            </p:childTnLst>
                          </p:cTn>
                        </p:par>
                        <p:par>
                          <p:cTn id="12" fill="hold">
                            <p:stCondLst>
                              <p:cond delay="639"/>
                            </p:stCondLst>
                            <p:childTnLst>
                              <p:par>
                                <p:cTn id="13" presetID="2" presetClass="entr" presetSubtype="1" fill="hold" nodeType="afterEffect">
                                  <p:stCondLst>
                                    <p:cond delay="0"/>
                                  </p:stCondLst>
                                  <p:childTnLst>
                                    <p:set>
                                      <p:cBhvr>
                                        <p:cTn id="14" dur="1" fill="hold">
                                          <p:stCondLst>
                                            <p:cond delay="0"/>
                                          </p:stCondLst>
                                        </p:cTn>
                                        <p:tgtEl>
                                          <p:spTgt spid="31749"/>
                                        </p:tgtEl>
                                        <p:attrNameLst>
                                          <p:attrName>style.visibility</p:attrName>
                                        </p:attrNameLst>
                                      </p:cBhvr>
                                      <p:to>
                                        <p:strVal val="visible"/>
                                      </p:to>
                                    </p:set>
                                    <p:anim calcmode="lin" valueType="num">
                                      <p:cBhvr additive="base">
                                        <p:cTn id="15" dur="300" fill="hold"/>
                                        <p:tgtEl>
                                          <p:spTgt spid="31749"/>
                                        </p:tgtEl>
                                        <p:attrNameLst>
                                          <p:attrName>ppt_x</p:attrName>
                                        </p:attrNameLst>
                                      </p:cBhvr>
                                      <p:tavLst>
                                        <p:tav tm="0">
                                          <p:val>
                                            <p:strVal val="#ppt_x"/>
                                          </p:val>
                                        </p:tav>
                                        <p:tav tm="100000">
                                          <p:val>
                                            <p:strVal val="#ppt_x"/>
                                          </p:val>
                                        </p:tav>
                                      </p:tavLst>
                                    </p:anim>
                                    <p:anim calcmode="lin" valueType="num">
                                      <p:cBhvr additive="base">
                                        <p:cTn id="16" dur="300" fill="hold"/>
                                        <p:tgtEl>
                                          <p:spTgt spid="3174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00"/>
                                  </p:stCondLst>
                                  <p:childTnLst>
                                    <p:set>
                                      <p:cBhvr>
                                        <p:cTn id="18" dur="1" fill="hold">
                                          <p:stCondLst>
                                            <p:cond delay="0"/>
                                          </p:stCondLst>
                                        </p:cTn>
                                        <p:tgtEl>
                                          <p:spTgt spid="31752"/>
                                        </p:tgtEl>
                                        <p:attrNameLst>
                                          <p:attrName>style.visibility</p:attrName>
                                        </p:attrNameLst>
                                      </p:cBhvr>
                                      <p:to>
                                        <p:strVal val="visible"/>
                                      </p:to>
                                    </p:set>
                                    <p:anim calcmode="lin" valueType="num">
                                      <p:cBhvr additive="base">
                                        <p:cTn id="19" dur="300" fill="hold"/>
                                        <p:tgtEl>
                                          <p:spTgt spid="31752"/>
                                        </p:tgtEl>
                                        <p:attrNameLst>
                                          <p:attrName>ppt_x</p:attrName>
                                        </p:attrNameLst>
                                      </p:cBhvr>
                                      <p:tavLst>
                                        <p:tav tm="0">
                                          <p:val>
                                            <p:strVal val="#ppt_x"/>
                                          </p:val>
                                        </p:tav>
                                        <p:tav tm="100000">
                                          <p:val>
                                            <p:strVal val="#ppt_x"/>
                                          </p:val>
                                        </p:tav>
                                      </p:tavLst>
                                    </p:anim>
                                    <p:anim calcmode="lin" valueType="num">
                                      <p:cBhvr additive="base">
                                        <p:cTn id="20" dur="300" fill="hold"/>
                                        <p:tgtEl>
                                          <p:spTgt spid="31752"/>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00"/>
                                  </p:stCondLst>
                                  <p:childTnLst>
                                    <p:set>
                                      <p:cBhvr>
                                        <p:cTn id="22" dur="1" fill="hold">
                                          <p:stCondLst>
                                            <p:cond delay="0"/>
                                          </p:stCondLst>
                                        </p:cTn>
                                        <p:tgtEl>
                                          <p:spTgt spid="31755"/>
                                        </p:tgtEl>
                                        <p:attrNameLst>
                                          <p:attrName>style.visibility</p:attrName>
                                        </p:attrNameLst>
                                      </p:cBhvr>
                                      <p:to>
                                        <p:strVal val="visible"/>
                                      </p:to>
                                    </p:set>
                                    <p:anim calcmode="lin" valueType="num">
                                      <p:cBhvr additive="base">
                                        <p:cTn id="23" dur="300" fill="hold"/>
                                        <p:tgtEl>
                                          <p:spTgt spid="31755"/>
                                        </p:tgtEl>
                                        <p:attrNameLst>
                                          <p:attrName>ppt_x</p:attrName>
                                        </p:attrNameLst>
                                      </p:cBhvr>
                                      <p:tavLst>
                                        <p:tav tm="0">
                                          <p:val>
                                            <p:strVal val="#ppt_x"/>
                                          </p:val>
                                        </p:tav>
                                        <p:tav tm="100000">
                                          <p:val>
                                            <p:strVal val="#ppt_x"/>
                                          </p:val>
                                        </p:tav>
                                      </p:tavLst>
                                    </p:anim>
                                    <p:anim calcmode="lin" valueType="num">
                                      <p:cBhvr additive="base">
                                        <p:cTn id="24" dur="300" fill="hold"/>
                                        <p:tgtEl>
                                          <p:spTgt spid="31755"/>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300"/>
                                  </p:stCondLst>
                                  <p:childTnLst>
                                    <p:set>
                                      <p:cBhvr>
                                        <p:cTn id="26" dur="1" fill="hold">
                                          <p:stCondLst>
                                            <p:cond delay="0"/>
                                          </p:stCondLst>
                                        </p:cTn>
                                        <p:tgtEl>
                                          <p:spTgt spid="31758"/>
                                        </p:tgtEl>
                                        <p:attrNameLst>
                                          <p:attrName>style.visibility</p:attrName>
                                        </p:attrNameLst>
                                      </p:cBhvr>
                                      <p:to>
                                        <p:strVal val="visible"/>
                                      </p:to>
                                    </p:set>
                                    <p:anim calcmode="lin" valueType="num">
                                      <p:cBhvr additive="base">
                                        <p:cTn id="27" dur="300" fill="hold"/>
                                        <p:tgtEl>
                                          <p:spTgt spid="31758"/>
                                        </p:tgtEl>
                                        <p:attrNameLst>
                                          <p:attrName>ppt_x</p:attrName>
                                        </p:attrNameLst>
                                      </p:cBhvr>
                                      <p:tavLst>
                                        <p:tav tm="0">
                                          <p:val>
                                            <p:strVal val="#ppt_x"/>
                                          </p:val>
                                        </p:tav>
                                        <p:tav tm="100000">
                                          <p:val>
                                            <p:strVal val="#ppt_x"/>
                                          </p:val>
                                        </p:tav>
                                      </p:tavLst>
                                    </p:anim>
                                    <p:anim calcmode="lin" valueType="num">
                                      <p:cBhvr additive="base">
                                        <p:cTn id="28" dur="300" fill="hold"/>
                                        <p:tgtEl>
                                          <p:spTgt spid="31758"/>
                                        </p:tgtEl>
                                        <p:attrNameLst>
                                          <p:attrName>ppt_y</p:attrName>
                                        </p:attrNameLst>
                                      </p:cBhvr>
                                      <p:tavLst>
                                        <p:tav tm="0">
                                          <p:val>
                                            <p:strVal val="0-#ppt_h/2"/>
                                          </p:val>
                                        </p:tav>
                                        <p:tav tm="100000">
                                          <p:val>
                                            <p:strVal val="#ppt_y"/>
                                          </p:val>
                                        </p:tav>
                                      </p:tavLst>
                                    </p:anim>
                                  </p:childTnLst>
                                </p:cTn>
                              </p:par>
                            </p:childTnLst>
                          </p:cTn>
                        </p:par>
                        <p:par>
                          <p:cTn id="29" fill="hold">
                            <p:stCondLst>
                              <p:cond delay="1139"/>
                            </p:stCondLst>
                            <p:childTnLst>
                              <p:par>
                                <p:cTn id="30" presetID="2" presetClass="entr" presetSubtype="12" fill="hold" grpId="0" nodeType="afterEffect">
                                  <p:stCondLst>
                                    <p:cond delay="0"/>
                                  </p:stCondLst>
                                  <p:childTnLst>
                                    <p:set>
                                      <p:cBhvr>
                                        <p:cTn id="31" dur="1" fill="hold">
                                          <p:stCondLst>
                                            <p:cond delay="0"/>
                                          </p:stCondLst>
                                        </p:cTn>
                                        <p:tgtEl>
                                          <p:spTgt spid="31772"/>
                                        </p:tgtEl>
                                        <p:attrNameLst>
                                          <p:attrName>style.visibility</p:attrName>
                                        </p:attrNameLst>
                                      </p:cBhvr>
                                      <p:to>
                                        <p:strVal val="visible"/>
                                      </p:to>
                                    </p:set>
                                    <p:anim calcmode="lin" valueType="num">
                                      <p:cBhvr additive="base">
                                        <p:cTn id="32" dur="500" fill="hold"/>
                                        <p:tgtEl>
                                          <p:spTgt spid="31772"/>
                                        </p:tgtEl>
                                        <p:attrNameLst>
                                          <p:attrName>ppt_x</p:attrName>
                                        </p:attrNameLst>
                                      </p:cBhvr>
                                      <p:tavLst>
                                        <p:tav tm="0">
                                          <p:val>
                                            <p:strVal val="0-#ppt_w/2"/>
                                          </p:val>
                                        </p:tav>
                                        <p:tav tm="100000">
                                          <p:val>
                                            <p:strVal val="#ppt_x"/>
                                          </p:val>
                                        </p:tav>
                                      </p:tavLst>
                                    </p:anim>
                                    <p:anim calcmode="lin" valueType="num">
                                      <p:cBhvr additive="base">
                                        <p:cTn id="33" dur="500" fill="hold"/>
                                        <p:tgtEl>
                                          <p:spTgt spid="3177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00"/>
                                  </p:stCondLst>
                                  <p:childTnLst>
                                    <p:set>
                                      <p:cBhvr>
                                        <p:cTn id="35" dur="1" fill="hold">
                                          <p:stCondLst>
                                            <p:cond delay="0"/>
                                          </p:stCondLst>
                                        </p:cTn>
                                        <p:tgtEl>
                                          <p:spTgt spid="31773"/>
                                        </p:tgtEl>
                                        <p:attrNameLst>
                                          <p:attrName>style.visibility</p:attrName>
                                        </p:attrNameLst>
                                      </p:cBhvr>
                                      <p:to>
                                        <p:strVal val="visible"/>
                                      </p:to>
                                    </p:set>
                                    <p:anim calcmode="lin" valueType="num">
                                      <p:cBhvr additive="base">
                                        <p:cTn id="36" dur="500" fill="hold"/>
                                        <p:tgtEl>
                                          <p:spTgt spid="31773"/>
                                        </p:tgtEl>
                                        <p:attrNameLst>
                                          <p:attrName>ppt_x</p:attrName>
                                        </p:attrNameLst>
                                      </p:cBhvr>
                                      <p:tavLst>
                                        <p:tav tm="0">
                                          <p:val>
                                            <p:strVal val="0-#ppt_w/2"/>
                                          </p:val>
                                        </p:tav>
                                        <p:tav tm="100000">
                                          <p:val>
                                            <p:strVal val="#ppt_x"/>
                                          </p:val>
                                        </p:tav>
                                      </p:tavLst>
                                    </p:anim>
                                    <p:anim calcmode="lin" valueType="num">
                                      <p:cBhvr additive="base">
                                        <p:cTn id="37" dur="500" fill="hold"/>
                                        <p:tgtEl>
                                          <p:spTgt spid="31773"/>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200"/>
                                  </p:stCondLst>
                                  <p:childTnLst>
                                    <p:set>
                                      <p:cBhvr>
                                        <p:cTn id="39" dur="1" fill="hold">
                                          <p:stCondLst>
                                            <p:cond delay="0"/>
                                          </p:stCondLst>
                                        </p:cTn>
                                        <p:tgtEl>
                                          <p:spTgt spid="31774"/>
                                        </p:tgtEl>
                                        <p:attrNameLst>
                                          <p:attrName>style.visibility</p:attrName>
                                        </p:attrNameLst>
                                      </p:cBhvr>
                                      <p:to>
                                        <p:strVal val="visible"/>
                                      </p:to>
                                    </p:set>
                                    <p:anim calcmode="lin" valueType="num">
                                      <p:cBhvr additive="base">
                                        <p:cTn id="40" dur="500" fill="hold"/>
                                        <p:tgtEl>
                                          <p:spTgt spid="31774"/>
                                        </p:tgtEl>
                                        <p:attrNameLst>
                                          <p:attrName>ppt_x</p:attrName>
                                        </p:attrNameLst>
                                      </p:cBhvr>
                                      <p:tavLst>
                                        <p:tav tm="0">
                                          <p:val>
                                            <p:strVal val="0-#ppt_w/2"/>
                                          </p:val>
                                        </p:tav>
                                        <p:tav tm="100000">
                                          <p:val>
                                            <p:strVal val="#ppt_x"/>
                                          </p:val>
                                        </p:tav>
                                      </p:tavLst>
                                    </p:anim>
                                    <p:anim calcmode="lin" valueType="num">
                                      <p:cBhvr additive="base">
                                        <p:cTn id="41" dur="500" fill="hold"/>
                                        <p:tgtEl>
                                          <p:spTgt spid="31774"/>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300"/>
                                  </p:stCondLst>
                                  <p:childTnLst>
                                    <p:set>
                                      <p:cBhvr>
                                        <p:cTn id="43" dur="1" fill="hold">
                                          <p:stCondLst>
                                            <p:cond delay="0"/>
                                          </p:stCondLst>
                                        </p:cTn>
                                        <p:tgtEl>
                                          <p:spTgt spid="31775"/>
                                        </p:tgtEl>
                                        <p:attrNameLst>
                                          <p:attrName>style.visibility</p:attrName>
                                        </p:attrNameLst>
                                      </p:cBhvr>
                                      <p:to>
                                        <p:strVal val="visible"/>
                                      </p:to>
                                    </p:set>
                                    <p:anim calcmode="lin" valueType="num">
                                      <p:cBhvr additive="base">
                                        <p:cTn id="44" dur="500" fill="hold"/>
                                        <p:tgtEl>
                                          <p:spTgt spid="31775"/>
                                        </p:tgtEl>
                                        <p:attrNameLst>
                                          <p:attrName>ppt_x</p:attrName>
                                        </p:attrNameLst>
                                      </p:cBhvr>
                                      <p:tavLst>
                                        <p:tav tm="0">
                                          <p:val>
                                            <p:strVal val="0-#ppt_w/2"/>
                                          </p:val>
                                        </p:tav>
                                        <p:tav tm="100000">
                                          <p:val>
                                            <p:strVal val="#ppt_x"/>
                                          </p:val>
                                        </p:tav>
                                      </p:tavLst>
                                    </p:anim>
                                    <p:anim calcmode="lin" valueType="num">
                                      <p:cBhvr additive="base">
                                        <p:cTn id="45" dur="500" fill="hold"/>
                                        <p:tgtEl>
                                          <p:spTgt spid="31775"/>
                                        </p:tgtEl>
                                        <p:attrNameLst>
                                          <p:attrName>ppt_y</p:attrName>
                                        </p:attrNameLst>
                                      </p:cBhvr>
                                      <p:tavLst>
                                        <p:tav tm="0">
                                          <p:val>
                                            <p:strVal val="1+#ppt_h/2"/>
                                          </p:val>
                                        </p:tav>
                                        <p:tav tm="100000">
                                          <p:val>
                                            <p:strVal val="#ppt_y"/>
                                          </p:val>
                                        </p:tav>
                                      </p:tavLst>
                                    </p:anim>
                                  </p:childTnLst>
                                </p:cTn>
                              </p:par>
                            </p:childTnLst>
                          </p:cTn>
                        </p:par>
                        <p:par>
                          <p:cTn id="46" fill="hold">
                            <p:stCondLst>
                              <p:cond delay="1639"/>
                            </p:stCondLst>
                            <p:childTnLst>
                              <p:par>
                                <p:cTn id="47" presetID="31" presetClass="entr" presetSubtype="0" fill="hold" grpId="0" nodeType="afterEffect">
                                  <p:stCondLst>
                                    <p:cond delay="0"/>
                                  </p:stCondLst>
                                  <p:childTnLst>
                                    <p:set>
                                      <p:cBhvr>
                                        <p:cTn id="48" dur="1" fill="hold">
                                          <p:stCondLst>
                                            <p:cond delay="0"/>
                                          </p:stCondLst>
                                        </p:cTn>
                                        <p:tgtEl>
                                          <p:spTgt spid="31761"/>
                                        </p:tgtEl>
                                        <p:attrNameLst>
                                          <p:attrName>style.visibility</p:attrName>
                                        </p:attrNameLst>
                                      </p:cBhvr>
                                      <p:to>
                                        <p:strVal val="visible"/>
                                      </p:to>
                                    </p:set>
                                    <p:anim calcmode="lin" valueType="num">
                                      <p:cBhvr>
                                        <p:cTn id="49" dur="300" fill="hold"/>
                                        <p:tgtEl>
                                          <p:spTgt spid="31761"/>
                                        </p:tgtEl>
                                        <p:attrNameLst>
                                          <p:attrName>ppt_w</p:attrName>
                                        </p:attrNameLst>
                                      </p:cBhvr>
                                      <p:tavLst>
                                        <p:tav tm="0">
                                          <p:val>
                                            <p:fltVal val="0"/>
                                          </p:val>
                                        </p:tav>
                                        <p:tav tm="100000">
                                          <p:val>
                                            <p:strVal val="#ppt_w"/>
                                          </p:val>
                                        </p:tav>
                                      </p:tavLst>
                                    </p:anim>
                                    <p:anim calcmode="lin" valueType="num">
                                      <p:cBhvr>
                                        <p:cTn id="50" dur="300" fill="hold"/>
                                        <p:tgtEl>
                                          <p:spTgt spid="31761"/>
                                        </p:tgtEl>
                                        <p:attrNameLst>
                                          <p:attrName>ppt_h</p:attrName>
                                        </p:attrNameLst>
                                      </p:cBhvr>
                                      <p:tavLst>
                                        <p:tav tm="0">
                                          <p:val>
                                            <p:fltVal val="0"/>
                                          </p:val>
                                        </p:tav>
                                        <p:tav tm="100000">
                                          <p:val>
                                            <p:strVal val="#ppt_h"/>
                                          </p:val>
                                        </p:tav>
                                      </p:tavLst>
                                    </p:anim>
                                    <p:anim calcmode="lin" valueType="num">
                                      <p:cBhvr>
                                        <p:cTn id="51" dur="300" fill="hold"/>
                                        <p:tgtEl>
                                          <p:spTgt spid="31761"/>
                                        </p:tgtEl>
                                        <p:attrNameLst>
                                          <p:attrName>style.rotation</p:attrName>
                                        </p:attrNameLst>
                                      </p:cBhvr>
                                      <p:tavLst>
                                        <p:tav tm="0">
                                          <p:val>
                                            <p:fltVal val="90"/>
                                          </p:val>
                                        </p:tav>
                                        <p:tav tm="100000">
                                          <p:val>
                                            <p:fltVal val="0"/>
                                          </p:val>
                                        </p:tav>
                                      </p:tavLst>
                                    </p:anim>
                                    <p:animEffect transition="in" filter="fade">
                                      <p:cBhvr>
                                        <p:cTn id="52" dur="300"/>
                                        <p:tgtEl>
                                          <p:spTgt spid="31761"/>
                                        </p:tgtEl>
                                      </p:cBhvr>
                                    </p:animEffect>
                                  </p:childTnLst>
                                </p:cTn>
                              </p:par>
                            </p:childTnLst>
                          </p:cTn>
                        </p:par>
                        <p:par>
                          <p:cTn id="53" fill="hold">
                            <p:stCondLst>
                              <p:cond delay="2139"/>
                            </p:stCondLst>
                            <p:childTnLst>
                              <p:par>
                                <p:cTn id="54" presetID="22" presetClass="entr" presetSubtype="1" fill="hold" grpId="0" nodeType="afterEffect">
                                  <p:stCondLst>
                                    <p:cond delay="0"/>
                                  </p:stCondLst>
                                  <p:childTnLst>
                                    <p:set>
                                      <p:cBhvr>
                                        <p:cTn id="55" dur="1" fill="hold">
                                          <p:stCondLst>
                                            <p:cond delay="0"/>
                                          </p:stCondLst>
                                        </p:cTn>
                                        <p:tgtEl>
                                          <p:spTgt spid="31748"/>
                                        </p:tgtEl>
                                        <p:attrNameLst>
                                          <p:attrName>style.visibility</p:attrName>
                                        </p:attrNameLst>
                                      </p:cBhvr>
                                      <p:to>
                                        <p:strVal val="visible"/>
                                      </p:to>
                                    </p:set>
                                    <p:animEffect transition="in" filter="wipe(up)">
                                      <p:cBhvr>
                                        <p:cTn id="56" dur="500"/>
                                        <p:tgtEl>
                                          <p:spTgt spid="3174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762"/>
                                        </p:tgtEl>
                                        <p:attrNameLst>
                                          <p:attrName>style.visibility</p:attrName>
                                        </p:attrNameLst>
                                      </p:cBhvr>
                                      <p:to>
                                        <p:strVal val="visible"/>
                                      </p:to>
                                    </p:set>
                                    <p:animEffect transition="in" filter="wipe(up)">
                                      <p:cBhvr>
                                        <p:cTn id="59" dur="500"/>
                                        <p:tgtEl>
                                          <p:spTgt spid="31762"/>
                                        </p:tgtEl>
                                      </p:cBhvr>
                                    </p:animEffect>
                                  </p:childTnLst>
                                </p:cTn>
                              </p:par>
                            </p:childTnLst>
                          </p:cTn>
                        </p:par>
                        <p:par>
                          <p:cTn id="60" fill="hold">
                            <p:stCondLst>
                              <p:cond delay="2639"/>
                            </p:stCondLst>
                            <p:childTnLst>
                              <p:par>
                                <p:cTn id="61" presetID="31" presetClass="entr" presetSubtype="0" fill="hold" grpId="0" nodeType="afterEffect">
                                  <p:stCondLst>
                                    <p:cond delay="0"/>
                                  </p:stCondLst>
                                  <p:childTnLst>
                                    <p:set>
                                      <p:cBhvr>
                                        <p:cTn id="62" dur="1" fill="hold">
                                          <p:stCondLst>
                                            <p:cond delay="0"/>
                                          </p:stCondLst>
                                        </p:cTn>
                                        <p:tgtEl>
                                          <p:spTgt spid="31764"/>
                                        </p:tgtEl>
                                        <p:attrNameLst>
                                          <p:attrName>style.visibility</p:attrName>
                                        </p:attrNameLst>
                                      </p:cBhvr>
                                      <p:to>
                                        <p:strVal val="visible"/>
                                      </p:to>
                                    </p:set>
                                    <p:anim calcmode="lin" valueType="num">
                                      <p:cBhvr>
                                        <p:cTn id="63" dur="300" fill="hold"/>
                                        <p:tgtEl>
                                          <p:spTgt spid="31764"/>
                                        </p:tgtEl>
                                        <p:attrNameLst>
                                          <p:attrName>ppt_w</p:attrName>
                                        </p:attrNameLst>
                                      </p:cBhvr>
                                      <p:tavLst>
                                        <p:tav tm="0">
                                          <p:val>
                                            <p:fltVal val="0"/>
                                          </p:val>
                                        </p:tav>
                                        <p:tav tm="100000">
                                          <p:val>
                                            <p:strVal val="#ppt_w"/>
                                          </p:val>
                                        </p:tav>
                                      </p:tavLst>
                                    </p:anim>
                                    <p:anim calcmode="lin" valueType="num">
                                      <p:cBhvr>
                                        <p:cTn id="64" dur="300" fill="hold"/>
                                        <p:tgtEl>
                                          <p:spTgt spid="31764"/>
                                        </p:tgtEl>
                                        <p:attrNameLst>
                                          <p:attrName>ppt_h</p:attrName>
                                        </p:attrNameLst>
                                      </p:cBhvr>
                                      <p:tavLst>
                                        <p:tav tm="0">
                                          <p:val>
                                            <p:fltVal val="0"/>
                                          </p:val>
                                        </p:tav>
                                        <p:tav tm="100000">
                                          <p:val>
                                            <p:strVal val="#ppt_h"/>
                                          </p:val>
                                        </p:tav>
                                      </p:tavLst>
                                    </p:anim>
                                    <p:anim calcmode="lin" valueType="num">
                                      <p:cBhvr>
                                        <p:cTn id="65" dur="300" fill="hold"/>
                                        <p:tgtEl>
                                          <p:spTgt spid="31764"/>
                                        </p:tgtEl>
                                        <p:attrNameLst>
                                          <p:attrName>style.rotation</p:attrName>
                                        </p:attrNameLst>
                                      </p:cBhvr>
                                      <p:tavLst>
                                        <p:tav tm="0">
                                          <p:val>
                                            <p:fltVal val="90"/>
                                          </p:val>
                                        </p:tav>
                                        <p:tav tm="100000">
                                          <p:val>
                                            <p:fltVal val="0"/>
                                          </p:val>
                                        </p:tav>
                                      </p:tavLst>
                                    </p:anim>
                                    <p:animEffect transition="in" filter="fade">
                                      <p:cBhvr>
                                        <p:cTn id="66" dur="300"/>
                                        <p:tgtEl>
                                          <p:spTgt spid="31764"/>
                                        </p:tgtEl>
                                      </p:cBhvr>
                                    </p:animEffect>
                                  </p:childTnLst>
                                </p:cTn>
                              </p:par>
                            </p:childTnLst>
                          </p:cTn>
                        </p:par>
                        <p:par>
                          <p:cTn id="67" fill="hold">
                            <p:stCondLst>
                              <p:cond delay="3139"/>
                            </p:stCondLst>
                            <p:childTnLst>
                              <p:par>
                                <p:cTn id="68" presetID="22" presetClass="entr" presetSubtype="1" fill="hold" grpId="0" nodeType="afterEffect">
                                  <p:stCondLst>
                                    <p:cond delay="0"/>
                                  </p:stCondLst>
                                  <p:childTnLst>
                                    <p:set>
                                      <p:cBhvr>
                                        <p:cTn id="69" dur="1" fill="hold">
                                          <p:stCondLst>
                                            <p:cond delay="0"/>
                                          </p:stCondLst>
                                        </p:cTn>
                                        <p:tgtEl>
                                          <p:spTgt spid="31765"/>
                                        </p:tgtEl>
                                        <p:attrNameLst>
                                          <p:attrName>style.visibility</p:attrName>
                                        </p:attrNameLst>
                                      </p:cBhvr>
                                      <p:to>
                                        <p:strVal val="visible"/>
                                      </p:to>
                                    </p:set>
                                    <p:animEffect transition="in" filter="wipe(up)">
                                      <p:cBhvr>
                                        <p:cTn id="70" dur="500"/>
                                        <p:tgtEl>
                                          <p:spTgt spid="31765"/>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1763"/>
                                        </p:tgtEl>
                                        <p:attrNameLst>
                                          <p:attrName>style.visibility</p:attrName>
                                        </p:attrNameLst>
                                      </p:cBhvr>
                                      <p:to>
                                        <p:strVal val="visible"/>
                                      </p:to>
                                    </p:set>
                                    <p:animEffect transition="in" filter="wipe(up)">
                                      <p:cBhvr>
                                        <p:cTn id="73" dur="500"/>
                                        <p:tgtEl>
                                          <p:spTgt spid="31763"/>
                                        </p:tgtEl>
                                      </p:cBhvr>
                                    </p:animEffect>
                                  </p:childTnLst>
                                </p:cTn>
                              </p:par>
                            </p:childTnLst>
                          </p:cTn>
                        </p:par>
                        <p:par>
                          <p:cTn id="74" fill="hold">
                            <p:stCondLst>
                              <p:cond delay="3639"/>
                            </p:stCondLst>
                            <p:childTnLst>
                              <p:par>
                                <p:cTn id="75" presetID="31" presetClass="entr" presetSubtype="0" fill="hold" grpId="0" nodeType="afterEffect">
                                  <p:stCondLst>
                                    <p:cond delay="0"/>
                                  </p:stCondLst>
                                  <p:childTnLst>
                                    <p:set>
                                      <p:cBhvr>
                                        <p:cTn id="76" dur="1" fill="hold">
                                          <p:stCondLst>
                                            <p:cond delay="0"/>
                                          </p:stCondLst>
                                        </p:cTn>
                                        <p:tgtEl>
                                          <p:spTgt spid="31767"/>
                                        </p:tgtEl>
                                        <p:attrNameLst>
                                          <p:attrName>style.visibility</p:attrName>
                                        </p:attrNameLst>
                                      </p:cBhvr>
                                      <p:to>
                                        <p:strVal val="visible"/>
                                      </p:to>
                                    </p:set>
                                    <p:anim calcmode="lin" valueType="num">
                                      <p:cBhvr>
                                        <p:cTn id="77" dur="300" fill="hold"/>
                                        <p:tgtEl>
                                          <p:spTgt spid="31767"/>
                                        </p:tgtEl>
                                        <p:attrNameLst>
                                          <p:attrName>ppt_w</p:attrName>
                                        </p:attrNameLst>
                                      </p:cBhvr>
                                      <p:tavLst>
                                        <p:tav tm="0">
                                          <p:val>
                                            <p:fltVal val="0"/>
                                          </p:val>
                                        </p:tav>
                                        <p:tav tm="100000">
                                          <p:val>
                                            <p:strVal val="#ppt_w"/>
                                          </p:val>
                                        </p:tav>
                                      </p:tavLst>
                                    </p:anim>
                                    <p:anim calcmode="lin" valueType="num">
                                      <p:cBhvr>
                                        <p:cTn id="78" dur="300" fill="hold"/>
                                        <p:tgtEl>
                                          <p:spTgt spid="31767"/>
                                        </p:tgtEl>
                                        <p:attrNameLst>
                                          <p:attrName>ppt_h</p:attrName>
                                        </p:attrNameLst>
                                      </p:cBhvr>
                                      <p:tavLst>
                                        <p:tav tm="0">
                                          <p:val>
                                            <p:fltVal val="0"/>
                                          </p:val>
                                        </p:tav>
                                        <p:tav tm="100000">
                                          <p:val>
                                            <p:strVal val="#ppt_h"/>
                                          </p:val>
                                        </p:tav>
                                      </p:tavLst>
                                    </p:anim>
                                    <p:anim calcmode="lin" valueType="num">
                                      <p:cBhvr>
                                        <p:cTn id="79" dur="300" fill="hold"/>
                                        <p:tgtEl>
                                          <p:spTgt spid="31767"/>
                                        </p:tgtEl>
                                        <p:attrNameLst>
                                          <p:attrName>style.rotation</p:attrName>
                                        </p:attrNameLst>
                                      </p:cBhvr>
                                      <p:tavLst>
                                        <p:tav tm="0">
                                          <p:val>
                                            <p:fltVal val="90"/>
                                          </p:val>
                                        </p:tav>
                                        <p:tav tm="100000">
                                          <p:val>
                                            <p:fltVal val="0"/>
                                          </p:val>
                                        </p:tav>
                                      </p:tavLst>
                                    </p:anim>
                                    <p:animEffect transition="in" filter="fade">
                                      <p:cBhvr>
                                        <p:cTn id="80" dur="300"/>
                                        <p:tgtEl>
                                          <p:spTgt spid="31767"/>
                                        </p:tgtEl>
                                      </p:cBhvr>
                                    </p:animEffect>
                                  </p:childTnLst>
                                </p:cTn>
                              </p:par>
                            </p:childTnLst>
                          </p:cTn>
                        </p:par>
                        <p:par>
                          <p:cTn id="81" fill="hold">
                            <p:stCondLst>
                              <p:cond delay="4139"/>
                            </p:stCondLst>
                            <p:childTnLst>
                              <p:par>
                                <p:cTn id="82" presetID="22" presetClass="entr" presetSubtype="1" fill="hold" grpId="0" nodeType="afterEffect">
                                  <p:stCondLst>
                                    <p:cond delay="0"/>
                                  </p:stCondLst>
                                  <p:childTnLst>
                                    <p:set>
                                      <p:cBhvr>
                                        <p:cTn id="83" dur="1" fill="hold">
                                          <p:stCondLst>
                                            <p:cond delay="0"/>
                                          </p:stCondLst>
                                        </p:cTn>
                                        <p:tgtEl>
                                          <p:spTgt spid="31768"/>
                                        </p:tgtEl>
                                        <p:attrNameLst>
                                          <p:attrName>style.visibility</p:attrName>
                                        </p:attrNameLst>
                                      </p:cBhvr>
                                      <p:to>
                                        <p:strVal val="visible"/>
                                      </p:to>
                                    </p:set>
                                    <p:animEffect transition="in" filter="wipe(up)">
                                      <p:cBhvr>
                                        <p:cTn id="84" dur="500"/>
                                        <p:tgtEl>
                                          <p:spTgt spid="31768"/>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1766"/>
                                        </p:tgtEl>
                                        <p:attrNameLst>
                                          <p:attrName>style.visibility</p:attrName>
                                        </p:attrNameLst>
                                      </p:cBhvr>
                                      <p:to>
                                        <p:strVal val="visible"/>
                                      </p:to>
                                    </p:set>
                                    <p:animEffect transition="in" filter="wipe(up)">
                                      <p:cBhvr>
                                        <p:cTn id="87" dur="500"/>
                                        <p:tgtEl>
                                          <p:spTgt spid="31766"/>
                                        </p:tgtEl>
                                      </p:cBhvr>
                                    </p:animEffect>
                                  </p:childTnLst>
                                </p:cTn>
                              </p:par>
                            </p:childTnLst>
                          </p:cTn>
                        </p:par>
                        <p:par>
                          <p:cTn id="88" fill="hold">
                            <p:stCondLst>
                              <p:cond delay="4639"/>
                            </p:stCondLst>
                            <p:childTnLst>
                              <p:par>
                                <p:cTn id="89" presetID="31" presetClass="entr" presetSubtype="0" fill="hold" grpId="0" nodeType="afterEffect">
                                  <p:stCondLst>
                                    <p:cond delay="0"/>
                                  </p:stCondLst>
                                  <p:childTnLst>
                                    <p:set>
                                      <p:cBhvr>
                                        <p:cTn id="90" dur="1" fill="hold">
                                          <p:stCondLst>
                                            <p:cond delay="0"/>
                                          </p:stCondLst>
                                        </p:cTn>
                                        <p:tgtEl>
                                          <p:spTgt spid="31770"/>
                                        </p:tgtEl>
                                        <p:attrNameLst>
                                          <p:attrName>style.visibility</p:attrName>
                                        </p:attrNameLst>
                                      </p:cBhvr>
                                      <p:to>
                                        <p:strVal val="visible"/>
                                      </p:to>
                                    </p:set>
                                    <p:anim calcmode="lin" valueType="num">
                                      <p:cBhvr>
                                        <p:cTn id="91" dur="300" fill="hold"/>
                                        <p:tgtEl>
                                          <p:spTgt spid="31770"/>
                                        </p:tgtEl>
                                        <p:attrNameLst>
                                          <p:attrName>ppt_w</p:attrName>
                                        </p:attrNameLst>
                                      </p:cBhvr>
                                      <p:tavLst>
                                        <p:tav tm="0">
                                          <p:val>
                                            <p:fltVal val="0"/>
                                          </p:val>
                                        </p:tav>
                                        <p:tav tm="100000">
                                          <p:val>
                                            <p:strVal val="#ppt_w"/>
                                          </p:val>
                                        </p:tav>
                                      </p:tavLst>
                                    </p:anim>
                                    <p:anim calcmode="lin" valueType="num">
                                      <p:cBhvr>
                                        <p:cTn id="92" dur="300" fill="hold"/>
                                        <p:tgtEl>
                                          <p:spTgt spid="31770"/>
                                        </p:tgtEl>
                                        <p:attrNameLst>
                                          <p:attrName>ppt_h</p:attrName>
                                        </p:attrNameLst>
                                      </p:cBhvr>
                                      <p:tavLst>
                                        <p:tav tm="0">
                                          <p:val>
                                            <p:fltVal val="0"/>
                                          </p:val>
                                        </p:tav>
                                        <p:tav tm="100000">
                                          <p:val>
                                            <p:strVal val="#ppt_h"/>
                                          </p:val>
                                        </p:tav>
                                      </p:tavLst>
                                    </p:anim>
                                    <p:anim calcmode="lin" valueType="num">
                                      <p:cBhvr>
                                        <p:cTn id="93" dur="300" fill="hold"/>
                                        <p:tgtEl>
                                          <p:spTgt spid="31770"/>
                                        </p:tgtEl>
                                        <p:attrNameLst>
                                          <p:attrName>style.rotation</p:attrName>
                                        </p:attrNameLst>
                                      </p:cBhvr>
                                      <p:tavLst>
                                        <p:tav tm="0">
                                          <p:val>
                                            <p:fltVal val="90"/>
                                          </p:val>
                                        </p:tav>
                                        <p:tav tm="100000">
                                          <p:val>
                                            <p:fltVal val="0"/>
                                          </p:val>
                                        </p:tav>
                                      </p:tavLst>
                                    </p:anim>
                                    <p:animEffect transition="in" filter="fade">
                                      <p:cBhvr>
                                        <p:cTn id="94" dur="300"/>
                                        <p:tgtEl>
                                          <p:spTgt spid="31770"/>
                                        </p:tgtEl>
                                      </p:cBhvr>
                                    </p:animEffect>
                                  </p:childTnLst>
                                </p:cTn>
                              </p:par>
                            </p:childTnLst>
                          </p:cTn>
                        </p:par>
                        <p:par>
                          <p:cTn id="95" fill="hold">
                            <p:stCondLst>
                              <p:cond delay="5139"/>
                            </p:stCondLst>
                            <p:childTnLst>
                              <p:par>
                                <p:cTn id="96" presetID="22" presetClass="entr" presetSubtype="1" fill="hold" grpId="0" nodeType="afterEffect">
                                  <p:stCondLst>
                                    <p:cond delay="0"/>
                                  </p:stCondLst>
                                  <p:childTnLst>
                                    <p:set>
                                      <p:cBhvr>
                                        <p:cTn id="97" dur="1" fill="hold">
                                          <p:stCondLst>
                                            <p:cond delay="0"/>
                                          </p:stCondLst>
                                        </p:cTn>
                                        <p:tgtEl>
                                          <p:spTgt spid="31771"/>
                                        </p:tgtEl>
                                        <p:attrNameLst>
                                          <p:attrName>style.visibility</p:attrName>
                                        </p:attrNameLst>
                                      </p:cBhvr>
                                      <p:to>
                                        <p:strVal val="visible"/>
                                      </p:to>
                                    </p:set>
                                    <p:animEffect transition="in" filter="wipe(up)">
                                      <p:cBhvr>
                                        <p:cTn id="98" dur="500"/>
                                        <p:tgtEl>
                                          <p:spTgt spid="31771"/>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1769"/>
                                        </p:tgtEl>
                                        <p:attrNameLst>
                                          <p:attrName>style.visibility</p:attrName>
                                        </p:attrNameLst>
                                      </p:cBhvr>
                                      <p:to>
                                        <p:strVal val="visible"/>
                                      </p:to>
                                    </p:set>
                                    <p:animEffect transition="in" filter="wipe(up)">
                                      <p:cBhvr>
                                        <p:cTn id="101" dur="500"/>
                                        <p:tgtEl>
                                          <p:spTgt spid="3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8" grpId="0" bldLvl="0" animBg="1"/>
      <p:bldP spid="31761" grpId="0" bldLvl="0" animBg="1"/>
      <p:bldP spid="31762" grpId="0"/>
      <p:bldP spid="31763" grpId="0" bldLvl="0" animBg="1"/>
      <p:bldP spid="31764" grpId="0" bldLvl="0" animBg="1"/>
      <p:bldP spid="31765" grpId="0"/>
      <p:bldP spid="31766" grpId="0" bldLvl="0" animBg="1"/>
      <p:bldP spid="31767" grpId="0" bldLvl="0" animBg="1"/>
      <p:bldP spid="31768" grpId="0"/>
      <p:bldP spid="31769" grpId="0" bldLvl="0" animBg="1"/>
      <p:bldP spid="31770" grpId="0" bldLvl="0" animBg="1"/>
      <p:bldP spid="31771" grpId="0"/>
      <p:bldP spid="31772" grpId="0" bldLvl="0" animBg="1"/>
      <p:bldP spid="31773" grpId="0" bldLvl="0" animBg="1"/>
      <p:bldP spid="31774" grpId="0" bldLvl="0" animBg="1"/>
      <p:bldP spid="3177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1"/>
          <p:cNvSpPr txBox="1">
            <a:spLocks noChangeArrowheads="1"/>
          </p:cNvSpPr>
          <p:nvPr/>
        </p:nvSpPr>
        <p:spPr bwMode="auto">
          <a:xfrm>
            <a:off x="2854325" y="87315"/>
            <a:ext cx="2129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5.3</a:t>
            </a:r>
            <a:r>
              <a:rPr lang="zh-CN" altLang="en-US" sz="2800">
                <a:solidFill>
                  <a:schemeClr val="accent2"/>
                </a:solidFill>
                <a:latin typeface="微软雅黑" panose="020B0503020204020204" pitchFamily="34" charset="-122"/>
                <a:ea typeface="微软雅黑" panose="020B0503020204020204" pitchFamily="34" charset="-122"/>
              </a:rPr>
              <a:t>相关建议</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5</a:t>
            </a:r>
            <a:endParaRPr lang="zh-CN" altLang="en-US">
              <a:solidFill>
                <a:schemeClr val="accent2"/>
              </a:solidFill>
            </a:endParaRPr>
          </a:p>
        </p:txBody>
      </p:sp>
      <p:sp>
        <p:nvSpPr>
          <p:cNvPr id="32772" name="矩形 3"/>
          <p:cNvSpPr>
            <a:spLocks noChangeArrowheads="1"/>
          </p:cNvSpPr>
          <p:nvPr/>
        </p:nvSpPr>
        <p:spPr bwMode="auto">
          <a:xfrm rot="2700000">
            <a:off x="4497389" y="2149477"/>
            <a:ext cx="2849563" cy="2849563"/>
          </a:xfrm>
          <a:prstGeom prst="rect">
            <a:avLst/>
          </a:prstGeom>
          <a:solidFill>
            <a:srgbClr val="DADAD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p>
        </p:txBody>
      </p:sp>
      <p:sp>
        <p:nvSpPr>
          <p:cNvPr id="32773" name="圆角矩形 4"/>
          <p:cNvSpPr>
            <a:spLocks noChangeArrowheads="1"/>
          </p:cNvSpPr>
          <p:nvPr/>
        </p:nvSpPr>
        <p:spPr bwMode="auto">
          <a:xfrm>
            <a:off x="4332293" y="2043118"/>
            <a:ext cx="1531937" cy="1530351"/>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32774" name="圆角矩形 5"/>
          <p:cNvSpPr>
            <a:spLocks noChangeArrowheads="1"/>
          </p:cNvSpPr>
          <p:nvPr/>
        </p:nvSpPr>
        <p:spPr bwMode="auto">
          <a:xfrm>
            <a:off x="6024563" y="2043118"/>
            <a:ext cx="1531937" cy="1530351"/>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32775" name="圆角矩形 6"/>
          <p:cNvSpPr>
            <a:spLocks noChangeArrowheads="1"/>
          </p:cNvSpPr>
          <p:nvPr/>
        </p:nvSpPr>
        <p:spPr bwMode="auto">
          <a:xfrm>
            <a:off x="4332293" y="3683001"/>
            <a:ext cx="1531937" cy="1531939"/>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32776" name="圆角矩形 7"/>
          <p:cNvSpPr>
            <a:spLocks noChangeArrowheads="1"/>
          </p:cNvSpPr>
          <p:nvPr/>
        </p:nvSpPr>
        <p:spPr bwMode="auto">
          <a:xfrm>
            <a:off x="6024563" y="3683001"/>
            <a:ext cx="1531937" cy="1531939"/>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32777" name="TextBox 8"/>
          <p:cNvSpPr txBox="1">
            <a:spLocks noChangeArrowheads="1"/>
          </p:cNvSpPr>
          <p:nvPr/>
        </p:nvSpPr>
        <p:spPr bwMode="auto">
          <a:xfrm>
            <a:off x="4648206" y="2436818"/>
            <a:ext cx="892175" cy="80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300">
                <a:solidFill>
                  <a:schemeClr val="accent2"/>
                </a:solidFill>
                <a:latin typeface="微软雅黑" panose="020B0503020204020204" pitchFamily="34" charset="-122"/>
                <a:ea typeface="微软雅黑" panose="020B0503020204020204" pitchFamily="34" charset="-122"/>
              </a:rPr>
              <a:t>标题文本</a:t>
            </a:r>
            <a:endParaRPr lang="zh-CN" altLang="en-US" sz="2300">
              <a:solidFill>
                <a:schemeClr val="accent2"/>
              </a:solidFill>
              <a:latin typeface="微软雅黑" panose="020B0503020204020204" pitchFamily="34" charset="-122"/>
              <a:ea typeface="微软雅黑" panose="020B0503020204020204" pitchFamily="34" charset="-122"/>
            </a:endParaRPr>
          </a:p>
        </p:txBody>
      </p:sp>
      <p:sp>
        <p:nvSpPr>
          <p:cNvPr id="32778" name="TextBox 9"/>
          <p:cNvSpPr txBox="1">
            <a:spLocks noChangeArrowheads="1"/>
          </p:cNvSpPr>
          <p:nvPr/>
        </p:nvSpPr>
        <p:spPr bwMode="auto">
          <a:xfrm>
            <a:off x="6343650" y="2424118"/>
            <a:ext cx="893763" cy="80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300">
                <a:solidFill>
                  <a:schemeClr val="accent2"/>
                </a:solidFill>
                <a:latin typeface="微软雅黑" panose="020B0503020204020204" pitchFamily="34" charset="-122"/>
                <a:ea typeface="微软雅黑" panose="020B0503020204020204" pitchFamily="34" charset="-122"/>
              </a:rPr>
              <a:t>标题文本</a:t>
            </a:r>
            <a:endParaRPr lang="zh-CN" altLang="en-US" sz="2300">
              <a:solidFill>
                <a:schemeClr val="accent2"/>
              </a:solidFill>
              <a:latin typeface="微软雅黑" panose="020B0503020204020204" pitchFamily="34" charset="-122"/>
              <a:ea typeface="微软雅黑" panose="020B0503020204020204" pitchFamily="34" charset="-122"/>
            </a:endParaRPr>
          </a:p>
        </p:txBody>
      </p:sp>
      <p:sp>
        <p:nvSpPr>
          <p:cNvPr id="32779" name="TextBox 10"/>
          <p:cNvSpPr txBox="1">
            <a:spLocks noChangeArrowheads="1"/>
          </p:cNvSpPr>
          <p:nvPr/>
        </p:nvSpPr>
        <p:spPr bwMode="auto">
          <a:xfrm>
            <a:off x="4648206" y="4078293"/>
            <a:ext cx="892175" cy="80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300">
                <a:solidFill>
                  <a:schemeClr val="accent2"/>
                </a:solidFill>
                <a:latin typeface="微软雅黑" panose="020B0503020204020204" pitchFamily="34" charset="-122"/>
                <a:ea typeface="微软雅黑" panose="020B0503020204020204" pitchFamily="34" charset="-122"/>
              </a:rPr>
              <a:t>标题文本</a:t>
            </a:r>
            <a:endParaRPr lang="zh-CN" altLang="en-US" sz="2300">
              <a:solidFill>
                <a:schemeClr val="accent2"/>
              </a:solidFill>
              <a:latin typeface="微软雅黑" panose="020B0503020204020204" pitchFamily="34" charset="-122"/>
              <a:ea typeface="微软雅黑" panose="020B0503020204020204" pitchFamily="34" charset="-122"/>
            </a:endParaRPr>
          </a:p>
        </p:txBody>
      </p:sp>
      <p:sp>
        <p:nvSpPr>
          <p:cNvPr id="32780" name="TextBox 11"/>
          <p:cNvSpPr txBox="1">
            <a:spLocks noChangeArrowheads="1"/>
          </p:cNvSpPr>
          <p:nvPr/>
        </p:nvSpPr>
        <p:spPr bwMode="auto">
          <a:xfrm>
            <a:off x="6343650" y="4064004"/>
            <a:ext cx="893763" cy="80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300">
                <a:solidFill>
                  <a:schemeClr val="accent2"/>
                </a:solidFill>
                <a:latin typeface="微软雅黑" panose="020B0503020204020204" pitchFamily="34" charset="-122"/>
                <a:ea typeface="微软雅黑" panose="020B0503020204020204" pitchFamily="34" charset="-122"/>
              </a:rPr>
              <a:t>标题文本</a:t>
            </a:r>
            <a:endParaRPr lang="zh-CN" altLang="en-US" sz="2300">
              <a:solidFill>
                <a:schemeClr val="accent2"/>
              </a:solidFill>
              <a:latin typeface="微软雅黑" panose="020B0503020204020204" pitchFamily="34" charset="-122"/>
              <a:ea typeface="微软雅黑" panose="020B0503020204020204" pitchFamily="34" charset="-122"/>
            </a:endParaRPr>
          </a:p>
        </p:txBody>
      </p:sp>
      <p:sp>
        <p:nvSpPr>
          <p:cNvPr id="32781" name="TextBox 12"/>
          <p:cNvSpPr txBox="1">
            <a:spLocks noChangeArrowheads="1"/>
          </p:cNvSpPr>
          <p:nvPr/>
        </p:nvSpPr>
        <p:spPr bwMode="auto">
          <a:xfrm>
            <a:off x="7824789" y="2312991"/>
            <a:ext cx="1808163"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782" name="TextBox 13"/>
          <p:cNvSpPr txBox="1">
            <a:spLocks noChangeArrowheads="1"/>
          </p:cNvSpPr>
          <p:nvPr/>
        </p:nvSpPr>
        <p:spPr bwMode="auto">
          <a:xfrm>
            <a:off x="7824789" y="4333879"/>
            <a:ext cx="1808163"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783" name="TextBox 14"/>
          <p:cNvSpPr txBox="1">
            <a:spLocks noChangeArrowheads="1"/>
          </p:cNvSpPr>
          <p:nvPr/>
        </p:nvSpPr>
        <p:spPr bwMode="auto">
          <a:xfrm>
            <a:off x="2257425" y="2312991"/>
            <a:ext cx="1808163"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784" name="TextBox 15"/>
          <p:cNvSpPr txBox="1">
            <a:spLocks noChangeArrowheads="1"/>
          </p:cNvSpPr>
          <p:nvPr/>
        </p:nvSpPr>
        <p:spPr bwMode="auto">
          <a:xfrm>
            <a:off x="2257425" y="4333879"/>
            <a:ext cx="1808163"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a:t>
            </a:r>
            <a:endParaRPr lang="zh-CN" altLang="en-US">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770"/>
                                        </p:tgtEl>
                                        <p:attrNameLst>
                                          <p:attrName>style.visibility</p:attrName>
                                        </p:attrNameLst>
                                      </p:cBhvr>
                                      <p:to>
                                        <p:strVal val="visible"/>
                                      </p:to>
                                    </p:set>
                                    <p:anim calcmode="lin" valueType="num">
                                      <p:cBhvr>
                                        <p:cTn id="7" dur="400" fill="hold"/>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2770"/>
                                        </p:tgtEl>
                                        <p:attrNameLst>
                                          <p:attrName>ppt_y</p:attrName>
                                        </p:attrNameLst>
                                      </p:cBhvr>
                                      <p:tavLst>
                                        <p:tav tm="0">
                                          <p:val>
                                            <p:strVal val="#ppt_y"/>
                                          </p:val>
                                        </p:tav>
                                        <p:tav tm="100000">
                                          <p:val>
                                            <p:strVal val="#ppt_y"/>
                                          </p:val>
                                        </p:tav>
                                      </p:tavLst>
                                    </p:anim>
                                    <p:anim calcmode="lin" valueType="num">
                                      <p:cBhvr>
                                        <p:cTn id="9" dur="400" fill="hold"/>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277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2770"/>
                                        </p:tgtEl>
                                      </p:cBhvr>
                                    </p:animEffect>
                                  </p:childTnLst>
                                </p:cTn>
                              </p:par>
                            </p:childTnLst>
                          </p:cTn>
                        </p:par>
                        <p:par>
                          <p:cTn id="12" fill="hold">
                            <p:stCondLst>
                              <p:cond delay="639"/>
                            </p:stCondLst>
                            <p:childTnLst>
                              <p:par>
                                <p:cTn id="13" presetID="10" presetClass="entr" presetSubtype="0" fill="hold" grpId="0" nodeType="afterEffect">
                                  <p:stCondLst>
                                    <p:cond delay="0"/>
                                  </p:stCondLst>
                                  <p:childTnLst>
                                    <p:set>
                                      <p:cBhvr>
                                        <p:cTn id="14" dur="1" fill="hold">
                                          <p:stCondLst>
                                            <p:cond delay="0"/>
                                          </p:stCondLst>
                                        </p:cTn>
                                        <p:tgtEl>
                                          <p:spTgt spid="32772"/>
                                        </p:tgtEl>
                                        <p:attrNameLst>
                                          <p:attrName>style.visibility</p:attrName>
                                        </p:attrNameLst>
                                      </p:cBhvr>
                                      <p:to>
                                        <p:strVal val="visible"/>
                                      </p:to>
                                    </p:set>
                                    <p:anim calcmode="lin" valueType="num">
                                      <p:cBhvr>
                                        <p:cTn id="15" dur="1000" fill="hold"/>
                                        <p:tgtEl>
                                          <p:spTgt spid="32772"/>
                                        </p:tgtEl>
                                        <p:attrNameLst>
                                          <p:attrName>ppt_w</p:attrName>
                                        </p:attrNameLst>
                                      </p:cBhvr>
                                      <p:tavLst>
                                        <p:tav tm="0">
                                          <p:val>
                                            <p:fltVal val="0"/>
                                          </p:val>
                                        </p:tav>
                                        <p:tav tm="100000">
                                          <p:val>
                                            <p:strVal val="#ppt_w"/>
                                          </p:val>
                                        </p:tav>
                                      </p:tavLst>
                                    </p:anim>
                                    <p:anim calcmode="lin" valueType="num">
                                      <p:cBhvr>
                                        <p:cTn id="16" dur="1000" fill="hold"/>
                                        <p:tgtEl>
                                          <p:spTgt spid="32772"/>
                                        </p:tgtEl>
                                        <p:attrNameLst>
                                          <p:attrName>ppt_h</p:attrName>
                                        </p:attrNameLst>
                                      </p:cBhvr>
                                      <p:tavLst>
                                        <p:tav tm="0">
                                          <p:val>
                                            <p:fltVal val="0"/>
                                          </p:val>
                                        </p:tav>
                                        <p:tav tm="100000">
                                          <p:val>
                                            <p:strVal val="#ppt_h"/>
                                          </p:val>
                                        </p:tav>
                                      </p:tavLst>
                                    </p:anim>
                                    <p:animEffect transition="in" filter="fade">
                                      <p:cBhvr>
                                        <p:cTn id="17" dur="1000"/>
                                        <p:tgtEl>
                                          <p:spTgt spid="32772"/>
                                        </p:tgtEl>
                                      </p:cBhvr>
                                    </p:animEffect>
                                  </p:childTnLst>
                                </p:cTn>
                              </p:par>
                              <p:par>
                                <p:cTn id="18" presetID="8" presetClass="emph" presetSubtype="0" fill="hold" grpId="1" nodeType="withEffect">
                                  <p:stCondLst>
                                    <p:cond delay="0"/>
                                  </p:stCondLst>
                                  <p:childTnLst>
                                    <p:animRot by="21600000">
                                      <p:cBhvr>
                                        <p:cTn id="19" dur="1000" fill="hold"/>
                                        <p:tgtEl>
                                          <p:spTgt spid="32772"/>
                                        </p:tgtEl>
                                        <p:attrNameLst>
                                          <p:attrName>r</p:attrName>
                                        </p:attrNameLst>
                                      </p:cBhvr>
                                    </p:animRot>
                                  </p:childTnLst>
                                </p:cTn>
                              </p:par>
                            </p:childTnLst>
                          </p:cTn>
                        </p:par>
                        <p:par>
                          <p:cTn id="20" fill="hold">
                            <p:stCondLst>
                              <p:cond delay="1639"/>
                            </p:stCondLst>
                            <p:childTnLst>
                              <p:par>
                                <p:cTn id="21" presetID="1" presetClass="entr" presetSubtype="0" fill="hold" grpId="0" nodeType="afterEffect">
                                  <p:stCondLst>
                                    <p:cond delay="0"/>
                                  </p:stCondLst>
                                  <p:childTnLst>
                                    <p:set>
                                      <p:cBhvr>
                                        <p:cTn id="22" dur="1" fill="hold">
                                          <p:stCondLst>
                                            <p:cond delay="0"/>
                                          </p:stCondLst>
                                        </p:cTn>
                                        <p:tgtEl>
                                          <p:spTgt spid="32773"/>
                                        </p:tgtEl>
                                        <p:attrNameLst>
                                          <p:attrName>style.visibility</p:attrName>
                                        </p:attrNameLst>
                                      </p:cBhvr>
                                      <p:to>
                                        <p:strVal val="visible"/>
                                      </p:to>
                                    </p:set>
                                  </p:childTnLst>
                                </p:cTn>
                              </p:par>
                              <p:par>
                                <p:cTn id="23" presetID="10" presetClass="entr" presetSubtype="0" fill="hold" grpId="1" nodeType="withEffect">
                                  <p:stCondLst>
                                    <p:cond delay="0"/>
                                  </p:stCondLst>
                                  <p:childTnLst>
                                    <p:set>
                                      <p:cBhvr>
                                        <p:cTn id="24" dur="1" fill="hold">
                                          <p:stCondLst>
                                            <p:cond delay="0"/>
                                          </p:stCondLst>
                                        </p:cTn>
                                        <p:tgtEl>
                                          <p:spTgt spid="32773"/>
                                        </p:tgtEl>
                                        <p:attrNameLst>
                                          <p:attrName>style.visibility</p:attrName>
                                        </p:attrNameLst>
                                      </p:cBhvr>
                                      <p:to>
                                        <p:strVal val="visible"/>
                                      </p:to>
                                    </p:set>
                                    <p:anim calcmode="lin" valueType="num">
                                      <p:cBhvr>
                                        <p:cTn id="25" dur="500" fill="hold"/>
                                        <p:tgtEl>
                                          <p:spTgt spid="32773"/>
                                        </p:tgtEl>
                                        <p:attrNameLst>
                                          <p:attrName>ppt_w</p:attrName>
                                        </p:attrNameLst>
                                      </p:cBhvr>
                                      <p:tavLst>
                                        <p:tav tm="0">
                                          <p:val>
                                            <p:fltVal val="0"/>
                                          </p:val>
                                        </p:tav>
                                        <p:tav tm="100000">
                                          <p:val>
                                            <p:strVal val="#ppt_w"/>
                                          </p:val>
                                        </p:tav>
                                      </p:tavLst>
                                    </p:anim>
                                    <p:anim calcmode="lin" valueType="num">
                                      <p:cBhvr>
                                        <p:cTn id="26" dur="500" fill="hold"/>
                                        <p:tgtEl>
                                          <p:spTgt spid="32773"/>
                                        </p:tgtEl>
                                        <p:attrNameLst>
                                          <p:attrName>ppt_h</p:attrName>
                                        </p:attrNameLst>
                                      </p:cBhvr>
                                      <p:tavLst>
                                        <p:tav tm="0">
                                          <p:val>
                                            <p:fltVal val="0"/>
                                          </p:val>
                                        </p:tav>
                                        <p:tav tm="100000">
                                          <p:val>
                                            <p:strVal val="#ppt_h"/>
                                          </p:val>
                                        </p:tav>
                                      </p:tavLst>
                                    </p:anim>
                                    <p:animEffect transition="in" filter="fade">
                                      <p:cBhvr>
                                        <p:cTn id="27" dur="500"/>
                                        <p:tgtEl>
                                          <p:spTgt spid="32773"/>
                                        </p:tgtEl>
                                      </p:cBhvr>
                                    </p:animEffect>
                                  </p:childTnLst>
                                </p:cTn>
                              </p:par>
                              <p:par>
                                <p:cTn id="28" presetID="49" presetClass="path" presetSubtype="0" accel="50000" decel="50000" fill="hold" grpId="2" nodeType="withEffect">
                                  <p:stCondLst>
                                    <p:cond delay="0"/>
                                  </p:stCondLst>
                                  <p:childTnLst>
                                    <p:animMotion origin="layout" path="M 1.38889E-6 -1.9334E-6 L 0.09358 0.12188 " pathEditMode="relative" rAng="0" ptsTypes="AA">
                                      <p:cBhvr>
                                        <p:cTn id="29" dur="500" spd="-99900" fill="hold"/>
                                        <p:tgtEl>
                                          <p:spTgt spid="32773"/>
                                        </p:tgtEl>
                                        <p:attrNameLst>
                                          <p:attrName>ppt_x</p:attrName>
                                          <p:attrName>ppt_y</p:attrName>
                                        </p:attrNameLst>
                                      </p:cBhvr>
                                      <p:rCtr x="4700" y="6100"/>
                                    </p:animMotion>
                                  </p:childTnLst>
                                </p:cTn>
                              </p:par>
                              <p:par>
                                <p:cTn id="30" presetID="1" presetClass="entr" presetSubtype="0" fill="hold" grpId="0" nodeType="withEffect">
                                  <p:stCondLst>
                                    <p:cond delay="0"/>
                                  </p:stCondLst>
                                  <p:childTnLst>
                                    <p:set>
                                      <p:cBhvr>
                                        <p:cTn id="31" dur="1" fill="hold">
                                          <p:stCondLst>
                                            <p:cond delay="0"/>
                                          </p:stCondLst>
                                        </p:cTn>
                                        <p:tgtEl>
                                          <p:spTgt spid="32774"/>
                                        </p:tgtEl>
                                        <p:attrNameLst>
                                          <p:attrName>style.visibility</p:attrName>
                                        </p:attrNameLst>
                                      </p:cBhvr>
                                      <p:to>
                                        <p:strVal val="visible"/>
                                      </p:to>
                                    </p:set>
                                  </p:childTnLst>
                                </p:cTn>
                              </p:par>
                              <p:par>
                                <p:cTn id="32" presetID="10" presetClass="entr" presetSubtype="0" fill="hold" grpId="1" nodeType="withEffect">
                                  <p:stCondLst>
                                    <p:cond delay="0"/>
                                  </p:stCondLst>
                                  <p:childTnLst>
                                    <p:set>
                                      <p:cBhvr>
                                        <p:cTn id="33" dur="1" fill="hold">
                                          <p:stCondLst>
                                            <p:cond delay="0"/>
                                          </p:stCondLst>
                                        </p:cTn>
                                        <p:tgtEl>
                                          <p:spTgt spid="32774"/>
                                        </p:tgtEl>
                                        <p:attrNameLst>
                                          <p:attrName>style.visibility</p:attrName>
                                        </p:attrNameLst>
                                      </p:cBhvr>
                                      <p:to>
                                        <p:strVal val="visible"/>
                                      </p:to>
                                    </p:set>
                                    <p:anim calcmode="lin" valueType="num">
                                      <p:cBhvr>
                                        <p:cTn id="34" dur="500" fill="hold"/>
                                        <p:tgtEl>
                                          <p:spTgt spid="32774"/>
                                        </p:tgtEl>
                                        <p:attrNameLst>
                                          <p:attrName>ppt_w</p:attrName>
                                        </p:attrNameLst>
                                      </p:cBhvr>
                                      <p:tavLst>
                                        <p:tav tm="0">
                                          <p:val>
                                            <p:fltVal val="0"/>
                                          </p:val>
                                        </p:tav>
                                        <p:tav tm="100000">
                                          <p:val>
                                            <p:strVal val="#ppt_w"/>
                                          </p:val>
                                        </p:tav>
                                      </p:tavLst>
                                    </p:anim>
                                    <p:anim calcmode="lin" valueType="num">
                                      <p:cBhvr>
                                        <p:cTn id="35" dur="500" fill="hold"/>
                                        <p:tgtEl>
                                          <p:spTgt spid="32774"/>
                                        </p:tgtEl>
                                        <p:attrNameLst>
                                          <p:attrName>ppt_h</p:attrName>
                                        </p:attrNameLst>
                                      </p:cBhvr>
                                      <p:tavLst>
                                        <p:tav tm="0">
                                          <p:val>
                                            <p:fltVal val="0"/>
                                          </p:val>
                                        </p:tav>
                                        <p:tav tm="100000">
                                          <p:val>
                                            <p:strVal val="#ppt_h"/>
                                          </p:val>
                                        </p:tav>
                                      </p:tavLst>
                                    </p:anim>
                                    <p:animEffect transition="in" filter="fade">
                                      <p:cBhvr>
                                        <p:cTn id="36" dur="500"/>
                                        <p:tgtEl>
                                          <p:spTgt spid="32774"/>
                                        </p:tgtEl>
                                      </p:cBhvr>
                                    </p:animEffect>
                                  </p:childTnLst>
                                </p:cTn>
                              </p:par>
                              <p:par>
                                <p:cTn id="37" presetID="49" presetClass="path" presetSubtype="0" accel="50000" decel="50000" fill="hold" grpId="2" nodeType="withEffect">
                                  <p:stCondLst>
                                    <p:cond delay="0"/>
                                  </p:stCondLst>
                                  <p:childTnLst>
                                    <p:animMotion origin="layout" path="M 1.94444E-6 -1.9334E-6 L -0.09149 0.12188 " pathEditMode="relative" rAng="0" ptsTypes="AA">
                                      <p:cBhvr>
                                        <p:cTn id="38" dur="500" spd="-99900" fill="hold"/>
                                        <p:tgtEl>
                                          <p:spTgt spid="32774"/>
                                        </p:tgtEl>
                                        <p:attrNameLst>
                                          <p:attrName>ppt_x</p:attrName>
                                          <p:attrName>ppt_y</p:attrName>
                                        </p:attrNameLst>
                                      </p:cBhvr>
                                      <p:rCtr x="-4500" y="6100"/>
                                    </p:animMotion>
                                  </p:childTnLst>
                                </p:cTn>
                              </p:par>
                              <p:par>
                                <p:cTn id="39" presetID="1" presetClass="entr" presetSubtype="0" fill="hold" grpId="0" nodeType="withEffect">
                                  <p:stCondLst>
                                    <p:cond delay="0"/>
                                  </p:stCondLst>
                                  <p:childTnLst>
                                    <p:set>
                                      <p:cBhvr>
                                        <p:cTn id="40" dur="1" fill="hold">
                                          <p:stCondLst>
                                            <p:cond delay="0"/>
                                          </p:stCondLst>
                                        </p:cTn>
                                        <p:tgtEl>
                                          <p:spTgt spid="32776"/>
                                        </p:tgtEl>
                                        <p:attrNameLst>
                                          <p:attrName>style.visibility</p:attrName>
                                        </p:attrNameLst>
                                      </p:cBhvr>
                                      <p:to>
                                        <p:strVal val="visible"/>
                                      </p:to>
                                    </p:set>
                                  </p:childTnLst>
                                </p:cTn>
                              </p:par>
                              <p:par>
                                <p:cTn id="41" presetID="10" presetClass="entr" presetSubtype="0" fill="hold" grpId="1" nodeType="withEffect">
                                  <p:stCondLst>
                                    <p:cond delay="0"/>
                                  </p:stCondLst>
                                  <p:childTnLst>
                                    <p:set>
                                      <p:cBhvr>
                                        <p:cTn id="42" dur="1" fill="hold">
                                          <p:stCondLst>
                                            <p:cond delay="0"/>
                                          </p:stCondLst>
                                        </p:cTn>
                                        <p:tgtEl>
                                          <p:spTgt spid="32776"/>
                                        </p:tgtEl>
                                        <p:attrNameLst>
                                          <p:attrName>style.visibility</p:attrName>
                                        </p:attrNameLst>
                                      </p:cBhvr>
                                      <p:to>
                                        <p:strVal val="visible"/>
                                      </p:to>
                                    </p:set>
                                    <p:anim calcmode="lin" valueType="num">
                                      <p:cBhvr>
                                        <p:cTn id="43" dur="500" fill="hold"/>
                                        <p:tgtEl>
                                          <p:spTgt spid="32776"/>
                                        </p:tgtEl>
                                        <p:attrNameLst>
                                          <p:attrName>ppt_w</p:attrName>
                                        </p:attrNameLst>
                                      </p:cBhvr>
                                      <p:tavLst>
                                        <p:tav tm="0">
                                          <p:val>
                                            <p:fltVal val="0"/>
                                          </p:val>
                                        </p:tav>
                                        <p:tav tm="100000">
                                          <p:val>
                                            <p:strVal val="#ppt_w"/>
                                          </p:val>
                                        </p:tav>
                                      </p:tavLst>
                                    </p:anim>
                                    <p:anim calcmode="lin" valueType="num">
                                      <p:cBhvr>
                                        <p:cTn id="44" dur="500" fill="hold"/>
                                        <p:tgtEl>
                                          <p:spTgt spid="32776"/>
                                        </p:tgtEl>
                                        <p:attrNameLst>
                                          <p:attrName>ppt_h</p:attrName>
                                        </p:attrNameLst>
                                      </p:cBhvr>
                                      <p:tavLst>
                                        <p:tav tm="0">
                                          <p:val>
                                            <p:fltVal val="0"/>
                                          </p:val>
                                        </p:tav>
                                        <p:tav tm="100000">
                                          <p:val>
                                            <p:strVal val="#ppt_h"/>
                                          </p:val>
                                        </p:tav>
                                      </p:tavLst>
                                    </p:anim>
                                    <p:animEffect transition="in" filter="fade">
                                      <p:cBhvr>
                                        <p:cTn id="45" dur="500"/>
                                        <p:tgtEl>
                                          <p:spTgt spid="32776"/>
                                        </p:tgtEl>
                                      </p:cBhvr>
                                    </p:animEffect>
                                  </p:childTnLst>
                                </p:cTn>
                              </p:par>
                              <p:par>
                                <p:cTn id="46" presetID="49" presetClass="path" presetSubtype="0" accel="50000" decel="50000" fill="hold" grpId="2" nodeType="withEffect">
                                  <p:stCondLst>
                                    <p:cond delay="0"/>
                                  </p:stCondLst>
                                  <p:childTnLst>
                                    <p:animMotion origin="layout" path="M 1.94444E-6 -1.10083E-6 L -0.09149 -0.11702 " pathEditMode="relative" rAng="0" ptsTypes="AA">
                                      <p:cBhvr>
                                        <p:cTn id="47" dur="500" spd="-99900" fill="hold"/>
                                        <p:tgtEl>
                                          <p:spTgt spid="32776"/>
                                        </p:tgtEl>
                                        <p:attrNameLst>
                                          <p:attrName>ppt_x</p:attrName>
                                          <p:attrName>ppt_y</p:attrName>
                                        </p:attrNameLst>
                                      </p:cBhvr>
                                      <p:rCtr x="-4500" y="-5800"/>
                                    </p:animMotion>
                                  </p:childTnLst>
                                </p:cTn>
                              </p:par>
                              <p:par>
                                <p:cTn id="48" presetID="1" presetClass="entr" presetSubtype="0" fill="hold" grpId="0" nodeType="withEffect">
                                  <p:stCondLst>
                                    <p:cond delay="0"/>
                                  </p:stCondLst>
                                  <p:childTnLst>
                                    <p:set>
                                      <p:cBhvr>
                                        <p:cTn id="49" dur="1" fill="hold">
                                          <p:stCondLst>
                                            <p:cond delay="0"/>
                                          </p:stCondLst>
                                        </p:cTn>
                                        <p:tgtEl>
                                          <p:spTgt spid="32775"/>
                                        </p:tgtEl>
                                        <p:attrNameLst>
                                          <p:attrName>style.visibility</p:attrName>
                                        </p:attrNameLst>
                                      </p:cBhvr>
                                      <p:to>
                                        <p:strVal val="visible"/>
                                      </p:to>
                                    </p:set>
                                  </p:childTnLst>
                                </p:cTn>
                              </p:par>
                              <p:par>
                                <p:cTn id="50" presetID="10" presetClass="entr" presetSubtype="0" fill="hold" grpId="1" nodeType="withEffect">
                                  <p:stCondLst>
                                    <p:cond delay="0"/>
                                  </p:stCondLst>
                                  <p:childTnLst>
                                    <p:set>
                                      <p:cBhvr>
                                        <p:cTn id="51" dur="1" fill="hold">
                                          <p:stCondLst>
                                            <p:cond delay="0"/>
                                          </p:stCondLst>
                                        </p:cTn>
                                        <p:tgtEl>
                                          <p:spTgt spid="32775"/>
                                        </p:tgtEl>
                                        <p:attrNameLst>
                                          <p:attrName>style.visibility</p:attrName>
                                        </p:attrNameLst>
                                      </p:cBhvr>
                                      <p:to>
                                        <p:strVal val="visible"/>
                                      </p:to>
                                    </p:set>
                                    <p:anim calcmode="lin" valueType="num">
                                      <p:cBhvr>
                                        <p:cTn id="52" dur="500" fill="hold"/>
                                        <p:tgtEl>
                                          <p:spTgt spid="32775"/>
                                        </p:tgtEl>
                                        <p:attrNameLst>
                                          <p:attrName>ppt_w</p:attrName>
                                        </p:attrNameLst>
                                      </p:cBhvr>
                                      <p:tavLst>
                                        <p:tav tm="0">
                                          <p:val>
                                            <p:fltVal val="0"/>
                                          </p:val>
                                        </p:tav>
                                        <p:tav tm="100000">
                                          <p:val>
                                            <p:strVal val="#ppt_w"/>
                                          </p:val>
                                        </p:tav>
                                      </p:tavLst>
                                    </p:anim>
                                    <p:anim calcmode="lin" valueType="num">
                                      <p:cBhvr>
                                        <p:cTn id="53" dur="500" fill="hold"/>
                                        <p:tgtEl>
                                          <p:spTgt spid="32775"/>
                                        </p:tgtEl>
                                        <p:attrNameLst>
                                          <p:attrName>ppt_h</p:attrName>
                                        </p:attrNameLst>
                                      </p:cBhvr>
                                      <p:tavLst>
                                        <p:tav tm="0">
                                          <p:val>
                                            <p:fltVal val="0"/>
                                          </p:val>
                                        </p:tav>
                                        <p:tav tm="100000">
                                          <p:val>
                                            <p:strVal val="#ppt_h"/>
                                          </p:val>
                                        </p:tav>
                                      </p:tavLst>
                                    </p:anim>
                                    <p:animEffect transition="in" filter="fade">
                                      <p:cBhvr>
                                        <p:cTn id="54" dur="500"/>
                                        <p:tgtEl>
                                          <p:spTgt spid="32775"/>
                                        </p:tgtEl>
                                      </p:cBhvr>
                                    </p:animEffect>
                                  </p:childTnLst>
                                </p:cTn>
                              </p:par>
                              <p:par>
                                <p:cTn id="55" presetID="49" presetClass="path" presetSubtype="0" accel="50000" decel="50000" fill="hold" grpId="2" nodeType="withEffect">
                                  <p:stCondLst>
                                    <p:cond delay="0"/>
                                  </p:stCondLst>
                                  <p:childTnLst>
                                    <p:animMotion origin="layout" path="M 1.38889E-6 -1.10083E-6 L 0.09358 -0.11702 " pathEditMode="relative" rAng="0" ptsTypes="AA">
                                      <p:cBhvr>
                                        <p:cTn id="56" dur="500" spd="-99900" fill="hold"/>
                                        <p:tgtEl>
                                          <p:spTgt spid="32775"/>
                                        </p:tgtEl>
                                        <p:attrNameLst>
                                          <p:attrName>ppt_x</p:attrName>
                                          <p:attrName>ppt_y</p:attrName>
                                        </p:attrNameLst>
                                      </p:cBhvr>
                                      <p:rCtr x="4700" y="-5800"/>
                                    </p:animMotion>
                                  </p:childTnLst>
                                </p:cTn>
                              </p:par>
                            </p:childTnLst>
                          </p:cTn>
                        </p:par>
                        <p:par>
                          <p:cTn id="57" fill="hold">
                            <p:stCondLst>
                              <p:cond delay="1639"/>
                            </p:stCondLst>
                            <p:childTnLst>
                              <p:par>
                                <p:cTn id="58" presetID="31" presetClass="entr" presetSubtype="0" fill="hold" grpId="0" nodeType="afterEffect">
                                  <p:stCondLst>
                                    <p:cond delay="0"/>
                                  </p:stCondLst>
                                  <p:childTnLst>
                                    <p:set>
                                      <p:cBhvr>
                                        <p:cTn id="59" dur="1" fill="hold">
                                          <p:stCondLst>
                                            <p:cond delay="0"/>
                                          </p:stCondLst>
                                        </p:cTn>
                                        <p:tgtEl>
                                          <p:spTgt spid="32777"/>
                                        </p:tgtEl>
                                        <p:attrNameLst>
                                          <p:attrName>style.visibility</p:attrName>
                                        </p:attrNameLst>
                                      </p:cBhvr>
                                      <p:to>
                                        <p:strVal val="visible"/>
                                      </p:to>
                                    </p:set>
                                    <p:anim calcmode="lin" valueType="num">
                                      <p:cBhvr>
                                        <p:cTn id="60" dur="500" fill="hold"/>
                                        <p:tgtEl>
                                          <p:spTgt spid="32777"/>
                                        </p:tgtEl>
                                        <p:attrNameLst>
                                          <p:attrName>ppt_w</p:attrName>
                                        </p:attrNameLst>
                                      </p:cBhvr>
                                      <p:tavLst>
                                        <p:tav tm="0">
                                          <p:val>
                                            <p:fltVal val="0"/>
                                          </p:val>
                                        </p:tav>
                                        <p:tav tm="100000">
                                          <p:val>
                                            <p:strVal val="#ppt_w"/>
                                          </p:val>
                                        </p:tav>
                                      </p:tavLst>
                                    </p:anim>
                                    <p:anim calcmode="lin" valueType="num">
                                      <p:cBhvr>
                                        <p:cTn id="61" dur="500" fill="hold"/>
                                        <p:tgtEl>
                                          <p:spTgt spid="32777"/>
                                        </p:tgtEl>
                                        <p:attrNameLst>
                                          <p:attrName>ppt_h</p:attrName>
                                        </p:attrNameLst>
                                      </p:cBhvr>
                                      <p:tavLst>
                                        <p:tav tm="0">
                                          <p:val>
                                            <p:fltVal val="0"/>
                                          </p:val>
                                        </p:tav>
                                        <p:tav tm="100000">
                                          <p:val>
                                            <p:strVal val="#ppt_h"/>
                                          </p:val>
                                        </p:tav>
                                      </p:tavLst>
                                    </p:anim>
                                    <p:anim calcmode="lin" valueType="num">
                                      <p:cBhvr>
                                        <p:cTn id="62" dur="500" fill="hold"/>
                                        <p:tgtEl>
                                          <p:spTgt spid="32777"/>
                                        </p:tgtEl>
                                        <p:attrNameLst>
                                          <p:attrName>style.rotation</p:attrName>
                                        </p:attrNameLst>
                                      </p:cBhvr>
                                      <p:tavLst>
                                        <p:tav tm="0">
                                          <p:val>
                                            <p:fltVal val="90"/>
                                          </p:val>
                                        </p:tav>
                                        <p:tav tm="100000">
                                          <p:val>
                                            <p:fltVal val="0"/>
                                          </p:val>
                                        </p:tav>
                                      </p:tavLst>
                                    </p:anim>
                                    <p:animEffect transition="in" filter="fade">
                                      <p:cBhvr>
                                        <p:cTn id="63" dur="500"/>
                                        <p:tgtEl>
                                          <p:spTgt spid="32777"/>
                                        </p:tgtEl>
                                      </p:cBhvr>
                                    </p:animEffect>
                                  </p:childTnLst>
                                </p:cTn>
                              </p:par>
                            </p:childTnLst>
                          </p:cTn>
                        </p:par>
                        <p:par>
                          <p:cTn id="64" fill="hold">
                            <p:stCondLst>
                              <p:cond delay="2139"/>
                            </p:stCondLst>
                            <p:childTnLst>
                              <p:par>
                                <p:cTn id="65" presetID="22" presetClass="entr" presetSubtype="2" fill="hold" grpId="0" nodeType="afterEffect">
                                  <p:stCondLst>
                                    <p:cond delay="0"/>
                                  </p:stCondLst>
                                  <p:childTnLst>
                                    <p:set>
                                      <p:cBhvr>
                                        <p:cTn id="66" dur="1" fill="hold">
                                          <p:stCondLst>
                                            <p:cond delay="0"/>
                                          </p:stCondLst>
                                        </p:cTn>
                                        <p:tgtEl>
                                          <p:spTgt spid="32783"/>
                                        </p:tgtEl>
                                        <p:attrNameLst>
                                          <p:attrName>style.visibility</p:attrName>
                                        </p:attrNameLst>
                                      </p:cBhvr>
                                      <p:to>
                                        <p:strVal val="visible"/>
                                      </p:to>
                                    </p:set>
                                    <p:animEffect transition="in" filter="wipe(right)">
                                      <p:cBhvr>
                                        <p:cTn id="67" dur="500"/>
                                        <p:tgtEl>
                                          <p:spTgt spid="32783"/>
                                        </p:tgtEl>
                                      </p:cBhvr>
                                    </p:animEffect>
                                  </p:childTnLst>
                                </p:cTn>
                              </p:par>
                            </p:childTnLst>
                          </p:cTn>
                        </p:par>
                        <p:par>
                          <p:cTn id="68" fill="hold">
                            <p:stCondLst>
                              <p:cond delay="2639"/>
                            </p:stCondLst>
                            <p:childTnLst>
                              <p:par>
                                <p:cTn id="69" presetID="31" presetClass="entr" presetSubtype="0" fill="hold" grpId="0" nodeType="afterEffect">
                                  <p:stCondLst>
                                    <p:cond delay="0"/>
                                  </p:stCondLst>
                                  <p:childTnLst>
                                    <p:set>
                                      <p:cBhvr>
                                        <p:cTn id="70" dur="1" fill="hold">
                                          <p:stCondLst>
                                            <p:cond delay="0"/>
                                          </p:stCondLst>
                                        </p:cTn>
                                        <p:tgtEl>
                                          <p:spTgt spid="32778"/>
                                        </p:tgtEl>
                                        <p:attrNameLst>
                                          <p:attrName>style.visibility</p:attrName>
                                        </p:attrNameLst>
                                      </p:cBhvr>
                                      <p:to>
                                        <p:strVal val="visible"/>
                                      </p:to>
                                    </p:set>
                                    <p:anim calcmode="lin" valueType="num">
                                      <p:cBhvr>
                                        <p:cTn id="71" dur="500" fill="hold"/>
                                        <p:tgtEl>
                                          <p:spTgt spid="32778"/>
                                        </p:tgtEl>
                                        <p:attrNameLst>
                                          <p:attrName>ppt_w</p:attrName>
                                        </p:attrNameLst>
                                      </p:cBhvr>
                                      <p:tavLst>
                                        <p:tav tm="0">
                                          <p:val>
                                            <p:fltVal val="0"/>
                                          </p:val>
                                        </p:tav>
                                        <p:tav tm="100000">
                                          <p:val>
                                            <p:strVal val="#ppt_w"/>
                                          </p:val>
                                        </p:tav>
                                      </p:tavLst>
                                    </p:anim>
                                    <p:anim calcmode="lin" valueType="num">
                                      <p:cBhvr>
                                        <p:cTn id="72" dur="500" fill="hold"/>
                                        <p:tgtEl>
                                          <p:spTgt spid="32778"/>
                                        </p:tgtEl>
                                        <p:attrNameLst>
                                          <p:attrName>ppt_h</p:attrName>
                                        </p:attrNameLst>
                                      </p:cBhvr>
                                      <p:tavLst>
                                        <p:tav tm="0">
                                          <p:val>
                                            <p:fltVal val="0"/>
                                          </p:val>
                                        </p:tav>
                                        <p:tav tm="100000">
                                          <p:val>
                                            <p:strVal val="#ppt_h"/>
                                          </p:val>
                                        </p:tav>
                                      </p:tavLst>
                                    </p:anim>
                                    <p:anim calcmode="lin" valueType="num">
                                      <p:cBhvr>
                                        <p:cTn id="73" dur="500" fill="hold"/>
                                        <p:tgtEl>
                                          <p:spTgt spid="32778"/>
                                        </p:tgtEl>
                                        <p:attrNameLst>
                                          <p:attrName>style.rotation</p:attrName>
                                        </p:attrNameLst>
                                      </p:cBhvr>
                                      <p:tavLst>
                                        <p:tav tm="0">
                                          <p:val>
                                            <p:fltVal val="90"/>
                                          </p:val>
                                        </p:tav>
                                        <p:tav tm="100000">
                                          <p:val>
                                            <p:fltVal val="0"/>
                                          </p:val>
                                        </p:tav>
                                      </p:tavLst>
                                    </p:anim>
                                    <p:animEffect transition="in" filter="fade">
                                      <p:cBhvr>
                                        <p:cTn id="74" dur="500"/>
                                        <p:tgtEl>
                                          <p:spTgt spid="32778"/>
                                        </p:tgtEl>
                                      </p:cBhvr>
                                    </p:animEffect>
                                  </p:childTnLst>
                                </p:cTn>
                              </p:par>
                            </p:childTnLst>
                          </p:cTn>
                        </p:par>
                        <p:par>
                          <p:cTn id="75" fill="hold">
                            <p:stCondLst>
                              <p:cond delay="3139"/>
                            </p:stCondLst>
                            <p:childTnLst>
                              <p:par>
                                <p:cTn id="76" presetID="22" presetClass="entr" presetSubtype="8" fill="hold" grpId="0" nodeType="afterEffect">
                                  <p:stCondLst>
                                    <p:cond delay="0"/>
                                  </p:stCondLst>
                                  <p:childTnLst>
                                    <p:set>
                                      <p:cBhvr>
                                        <p:cTn id="77" dur="1" fill="hold">
                                          <p:stCondLst>
                                            <p:cond delay="0"/>
                                          </p:stCondLst>
                                        </p:cTn>
                                        <p:tgtEl>
                                          <p:spTgt spid="32781"/>
                                        </p:tgtEl>
                                        <p:attrNameLst>
                                          <p:attrName>style.visibility</p:attrName>
                                        </p:attrNameLst>
                                      </p:cBhvr>
                                      <p:to>
                                        <p:strVal val="visible"/>
                                      </p:to>
                                    </p:set>
                                    <p:animEffect transition="in" filter="wipe(left)">
                                      <p:cBhvr>
                                        <p:cTn id="78" dur="500"/>
                                        <p:tgtEl>
                                          <p:spTgt spid="32781"/>
                                        </p:tgtEl>
                                      </p:cBhvr>
                                    </p:animEffect>
                                  </p:childTnLst>
                                </p:cTn>
                              </p:par>
                            </p:childTnLst>
                          </p:cTn>
                        </p:par>
                        <p:par>
                          <p:cTn id="79" fill="hold">
                            <p:stCondLst>
                              <p:cond delay="3639"/>
                            </p:stCondLst>
                            <p:childTnLst>
                              <p:par>
                                <p:cTn id="80" presetID="31" presetClass="entr" presetSubtype="0" fill="hold" grpId="0" nodeType="afterEffect">
                                  <p:stCondLst>
                                    <p:cond delay="0"/>
                                  </p:stCondLst>
                                  <p:childTnLst>
                                    <p:set>
                                      <p:cBhvr>
                                        <p:cTn id="81" dur="1" fill="hold">
                                          <p:stCondLst>
                                            <p:cond delay="0"/>
                                          </p:stCondLst>
                                        </p:cTn>
                                        <p:tgtEl>
                                          <p:spTgt spid="32779"/>
                                        </p:tgtEl>
                                        <p:attrNameLst>
                                          <p:attrName>style.visibility</p:attrName>
                                        </p:attrNameLst>
                                      </p:cBhvr>
                                      <p:to>
                                        <p:strVal val="visible"/>
                                      </p:to>
                                    </p:set>
                                    <p:anim calcmode="lin" valueType="num">
                                      <p:cBhvr>
                                        <p:cTn id="82" dur="500" fill="hold"/>
                                        <p:tgtEl>
                                          <p:spTgt spid="32779"/>
                                        </p:tgtEl>
                                        <p:attrNameLst>
                                          <p:attrName>ppt_w</p:attrName>
                                        </p:attrNameLst>
                                      </p:cBhvr>
                                      <p:tavLst>
                                        <p:tav tm="0">
                                          <p:val>
                                            <p:fltVal val="0"/>
                                          </p:val>
                                        </p:tav>
                                        <p:tav tm="100000">
                                          <p:val>
                                            <p:strVal val="#ppt_w"/>
                                          </p:val>
                                        </p:tav>
                                      </p:tavLst>
                                    </p:anim>
                                    <p:anim calcmode="lin" valueType="num">
                                      <p:cBhvr>
                                        <p:cTn id="83" dur="500" fill="hold"/>
                                        <p:tgtEl>
                                          <p:spTgt spid="32779"/>
                                        </p:tgtEl>
                                        <p:attrNameLst>
                                          <p:attrName>ppt_h</p:attrName>
                                        </p:attrNameLst>
                                      </p:cBhvr>
                                      <p:tavLst>
                                        <p:tav tm="0">
                                          <p:val>
                                            <p:fltVal val="0"/>
                                          </p:val>
                                        </p:tav>
                                        <p:tav tm="100000">
                                          <p:val>
                                            <p:strVal val="#ppt_h"/>
                                          </p:val>
                                        </p:tav>
                                      </p:tavLst>
                                    </p:anim>
                                    <p:anim calcmode="lin" valueType="num">
                                      <p:cBhvr>
                                        <p:cTn id="84" dur="500" fill="hold"/>
                                        <p:tgtEl>
                                          <p:spTgt spid="32779"/>
                                        </p:tgtEl>
                                        <p:attrNameLst>
                                          <p:attrName>style.rotation</p:attrName>
                                        </p:attrNameLst>
                                      </p:cBhvr>
                                      <p:tavLst>
                                        <p:tav tm="0">
                                          <p:val>
                                            <p:fltVal val="90"/>
                                          </p:val>
                                        </p:tav>
                                        <p:tav tm="100000">
                                          <p:val>
                                            <p:fltVal val="0"/>
                                          </p:val>
                                        </p:tav>
                                      </p:tavLst>
                                    </p:anim>
                                    <p:animEffect transition="in" filter="fade">
                                      <p:cBhvr>
                                        <p:cTn id="85" dur="500"/>
                                        <p:tgtEl>
                                          <p:spTgt spid="32779"/>
                                        </p:tgtEl>
                                      </p:cBhvr>
                                    </p:animEffect>
                                  </p:childTnLst>
                                </p:cTn>
                              </p:par>
                            </p:childTnLst>
                          </p:cTn>
                        </p:par>
                        <p:par>
                          <p:cTn id="86" fill="hold">
                            <p:stCondLst>
                              <p:cond delay="4139"/>
                            </p:stCondLst>
                            <p:childTnLst>
                              <p:par>
                                <p:cTn id="87" presetID="22" presetClass="entr" presetSubtype="2" fill="hold" grpId="0" nodeType="afterEffect">
                                  <p:stCondLst>
                                    <p:cond delay="0"/>
                                  </p:stCondLst>
                                  <p:childTnLst>
                                    <p:set>
                                      <p:cBhvr>
                                        <p:cTn id="88" dur="1" fill="hold">
                                          <p:stCondLst>
                                            <p:cond delay="0"/>
                                          </p:stCondLst>
                                        </p:cTn>
                                        <p:tgtEl>
                                          <p:spTgt spid="32784"/>
                                        </p:tgtEl>
                                        <p:attrNameLst>
                                          <p:attrName>style.visibility</p:attrName>
                                        </p:attrNameLst>
                                      </p:cBhvr>
                                      <p:to>
                                        <p:strVal val="visible"/>
                                      </p:to>
                                    </p:set>
                                    <p:animEffect transition="in" filter="wipe(right)">
                                      <p:cBhvr>
                                        <p:cTn id="89" dur="500"/>
                                        <p:tgtEl>
                                          <p:spTgt spid="32784"/>
                                        </p:tgtEl>
                                      </p:cBhvr>
                                    </p:animEffect>
                                  </p:childTnLst>
                                </p:cTn>
                              </p:par>
                            </p:childTnLst>
                          </p:cTn>
                        </p:par>
                        <p:par>
                          <p:cTn id="90" fill="hold">
                            <p:stCondLst>
                              <p:cond delay="4639"/>
                            </p:stCondLst>
                            <p:childTnLst>
                              <p:par>
                                <p:cTn id="91" presetID="31" presetClass="entr" presetSubtype="0" fill="hold" grpId="0" nodeType="afterEffect">
                                  <p:stCondLst>
                                    <p:cond delay="0"/>
                                  </p:stCondLst>
                                  <p:childTnLst>
                                    <p:set>
                                      <p:cBhvr>
                                        <p:cTn id="92" dur="1" fill="hold">
                                          <p:stCondLst>
                                            <p:cond delay="0"/>
                                          </p:stCondLst>
                                        </p:cTn>
                                        <p:tgtEl>
                                          <p:spTgt spid="32780"/>
                                        </p:tgtEl>
                                        <p:attrNameLst>
                                          <p:attrName>style.visibility</p:attrName>
                                        </p:attrNameLst>
                                      </p:cBhvr>
                                      <p:to>
                                        <p:strVal val="visible"/>
                                      </p:to>
                                    </p:set>
                                    <p:anim calcmode="lin" valueType="num">
                                      <p:cBhvr>
                                        <p:cTn id="93" dur="500" fill="hold"/>
                                        <p:tgtEl>
                                          <p:spTgt spid="32780"/>
                                        </p:tgtEl>
                                        <p:attrNameLst>
                                          <p:attrName>ppt_w</p:attrName>
                                        </p:attrNameLst>
                                      </p:cBhvr>
                                      <p:tavLst>
                                        <p:tav tm="0">
                                          <p:val>
                                            <p:fltVal val="0"/>
                                          </p:val>
                                        </p:tav>
                                        <p:tav tm="100000">
                                          <p:val>
                                            <p:strVal val="#ppt_w"/>
                                          </p:val>
                                        </p:tav>
                                      </p:tavLst>
                                    </p:anim>
                                    <p:anim calcmode="lin" valueType="num">
                                      <p:cBhvr>
                                        <p:cTn id="94" dur="500" fill="hold"/>
                                        <p:tgtEl>
                                          <p:spTgt spid="32780"/>
                                        </p:tgtEl>
                                        <p:attrNameLst>
                                          <p:attrName>ppt_h</p:attrName>
                                        </p:attrNameLst>
                                      </p:cBhvr>
                                      <p:tavLst>
                                        <p:tav tm="0">
                                          <p:val>
                                            <p:fltVal val="0"/>
                                          </p:val>
                                        </p:tav>
                                        <p:tav tm="100000">
                                          <p:val>
                                            <p:strVal val="#ppt_h"/>
                                          </p:val>
                                        </p:tav>
                                      </p:tavLst>
                                    </p:anim>
                                    <p:anim calcmode="lin" valueType="num">
                                      <p:cBhvr>
                                        <p:cTn id="95" dur="500" fill="hold"/>
                                        <p:tgtEl>
                                          <p:spTgt spid="32780"/>
                                        </p:tgtEl>
                                        <p:attrNameLst>
                                          <p:attrName>style.rotation</p:attrName>
                                        </p:attrNameLst>
                                      </p:cBhvr>
                                      <p:tavLst>
                                        <p:tav tm="0">
                                          <p:val>
                                            <p:fltVal val="90"/>
                                          </p:val>
                                        </p:tav>
                                        <p:tav tm="100000">
                                          <p:val>
                                            <p:fltVal val="0"/>
                                          </p:val>
                                        </p:tav>
                                      </p:tavLst>
                                    </p:anim>
                                    <p:animEffect transition="in" filter="fade">
                                      <p:cBhvr>
                                        <p:cTn id="96" dur="500"/>
                                        <p:tgtEl>
                                          <p:spTgt spid="32780"/>
                                        </p:tgtEl>
                                      </p:cBhvr>
                                    </p:animEffect>
                                  </p:childTnLst>
                                </p:cTn>
                              </p:par>
                            </p:childTnLst>
                          </p:cTn>
                        </p:par>
                        <p:par>
                          <p:cTn id="97" fill="hold">
                            <p:stCondLst>
                              <p:cond delay="5139"/>
                            </p:stCondLst>
                            <p:childTnLst>
                              <p:par>
                                <p:cTn id="98" presetID="22" presetClass="entr" presetSubtype="8" fill="hold" grpId="0" nodeType="afterEffect">
                                  <p:stCondLst>
                                    <p:cond delay="0"/>
                                  </p:stCondLst>
                                  <p:childTnLst>
                                    <p:set>
                                      <p:cBhvr>
                                        <p:cTn id="99" dur="1" fill="hold">
                                          <p:stCondLst>
                                            <p:cond delay="0"/>
                                          </p:stCondLst>
                                        </p:cTn>
                                        <p:tgtEl>
                                          <p:spTgt spid="32782"/>
                                        </p:tgtEl>
                                        <p:attrNameLst>
                                          <p:attrName>style.visibility</p:attrName>
                                        </p:attrNameLst>
                                      </p:cBhvr>
                                      <p:to>
                                        <p:strVal val="visible"/>
                                      </p:to>
                                    </p:set>
                                    <p:animEffect transition="in" filter="wipe(left)">
                                      <p:cBhvr>
                                        <p:cTn id="100" dur="5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2" grpId="0" bldLvl="0" animBg="1"/>
      <p:bldP spid="32772" grpId="1" bldLvl="0" animBg="1"/>
      <p:bldP spid="32773" grpId="0" bldLvl="0" animBg="1"/>
      <p:bldP spid="32773" grpId="1" bldLvl="0" animBg="1"/>
      <p:bldP spid="32773" grpId="2" bldLvl="0" animBg="1"/>
      <p:bldP spid="32774" grpId="0" bldLvl="0" animBg="1"/>
      <p:bldP spid="32774" grpId="1" bldLvl="0" animBg="1"/>
      <p:bldP spid="32774" grpId="2" bldLvl="0" animBg="1"/>
      <p:bldP spid="32775" grpId="0" bldLvl="0" animBg="1"/>
      <p:bldP spid="32775" grpId="1" bldLvl="0" animBg="1"/>
      <p:bldP spid="32775" grpId="2" bldLvl="0" animBg="1"/>
      <p:bldP spid="32776" grpId="0" bldLvl="0" animBg="1"/>
      <p:bldP spid="32776" grpId="1" bldLvl="0" animBg="1"/>
      <p:bldP spid="32776" grpId="2" bldLvl="0" animBg="1"/>
      <p:bldP spid="32777" grpId="0"/>
      <p:bldP spid="32778" grpId="0"/>
      <p:bldP spid="32779" grpId="0"/>
      <p:bldP spid="32780" grpId="0"/>
      <p:bldP spid="32781" grpId="0"/>
      <p:bldP spid="32782" grpId="0"/>
      <p:bldP spid="32783" grpId="0"/>
      <p:bldP spid="327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1"/>
          <p:cNvSpPr txBox="1">
            <a:spLocks noChangeArrowheads="1"/>
          </p:cNvSpPr>
          <p:nvPr/>
        </p:nvSpPr>
        <p:spPr bwMode="auto">
          <a:xfrm>
            <a:off x="2854325" y="87315"/>
            <a:ext cx="2129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5.4</a:t>
            </a:r>
            <a:r>
              <a:rPr lang="zh-CN" altLang="en-US" sz="2800">
                <a:solidFill>
                  <a:schemeClr val="accent2"/>
                </a:solidFill>
                <a:latin typeface="微软雅黑" panose="020B0503020204020204" pitchFamily="34" charset="-122"/>
                <a:ea typeface="微软雅黑" panose="020B0503020204020204" pitchFamily="34" charset="-122"/>
              </a:rPr>
              <a:t>研究总结</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5</a:t>
            </a:r>
            <a:endParaRPr lang="zh-CN" altLang="en-US">
              <a:solidFill>
                <a:schemeClr val="accent2"/>
              </a:solidFill>
            </a:endParaRPr>
          </a:p>
        </p:txBody>
      </p:sp>
      <p:sp>
        <p:nvSpPr>
          <p:cNvPr id="33796" name="Freeform 7"/>
          <p:cNvSpPr>
            <a:spLocks noChangeArrowheads="1"/>
          </p:cNvSpPr>
          <p:nvPr/>
        </p:nvSpPr>
        <p:spPr bwMode="auto">
          <a:xfrm>
            <a:off x="3781430" y="3938593"/>
            <a:ext cx="477839" cy="1963737"/>
          </a:xfrm>
          <a:custGeom>
            <a:avLst/>
            <a:gdLst>
              <a:gd name="T0" fmla="*/ 432 w 767"/>
              <a:gd name="T1" fmla="*/ 2662 h 3150"/>
              <a:gd name="T2" fmla="*/ 509 w 767"/>
              <a:gd name="T3" fmla="*/ 2947 h 3150"/>
              <a:gd name="T4" fmla="*/ 767 w 767"/>
              <a:gd name="T5" fmla="*/ 3052 h 3150"/>
              <a:gd name="T6" fmla="*/ 767 w 767"/>
              <a:gd name="T7" fmla="*/ 3150 h 3150"/>
              <a:gd name="T8" fmla="*/ 419 w 767"/>
              <a:gd name="T9" fmla="*/ 3031 h 3150"/>
              <a:gd name="T10" fmla="*/ 307 w 767"/>
              <a:gd name="T11" fmla="*/ 2606 h 3150"/>
              <a:gd name="T12" fmla="*/ 307 w 767"/>
              <a:gd name="T13" fmla="*/ 2007 h 3150"/>
              <a:gd name="T14" fmla="*/ 251 w 767"/>
              <a:gd name="T15" fmla="*/ 1735 h 3150"/>
              <a:gd name="T16" fmla="*/ 0 w 767"/>
              <a:gd name="T17" fmla="*/ 1617 h 3150"/>
              <a:gd name="T18" fmla="*/ 0 w 767"/>
              <a:gd name="T19" fmla="*/ 1533 h 3150"/>
              <a:gd name="T20" fmla="*/ 244 w 767"/>
              <a:gd name="T21" fmla="*/ 1422 h 3150"/>
              <a:gd name="T22" fmla="*/ 307 w 767"/>
              <a:gd name="T23" fmla="*/ 1143 h 3150"/>
              <a:gd name="T24" fmla="*/ 307 w 767"/>
              <a:gd name="T25" fmla="*/ 544 h 3150"/>
              <a:gd name="T26" fmla="*/ 419 w 767"/>
              <a:gd name="T27" fmla="*/ 118 h 3150"/>
              <a:gd name="T28" fmla="*/ 767 w 767"/>
              <a:gd name="T29" fmla="*/ 0 h 3150"/>
              <a:gd name="T30" fmla="*/ 767 w 767"/>
              <a:gd name="T31" fmla="*/ 98 h 3150"/>
              <a:gd name="T32" fmla="*/ 509 w 767"/>
              <a:gd name="T33" fmla="*/ 195 h 3150"/>
              <a:gd name="T34" fmla="*/ 432 w 767"/>
              <a:gd name="T35" fmla="*/ 488 h 3150"/>
              <a:gd name="T36" fmla="*/ 432 w 767"/>
              <a:gd name="T37" fmla="*/ 1171 h 3150"/>
              <a:gd name="T38" fmla="*/ 335 w 767"/>
              <a:gd name="T39" fmla="*/ 1477 h 3150"/>
              <a:gd name="T40" fmla="*/ 125 w 767"/>
              <a:gd name="T41" fmla="*/ 1561 h 3150"/>
              <a:gd name="T42" fmla="*/ 125 w 767"/>
              <a:gd name="T43" fmla="*/ 1589 h 3150"/>
              <a:gd name="T44" fmla="*/ 342 w 767"/>
              <a:gd name="T45" fmla="*/ 1686 h 3150"/>
              <a:gd name="T46" fmla="*/ 432 w 767"/>
              <a:gd name="T47" fmla="*/ 1979 h 3150"/>
              <a:gd name="T48" fmla="*/ 432 w 767"/>
              <a:gd name="T49" fmla="*/ 2662 h 3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7" h="3150">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3797" name="椭圆 4"/>
          <p:cNvSpPr>
            <a:spLocks noChangeArrowheads="1"/>
          </p:cNvSpPr>
          <p:nvPr/>
        </p:nvSpPr>
        <p:spPr bwMode="auto">
          <a:xfrm>
            <a:off x="2597149" y="4321176"/>
            <a:ext cx="1100139" cy="11017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33798" name="TextBox 5"/>
          <p:cNvSpPr txBox="1">
            <a:spLocks noChangeArrowheads="1"/>
          </p:cNvSpPr>
          <p:nvPr/>
        </p:nvSpPr>
        <p:spPr bwMode="auto">
          <a:xfrm>
            <a:off x="2555876" y="4548188"/>
            <a:ext cx="1141413"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rgbClr val="F8F8F8"/>
                </a:solidFill>
                <a:latin typeface="微软雅黑" panose="020B0503020204020204" pitchFamily="34" charset="-122"/>
                <a:ea typeface="微软雅黑" panose="020B0503020204020204" pitchFamily="34" charset="-122"/>
              </a:rPr>
              <a:t>四个主要观点</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33799" name="Freeform 8"/>
          <p:cNvSpPr>
            <a:spLocks noChangeArrowheads="1"/>
          </p:cNvSpPr>
          <p:nvPr/>
        </p:nvSpPr>
        <p:spPr bwMode="auto">
          <a:xfrm>
            <a:off x="4341816" y="3756025"/>
            <a:ext cx="4403725" cy="36512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3800" name="矩形 7"/>
          <p:cNvSpPr>
            <a:spLocks noChangeArrowheads="1"/>
          </p:cNvSpPr>
          <p:nvPr/>
        </p:nvSpPr>
        <p:spPr bwMode="auto">
          <a:xfrm>
            <a:off x="4505328" y="3760791"/>
            <a:ext cx="133881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a:solidFill>
                  <a:srgbClr val="F8F8F8"/>
                </a:solidFill>
                <a:latin typeface="微软雅黑" panose="020B0503020204020204" pitchFamily="34" charset="-122"/>
                <a:ea typeface="微软雅黑" panose="020B0503020204020204" pitchFamily="34" charset="-122"/>
              </a:rPr>
              <a:t>主要观点一</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3801" name="Freeform 8"/>
          <p:cNvSpPr>
            <a:spLocks noChangeArrowheads="1"/>
          </p:cNvSpPr>
          <p:nvPr/>
        </p:nvSpPr>
        <p:spPr bwMode="auto">
          <a:xfrm>
            <a:off x="4341816" y="4384676"/>
            <a:ext cx="4403725" cy="36512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3802" name="矩形 9"/>
          <p:cNvSpPr>
            <a:spLocks noChangeArrowheads="1"/>
          </p:cNvSpPr>
          <p:nvPr/>
        </p:nvSpPr>
        <p:spPr bwMode="auto">
          <a:xfrm>
            <a:off x="4505328" y="4389443"/>
            <a:ext cx="133881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a:solidFill>
                  <a:srgbClr val="F8F8F8"/>
                </a:solidFill>
                <a:latin typeface="微软雅黑" panose="020B0503020204020204" pitchFamily="34" charset="-122"/>
                <a:ea typeface="微软雅黑" panose="020B0503020204020204" pitchFamily="34" charset="-122"/>
              </a:rPr>
              <a:t>主要观点二</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3803" name="Freeform 8"/>
          <p:cNvSpPr>
            <a:spLocks noChangeArrowheads="1"/>
          </p:cNvSpPr>
          <p:nvPr/>
        </p:nvSpPr>
        <p:spPr bwMode="auto">
          <a:xfrm>
            <a:off x="4341816" y="5073652"/>
            <a:ext cx="4403725" cy="36512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3804" name="矩形 11"/>
          <p:cNvSpPr>
            <a:spLocks noChangeArrowheads="1"/>
          </p:cNvSpPr>
          <p:nvPr/>
        </p:nvSpPr>
        <p:spPr bwMode="auto">
          <a:xfrm>
            <a:off x="4505328" y="5078415"/>
            <a:ext cx="133881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a:solidFill>
                  <a:srgbClr val="F8F8F8"/>
                </a:solidFill>
                <a:latin typeface="微软雅黑" panose="020B0503020204020204" pitchFamily="34" charset="-122"/>
                <a:ea typeface="微软雅黑" panose="020B0503020204020204" pitchFamily="34" charset="-122"/>
              </a:rPr>
              <a:t>主要观点三</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3805" name="Freeform 8"/>
          <p:cNvSpPr>
            <a:spLocks noChangeArrowheads="1"/>
          </p:cNvSpPr>
          <p:nvPr/>
        </p:nvSpPr>
        <p:spPr bwMode="auto">
          <a:xfrm>
            <a:off x="4341816" y="5702300"/>
            <a:ext cx="4403725" cy="36512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3806" name="矩形 13"/>
          <p:cNvSpPr>
            <a:spLocks noChangeArrowheads="1"/>
          </p:cNvSpPr>
          <p:nvPr/>
        </p:nvSpPr>
        <p:spPr bwMode="auto">
          <a:xfrm>
            <a:off x="4505328" y="5707067"/>
            <a:ext cx="133881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a:solidFill>
                  <a:srgbClr val="F8F8F8"/>
                </a:solidFill>
                <a:latin typeface="微软雅黑" panose="020B0503020204020204" pitchFamily="34" charset="-122"/>
                <a:ea typeface="微软雅黑" panose="020B0503020204020204" pitchFamily="34" charset="-122"/>
              </a:rPr>
              <a:t>主要观点四</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3807" name="矩形 14"/>
          <p:cNvSpPr>
            <a:spLocks noChangeArrowheads="1"/>
          </p:cNvSpPr>
          <p:nvPr/>
        </p:nvSpPr>
        <p:spPr bwMode="auto">
          <a:xfrm>
            <a:off x="2416181" y="1196975"/>
            <a:ext cx="7388225" cy="1754188"/>
          </a:xfrm>
          <a:prstGeom prst="rect">
            <a:avLst/>
          </a:prstGeom>
          <a:solidFill>
            <a:srgbClr val="DADADB"/>
          </a:solidFill>
          <a:ln w="9525">
            <a:solidFill>
              <a:srgbClr val="B5B5B7"/>
            </a:solidFill>
            <a:miter lim="800000"/>
          </a:ln>
        </p:spPr>
        <p:txBody>
          <a:bodyPr lIns="91432" tIns="45718" rIns="91432" bIns="45718"/>
          <a:lstStyle/>
          <a:p>
            <a:endParaRPr lang="zh-CN" altLang="en-US"/>
          </a:p>
        </p:txBody>
      </p:sp>
      <p:sp>
        <p:nvSpPr>
          <p:cNvPr id="33808" name="TextBox 15"/>
          <p:cNvSpPr txBox="1">
            <a:spLocks noChangeArrowheads="1"/>
          </p:cNvSpPr>
          <p:nvPr/>
        </p:nvSpPr>
        <p:spPr bwMode="auto">
          <a:xfrm>
            <a:off x="3698875" y="1314454"/>
            <a:ext cx="6008688" cy="132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请在这里输入您的文字内容请在这里输入您的文字内容请在这里输入您的文字内容请在这里输入您的文字内容请在这里输入您的文字内容</a:t>
            </a:r>
            <a:endParaRPr lang="zh-CN" altLang="en-US" sz="1600">
              <a:solidFill>
                <a:schemeClr val="accent1"/>
              </a:solidFill>
              <a:latin typeface="微软雅黑" panose="020B0503020204020204" pitchFamily="34" charset="-122"/>
              <a:ea typeface="微软雅黑" panose="020B0503020204020204" pitchFamily="34" charset="-122"/>
            </a:endParaRPr>
          </a:p>
          <a:p>
            <a:r>
              <a:rPr lang="zh-CN" altLang="en-US" sz="1600">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33809" name="Freeform 12"/>
          <p:cNvSpPr>
            <a:spLocks noChangeArrowheads="1"/>
          </p:cNvSpPr>
          <p:nvPr/>
        </p:nvSpPr>
        <p:spPr bwMode="auto">
          <a:xfrm>
            <a:off x="2279654" y="1049344"/>
            <a:ext cx="528639"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3810" name="Freeform 12"/>
          <p:cNvSpPr>
            <a:spLocks noChangeArrowheads="1"/>
          </p:cNvSpPr>
          <p:nvPr/>
        </p:nvSpPr>
        <p:spPr bwMode="auto">
          <a:xfrm flipH="1" flipV="1">
            <a:off x="9350379" y="2492381"/>
            <a:ext cx="528639"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33811" name="Freeform 7"/>
          <p:cNvSpPr>
            <a:spLocks noEditPoints="1" noChangeArrowheads="1"/>
          </p:cNvSpPr>
          <p:nvPr/>
        </p:nvSpPr>
        <p:spPr bwMode="auto">
          <a:xfrm>
            <a:off x="2682879" y="1355725"/>
            <a:ext cx="985839" cy="1436688"/>
          </a:xfrm>
          <a:custGeom>
            <a:avLst/>
            <a:gdLst>
              <a:gd name="T0" fmla="*/ 661 w 1391"/>
              <a:gd name="T1" fmla="*/ 1306 h 2031"/>
              <a:gd name="T2" fmla="*/ 889 w 1391"/>
              <a:gd name="T3" fmla="*/ 1177 h 2031"/>
              <a:gd name="T4" fmla="*/ 1032 w 1391"/>
              <a:gd name="T5" fmla="*/ 1217 h 2031"/>
              <a:gd name="T6" fmla="*/ 1166 w 1391"/>
              <a:gd name="T7" fmla="*/ 955 h 2031"/>
              <a:gd name="T8" fmla="*/ 1265 w 1391"/>
              <a:gd name="T9" fmla="*/ 881 h 2031"/>
              <a:gd name="T10" fmla="*/ 1269 w 1391"/>
              <a:gd name="T11" fmla="*/ 565 h 2031"/>
              <a:gd name="T12" fmla="*/ 1172 w 1391"/>
              <a:gd name="T13" fmla="*/ 488 h 2031"/>
              <a:gd name="T14" fmla="*/ 1063 w 1391"/>
              <a:gd name="T15" fmla="*/ 229 h 2031"/>
              <a:gd name="T16" fmla="*/ 948 w 1391"/>
              <a:gd name="T17" fmla="*/ 251 h 2031"/>
              <a:gd name="T18" fmla="*/ 730 w 1391"/>
              <a:gd name="T19" fmla="*/ 123 h 2031"/>
              <a:gd name="T20" fmla="*/ 678 w 1391"/>
              <a:gd name="T21" fmla="*/ 123 h 2031"/>
              <a:gd name="T22" fmla="*/ 516 w 1391"/>
              <a:gd name="T23" fmla="*/ 250 h 2031"/>
              <a:gd name="T24" fmla="*/ 464 w 1391"/>
              <a:gd name="T25" fmla="*/ 235 h 2031"/>
              <a:gd name="T26" fmla="*/ 333 w 1391"/>
              <a:gd name="T27" fmla="*/ 246 h 2031"/>
              <a:gd name="T28" fmla="*/ 144 w 1391"/>
              <a:gd name="T29" fmla="*/ 499 h 2031"/>
              <a:gd name="T30" fmla="*/ 177 w 1391"/>
              <a:gd name="T31" fmla="*/ 618 h 2031"/>
              <a:gd name="T32" fmla="*/ 114 w 1391"/>
              <a:gd name="T33" fmla="*/ 894 h 2031"/>
              <a:gd name="T34" fmla="*/ 322 w 1391"/>
              <a:gd name="T35" fmla="*/ 1087 h 2031"/>
              <a:gd name="T36" fmla="*/ 347 w 1391"/>
              <a:gd name="T37" fmla="*/ 1207 h 2031"/>
              <a:gd name="T38" fmla="*/ 485 w 1391"/>
              <a:gd name="T39" fmla="*/ 1171 h 2031"/>
              <a:gd name="T40" fmla="*/ 526 w 1391"/>
              <a:gd name="T41" fmla="*/ 1295 h 2031"/>
              <a:gd name="T42" fmla="*/ 394 w 1391"/>
              <a:gd name="T43" fmla="*/ 1305 h 2031"/>
              <a:gd name="T44" fmla="*/ 217 w 1391"/>
              <a:gd name="T45" fmla="*/ 1084 h 2031"/>
              <a:gd name="T46" fmla="*/ 13 w 1391"/>
              <a:gd name="T47" fmla="*/ 926 h 2031"/>
              <a:gd name="T48" fmla="*/ 92 w 1391"/>
              <a:gd name="T49" fmla="*/ 680 h 2031"/>
              <a:gd name="T50" fmla="*/ 114 w 1391"/>
              <a:gd name="T51" fmla="*/ 398 h 2031"/>
              <a:gd name="T52" fmla="*/ 228 w 1391"/>
              <a:gd name="T53" fmla="*/ 246 h 2031"/>
              <a:gd name="T54" fmla="*/ 493 w 1391"/>
              <a:gd name="T55" fmla="*/ 134 h 2031"/>
              <a:gd name="T56" fmla="*/ 532 w 1391"/>
              <a:gd name="T57" fmla="*/ 144 h 2031"/>
              <a:gd name="T58" fmla="*/ 704 w 1391"/>
              <a:gd name="T59" fmla="*/ 0 h 2031"/>
              <a:gd name="T60" fmla="*/ 906 w 1391"/>
              <a:gd name="T61" fmla="*/ 152 h 2031"/>
              <a:gd name="T62" fmla="*/ 1139 w 1391"/>
              <a:gd name="T63" fmla="*/ 156 h 2031"/>
              <a:gd name="T64" fmla="*/ 1205 w 1391"/>
              <a:gd name="T65" fmla="*/ 388 h 2031"/>
              <a:gd name="T66" fmla="*/ 1353 w 1391"/>
              <a:gd name="T67" fmla="*/ 629 h 2031"/>
              <a:gd name="T68" fmla="*/ 1350 w 1391"/>
              <a:gd name="T69" fmla="*/ 819 h 2031"/>
              <a:gd name="T70" fmla="*/ 1195 w 1391"/>
              <a:gd name="T71" fmla="*/ 1056 h 2031"/>
              <a:gd name="T72" fmla="*/ 1032 w 1391"/>
              <a:gd name="T73" fmla="*/ 1322 h 2031"/>
              <a:gd name="T74" fmla="*/ 889 w 1391"/>
              <a:gd name="T75" fmla="*/ 1282 h 2031"/>
              <a:gd name="T76" fmla="*/ 687 w 1391"/>
              <a:gd name="T77" fmla="*/ 1429 h 2031"/>
              <a:gd name="T78" fmla="*/ 693 w 1391"/>
              <a:gd name="T79" fmla="*/ 1097 h 2031"/>
              <a:gd name="T80" fmla="*/ 693 w 1391"/>
              <a:gd name="T81" fmla="*/ 1160 h 2031"/>
              <a:gd name="T82" fmla="*/ 1117 w 1391"/>
              <a:gd name="T83" fmla="*/ 736 h 2031"/>
              <a:gd name="T84" fmla="*/ 693 w 1391"/>
              <a:gd name="T85" fmla="*/ 1040 h 2031"/>
              <a:gd name="T86" fmla="*/ 997 w 1391"/>
              <a:gd name="T87" fmla="*/ 736 h 2031"/>
              <a:gd name="T88" fmla="*/ 951 w 1391"/>
              <a:gd name="T89" fmla="*/ 1392 h 2031"/>
              <a:gd name="T90" fmla="*/ 772 w 1391"/>
              <a:gd name="T91" fmla="*/ 1495 h 2031"/>
              <a:gd name="T92" fmla="*/ 918 w 1391"/>
              <a:gd name="T93" fmla="*/ 1789 h 2031"/>
              <a:gd name="T94" fmla="*/ 1195 w 1391"/>
              <a:gd name="T95" fmla="*/ 1946 h 2031"/>
              <a:gd name="T96" fmla="*/ 504 w 1391"/>
              <a:gd name="T97" fmla="*/ 1413 h 2031"/>
              <a:gd name="T98" fmla="*/ 348 w 1391"/>
              <a:gd name="T99" fmla="*/ 1396 h 2031"/>
              <a:gd name="T100" fmla="*/ 243 w 1391"/>
              <a:gd name="T101" fmla="*/ 1994 h 2031"/>
              <a:gd name="T102" fmla="*/ 644 w 1391"/>
              <a:gd name="T103" fmla="*/ 1968 h 2031"/>
              <a:gd name="T104" fmla="*/ 687 w 1391"/>
              <a:gd name="T105" fmla="*/ 1513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794"/>
                                        </p:tgtEl>
                                        <p:attrNameLst>
                                          <p:attrName>style.visibility</p:attrName>
                                        </p:attrNameLst>
                                      </p:cBhvr>
                                      <p:to>
                                        <p:strVal val="visible"/>
                                      </p:to>
                                    </p:set>
                                    <p:anim calcmode="lin" valueType="num">
                                      <p:cBhvr>
                                        <p:cTn id="7" dur="400" fill="hold"/>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3794"/>
                                        </p:tgtEl>
                                        <p:attrNameLst>
                                          <p:attrName>ppt_y</p:attrName>
                                        </p:attrNameLst>
                                      </p:cBhvr>
                                      <p:tavLst>
                                        <p:tav tm="0">
                                          <p:val>
                                            <p:strVal val="#ppt_y"/>
                                          </p:val>
                                        </p:tav>
                                        <p:tav tm="100000">
                                          <p:val>
                                            <p:strVal val="#ppt_y"/>
                                          </p:val>
                                        </p:tav>
                                      </p:tavLst>
                                    </p:anim>
                                    <p:anim calcmode="lin" valueType="num">
                                      <p:cBhvr>
                                        <p:cTn id="9" dur="400" fill="hold"/>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37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3794"/>
                                        </p:tgtEl>
                                      </p:cBhvr>
                                    </p:animEffect>
                                  </p:childTnLst>
                                </p:cTn>
                              </p:par>
                            </p:childTnLst>
                          </p:cTn>
                        </p:par>
                        <p:par>
                          <p:cTn id="12" fill="hold">
                            <p:stCondLst>
                              <p:cond delay="639"/>
                            </p:stCondLst>
                            <p:childTnLst>
                              <p:par>
                                <p:cTn id="13" presetID="1" presetClass="entr" presetSubtype="0" fill="hold" nodeType="afterEffect">
                                  <p:stCondLst>
                                    <p:cond delay="0"/>
                                  </p:stCondLst>
                                  <p:childTnLst>
                                    <p:set>
                                      <p:cBhvr>
                                        <p:cTn id="14" dur="1" fill="hold">
                                          <p:stCondLst>
                                            <p:cond delay="0"/>
                                          </p:stCondLst>
                                        </p:cTn>
                                        <p:tgtEl>
                                          <p:spTgt spid="33809"/>
                                        </p:tgtEl>
                                        <p:attrNameLst>
                                          <p:attrName>style.visibility</p:attrName>
                                        </p:attrNameLst>
                                      </p:cBhvr>
                                      <p:to>
                                        <p:strVal val="visible"/>
                                      </p:to>
                                    </p:set>
                                  </p:childTnLst>
                                </p:cTn>
                              </p:par>
                              <p:par>
                                <p:cTn id="15" presetID="35" presetClass="path" presetSubtype="0" accel="50000" decel="50000" fill="hold" nodeType="withEffect">
                                  <p:stCondLst>
                                    <p:cond delay="0"/>
                                  </p:stCondLst>
                                  <p:childTnLst>
                                    <p:animMotion origin="layout" path="M 1.94444E-6 4.07031E-7 L 0.39132 0.09806 " pathEditMode="relative" rAng="0" ptsTypes="AA">
                                      <p:cBhvr>
                                        <p:cTn id="16" dur="500" spd="-99900" fill="hold"/>
                                        <p:tgtEl>
                                          <p:spTgt spid="33809"/>
                                        </p:tgtEl>
                                        <p:attrNameLst>
                                          <p:attrName>ppt_x</p:attrName>
                                          <p:attrName>ppt_y</p:attrName>
                                        </p:attrNameLst>
                                      </p:cBhvr>
                                      <p:rCtr x="19600" y="4900"/>
                                    </p:animMotion>
                                  </p:childTnLst>
                                </p:cTn>
                              </p:par>
                              <p:par>
                                <p:cTn id="17" presetID="1" presetClass="entr" presetSubtype="0" fill="hold" nodeType="withEffect">
                                  <p:stCondLst>
                                    <p:cond delay="0"/>
                                  </p:stCondLst>
                                  <p:childTnLst>
                                    <p:set>
                                      <p:cBhvr>
                                        <p:cTn id="18" dur="1" fill="hold">
                                          <p:stCondLst>
                                            <p:cond delay="0"/>
                                          </p:stCondLst>
                                        </p:cTn>
                                        <p:tgtEl>
                                          <p:spTgt spid="33810"/>
                                        </p:tgtEl>
                                        <p:attrNameLst>
                                          <p:attrName>style.visibility</p:attrName>
                                        </p:attrNameLst>
                                      </p:cBhvr>
                                      <p:to>
                                        <p:strVal val="visible"/>
                                      </p:to>
                                    </p:set>
                                  </p:childTnLst>
                                </p:cTn>
                              </p:par>
                              <p:par>
                                <p:cTn id="19" presetID="35" presetClass="path" presetSubtype="0" accel="50000" decel="50000" fill="hold" nodeType="withEffect">
                                  <p:stCondLst>
                                    <p:cond delay="0"/>
                                  </p:stCondLst>
                                  <p:childTnLst>
                                    <p:animMotion origin="layout" path="M -1.94444E-6 -2.22222E-6 L -0.38194 -0.11227 " pathEditMode="relative" rAng="0" ptsTypes="AA">
                                      <p:cBhvr>
                                        <p:cTn id="20" dur="500" spd="-99900" fill="hold"/>
                                        <p:tgtEl>
                                          <p:spTgt spid="33810"/>
                                        </p:tgtEl>
                                        <p:attrNameLst>
                                          <p:attrName>ppt_x</p:attrName>
                                          <p:attrName>ppt_y</p:attrName>
                                        </p:attrNameLst>
                                      </p:cBhvr>
                                      <p:rCtr x="-19000" y="-5500"/>
                                    </p:animMotion>
                                  </p:childTnLst>
                                </p:cTn>
                              </p:par>
                              <p:par>
                                <p:cTn id="21" presetID="10" presetClass="entr" presetSubtype="0" fill="hold" grpId="0" nodeType="withEffect">
                                  <p:stCondLst>
                                    <p:cond delay="0"/>
                                  </p:stCondLst>
                                  <p:childTnLst>
                                    <p:set>
                                      <p:cBhvr>
                                        <p:cTn id="22" dur="1" fill="hold">
                                          <p:stCondLst>
                                            <p:cond delay="0"/>
                                          </p:stCondLst>
                                        </p:cTn>
                                        <p:tgtEl>
                                          <p:spTgt spid="33807"/>
                                        </p:tgtEl>
                                        <p:attrNameLst>
                                          <p:attrName>style.visibility</p:attrName>
                                        </p:attrNameLst>
                                      </p:cBhvr>
                                      <p:to>
                                        <p:strVal val="visible"/>
                                      </p:to>
                                    </p:set>
                                    <p:anim calcmode="lin" valueType="num">
                                      <p:cBhvr>
                                        <p:cTn id="23" dur="500" fill="hold"/>
                                        <p:tgtEl>
                                          <p:spTgt spid="33807"/>
                                        </p:tgtEl>
                                        <p:attrNameLst>
                                          <p:attrName>ppt_w</p:attrName>
                                        </p:attrNameLst>
                                      </p:cBhvr>
                                      <p:tavLst>
                                        <p:tav tm="0">
                                          <p:val>
                                            <p:fltVal val="0"/>
                                          </p:val>
                                        </p:tav>
                                        <p:tav tm="100000">
                                          <p:val>
                                            <p:strVal val="#ppt_w"/>
                                          </p:val>
                                        </p:tav>
                                      </p:tavLst>
                                    </p:anim>
                                    <p:anim calcmode="lin" valueType="num">
                                      <p:cBhvr>
                                        <p:cTn id="24" dur="500" fill="hold"/>
                                        <p:tgtEl>
                                          <p:spTgt spid="33807"/>
                                        </p:tgtEl>
                                        <p:attrNameLst>
                                          <p:attrName>ppt_h</p:attrName>
                                        </p:attrNameLst>
                                      </p:cBhvr>
                                      <p:tavLst>
                                        <p:tav tm="0">
                                          <p:val>
                                            <p:fltVal val="0"/>
                                          </p:val>
                                        </p:tav>
                                        <p:tav tm="100000">
                                          <p:val>
                                            <p:strVal val="#ppt_h"/>
                                          </p:val>
                                        </p:tav>
                                      </p:tavLst>
                                    </p:anim>
                                    <p:animEffect transition="in" filter="fade">
                                      <p:cBhvr>
                                        <p:cTn id="25" dur="500"/>
                                        <p:tgtEl>
                                          <p:spTgt spid="33807"/>
                                        </p:tgtEl>
                                      </p:cBhvr>
                                    </p:animEffect>
                                  </p:childTnLst>
                                </p:cTn>
                              </p:par>
                            </p:childTnLst>
                          </p:cTn>
                        </p:par>
                        <p:par>
                          <p:cTn id="26" fill="hold">
                            <p:stCondLst>
                              <p:cond delay="639"/>
                            </p:stCondLst>
                            <p:childTnLst>
                              <p:par>
                                <p:cTn id="27" presetID="31" presetClass="entr" presetSubtype="0" fill="hold" nodeType="afterEffect">
                                  <p:stCondLst>
                                    <p:cond delay="400"/>
                                  </p:stCondLst>
                                  <p:childTnLst>
                                    <p:set>
                                      <p:cBhvr>
                                        <p:cTn id="28" dur="1" fill="hold">
                                          <p:stCondLst>
                                            <p:cond delay="0"/>
                                          </p:stCondLst>
                                        </p:cTn>
                                        <p:tgtEl>
                                          <p:spTgt spid="33811"/>
                                        </p:tgtEl>
                                        <p:attrNameLst>
                                          <p:attrName>style.visibility</p:attrName>
                                        </p:attrNameLst>
                                      </p:cBhvr>
                                      <p:to>
                                        <p:strVal val="visible"/>
                                      </p:to>
                                    </p:set>
                                    <p:anim calcmode="lin" valueType="num">
                                      <p:cBhvr>
                                        <p:cTn id="29" dur="300" fill="hold"/>
                                        <p:tgtEl>
                                          <p:spTgt spid="33811"/>
                                        </p:tgtEl>
                                        <p:attrNameLst>
                                          <p:attrName>ppt_w</p:attrName>
                                        </p:attrNameLst>
                                      </p:cBhvr>
                                      <p:tavLst>
                                        <p:tav tm="0">
                                          <p:val>
                                            <p:fltVal val="0"/>
                                          </p:val>
                                        </p:tav>
                                        <p:tav tm="100000">
                                          <p:val>
                                            <p:strVal val="#ppt_w"/>
                                          </p:val>
                                        </p:tav>
                                      </p:tavLst>
                                    </p:anim>
                                    <p:anim calcmode="lin" valueType="num">
                                      <p:cBhvr>
                                        <p:cTn id="30" dur="300" fill="hold"/>
                                        <p:tgtEl>
                                          <p:spTgt spid="33811"/>
                                        </p:tgtEl>
                                        <p:attrNameLst>
                                          <p:attrName>ppt_h</p:attrName>
                                        </p:attrNameLst>
                                      </p:cBhvr>
                                      <p:tavLst>
                                        <p:tav tm="0">
                                          <p:val>
                                            <p:fltVal val="0"/>
                                          </p:val>
                                        </p:tav>
                                        <p:tav tm="100000">
                                          <p:val>
                                            <p:strVal val="#ppt_h"/>
                                          </p:val>
                                        </p:tav>
                                      </p:tavLst>
                                    </p:anim>
                                    <p:anim calcmode="lin" valueType="num">
                                      <p:cBhvr>
                                        <p:cTn id="31" dur="300" fill="hold"/>
                                        <p:tgtEl>
                                          <p:spTgt spid="33811"/>
                                        </p:tgtEl>
                                        <p:attrNameLst>
                                          <p:attrName>style.rotation</p:attrName>
                                        </p:attrNameLst>
                                      </p:cBhvr>
                                      <p:tavLst>
                                        <p:tav tm="0">
                                          <p:val>
                                            <p:fltVal val="90"/>
                                          </p:val>
                                        </p:tav>
                                        <p:tav tm="100000">
                                          <p:val>
                                            <p:fltVal val="0"/>
                                          </p:val>
                                        </p:tav>
                                      </p:tavLst>
                                    </p:anim>
                                    <p:animEffect transition="in" filter="fade">
                                      <p:cBhvr>
                                        <p:cTn id="32" dur="300"/>
                                        <p:tgtEl>
                                          <p:spTgt spid="33811"/>
                                        </p:tgtEl>
                                      </p:cBhvr>
                                    </p:animEffect>
                                  </p:childTnLst>
                                </p:cTn>
                              </p:par>
                            </p:childTnLst>
                          </p:cTn>
                        </p:par>
                        <p:par>
                          <p:cTn id="33" fill="hold">
                            <p:stCondLst>
                              <p:cond delay="1539"/>
                            </p:stCondLst>
                            <p:childTnLst>
                              <p:par>
                                <p:cTn id="34" presetID="22" presetClass="entr" presetSubtype="1" fill="hold" nodeType="afterEffect">
                                  <p:stCondLst>
                                    <p:cond delay="0"/>
                                  </p:stCondLst>
                                  <p:childTnLst>
                                    <p:set>
                                      <p:cBhvr>
                                        <p:cTn id="35" dur="1" fill="hold">
                                          <p:stCondLst>
                                            <p:cond delay="0"/>
                                          </p:stCondLst>
                                        </p:cTn>
                                        <p:tgtEl>
                                          <p:spTgt spid="33808">
                                            <p:txEl>
                                              <p:pRg st="0" end="0"/>
                                            </p:txEl>
                                          </p:spTgt>
                                        </p:tgtEl>
                                        <p:attrNameLst>
                                          <p:attrName>style.visibility</p:attrName>
                                        </p:attrNameLst>
                                      </p:cBhvr>
                                      <p:to>
                                        <p:strVal val="visible"/>
                                      </p:to>
                                    </p:set>
                                    <p:animEffect transition="in" filter="wipe(up)">
                                      <p:cBhvr>
                                        <p:cTn id="36" dur="500"/>
                                        <p:tgtEl>
                                          <p:spTgt spid="33808">
                                            <p:txEl>
                                              <p:pRg st="0" end="0"/>
                                            </p:txEl>
                                          </p:spTgt>
                                        </p:tgtEl>
                                      </p:cBhvr>
                                    </p:animEffect>
                                  </p:childTnLst>
                                </p:cTn>
                              </p:par>
                            </p:childTnLst>
                          </p:cTn>
                        </p:par>
                        <p:par>
                          <p:cTn id="37" fill="hold">
                            <p:stCondLst>
                              <p:cond delay="2039"/>
                            </p:stCondLst>
                            <p:childTnLst>
                              <p:par>
                                <p:cTn id="38" presetID="22" presetClass="entr" presetSubtype="1" fill="hold" nodeType="afterEffect">
                                  <p:stCondLst>
                                    <p:cond delay="0"/>
                                  </p:stCondLst>
                                  <p:childTnLst>
                                    <p:set>
                                      <p:cBhvr>
                                        <p:cTn id="39" dur="1" fill="hold">
                                          <p:stCondLst>
                                            <p:cond delay="0"/>
                                          </p:stCondLst>
                                        </p:cTn>
                                        <p:tgtEl>
                                          <p:spTgt spid="33808">
                                            <p:txEl>
                                              <p:pRg st="1" end="1"/>
                                            </p:txEl>
                                          </p:spTgt>
                                        </p:tgtEl>
                                        <p:attrNameLst>
                                          <p:attrName>style.visibility</p:attrName>
                                        </p:attrNameLst>
                                      </p:cBhvr>
                                      <p:to>
                                        <p:strVal val="visible"/>
                                      </p:to>
                                    </p:set>
                                    <p:animEffect transition="in" filter="wipe(up)">
                                      <p:cBhvr>
                                        <p:cTn id="40" dur="500"/>
                                        <p:tgtEl>
                                          <p:spTgt spid="33808">
                                            <p:txEl>
                                              <p:pRg st="1" end="1"/>
                                            </p:txEl>
                                          </p:spTgt>
                                        </p:tgtEl>
                                      </p:cBhvr>
                                    </p:animEffect>
                                  </p:childTnLst>
                                </p:cTn>
                              </p:par>
                            </p:childTnLst>
                          </p:cTn>
                        </p:par>
                        <p:par>
                          <p:cTn id="41" fill="hold">
                            <p:stCondLst>
                              <p:cond delay="2539"/>
                            </p:stCondLst>
                            <p:childTnLst>
                              <p:par>
                                <p:cTn id="42" presetID="52" presetClass="entr" presetSubtype="0" fill="hold" grpId="0" nodeType="afterEffect">
                                  <p:stCondLst>
                                    <p:cond delay="0"/>
                                  </p:stCondLst>
                                  <p:childTnLst>
                                    <p:set>
                                      <p:cBhvr>
                                        <p:cTn id="43" dur="1" fill="hold">
                                          <p:stCondLst>
                                            <p:cond delay="0"/>
                                          </p:stCondLst>
                                        </p:cTn>
                                        <p:tgtEl>
                                          <p:spTgt spid="33797"/>
                                        </p:tgtEl>
                                        <p:attrNameLst>
                                          <p:attrName>style.visibility</p:attrName>
                                        </p:attrNameLst>
                                      </p:cBhvr>
                                      <p:to>
                                        <p:strVal val="visible"/>
                                      </p:to>
                                    </p:set>
                                    <p:animScale>
                                      <p:cBhvr>
                                        <p:cTn id="44" dur="1000" decel="50000" fill="hold">
                                          <p:stCondLst>
                                            <p:cond delay="0"/>
                                          </p:stCondLst>
                                        </p:cTn>
                                        <p:tgtEl>
                                          <p:spTgt spid="337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33797"/>
                                        </p:tgtEl>
                                        <p:attrNameLst>
                                          <p:attrName>ppt_x</p:attrName>
                                          <p:attrName>ppt_y</p:attrName>
                                        </p:attrNameLst>
                                      </p:cBhvr>
                                      <p:rCtr x="0" y="0"/>
                                    </p:animMotion>
                                    <p:animEffect transition="in" filter="fade">
                                      <p:cBhvr>
                                        <p:cTn id="46" dur="1000"/>
                                        <p:tgtEl>
                                          <p:spTgt spid="33797"/>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33798"/>
                                        </p:tgtEl>
                                        <p:attrNameLst>
                                          <p:attrName>style.visibility</p:attrName>
                                        </p:attrNameLst>
                                      </p:cBhvr>
                                      <p:to>
                                        <p:strVal val="visible"/>
                                      </p:to>
                                    </p:set>
                                    <p:animScale>
                                      <p:cBhvr>
                                        <p:cTn id="49" dur="1000" decel="50000" fill="hold">
                                          <p:stCondLst>
                                            <p:cond delay="0"/>
                                          </p:stCondLst>
                                        </p:cTn>
                                        <p:tgtEl>
                                          <p:spTgt spid="337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0" dur="1000" decel="50000" fill="hold">
                                          <p:stCondLst>
                                            <p:cond delay="0"/>
                                          </p:stCondLst>
                                        </p:cTn>
                                        <p:tgtEl>
                                          <p:spTgt spid="33798"/>
                                        </p:tgtEl>
                                        <p:attrNameLst>
                                          <p:attrName>ppt_x</p:attrName>
                                          <p:attrName>ppt_y</p:attrName>
                                        </p:attrNameLst>
                                      </p:cBhvr>
                                      <p:rCtr x="0" y="0"/>
                                    </p:animMotion>
                                    <p:animEffect transition="in" filter="fade">
                                      <p:cBhvr>
                                        <p:cTn id="51" dur="1000"/>
                                        <p:tgtEl>
                                          <p:spTgt spid="33798"/>
                                        </p:tgtEl>
                                      </p:cBhvr>
                                    </p:animEffect>
                                  </p:childTnLst>
                                </p:cTn>
                              </p:par>
                            </p:childTnLst>
                          </p:cTn>
                        </p:par>
                        <p:par>
                          <p:cTn id="52" fill="hold">
                            <p:stCondLst>
                              <p:cond delay="3539"/>
                            </p:stCondLst>
                            <p:childTnLst>
                              <p:par>
                                <p:cTn id="53" presetID="16" presetClass="entr" presetSubtype="42" fill="hold" nodeType="afterEffect">
                                  <p:stCondLst>
                                    <p:cond delay="0"/>
                                  </p:stCondLst>
                                  <p:childTnLst>
                                    <p:set>
                                      <p:cBhvr>
                                        <p:cTn id="54" dur="1" fill="hold">
                                          <p:stCondLst>
                                            <p:cond delay="0"/>
                                          </p:stCondLst>
                                        </p:cTn>
                                        <p:tgtEl>
                                          <p:spTgt spid="33796"/>
                                        </p:tgtEl>
                                        <p:attrNameLst>
                                          <p:attrName>style.visibility</p:attrName>
                                        </p:attrNameLst>
                                      </p:cBhvr>
                                      <p:to>
                                        <p:strVal val="visible"/>
                                      </p:to>
                                    </p:set>
                                    <p:animEffect transition="in" filter="barn(outHorizontal)">
                                      <p:cBhvr>
                                        <p:cTn id="55" dur="500"/>
                                        <p:tgtEl>
                                          <p:spTgt spid="33796"/>
                                        </p:tgtEl>
                                      </p:cBhvr>
                                    </p:animEffect>
                                  </p:childTnLst>
                                </p:cTn>
                              </p:par>
                            </p:childTnLst>
                          </p:cTn>
                        </p:par>
                        <p:par>
                          <p:cTn id="56" fill="hold">
                            <p:stCondLst>
                              <p:cond delay="4039"/>
                            </p:stCondLst>
                            <p:childTnLst>
                              <p:par>
                                <p:cTn id="57" presetID="22" presetClass="entr" presetSubtype="8" fill="hold" nodeType="afterEffect">
                                  <p:stCondLst>
                                    <p:cond delay="0"/>
                                  </p:stCondLst>
                                  <p:childTnLst>
                                    <p:set>
                                      <p:cBhvr>
                                        <p:cTn id="58" dur="1" fill="hold">
                                          <p:stCondLst>
                                            <p:cond delay="0"/>
                                          </p:stCondLst>
                                        </p:cTn>
                                        <p:tgtEl>
                                          <p:spTgt spid="33799"/>
                                        </p:tgtEl>
                                        <p:attrNameLst>
                                          <p:attrName>style.visibility</p:attrName>
                                        </p:attrNameLst>
                                      </p:cBhvr>
                                      <p:to>
                                        <p:strVal val="visible"/>
                                      </p:to>
                                    </p:set>
                                    <p:animEffect transition="in" filter="wipe(left)">
                                      <p:cBhvr>
                                        <p:cTn id="59" dur="500"/>
                                        <p:tgtEl>
                                          <p:spTgt spid="3379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3800"/>
                                        </p:tgtEl>
                                        <p:attrNameLst>
                                          <p:attrName>style.visibility</p:attrName>
                                        </p:attrNameLst>
                                      </p:cBhvr>
                                      <p:to>
                                        <p:strVal val="visible"/>
                                      </p:to>
                                    </p:set>
                                    <p:animEffect transition="in" filter="wipe(left)">
                                      <p:cBhvr>
                                        <p:cTn id="62" dur="500"/>
                                        <p:tgtEl>
                                          <p:spTgt spid="33800"/>
                                        </p:tgtEl>
                                      </p:cBhvr>
                                    </p:animEffect>
                                  </p:childTnLst>
                                </p:cTn>
                              </p:par>
                              <p:par>
                                <p:cTn id="63" presetID="22" presetClass="entr" presetSubtype="8" fill="hold" nodeType="withEffect">
                                  <p:stCondLst>
                                    <p:cond delay="0"/>
                                  </p:stCondLst>
                                  <p:childTnLst>
                                    <p:set>
                                      <p:cBhvr>
                                        <p:cTn id="64" dur="1" fill="hold">
                                          <p:stCondLst>
                                            <p:cond delay="0"/>
                                          </p:stCondLst>
                                        </p:cTn>
                                        <p:tgtEl>
                                          <p:spTgt spid="33801"/>
                                        </p:tgtEl>
                                        <p:attrNameLst>
                                          <p:attrName>style.visibility</p:attrName>
                                        </p:attrNameLst>
                                      </p:cBhvr>
                                      <p:to>
                                        <p:strVal val="visible"/>
                                      </p:to>
                                    </p:set>
                                    <p:animEffect transition="in" filter="wipe(left)">
                                      <p:cBhvr>
                                        <p:cTn id="65" dur="500"/>
                                        <p:tgtEl>
                                          <p:spTgt spid="3380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3802"/>
                                        </p:tgtEl>
                                        <p:attrNameLst>
                                          <p:attrName>style.visibility</p:attrName>
                                        </p:attrNameLst>
                                      </p:cBhvr>
                                      <p:to>
                                        <p:strVal val="visible"/>
                                      </p:to>
                                    </p:set>
                                    <p:animEffect transition="in" filter="wipe(left)">
                                      <p:cBhvr>
                                        <p:cTn id="68" dur="500"/>
                                        <p:tgtEl>
                                          <p:spTgt spid="33802"/>
                                        </p:tgtEl>
                                      </p:cBhvr>
                                    </p:animEffect>
                                  </p:childTnLst>
                                </p:cTn>
                              </p:par>
                              <p:par>
                                <p:cTn id="69" presetID="22" presetClass="entr" presetSubtype="8" fill="hold" nodeType="withEffect">
                                  <p:stCondLst>
                                    <p:cond delay="300"/>
                                  </p:stCondLst>
                                  <p:childTnLst>
                                    <p:set>
                                      <p:cBhvr>
                                        <p:cTn id="70" dur="1" fill="hold">
                                          <p:stCondLst>
                                            <p:cond delay="0"/>
                                          </p:stCondLst>
                                        </p:cTn>
                                        <p:tgtEl>
                                          <p:spTgt spid="33803"/>
                                        </p:tgtEl>
                                        <p:attrNameLst>
                                          <p:attrName>style.visibility</p:attrName>
                                        </p:attrNameLst>
                                      </p:cBhvr>
                                      <p:to>
                                        <p:strVal val="visible"/>
                                      </p:to>
                                    </p:set>
                                    <p:animEffect transition="in" filter="wipe(left)">
                                      <p:cBhvr>
                                        <p:cTn id="71" dur="500"/>
                                        <p:tgtEl>
                                          <p:spTgt spid="33803"/>
                                        </p:tgtEl>
                                      </p:cBhvr>
                                    </p:animEffect>
                                  </p:childTnLst>
                                </p:cTn>
                              </p:par>
                              <p:par>
                                <p:cTn id="72" presetID="22" presetClass="entr" presetSubtype="8" fill="hold" grpId="0" nodeType="withEffect">
                                  <p:stCondLst>
                                    <p:cond delay="300"/>
                                  </p:stCondLst>
                                  <p:childTnLst>
                                    <p:set>
                                      <p:cBhvr>
                                        <p:cTn id="73" dur="1" fill="hold">
                                          <p:stCondLst>
                                            <p:cond delay="0"/>
                                          </p:stCondLst>
                                        </p:cTn>
                                        <p:tgtEl>
                                          <p:spTgt spid="33804"/>
                                        </p:tgtEl>
                                        <p:attrNameLst>
                                          <p:attrName>style.visibility</p:attrName>
                                        </p:attrNameLst>
                                      </p:cBhvr>
                                      <p:to>
                                        <p:strVal val="visible"/>
                                      </p:to>
                                    </p:set>
                                    <p:animEffect transition="in" filter="wipe(left)">
                                      <p:cBhvr>
                                        <p:cTn id="74" dur="500"/>
                                        <p:tgtEl>
                                          <p:spTgt spid="33804"/>
                                        </p:tgtEl>
                                      </p:cBhvr>
                                    </p:animEffect>
                                  </p:childTnLst>
                                </p:cTn>
                              </p:par>
                              <p:par>
                                <p:cTn id="75" presetID="22" presetClass="entr" presetSubtype="8" fill="hold" nodeType="withEffect">
                                  <p:stCondLst>
                                    <p:cond delay="400"/>
                                  </p:stCondLst>
                                  <p:childTnLst>
                                    <p:set>
                                      <p:cBhvr>
                                        <p:cTn id="76" dur="1" fill="hold">
                                          <p:stCondLst>
                                            <p:cond delay="0"/>
                                          </p:stCondLst>
                                        </p:cTn>
                                        <p:tgtEl>
                                          <p:spTgt spid="33805"/>
                                        </p:tgtEl>
                                        <p:attrNameLst>
                                          <p:attrName>style.visibility</p:attrName>
                                        </p:attrNameLst>
                                      </p:cBhvr>
                                      <p:to>
                                        <p:strVal val="visible"/>
                                      </p:to>
                                    </p:set>
                                    <p:animEffect transition="in" filter="wipe(left)">
                                      <p:cBhvr>
                                        <p:cTn id="77" dur="500"/>
                                        <p:tgtEl>
                                          <p:spTgt spid="33805"/>
                                        </p:tgtEl>
                                      </p:cBhvr>
                                    </p:animEffect>
                                  </p:childTnLst>
                                </p:cTn>
                              </p:par>
                              <p:par>
                                <p:cTn id="78" presetID="22" presetClass="entr" presetSubtype="8" fill="hold" grpId="0" nodeType="withEffect">
                                  <p:stCondLst>
                                    <p:cond delay="400"/>
                                  </p:stCondLst>
                                  <p:childTnLst>
                                    <p:set>
                                      <p:cBhvr>
                                        <p:cTn id="79" dur="1" fill="hold">
                                          <p:stCondLst>
                                            <p:cond delay="0"/>
                                          </p:stCondLst>
                                        </p:cTn>
                                        <p:tgtEl>
                                          <p:spTgt spid="33806"/>
                                        </p:tgtEl>
                                        <p:attrNameLst>
                                          <p:attrName>style.visibility</p:attrName>
                                        </p:attrNameLst>
                                      </p:cBhvr>
                                      <p:to>
                                        <p:strVal val="visible"/>
                                      </p:to>
                                    </p:set>
                                    <p:animEffect transition="in" filter="wipe(left)">
                                      <p:cBhvr>
                                        <p:cTn id="80" dur="5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7" grpId="0" bldLvl="0" animBg="1"/>
      <p:bldP spid="33798" grpId="0"/>
      <p:bldP spid="33800" grpId="0"/>
      <p:bldP spid="33802" grpId="0"/>
      <p:bldP spid="33804" grpId="0"/>
      <p:bldP spid="33806" grpId="0"/>
      <p:bldP spid="33807"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1"/>
          <p:cNvSpPr txBox="1">
            <a:spLocks noChangeArrowheads="1"/>
          </p:cNvSpPr>
          <p:nvPr/>
        </p:nvSpPr>
        <p:spPr bwMode="auto">
          <a:xfrm>
            <a:off x="2854327" y="87315"/>
            <a:ext cx="2488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5.4</a:t>
            </a:r>
            <a:r>
              <a:rPr lang="zh-CN" altLang="en-US" sz="2800">
                <a:solidFill>
                  <a:schemeClr val="accent2"/>
                </a:solidFill>
                <a:latin typeface="微软雅黑" panose="020B0503020204020204" pitchFamily="34" charset="-122"/>
                <a:ea typeface="微软雅黑" panose="020B0503020204020204" pitchFamily="34" charset="-122"/>
              </a:rPr>
              <a:t>亮点与不足</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5</a:t>
            </a:r>
            <a:endParaRPr lang="zh-CN" altLang="en-US">
              <a:solidFill>
                <a:schemeClr val="accent2"/>
              </a:solidFill>
            </a:endParaRPr>
          </a:p>
        </p:txBody>
      </p:sp>
      <p:sp>
        <p:nvSpPr>
          <p:cNvPr id="34820" name="燕尾形 3"/>
          <p:cNvSpPr>
            <a:spLocks noChangeArrowheads="1"/>
          </p:cNvSpPr>
          <p:nvPr/>
        </p:nvSpPr>
        <p:spPr bwMode="auto">
          <a:xfrm rot="16200000">
            <a:off x="2028830" y="4279901"/>
            <a:ext cx="1008063" cy="1223963"/>
          </a:xfrm>
          <a:prstGeom prst="chevron">
            <a:avLst>
              <a:gd name="adj" fmla="val 23856"/>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solidFill>
                <a:srgbClr val="C4261D"/>
              </a:solidFill>
            </a:endParaRPr>
          </a:p>
        </p:txBody>
      </p:sp>
      <p:sp>
        <p:nvSpPr>
          <p:cNvPr id="34821" name="燕尾形 4"/>
          <p:cNvSpPr>
            <a:spLocks noChangeArrowheads="1"/>
          </p:cNvSpPr>
          <p:nvPr/>
        </p:nvSpPr>
        <p:spPr bwMode="auto">
          <a:xfrm rot="16200000">
            <a:off x="2028830" y="2889253"/>
            <a:ext cx="1008063" cy="1223963"/>
          </a:xfrm>
          <a:prstGeom prst="chevron">
            <a:avLst>
              <a:gd name="adj" fmla="val 23856"/>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solidFill>
                <a:srgbClr val="C4261D"/>
              </a:solidFill>
            </a:endParaRPr>
          </a:p>
        </p:txBody>
      </p:sp>
      <p:sp>
        <p:nvSpPr>
          <p:cNvPr id="34822" name="燕尾形 5"/>
          <p:cNvSpPr>
            <a:spLocks noChangeArrowheads="1"/>
          </p:cNvSpPr>
          <p:nvPr/>
        </p:nvSpPr>
        <p:spPr bwMode="auto">
          <a:xfrm rot="16200000">
            <a:off x="2028830" y="1479552"/>
            <a:ext cx="1008063" cy="1223963"/>
          </a:xfrm>
          <a:prstGeom prst="chevron">
            <a:avLst>
              <a:gd name="adj" fmla="val 23856"/>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solidFill>
                <a:srgbClr val="C4261D"/>
              </a:solidFill>
            </a:endParaRPr>
          </a:p>
        </p:txBody>
      </p:sp>
      <p:sp>
        <p:nvSpPr>
          <p:cNvPr id="34823" name="燕尾形 6"/>
          <p:cNvSpPr>
            <a:spLocks noChangeArrowheads="1"/>
          </p:cNvSpPr>
          <p:nvPr/>
        </p:nvSpPr>
        <p:spPr bwMode="auto">
          <a:xfrm rot="5400000" flipV="1">
            <a:off x="6492881" y="3033713"/>
            <a:ext cx="1008063" cy="1223963"/>
          </a:xfrm>
          <a:prstGeom prst="chevron">
            <a:avLst>
              <a:gd name="adj" fmla="val 23856"/>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solidFill>
                <a:srgbClr val="C4261D"/>
              </a:solidFill>
            </a:endParaRPr>
          </a:p>
        </p:txBody>
      </p:sp>
      <p:sp>
        <p:nvSpPr>
          <p:cNvPr id="34824" name="燕尾形 7"/>
          <p:cNvSpPr>
            <a:spLocks noChangeArrowheads="1"/>
          </p:cNvSpPr>
          <p:nvPr/>
        </p:nvSpPr>
        <p:spPr bwMode="auto">
          <a:xfrm rot="5400000" flipV="1">
            <a:off x="6492881" y="1387477"/>
            <a:ext cx="1008063" cy="1223963"/>
          </a:xfrm>
          <a:prstGeom prst="chevron">
            <a:avLst>
              <a:gd name="adj" fmla="val 23856"/>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solidFill>
                <a:srgbClr val="C4261D"/>
              </a:solidFill>
            </a:endParaRPr>
          </a:p>
        </p:txBody>
      </p:sp>
      <p:sp>
        <p:nvSpPr>
          <p:cNvPr id="34825" name="TextBox 8"/>
          <p:cNvSpPr txBox="1">
            <a:spLocks noChangeArrowheads="1"/>
          </p:cNvSpPr>
          <p:nvPr/>
        </p:nvSpPr>
        <p:spPr bwMode="auto">
          <a:xfrm>
            <a:off x="2092703" y="1731965"/>
            <a:ext cx="877147"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pPr algn="ctr"/>
            <a:r>
              <a:rPr lang="zh-CN" altLang="en-US">
                <a:solidFill>
                  <a:srgbClr val="F8F8F8"/>
                </a:solidFill>
                <a:latin typeface="微软雅黑" panose="020B0503020204020204" pitchFamily="34" charset="-122"/>
                <a:ea typeface="微软雅黑" panose="020B0503020204020204" pitchFamily="34" charset="-122"/>
              </a:rPr>
              <a:t>正面</a:t>
            </a:r>
            <a:endParaRPr lang="en-US" altLang="zh-CN">
              <a:solidFill>
                <a:srgbClr val="F8F8F8"/>
              </a:solidFill>
              <a:latin typeface="微软雅黑" panose="020B0503020204020204" pitchFamily="34" charset="-122"/>
              <a:ea typeface="微软雅黑" panose="020B0503020204020204" pitchFamily="34" charset="-122"/>
            </a:endParaRPr>
          </a:p>
          <a:p>
            <a:pPr algn="ctr"/>
            <a:r>
              <a:rPr lang="zh-CN" altLang="en-US">
                <a:solidFill>
                  <a:srgbClr val="F8F8F8"/>
                </a:solidFill>
                <a:latin typeface="微软雅黑" panose="020B0503020204020204" pitchFamily="34" charset="-122"/>
                <a:ea typeface="微软雅黑" panose="020B0503020204020204" pitchFamily="34" charset="-122"/>
              </a:rPr>
              <a:t>观点一</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4826" name="TextBox 9"/>
          <p:cNvSpPr txBox="1">
            <a:spLocks noChangeArrowheads="1"/>
          </p:cNvSpPr>
          <p:nvPr/>
        </p:nvSpPr>
        <p:spPr bwMode="auto">
          <a:xfrm>
            <a:off x="3287712" y="1819275"/>
            <a:ext cx="2736851"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sz="1600">
                <a:solidFill>
                  <a:srgbClr val="080808"/>
                </a:solidFill>
                <a:latin typeface="微软雅黑" panose="020B0503020204020204" pitchFamily="34" charset="-122"/>
                <a:ea typeface="微软雅黑" panose="020B0503020204020204" pitchFamily="34" charset="-122"/>
              </a:rPr>
              <a:t>这里输入段落文本这里输入段落文本这里输入段落文本这里输入段落文本</a:t>
            </a:r>
            <a:endParaRPr lang="zh-CN" altLang="en-US" sz="1600">
              <a:solidFill>
                <a:srgbClr val="080808"/>
              </a:solidFill>
              <a:latin typeface="微软雅黑" panose="020B0503020204020204" pitchFamily="34" charset="-122"/>
              <a:ea typeface="微软雅黑" panose="020B0503020204020204" pitchFamily="34" charset="-122"/>
            </a:endParaRPr>
          </a:p>
        </p:txBody>
      </p:sp>
      <p:sp>
        <p:nvSpPr>
          <p:cNvPr id="34827" name="TextBox 10"/>
          <p:cNvSpPr txBox="1">
            <a:spLocks noChangeArrowheads="1"/>
          </p:cNvSpPr>
          <p:nvPr/>
        </p:nvSpPr>
        <p:spPr bwMode="auto">
          <a:xfrm>
            <a:off x="2092703" y="3182941"/>
            <a:ext cx="877147"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pPr algn="ctr"/>
            <a:r>
              <a:rPr lang="zh-CN" altLang="en-US">
                <a:solidFill>
                  <a:srgbClr val="F8F8F8"/>
                </a:solidFill>
                <a:latin typeface="微软雅黑" panose="020B0503020204020204" pitchFamily="34" charset="-122"/>
                <a:ea typeface="微软雅黑" panose="020B0503020204020204" pitchFamily="34" charset="-122"/>
              </a:rPr>
              <a:t>正面</a:t>
            </a:r>
            <a:endParaRPr lang="en-US" altLang="zh-CN">
              <a:solidFill>
                <a:srgbClr val="F8F8F8"/>
              </a:solidFill>
              <a:latin typeface="微软雅黑" panose="020B0503020204020204" pitchFamily="34" charset="-122"/>
              <a:ea typeface="微软雅黑" panose="020B0503020204020204" pitchFamily="34" charset="-122"/>
            </a:endParaRPr>
          </a:p>
          <a:p>
            <a:pPr algn="ctr"/>
            <a:r>
              <a:rPr lang="zh-CN" altLang="en-US">
                <a:solidFill>
                  <a:srgbClr val="F8F8F8"/>
                </a:solidFill>
                <a:latin typeface="微软雅黑" panose="020B0503020204020204" pitchFamily="34" charset="-122"/>
                <a:ea typeface="微软雅黑" panose="020B0503020204020204" pitchFamily="34" charset="-122"/>
              </a:rPr>
              <a:t>观点二</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4828" name="TextBox 11"/>
          <p:cNvSpPr txBox="1">
            <a:spLocks noChangeArrowheads="1"/>
          </p:cNvSpPr>
          <p:nvPr/>
        </p:nvSpPr>
        <p:spPr bwMode="auto">
          <a:xfrm>
            <a:off x="3287712" y="3270251"/>
            <a:ext cx="2736851"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sz="1600">
                <a:solidFill>
                  <a:srgbClr val="080808"/>
                </a:solidFill>
                <a:latin typeface="微软雅黑" panose="020B0503020204020204" pitchFamily="34" charset="-122"/>
                <a:ea typeface="微软雅黑" panose="020B0503020204020204" pitchFamily="34" charset="-122"/>
              </a:rPr>
              <a:t>这里输入段落文本这里输入段落文本这里输入段落文本这里输入段落文本</a:t>
            </a:r>
            <a:endParaRPr lang="zh-CN" altLang="en-US" sz="1600">
              <a:solidFill>
                <a:srgbClr val="080808"/>
              </a:solidFill>
              <a:latin typeface="微软雅黑" panose="020B0503020204020204" pitchFamily="34" charset="-122"/>
              <a:ea typeface="微软雅黑" panose="020B0503020204020204" pitchFamily="34" charset="-122"/>
            </a:endParaRPr>
          </a:p>
        </p:txBody>
      </p:sp>
      <p:sp>
        <p:nvSpPr>
          <p:cNvPr id="34829" name="TextBox 12"/>
          <p:cNvSpPr txBox="1">
            <a:spLocks noChangeArrowheads="1"/>
          </p:cNvSpPr>
          <p:nvPr/>
        </p:nvSpPr>
        <p:spPr bwMode="auto">
          <a:xfrm>
            <a:off x="2092703" y="4552953"/>
            <a:ext cx="877147"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pPr algn="ctr"/>
            <a:r>
              <a:rPr lang="zh-CN" altLang="en-US">
                <a:solidFill>
                  <a:srgbClr val="F8F8F8"/>
                </a:solidFill>
                <a:latin typeface="微软雅黑" panose="020B0503020204020204" pitchFamily="34" charset="-122"/>
                <a:ea typeface="微软雅黑" panose="020B0503020204020204" pitchFamily="34" charset="-122"/>
              </a:rPr>
              <a:t>正面</a:t>
            </a:r>
            <a:endParaRPr lang="en-US" altLang="zh-CN">
              <a:solidFill>
                <a:srgbClr val="F8F8F8"/>
              </a:solidFill>
              <a:latin typeface="微软雅黑" panose="020B0503020204020204" pitchFamily="34" charset="-122"/>
              <a:ea typeface="微软雅黑" panose="020B0503020204020204" pitchFamily="34" charset="-122"/>
            </a:endParaRPr>
          </a:p>
          <a:p>
            <a:pPr algn="ctr"/>
            <a:r>
              <a:rPr lang="zh-CN" altLang="en-US">
                <a:solidFill>
                  <a:srgbClr val="F8F8F8"/>
                </a:solidFill>
                <a:latin typeface="微软雅黑" panose="020B0503020204020204" pitchFamily="34" charset="-122"/>
                <a:ea typeface="微软雅黑" panose="020B0503020204020204" pitchFamily="34" charset="-122"/>
              </a:rPr>
              <a:t>观点三</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4830" name="TextBox 13"/>
          <p:cNvSpPr txBox="1">
            <a:spLocks noChangeArrowheads="1"/>
          </p:cNvSpPr>
          <p:nvPr/>
        </p:nvSpPr>
        <p:spPr bwMode="auto">
          <a:xfrm>
            <a:off x="3287712" y="4640265"/>
            <a:ext cx="2736851"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sz="1600">
                <a:solidFill>
                  <a:srgbClr val="080808"/>
                </a:solidFill>
                <a:latin typeface="微软雅黑" panose="020B0503020204020204" pitchFamily="34" charset="-122"/>
                <a:ea typeface="微软雅黑" panose="020B0503020204020204" pitchFamily="34" charset="-122"/>
              </a:rPr>
              <a:t>这里输入段落文本这里输入段落文本这里输入段落文本这里输入段落文本</a:t>
            </a:r>
            <a:endParaRPr lang="zh-CN" altLang="en-US" sz="1600">
              <a:solidFill>
                <a:srgbClr val="080808"/>
              </a:solidFill>
              <a:latin typeface="微软雅黑" panose="020B0503020204020204" pitchFamily="34" charset="-122"/>
              <a:ea typeface="微软雅黑" panose="020B0503020204020204" pitchFamily="34" charset="-122"/>
            </a:endParaRPr>
          </a:p>
        </p:txBody>
      </p:sp>
      <p:sp>
        <p:nvSpPr>
          <p:cNvPr id="34831" name="TextBox 14"/>
          <p:cNvSpPr txBox="1">
            <a:spLocks noChangeArrowheads="1"/>
          </p:cNvSpPr>
          <p:nvPr/>
        </p:nvSpPr>
        <p:spPr bwMode="auto">
          <a:xfrm>
            <a:off x="6571040" y="1728789"/>
            <a:ext cx="877147"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pPr algn="ctr"/>
            <a:r>
              <a:rPr lang="zh-CN" altLang="en-US">
                <a:solidFill>
                  <a:srgbClr val="F8F8F8"/>
                </a:solidFill>
                <a:latin typeface="微软雅黑" panose="020B0503020204020204" pitchFamily="34" charset="-122"/>
                <a:ea typeface="微软雅黑" panose="020B0503020204020204" pitchFamily="34" charset="-122"/>
              </a:rPr>
              <a:t>负面</a:t>
            </a:r>
            <a:endParaRPr lang="en-US" altLang="zh-CN">
              <a:solidFill>
                <a:srgbClr val="F8F8F8"/>
              </a:solidFill>
              <a:latin typeface="微软雅黑" panose="020B0503020204020204" pitchFamily="34" charset="-122"/>
              <a:ea typeface="微软雅黑" panose="020B0503020204020204" pitchFamily="34" charset="-122"/>
            </a:endParaRPr>
          </a:p>
          <a:p>
            <a:pPr algn="ctr"/>
            <a:r>
              <a:rPr lang="zh-CN" altLang="en-US">
                <a:solidFill>
                  <a:srgbClr val="F8F8F8"/>
                </a:solidFill>
                <a:latin typeface="微软雅黑" panose="020B0503020204020204" pitchFamily="34" charset="-122"/>
                <a:ea typeface="微软雅黑" panose="020B0503020204020204" pitchFamily="34" charset="-122"/>
              </a:rPr>
              <a:t>观点一</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4832" name="TextBox 15"/>
          <p:cNvSpPr txBox="1">
            <a:spLocks noChangeArrowheads="1"/>
          </p:cNvSpPr>
          <p:nvPr/>
        </p:nvSpPr>
        <p:spPr bwMode="auto">
          <a:xfrm>
            <a:off x="6571040" y="3365501"/>
            <a:ext cx="877147"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pPr algn="ctr"/>
            <a:r>
              <a:rPr lang="zh-CN" altLang="en-US">
                <a:solidFill>
                  <a:srgbClr val="F8F8F8"/>
                </a:solidFill>
                <a:latin typeface="微软雅黑" panose="020B0503020204020204" pitchFamily="34" charset="-122"/>
                <a:ea typeface="微软雅黑" panose="020B0503020204020204" pitchFamily="34" charset="-122"/>
              </a:rPr>
              <a:t>负面</a:t>
            </a:r>
            <a:endParaRPr lang="en-US" altLang="zh-CN">
              <a:solidFill>
                <a:srgbClr val="F8F8F8"/>
              </a:solidFill>
              <a:latin typeface="微软雅黑" panose="020B0503020204020204" pitchFamily="34" charset="-122"/>
              <a:ea typeface="微软雅黑" panose="020B0503020204020204" pitchFamily="34" charset="-122"/>
            </a:endParaRPr>
          </a:p>
          <a:p>
            <a:pPr algn="ctr"/>
            <a:r>
              <a:rPr lang="zh-CN" altLang="en-US">
                <a:solidFill>
                  <a:srgbClr val="F8F8F8"/>
                </a:solidFill>
                <a:latin typeface="微软雅黑" panose="020B0503020204020204" pitchFamily="34" charset="-122"/>
                <a:ea typeface="微软雅黑" panose="020B0503020204020204" pitchFamily="34" charset="-122"/>
              </a:rPr>
              <a:t>观点二</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4833" name="TextBox 16"/>
          <p:cNvSpPr txBox="1">
            <a:spLocks noChangeArrowheads="1"/>
          </p:cNvSpPr>
          <p:nvPr/>
        </p:nvSpPr>
        <p:spPr bwMode="auto">
          <a:xfrm>
            <a:off x="7677152" y="1557341"/>
            <a:ext cx="2665413"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sz="1600">
                <a:solidFill>
                  <a:srgbClr val="080808"/>
                </a:solidFill>
                <a:latin typeface="微软雅黑" panose="020B0503020204020204" pitchFamily="34" charset="-122"/>
                <a:ea typeface="微软雅黑" panose="020B0503020204020204" pitchFamily="34" charset="-122"/>
              </a:rPr>
              <a:t>这里输入段落文本这里输入段落文本这里输入段落文本这里输入段落文本</a:t>
            </a:r>
            <a:endParaRPr lang="zh-CN" altLang="en-US" sz="1600">
              <a:solidFill>
                <a:srgbClr val="080808"/>
              </a:solidFill>
              <a:latin typeface="微软雅黑" panose="020B0503020204020204" pitchFamily="34" charset="-122"/>
              <a:ea typeface="微软雅黑" panose="020B0503020204020204" pitchFamily="34" charset="-122"/>
            </a:endParaRPr>
          </a:p>
        </p:txBody>
      </p:sp>
      <p:sp>
        <p:nvSpPr>
          <p:cNvPr id="34834" name="TextBox 17"/>
          <p:cNvSpPr txBox="1">
            <a:spLocks noChangeArrowheads="1"/>
          </p:cNvSpPr>
          <p:nvPr/>
        </p:nvSpPr>
        <p:spPr bwMode="auto">
          <a:xfrm>
            <a:off x="7677152" y="3176589"/>
            <a:ext cx="2665413"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sz="1600">
                <a:solidFill>
                  <a:srgbClr val="080808"/>
                </a:solidFill>
                <a:latin typeface="微软雅黑" panose="020B0503020204020204" pitchFamily="34" charset="-122"/>
                <a:ea typeface="微软雅黑" panose="020B0503020204020204" pitchFamily="34" charset="-122"/>
              </a:rPr>
              <a:t>这里输入段落文本这里输入段落文本这里输入段落文本这里输入段落文本</a:t>
            </a:r>
            <a:endParaRPr lang="zh-CN" altLang="en-US" sz="1600">
              <a:solidFill>
                <a:srgbClr val="080808"/>
              </a:solidFill>
              <a:latin typeface="微软雅黑" panose="020B0503020204020204" pitchFamily="34" charset="-122"/>
              <a:ea typeface="微软雅黑" panose="020B0503020204020204" pitchFamily="34" charset="-122"/>
            </a:endParaRPr>
          </a:p>
        </p:txBody>
      </p:sp>
      <p:sp>
        <p:nvSpPr>
          <p:cNvPr id="34835" name="燕尾形 18"/>
          <p:cNvSpPr>
            <a:spLocks noChangeArrowheads="1"/>
          </p:cNvSpPr>
          <p:nvPr/>
        </p:nvSpPr>
        <p:spPr bwMode="auto">
          <a:xfrm rot="5400000" flipV="1">
            <a:off x="6492881" y="4668837"/>
            <a:ext cx="1008063" cy="1223963"/>
          </a:xfrm>
          <a:prstGeom prst="chevron">
            <a:avLst>
              <a:gd name="adj" fmla="val 23856"/>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lstStyle/>
          <a:p>
            <a:endParaRPr lang="zh-CN" altLang="en-US">
              <a:solidFill>
                <a:srgbClr val="C4261D"/>
              </a:solidFill>
            </a:endParaRPr>
          </a:p>
        </p:txBody>
      </p:sp>
      <p:sp>
        <p:nvSpPr>
          <p:cNvPr id="34836" name="TextBox 19"/>
          <p:cNvSpPr txBox="1">
            <a:spLocks noChangeArrowheads="1"/>
          </p:cNvSpPr>
          <p:nvPr/>
        </p:nvSpPr>
        <p:spPr bwMode="auto">
          <a:xfrm>
            <a:off x="6571040" y="5002217"/>
            <a:ext cx="877147"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pPr algn="ctr"/>
            <a:r>
              <a:rPr lang="zh-CN" altLang="en-US">
                <a:solidFill>
                  <a:srgbClr val="F8F8F8"/>
                </a:solidFill>
                <a:latin typeface="微软雅黑" panose="020B0503020204020204" pitchFamily="34" charset="-122"/>
                <a:ea typeface="微软雅黑" panose="020B0503020204020204" pitchFamily="34" charset="-122"/>
              </a:rPr>
              <a:t>负面</a:t>
            </a:r>
            <a:endParaRPr lang="en-US" altLang="zh-CN">
              <a:solidFill>
                <a:srgbClr val="F8F8F8"/>
              </a:solidFill>
              <a:latin typeface="微软雅黑" panose="020B0503020204020204" pitchFamily="34" charset="-122"/>
              <a:ea typeface="微软雅黑" panose="020B0503020204020204" pitchFamily="34" charset="-122"/>
            </a:endParaRPr>
          </a:p>
          <a:p>
            <a:pPr algn="ctr"/>
            <a:r>
              <a:rPr lang="zh-CN" altLang="en-US">
                <a:solidFill>
                  <a:srgbClr val="F8F8F8"/>
                </a:solidFill>
                <a:latin typeface="微软雅黑" panose="020B0503020204020204" pitchFamily="34" charset="-122"/>
                <a:ea typeface="微软雅黑" panose="020B0503020204020204" pitchFamily="34" charset="-122"/>
              </a:rPr>
              <a:t>观点二</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4837" name="TextBox 20"/>
          <p:cNvSpPr txBox="1">
            <a:spLocks noChangeArrowheads="1"/>
          </p:cNvSpPr>
          <p:nvPr/>
        </p:nvSpPr>
        <p:spPr bwMode="auto">
          <a:xfrm>
            <a:off x="7677152" y="4813303"/>
            <a:ext cx="2665413"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sz="1600">
                <a:solidFill>
                  <a:srgbClr val="080808"/>
                </a:solidFill>
                <a:latin typeface="微软雅黑" panose="020B0503020204020204" pitchFamily="34" charset="-122"/>
                <a:ea typeface="微软雅黑" panose="020B0503020204020204" pitchFamily="34" charset="-122"/>
              </a:rPr>
              <a:t>这里输入段落文本这里输入段落文本这里输入段落文本这里输入段落文本</a:t>
            </a:r>
            <a:endParaRPr lang="zh-CN" altLang="en-US" sz="160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818"/>
                                        </p:tgtEl>
                                        <p:attrNameLst>
                                          <p:attrName>style.visibility</p:attrName>
                                        </p:attrNameLst>
                                      </p:cBhvr>
                                      <p:to>
                                        <p:strVal val="visible"/>
                                      </p:to>
                                    </p:set>
                                    <p:anim calcmode="lin" valueType="num">
                                      <p:cBhvr>
                                        <p:cTn id="7" dur="400" fill="hold"/>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4818"/>
                                        </p:tgtEl>
                                        <p:attrNameLst>
                                          <p:attrName>ppt_y</p:attrName>
                                        </p:attrNameLst>
                                      </p:cBhvr>
                                      <p:tavLst>
                                        <p:tav tm="0">
                                          <p:val>
                                            <p:strVal val="#ppt_y"/>
                                          </p:val>
                                        </p:tav>
                                        <p:tav tm="100000">
                                          <p:val>
                                            <p:strVal val="#ppt_y"/>
                                          </p:val>
                                        </p:tav>
                                      </p:tavLst>
                                    </p:anim>
                                    <p:anim calcmode="lin" valueType="num">
                                      <p:cBhvr>
                                        <p:cTn id="9" dur="400" fill="hold"/>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48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4818"/>
                                        </p:tgtEl>
                                      </p:cBhvr>
                                    </p:animEffect>
                                  </p:childTnLst>
                                </p:cTn>
                              </p:par>
                            </p:childTnLst>
                          </p:cTn>
                        </p:par>
                        <p:par>
                          <p:cTn id="12" fill="hold">
                            <p:stCondLst>
                              <p:cond delay="680"/>
                            </p:stCondLst>
                            <p:childTnLst>
                              <p:par>
                                <p:cTn id="13" presetID="42" presetClass="entr" presetSubtype="0" fill="hold" grpId="0" nodeType="afterEffect">
                                  <p:stCondLst>
                                    <p:cond delay="0"/>
                                  </p:stCondLst>
                                  <p:childTnLst>
                                    <p:set>
                                      <p:cBhvr>
                                        <p:cTn id="14" dur="1" fill="hold">
                                          <p:stCondLst>
                                            <p:cond delay="0"/>
                                          </p:stCondLst>
                                        </p:cTn>
                                        <p:tgtEl>
                                          <p:spTgt spid="34822"/>
                                        </p:tgtEl>
                                        <p:attrNameLst>
                                          <p:attrName>style.visibility</p:attrName>
                                        </p:attrNameLst>
                                      </p:cBhvr>
                                      <p:to>
                                        <p:strVal val="visible"/>
                                      </p:to>
                                    </p:set>
                                    <p:animEffect transition="in" filter="fade">
                                      <p:cBhvr>
                                        <p:cTn id="15" dur="500"/>
                                        <p:tgtEl>
                                          <p:spTgt spid="34822"/>
                                        </p:tgtEl>
                                      </p:cBhvr>
                                    </p:animEffect>
                                    <p:anim calcmode="lin" valueType="num">
                                      <p:cBhvr>
                                        <p:cTn id="16" dur="500" fill="hold"/>
                                        <p:tgtEl>
                                          <p:spTgt spid="34822"/>
                                        </p:tgtEl>
                                        <p:attrNameLst>
                                          <p:attrName>ppt_x</p:attrName>
                                        </p:attrNameLst>
                                      </p:cBhvr>
                                      <p:tavLst>
                                        <p:tav tm="0">
                                          <p:val>
                                            <p:strVal val="#ppt_x"/>
                                          </p:val>
                                        </p:tav>
                                        <p:tav tm="100000">
                                          <p:val>
                                            <p:strVal val="#ppt_x"/>
                                          </p:val>
                                        </p:tav>
                                      </p:tavLst>
                                    </p:anim>
                                    <p:anim calcmode="lin" valueType="num">
                                      <p:cBhvr>
                                        <p:cTn id="17" dur="500" fill="hold"/>
                                        <p:tgtEl>
                                          <p:spTgt spid="3482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4825"/>
                                        </p:tgtEl>
                                        <p:attrNameLst>
                                          <p:attrName>style.visibility</p:attrName>
                                        </p:attrNameLst>
                                      </p:cBhvr>
                                      <p:to>
                                        <p:strVal val="visible"/>
                                      </p:to>
                                    </p:set>
                                    <p:animEffect transition="in" filter="fade">
                                      <p:cBhvr>
                                        <p:cTn id="20" dur="500"/>
                                        <p:tgtEl>
                                          <p:spTgt spid="34825"/>
                                        </p:tgtEl>
                                      </p:cBhvr>
                                    </p:animEffect>
                                    <p:anim calcmode="lin" valueType="num">
                                      <p:cBhvr>
                                        <p:cTn id="21" dur="500" fill="hold"/>
                                        <p:tgtEl>
                                          <p:spTgt spid="34825"/>
                                        </p:tgtEl>
                                        <p:attrNameLst>
                                          <p:attrName>ppt_x</p:attrName>
                                        </p:attrNameLst>
                                      </p:cBhvr>
                                      <p:tavLst>
                                        <p:tav tm="0">
                                          <p:val>
                                            <p:strVal val="#ppt_x"/>
                                          </p:val>
                                        </p:tav>
                                        <p:tav tm="100000">
                                          <p:val>
                                            <p:strVal val="#ppt_x"/>
                                          </p:val>
                                        </p:tav>
                                      </p:tavLst>
                                    </p:anim>
                                    <p:anim calcmode="lin" valueType="num">
                                      <p:cBhvr>
                                        <p:cTn id="22" dur="500" fill="hold"/>
                                        <p:tgtEl>
                                          <p:spTgt spid="3482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34821"/>
                                        </p:tgtEl>
                                        <p:attrNameLst>
                                          <p:attrName>style.visibility</p:attrName>
                                        </p:attrNameLst>
                                      </p:cBhvr>
                                      <p:to>
                                        <p:strVal val="visible"/>
                                      </p:to>
                                    </p:set>
                                    <p:animEffect transition="in" filter="fade">
                                      <p:cBhvr>
                                        <p:cTn id="25" dur="500"/>
                                        <p:tgtEl>
                                          <p:spTgt spid="34821"/>
                                        </p:tgtEl>
                                      </p:cBhvr>
                                    </p:animEffect>
                                    <p:anim calcmode="lin" valueType="num">
                                      <p:cBhvr>
                                        <p:cTn id="26" dur="500" fill="hold"/>
                                        <p:tgtEl>
                                          <p:spTgt spid="34821"/>
                                        </p:tgtEl>
                                        <p:attrNameLst>
                                          <p:attrName>ppt_x</p:attrName>
                                        </p:attrNameLst>
                                      </p:cBhvr>
                                      <p:tavLst>
                                        <p:tav tm="0">
                                          <p:val>
                                            <p:strVal val="#ppt_x"/>
                                          </p:val>
                                        </p:tav>
                                        <p:tav tm="100000">
                                          <p:val>
                                            <p:strVal val="#ppt_x"/>
                                          </p:val>
                                        </p:tav>
                                      </p:tavLst>
                                    </p:anim>
                                    <p:anim calcmode="lin" valueType="num">
                                      <p:cBhvr>
                                        <p:cTn id="27" dur="500" fill="hold"/>
                                        <p:tgtEl>
                                          <p:spTgt spid="348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34827"/>
                                        </p:tgtEl>
                                        <p:attrNameLst>
                                          <p:attrName>style.visibility</p:attrName>
                                        </p:attrNameLst>
                                      </p:cBhvr>
                                      <p:to>
                                        <p:strVal val="visible"/>
                                      </p:to>
                                    </p:set>
                                    <p:animEffect transition="in" filter="fade">
                                      <p:cBhvr>
                                        <p:cTn id="30" dur="500"/>
                                        <p:tgtEl>
                                          <p:spTgt spid="34827"/>
                                        </p:tgtEl>
                                      </p:cBhvr>
                                    </p:animEffect>
                                    <p:anim calcmode="lin" valueType="num">
                                      <p:cBhvr>
                                        <p:cTn id="31" dur="500" fill="hold"/>
                                        <p:tgtEl>
                                          <p:spTgt spid="34827"/>
                                        </p:tgtEl>
                                        <p:attrNameLst>
                                          <p:attrName>ppt_x</p:attrName>
                                        </p:attrNameLst>
                                      </p:cBhvr>
                                      <p:tavLst>
                                        <p:tav tm="0">
                                          <p:val>
                                            <p:strVal val="#ppt_x"/>
                                          </p:val>
                                        </p:tav>
                                        <p:tav tm="100000">
                                          <p:val>
                                            <p:strVal val="#ppt_x"/>
                                          </p:val>
                                        </p:tav>
                                      </p:tavLst>
                                    </p:anim>
                                    <p:anim calcmode="lin" valueType="num">
                                      <p:cBhvr>
                                        <p:cTn id="32" dur="500" fill="hold"/>
                                        <p:tgtEl>
                                          <p:spTgt spid="3482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34820"/>
                                        </p:tgtEl>
                                        <p:attrNameLst>
                                          <p:attrName>style.visibility</p:attrName>
                                        </p:attrNameLst>
                                      </p:cBhvr>
                                      <p:to>
                                        <p:strVal val="visible"/>
                                      </p:to>
                                    </p:set>
                                    <p:animEffect transition="in" filter="fade">
                                      <p:cBhvr>
                                        <p:cTn id="35" dur="500"/>
                                        <p:tgtEl>
                                          <p:spTgt spid="34820"/>
                                        </p:tgtEl>
                                      </p:cBhvr>
                                    </p:animEffect>
                                    <p:anim calcmode="lin" valueType="num">
                                      <p:cBhvr>
                                        <p:cTn id="36" dur="500" fill="hold"/>
                                        <p:tgtEl>
                                          <p:spTgt spid="34820"/>
                                        </p:tgtEl>
                                        <p:attrNameLst>
                                          <p:attrName>ppt_x</p:attrName>
                                        </p:attrNameLst>
                                      </p:cBhvr>
                                      <p:tavLst>
                                        <p:tav tm="0">
                                          <p:val>
                                            <p:strVal val="#ppt_x"/>
                                          </p:val>
                                        </p:tav>
                                        <p:tav tm="100000">
                                          <p:val>
                                            <p:strVal val="#ppt_x"/>
                                          </p:val>
                                        </p:tav>
                                      </p:tavLst>
                                    </p:anim>
                                    <p:anim calcmode="lin" valueType="num">
                                      <p:cBhvr>
                                        <p:cTn id="37" dur="500" fill="hold"/>
                                        <p:tgtEl>
                                          <p:spTgt spid="348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00"/>
                                  </p:stCondLst>
                                  <p:childTnLst>
                                    <p:set>
                                      <p:cBhvr>
                                        <p:cTn id="39" dur="1" fill="hold">
                                          <p:stCondLst>
                                            <p:cond delay="0"/>
                                          </p:stCondLst>
                                        </p:cTn>
                                        <p:tgtEl>
                                          <p:spTgt spid="34829"/>
                                        </p:tgtEl>
                                        <p:attrNameLst>
                                          <p:attrName>style.visibility</p:attrName>
                                        </p:attrNameLst>
                                      </p:cBhvr>
                                      <p:to>
                                        <p:strVal val="visible"/>
                                      </p:to>
                                    </p:set>
                                    <p:animEffect transition="in" filter="fade">
                                      <p:cBhvr>
                                        <p:cTn id="40" dur="500"/>
                                        <p:tgtEl>
                                          <p:spTgt spid="34829"/>
                                        </p:tgtEl>
                                      </p:cBhvr>
                                    </p:animEffect>
                                    <p:anim calcmode="lin" valueType="num">
                                      <p:cBhvr>
                                        <p:cTn id="41" dur="500" fill="hold"/>
                                        <p:tgtEl>
                                          <p:spTgt spid="34829"/>
                                        </p:tgtEl>
                                        <p:attrNameLst>
                                          <p:attrName>ppt_x</p:attrName>
                                        </p:attrNameLst>
                                      </p:cBhvr>
                                      <p:tavLst>
                                        <p:tav tm="0">
                                          <p:val>
                                            <p:strVal val="#ppt_x"/>
                                          </p:val>
                                        </p:tav>
                                        <p:tav tm="100000">
                                          <p:val>
                                            <p:strVal val="#ppt_x"/>
                                          </p:val>
                                        </p:tav>
                                      </p:tavLst>
                                    </p:anim>
                                    <p:anim calcmode="lin" valueType="num">
                                      <p:cBhvr>
                                        <p:cTn id="42" dur="500" fill="hold"/>
                                        <p:tgtEl>
                                          <p:spTgt spid="34829"/>
                                        </p:tgtEl>
                                        <p:attrNameLst>
                                          <p:attrName>ppt_y</p:attrName>
                                        </p:attrNameLst>
                                      </p:cBhvr>
                                      <p:tavLst>
                                        <p:tav tm="0">
                                          <p:val>
                                            <p:strVal val="#ppt_y+.1"/>
                                          </p:val>
                                        </p:tav>
                                        <p:tav tm="100000">
                                          <p:val>
                                            <p:strVal val="#ppt_y"/>
                                          </p:val>
                                        </p:tav>
                                      </p:tavLst>
                                    </p:anim>
                                  </p:childTnLst>
                                </p:cTn>
                              </p:par>
                            </p:childTnLst>
                          </p:cTn>
                        </p:par>
                        <p:par>
                          <p:cTn id="43" fill="hold">
                            <p:stCondLst>
                              <p:cond delay="1180"/>
                            </p:stCondLst>
                            <p:childTnLst>
                              <p:par>
                                <p:cTn id="44" presetID="22" presetClass="entr" presetSubtype="8" fill="hold" grpId="0" nodeType="afterEffect">
                                  <p:stCondLst>
                                    <p:cond delay="0"/>
                                  </p:stCondLst>
                                  <p:childTnLst>
                                    <p:set>
                                      <p:cBhvr>
                                        <p:cTn id="45" dur="1" fill="hold">
                                          <p:stCondLst>
                                            <p:cond delay="0"/>
                                          </p:stCondLst>
                                        </p:cTn>
                                        <p:tgtEl>
                                          <p:spTgt spid="34826"/>
                                        </p:tgtEl>
                                        <p:attrNameLst>
                                          <p:attrName>style.visibility</p:attrName>
                                        </p:attrNameLst>
                                      </p:cBhvr>
                                      <p:to>
                                        <p:strVal val="visible"/>
                                      </p:to>
                                    </p:set>
                                    <p:animEffect transition="in" filter="wipe(left)">
                                      <p:cBhvr>
                                        <p:cTn id="46" dur="500"/>
                                        <p:tgtEl>
                                          <p:spTgt spid="34826"/>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34828"/>
                                        </p:tgtEl>
                                        <p:attrNameLst>
                                          <p:attrName>style.visibility</p:attrName>
                                        </p:attrNameLst>
                                      </p:cBhvr>
                                      <p:to>
                                        <p:strVal val="visible"/>
                                      </p:to>
                                    </p:set>
                                    <p:animEffect transition="in" filter="wipe(left)">
                                      <p:cBhvr>
                                        <p:cTn id="49" dur="500"/>
                                        <p:tgtEl>
                                          <p:spTgt spid="34828"/>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34830"/>
                                        </p:tgtEl>
                                        <p:attrNameLst>
                                          <p:attrName>style.visibility</p:attrName>
                                        </p:attrNameLst>
                                      </p:cBhvr>
                                      <p:to>
                                        <p:strVal val="visible"/>
                                      </p:to>
                                    </p:set>
                                    <p:animEffect transition="in" filter="wipe(left)">
                                      <p:cBhvr>
                                        <p:cTn id="52" dur="500"/>
                                        <p:tgtEl>
                                          <p:spTgt spid="34830"/>
                                        </p:tgtEl>
                                      </p:cBhvr>
                                    </p:animEffect>
                                  </p:childTnLst>
                                </p:cTn>
                              </p:par>
                            </p:childTnLst>
                          </p:cTn>
                        </p:par>
                        <p:par>
                          <p:cTn id="53" fill="hold">
                            <p:stCondLst>
                              <p:cond delay="1680"/>
                            </p:stCondLst>
                            <p:childTnLst>
                              <p:par>
                                <p:cTn id="54" presetID="47" presetClass="entr" presetSubtype="0" fill="hold" grpId="0" nodeType="afterEffect">
                                  <p:stCondLst>
                                    <p:cond delay="0"/>
                                  </p:stCondLst>
                                  <p:childTnLst>
                                    <p:set>
                                      <p:cBhvr>
                                        <p:cTn id="55" dur="1" fill="hold">
                                          <p:stCondLst>
                                            <p:cond delay="0"/>
                                          </p:stCondLst>
                                        </p:cTn>
                                        <p:tgtEl>
                                          <p:spTgt spid="34824"/>
                                        </p:tgtEl>
                                        <p:attrNameLst>
                                          <p:attrName>style.visibility</p:attrName>
                                        </p:attrNameLst>
                                      </p:cBhvr>
                                      <p:to>
                                        <p:strVal val="visible"/>
                                      </p:to>
                                    </p:set>
                                    <p:animEffect transition="in" filter="fade">
                                      <p:cBhvr>
                                        <p:cTn id="56" dur="500"/>
                                        <p:tgtEl>
                                          <p:spTgt spid="34824"/>
                                        </p:tgtEl>
                                      </p:cBhvr>
                                    </p:animEffect>
                                    <p:anim calcmode="lin" valueType="num">
                                      <p:cBhvr>
                                        <p:cTn id="57" dur="500" fill="hold"/>
                                        <p:tgtEl>
                                          <p:spTgt spid="34824"/>
                                        </p:tgtEl>
                                        <p:attrNameLst>
                                          <p:attrName>ppt_x</p:attrName>
                                        </p:attrNameLst>
                                      </p:cBhvr>
                                      <p:tavLst>
                                        <p:tav tm="0">
                                          <p:val>
                                            <p:strVal val="#ppt_x"/>
                                          </p:val>
                                        </p:tav>
                                        <p:tav tm="100000">
                                          <p:val>
                                            <p:strVal val="#ppt_x"/>
                                          </p:val>
                                        </p:tav>
                                      </p:tavLst>
                                    </p:anim>
                                    <p:anim calcmode="lin" valueType="num">
                                      <p:cBhvr>
                                        <p:cTn id="58" dur="500" fill="hold"/>
                                        <p:tgtEl>
                                          <p:spTgt spid="34824"/>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4831"/>
                                        </p:tgtEl>
                                        <p:attrNameLst>
                                          <p:attrName>style.visibility</p:attrName>
                                        </p:attrNameLst>
                                      </p:cBhvr>
                                      <p:to>
                                        <p:strVal val="visible"/>
                                      </p:to>
                                    </p:set>
                                    <p:animEffect transition="in" filter="fade">
                                      <p:cBhvr>
                                        <p:cTn id="61" dur="500"/>
                                        <p:tgtEl>
                                          <p:spTgt spid="34831"/>
                                        </p:tgtEl>
                                      </p:cBhvr>
                                    </p:animEffect>
                                    <p:anim calcmode="lin" valueType="num">
                                      <p:cBhvr>
                                        <p:cTn id="62" dur="500" fill="hold"/>
                                        <p:tgtEl>
                                          <p:spTgt spid="34831"/>
                                        </p:tgtEl>
                                        <p:attrNameLst>
                                          <p:attrName>ppt_x</p:attrName>
                                        </p:attrNameLst>
                                      </p:cBhvr>
                                      <p:tavLst>
                                        <p:tav tm="0">
                                          <p:val>
                                            <p:strVal val="#ppt_x"/>
                                          </p:val>
                                        </p:tav>
                                        <p:tav tm="100000">
                                          <p:val>
                                            <p:strVal val="#ppt_x"/>
                                          </p:val>
                                        </p:tav>
                                      </p:tavLst>
                                    </p:anim>
                                    <p:anim calcmode="lin" valueType="num">
                                      <p:cBhvr>
                                        <p:cTn id="63" dur="500" fill="hold"/>
                                        <p:tgtEl>
                                          <p:spTgt spid="3483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200"/>
                                  </p:stCondLst>
                                  <p:childTnLst>
                                    <p:set>
                                      <p:cBhvr>
                                        <p:cTn id="65" dur="1" fill="hold">
                                          <p:stCondLst>
                                            <p:cond delay="0"/>
                                          </p:stCondLst>
                                        </p:cTn>
                                        <p:tgtEl>
                                          <p:spTgt spid="34832"/>
                                        </p:tgtEl>
                                        <p:attrNameLst>
                                          <p:attrName>style.visibility</p:attrName>
                                        </p:attrNameLst>
                                      </p:cBhvr>
                                      <p:to>
                                        <p:strVal val="visible"/>
                                      </p:to>
                                    </p:set>
                                    <p:animEffect transition="in" filter="fade">
                                      <p:cBhvr>
                                        <p:cTn id="66" dur="500"/>
                                        <p:tgtEl>
                                          <p:spTgt spid="34832"/>
                                        </p:tgtEl>
                                      </p:cBhvr>
                                    </p:animEffect>
                                    <p:anim calcmode="lin" valueType="num">
                                      <p:cBhvr>
                                        <p:cTn id="67" dur="500" fill="hold"/>
                                        <p:tgtEl>
                                          <p:spTgt spid="34832"/>
                                        </p:tgtEl>
                                        <p:attrNameLst>
                                          <p:attrName>ppt_x</p:attrName>
                                        </p:attrNameLst>
                                      </p:cBhvr>
                                      <p:tavLst>
                                        <p:tav tm="0">
                                          <p:val>
                                            <p:strVal val="#ppt_x"/>
                                          </p:val>
                                        </p:tav>
                                        <p:tav tm="100000">
                                          <p:val>
                                            <p:strVal val="#ppt_x"/>
                                          </p:val>
                                        </p:tav>
                                      </p:tavLst>
                                    </p:anim>
                                    <p:anim calcmode="lin" valueType="num">
                                      <p:cBhvr>
                                        <p:cTn id="68" dur="500" fill="hold"/>
                                        <p:tgtEl>
                                          <p:spTgt spid="34832"/>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200"/>
                                  </p:stCondLst>
                                  <p:childTnLst>
                                    <p:set>
                                      <p:cBhvr>
                                        <p:cTn id="70" dur="1" fill="hold">
                                          <p:stCondLst>
                                            <p:cond delay="0"/>
                                          </p:stCondLst>
                                        </p:cTn>
                                        <p:tgtEl>
                                          <p:spTgt spid="34823"/>
                                        </p:tgtEl>
                                        <p:attrNameLst>
                                          <p:attrName>style.visibility</p:attrName>
                                        </p:attrNameLst>
                                      </p:cBhvr>
                                      <p:to>
                                        <p:strVal val="visible"/>
                                      </p:to>
                                    </p:set>
                                    <p:animEffect transition="in" filter="fade">
                                      <p:cBhvr>
                                        <p:cTn id="71" dur="500"/>
                                        <p:tgtEl>
                                          <p:spTgt spid="34823"/>
                                        </p:tgtEl>
                                      </p:cBhvr>
                                    </p:animEffect>
                                    <p:anim calcmode="lin" valueType="num">
                                      <p:cBhvr>
                                        <p:cTn id="72" dur="500" fill="hold"/>
                                        <p:tgtEl>
                                          <p:spTgt spid="34823"/>
                                        </p:tgtEl>
                                        <p:attrNameLst>
                                          <p:attrName>ppt_x</p:attrName>
                                        </p:attrNameLst>
                                      </p:cBhvr>
                                      <p:tavLst>
                                        <p:tav tm="0">
                                          <p:val>
                                            <p:strVal val="#ppt_x"/>
                                          </p:val>
                                        </p:tav>
                                        <p:tav tm="100000">
                                          <p:val>
                                            <p:strVal val="#ppt_x"/>
                                          </p:val>
                                        </p:tav>
                                      </p:tavLst>
                                    </p:anim>
                                    <p:anim calcmode="lin" valueType="num">
                                      <p:cBhvr>
                                        <p:cTn id="73" dur="500" fill="hold"/>
                                        <p:tgtEl>
                                          <p:spTgt spid="34823"/>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400"/>
                                  </p:stCondLst>
                                  <p:childTnLst>
                                    <p:set>
                                      <p:cBhvr>
                                        <p:cTn id="75" dur="1" fill="hold">
                                          <p:stCondLst>
                                            <p:cond delay="0"/>
                                          </p:stCondLst>
                                        </p:cTn>
                                        <p:tgtEl>
                                          <p:spTgt spid="34836"/>
                                        </p:tgtEl>
                                        <p:attrNameLst>
                                          <p:attrName>style.visibility</p:attrName>
                                        </p:attrNameLst>
                                      </p:cBhvr>
                                      <p:to>
                                        <p:strVal val="visible"/>
                                      </p:to>
                                    </p:set>
                                    <p:animEffect transition="in" filter="fade">
                                      <p:cBhvr>
                                        <p:cTn id="76" dur="500"/>
                                        <p:tgtEl>
                                          <p:spTgt spid="34836"/>
                                        </p:tgtEl>
                                      </p:cBhvr>
                                    </p:animEffect>
                                    <p:anim calcmode="lin" valueType="num">
                                      <p:cBhvr>
                                        <p:cTn id="77" dur="500" fill="hold"/>
                                        <p:tgtEl>
                                          <p:spTgt spid="34836"/>
                                        </p:tgtEl>
                                        <p:attrNameLst>
                                          <p:attrName>ppt_x</p:attrName>
                                        </p:attrNameLst>
                                      </p:cBhvr>
                                      <p:tavLst>
                                        <p:tav tm="0">
                                          <p:val>
                                            <p:strVal val="#ppt_x"/>
                                          </p:val>
                                        </p:tav>
                                        <p:tav tm="100000">
                                          <p:val>
                                            <p:strVal val="#ppt_x"/>
                                          </p:val>
                                        </p:tav>
                                      </p:tavLst>
                                    </p:anim>
                                    <p:anim calcmode="lin" valueType="num">
                                      <p:cBhvr>
                                        <p:cTn id="78" dur="500" fill="hold"/>
                                        <p:tgtEl>
                                          <p:spTgt spid="34836"/>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400"/>
                                  </p:stCondLst>
                                  <p:childTnLst>
                                    <p:set>
                                      <p:cBhvr>
                                        <p:cTn id="80" dur="1" fill="hold">
                                          <p:stCondLst>
                                            <p:cond delay="0"/>
                                          </p:stCondLst>
                                        </p:cTn>
                                        <p:tgtEl>
                                          <p:spTgt spid="34835"/>
                                        </p:tgtEl>
                                        <p:attrNameLst>
                                          <p:attrName>style.visibility</p:attrName>
                                        </p:attrNameLst>
                                      </p:cBhvr>
                                      <p:to>
                                        <p:strVal val="visible"/>
                                      </p:to>
                                    </p:set>
                                    <p:animEffect transition="in" filter="fade">
                                      <p:cBhvr>
                                        <p:cTn id="81" dur="500"/>
                                        <p:tgtEl>
                                          <p:spTgt spid="34835"/>
                                        </p:tgtEl>
                                      </p:cBhvr>
                                    </p:animEffect>
                                    <p:anim calcmode="lin" valueType="num">
                                      <p:cBhvr>
                                        <p:cTn id="82" dur="500" fill="hold"/>
                                        <p:tgtEl>
                                          <p:spTgt spid="34835"/>
                                        </p:tgtEl>
                                        <p:attrNameLst>
                                          <p:attrName>ppt_x</p:attrName>
                                        </p:attrNameLst>
                                      </p:cBhvr>
                                      <p:tavLst>
                                        <p:tav tm="0">
                                          <p:val>
                                            <p:strVal val="#ppt_x"/>
                                          </p:val>
                                        </p:tav>
                                        <p:tav tm="100000">
                                          <p:val>
                                            <p:strVal val="#ppt_x"/>
                                          </p:val>
                                        </p:tav>
                                      </p:tavLst>
                                    </p:anim>
                                    <p:anim calcmode="lin" valueType="num">
                                      <p:cBhvr>
                                        <p:cTn id="83" dur="500" fill="hold"/>
                                        <p:tgtEl>
                                          <p:spTgt spid="34835"/>
                                        </p:tgtEl>
                                        <p:attrNameLst>
                                          <p:attrName>ppt_y</p:attrName>
                                        </p:attrNameLst>
                                      </p:cBhvr>
                                      <p:tavLst>
                                        <p:tav tm="0">
                                          <p:val>
                                            <p:strVal val="#ppt_y-.1"/>
                                          </p:val>
                                        </p:tav>
                                        <p:tav tm="100000">
                                          <p:val>
                                            <p:strVal val="#ppt_y"/>
                                          </p:val>
                                        </p:tav>
                                      </p:tavLst>
                                    </p:anim>
                                  </p:childTnLst>
                                </p:cTn>
                              </p:par>
                            </p:childTnLst>
                          </p:cTn>
                        </p:par>
                        <p:par>
                          <p:cTn id="84" fill="hold">
                            <p:stCondLst>
                              <p:cond delay="2180"/>
                            </p:stCondLst>
                            <p:childTnLst>
                              <p:par>
                                <p:cTn id="85" presetID="22" presetClass="entr" presetSubtype="8" fill="hold" grpId="0" nodeType="afterEffect">
                                  <p:stCondLst>
                                    <p:cond delay="0"/>
                                  </p:stCondLst>
                                  <p:childTnLst>
                                    <p:set>
                                      <p:cBhvr>
                                        <p:cTn id="86" dur="1" fill="hold">
                                          <p:stCondLst>
                                            <p:cond delay="0"/>
                                          </p:stCondLst>
                                        </p:cTn>
                                        <p:tgtEl>
                                          <p:spTgt spid="34833"/>
                                        </p:tgtEl>
                                        <p:attrNameLst>
                                          <p:attrName>style.visibility</p:attrName>
                                        </p:attrNameLst>
                                      </p:cBhvr>
                                      <p:to>
                                        <p:strVal val="visible"/>
                                      </p:to>
                                    </p:set>
                                    <p:animEffect transition="in" filter="wipe(left)">
                                      <p:cBhvr>
                                        <p:cTn id="87" dur="500"/>
                                        <p:tgtEl>
                                          <p:spTgt spid="34833"/>
                                        </p:tgtEl>
                                      </p:cBhvr>
                                    </p:animEffect>
                                  </p:childTnLst>
                                </p:cTn>
                              </p:par>
                              <p:par>
                                <p:cTn id="88" presetID="22" presetClass="entr" presetSubtype="8" fill="hold" grpId="0" nodeType="withEffect">
                                  <p:stCondLst>
                                    <p:cond delay="200"/>
                                  </p:stCondLst>
                                  <p:childTnLst>
                                    <p:set>
                                      <p:cBhvr>
                                        <p:cTn id="89" dur="1" fill="hold">
                                          <p:stCondLst>
                                            <p:cond delay="0"/>
                                          </p:stCondLst>
                                        </p:cTn>
                                        <p:tgtEl>
                                          <p:spTgt spid="34834"/>
                                        </p:tgtEl>
                                        <p:attrNameLst>
                                          <p:attrName>style.visibility</p:attrName>
                                        </p:attrNameLst>
                                      </p:cBhvr>
                                      <p:to>
                                        <p:strVal val="visible"/>
                                      </p:to>
                                    </p:set>
                                    <p:animEffect transition="in" filter="wipe(left)">
                                      <p:cBhvr>
                                        <p:cTn id="90" dur="500"/>
                                        <p:tgtEl>
                                          <p:spTgt spid="34834"/>
                                        </p:tgtEl>
                                      </p:cBhvr>
                                    </p:animEffect>
                                  </p:childTnLst>
                                </p:cTn>
                              </p:par>
                              <p:par>
                                <p:cTn id="91" presetID="22" presetClass="entr" presetSubtype="8" fill="hold" grpId="0" nodeType="withEffect">
                                  <p:stCondLst>
                                    <p:cond delay="400"/>
                                  </p:stCondLst>
                                  <p:childTnLst>
                                    <p:set>
                                      <p:cBhvr>
                                        <p:cTn id="92" dur="1" fill="hold">
                                          <p:stCondLst>
                                            <p:cond delay="0"/>
                                          </p:stCondLst>
                                        </p:cTn>
                                        <p:tgtEl>
                                          <p:spTgt spid="34837"/>
                                        </p:tgtEl>
                                        <p:attrNameLst>
                                          <p:attrName>style.visibility</p:attrName>
                                        </p:attrNameLst>
                                      </p:cBhvr>
                                      <p:to>
                                        <p:strVal val="visible"/>
                                      </p:to>
                                    </p:set>
                                    <p:animEffect transition="in" filter="wipe(left)">
                                      <p:cBhvr>
                                        <p:cTn id="93" dur="500"/>
                                        <p:tgtEl>
                                          <p:spTgt spid="34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0" grpId="0" bldLvl="0" animBg="1"/>
      <p:bldP spid="34821" grpId="0" bldLvl="0" animBg="1"/>
      <p:bldP spid="34822" grpId="0" bldLvl="0" animBg="1"/>
      <p:bldP spid="34823" grpId="0" bldLvl="0" animBg="1"/>
      <p:bldP spid="34824" grpId="0" bldLvl="0" animBg="1"/>
      <p:bldP spid="34825" grpId="0"/>
      <p:bldP spid="34826" grpId="0"/>
      <p:bldP spid="34827" grpId="0"/>
      <p:bldP spid="34828" grpId="0"/>
      <p:bldP spid="34829" grpId="0"/>
      <p:bldP spid="34830" grpId="0"/>
      <p:bldP spid="34831" grpId="0"/>
      <p:bldP spid="34832" grpId="0"/>
      <p:bldP spid="34833" grpId="0"/>
      <p:bldP spid="34834" grpId="0"/>
      <p:bldP spid="34835" grpId="0" bldLvl="0" animBg="1"/>
      <p:bldP spid="34836" grpId="0"/>
      <p:bldP spid="348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p:cNvSpPr txBox="1">
            <a:spLocks noChangeArrowheads="1"/>
          </p:cNvSpPr>
          <p:nvPr/>
        </p:nvSpPr>
        <p:spPr bwMode="auto">
          <a:xfrm>
            <a:off x="5395918" y="1270005"/>
            <a:ext cx="16508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sz="4400" b="1">
                <a:latin typeface="微软雅黑" panose="020B0503020204020204" pitchFamily="34" charset="-122"/>
                <a:ea typeface="微软雅黑" panose="020B0503020204020204" pitchFamily="34" charset="-122"/>
              </a:rPr>
              <a:t>致  谢</a:t>
            </a:r>
            <a:endParaRPr lang="zh-CN" altLang="en-US" sz="4400" b="1">
              <a:latin typeface="微软雅黑" panose="020B0503020204020204" pitchFamily="34" charset="-122"/>
              <a:ea typeface="微软雅黑" panose="020B0503020204020204" pitchFamily="34" charset="-122"/>
            </a:endParaRPr>
          </a:p>
        </p:txBody>
      </p:sp>
      <p:sp>
        <p:nvSpPr>
          <p:cNvPr id="35843" name="TextBox 6"/>
          <p:cNvSpPr txBox="1">
            <a:spLocks noChangeArrowheads="1"/>
          </p:cNvSpPr>
          <p:nvPr/>
        </p:nvSpPr>
        <p:spPr bwMode="auto">
          <a:xfrm>
            <a:off x="2352679" y="2349502"/>
            <a:ext cx="7767639"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lnSpc>
                <a:spcPct val="150000"/>
              </a:lnSpc>
            </a:pPr>
            <a:r>
              <a:rPr lang="zh-CN" altLang="en-US">
                <a:latin typeface="微软雅黑" panose="020B0503020204020204" pitchFamily="34" charset="-122"/>
                <a:ea typeface="微软雅黑" panose="020B0503020204020204" pitchFamily="34" charset="-122"/>
              </a:rPr>
              <a:t>感谢母校提供的学习与实践的机会；</a:t>
            </a:r>
            <a:endParaRPr lang="en-US" altLang="zh-CN">
              <a:latin typeface="微软雅黑" panose="020B0503020204020204" pitchFamily="34" charset="-122"/>
              <a:ea typeface="微软雅黑" panose="020B0503020204020204" pitchFamily="34" charset="-122"/>
            </a:endParaRPr>
          </a:p>
          <a:p>
            <a:pPr algn="ctr">
              <a:lnSpc>
                <a:spcPct val="150000"/>
              </a:lnSpc>
            </a:pPr>
            <a:r>
              <a:rPr lang="zh-CN" altLang="en-US">
                <a:latin typeface="微软雅黑" panose="020B0503020204020204" pitchFamily="34" charset="-122"/>
                <a:ea typeface="微软雅黑" panose="020B0503020204020204" pitchFamily="34" charset="-122"/>
              </a:rPr>
              <a:t>感谢导师团队，特别感谢某某教授给予的耐心指导；</a:t>
            </a:r>
            <a:endParaRPr lang="en-US" altLang="zh-CN">
              <a:latin typeface="微软雅黑" panose="020B0503020204020204" pitchFamily="34" charset="-122"/>
              <a:ea typeface="微软雅黑" panose="020B0503020204020204" pitchFamily="34" charset="-122"/>
            </a:endParaRPr>
          </a:p>
          <a:p>
            <a:pPr algn="ctr">
              <a:lnSpc>
                <a:spcPct val="150000"/>
              </a:lnSpc>
            </a:pPr>
            <a:r>
              <a:rPr lang="zh-CN" altLang="en-US">
                <a:latin typeface="微软雅黑" panose="020B0503020204020204" pitchFamily="34" charset="-122"/>
                <a:ea typeface="微软雅黑" panose="020B0503020204020204" pitchFamily="34" charset="-122"/>
              </a:rPr>
              <a:t>感谢同学及舍友的帮助；</a:t>
            </a:r>
            <a:endParaRPr lang="en-US" altLang="zh-CN">
              <a:latin typeface="微软雅黑" panose="020B0503020204020204" pitchFamily="34" charset="-122"/>
              <a:ea typeface="微软雅黑" panose="020B0503020204020204" pitchFamily="34" charset="-122"/>
            </a:endParaRPr>
          </a:p>
          <a:p>
            <a:pPr algn="ctr">
              <a:lnSpc>
                <a:spcPct val="150000"/>
              </a:lnSpc>
            </a:pPr>
            <a:r>
              <a:rPr lang="zh-CN" altLang="en-US">
                <a:latin typeface="微软雅黑" panose="020B0503020204020204" pitchFamily="34" charset="-122"/>
                <a:ea typeface="微软雅黑" panose="020B0503020204020204" pitchFamily="34" charset="-122"/>
              </a:rPr>
              <a:t>感谢答辩评审！</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842"/>
                                        </p:tgtEl>
                                        <p:attrNameLst>
                                          <p:attrName>style.visibility</p:attrName>
                                        </p:attrNameLst>
                                      </p:cBhvr>
                                      <p:to>
                                        <p:strVal val="visible"/>
                                      </p:to>
                                    </p:set>
                                    <p:anim by="(-#ppt_w*2)" calcmode="lin" valueType="num">
                                      <p:cBhvr rctx="PPT">
                                        <p:cTn id="7" dur="500" autoRev="1" fill="hold">
                                          <p:stCondLst>
                                            <p:cond delay="0"/>
                                          </p:stCondLst>
                                        </p:cTn>
                                        <p:tgtEl>
                                          <p:spTgt spid="35842"/>
                                        </p:tgtEl>
                                        <p:attrNameLst>
                                          <p:attrName>ppt_w</p:attrName>
                                        </p:attrNameLst>
                                      </p:cBhvr>
                                    </p:anim>
                                    <p:anim by="(#ppt_w*0.50)" calcmode="lin" valueType="num">
                                      <p:cBhvr>
                                        <p:cTn id="8" dur="500" decel="50000" autoRev="1" fill="hold">
                                          <p:stCondLst>
                                            <p:cond delay="0"/>
                                          </p:stCondLst>
                                        </p:cTn>
                                        <p:tgtEl>
                                          <p:spTgt spid="35842"/>
                                        </p:tgtEl>
                                        <p:attrNameLst>
                                          <p:attrName>ppt_x</p:attrName>
                                        </p:attrNameLst>
                                      </p:cBhvr>
                                    </p:anim>
                                    <p:anim from="(-#ppt_h/2)" to="(#ppt_y)" calcmode="lin" valueType="num">
                                      <p:cBhvr>
                                        <p:cTn id="9" dur="1000" fill="hold">
                                          <p:stCondLst>
                                            <p:cond delay="0"/>
                                          </p:stCondLst>
                                        </p:cTn>
                                        <p:tgtEl>
                                          <p:spTgt spid="35842"/>
                                        </p:tgtEl>
                                        <p:attrNameLst>
                                          <p:attrName>ppt_y</p:attrName>
                                        </p:attrNameLst>
                                      </p:cBhvr>
                                    </p:anim>
                                    <p:animRot by="21600000">
                                      <p:cBhvr>
                                        <p:cTn id="10" dur="1000" fill="hold">
                                          <p:stCondLst>
                                            <p:cond delay="0"/>
                                          </p:stCondLst>
                                        </p:cTn>
                                        <p:tgtEl>
                                          <p:spTgt spid="35842"/>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5843"/>
                                        </p:tgtEl>
                                        <p:attrNameLst>
                                          <p:attrName>style.visibility</p:attrName>
                                        </p:attrNameLst>
                                      </p:cBhvr>
                                      <p:to>
                                        <p:strVal val="visible"/>
                                      </p:to>
                                    </p:set>
                                    <p:anim by="(-#ppt_w*2)" calcmode="lin" valueType="num">
                                      <p:cBhvr rctx="PPT">
                                        <p:cTn id="14" dur="500" autoRev="1" fill="hold">
                                          <p:stCondLst>
                                            <p:cond delay="0"/>
                                          </p:stCondLst>
                                        </p:cTn>
                                        <p:tgtEl>
                                          <p:spTgt spid="35843"/>
                                        </p:tgtEl>
                                        <p:attrNameLst>
                                          <p:attrName>ppt_w</p:attrName>
                                        </p:attrNameLst>
                                      </p:cBhvr>
                                    </p:anim>
                                    <p:anim by="(#ppt_w*0.50)" calcmode="lin" valueType="num">
                                      <p:cBhvr>
                                        <p:cTn id="15" dur="500" decel="50000" autoRev="1" fill="hold">
                                          <p:stCondLst>
                                            <p:cond delay="0"/>
                                          </p:stCondLst>
                                        </p:cTn>
                                        <p:tgtEl>
                                          <p:spTgt spid="35843"/>
                                        </p:tgtEl>
                                        <p:attrNameLst>
                                          <p:attrName>ppt_x</p:attrName>
                                        </p:attrNameLst>
                                      </p:cBhvr>
                                    </p:anim>
                                    <p:anim from="(-#ppt_h/2)" to="(#ppt_y)" calcmode="lin" valueType="num">
                                      <p:cBhvr>
                                        <p:cTn id="16" dur="1000" fill="hold">
                                          <p:stCondLst>
                                            <p:cond delay="0"/>
                                          </p:stCondLst>
                                        </p:cTn>
                                        <p:tgtEl>
                                          <p:spTgt spid="35843"/>
                                        </p:tgtEl>
                                        <p:attrNameLst>
                                          <p:attrName>ppt_y</p:attrName>
                                        </p:attrNameLst>
                                      </p:cBhvr>
                                    </p:anim>
                                    <p:animRot by="21600000">
                                      <p:cBhvr>
                                        <p:cTn id="17" dur="1000" fill="hold">
                                          <p:stCondLst>
                                            <p:cond delay="0"/>
                                          </p:stCondLst>
                                        </p:cTn>
                                        <p:tgtEl>
                                          <p:spTgt spid="358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921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6800"/>
            <a:ext cx="12192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组合 9"/>
          <p:cNvGrpSpPr/>
          <p:nvPr/>
        </p:nvGrpSpPr>
        <p:grpSpPr bwMode="auto">
          <a:xfrm>
            <a:off x="4946653" y="1182693"/>
            <a:ext cx="2301875" cy="2308225"/>
            <a:chOff x="0" y="0"/>
            <a:chExt cx="2301875" cy="2308226"/>
          </a:xfrm>
        </p:grpSpPr>
        <p:sp>
          <p:nvSpPr>
            <p:cNvPr id="9220"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1" name="Freeform 6"/>
            <p:cNvSpPr>
              <a:spLocks noEditPoints="1" noChangeArrowheads="1"/>
            </p:cNvSpPr>
            <p:nvPr/>
          </p:nvSpPr>
          <p:spPr bwMode="auto">
            <a:xfrm>
              <a:off x="123825" y="123825"/>
              <a:ext cx="2054225" cy="2058988"/>
            </a:xfrm>
            <a:custGeom>
              <a:avLst/>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222" name="Freeform 67"/>
          <p:cNvSpPr>
            <a:spLocks noEditPoints="1" noChangeArrowheads="1"/>
          </p:cNvSpPr>
          <p:nvPr/>
        </p:nvSpPr>
        <p:spPr bwMode="auto">
          <a:xfrm>
            <a:off x="5772151" y="1509718"/>
            <a:ext cx="649288" cy="1654175"/>
          </a:xfrm>
          <a:custGeom>
            <a:avLst/>
            <a:gdLst>
              <a:gd name="T0" fmla="*/ 6 w 795"/>
              <a:gd name="T1" fmla="*/ 720 h 2026"/>
              <a:gd name="T2" fmla="*/ 6 w 795"/>
              <a:gd name="T3" fmla="*/ 771 h 2026"/>
              <a:gd name="T4" fmla="*/ 185 w 795"/>
              <a:gd name="T5" fmla="*/ 1286 h 2026"/>
              <a:gd name="T6" fmla="*/ 349 w 795"/>
              <a:gd name="T7" fmla="*/ 1286 h 2026"/>
              <a:gd name="T8" fmla="*/ 371 w 795"/>
              <a:gd name="T9" fmla="*/ 1265 h 2026"/>
              <a:gd name="T10" fmla="*/ 372 w 795"/>
              <a:gd name="T11" fmla="*/ 586 h 2026"/>
              <a:gd name="T12" fmla="*/ 306 w 795"/>
              <a:gd name="T13" fmla="*/ 520 h 2026"/>
              <a:gd name="T14" fmla="*/ 406 w 795"/>
              <a:gd name="T15" fmla="*/ 427 h 2026"/>
              <a:gd name="T16" fmla="*/ 478 w 795"/>
              <a:gd name="T17" fmla="*/ 527 h 2026"/>
              <a:gd name="T18" fmla="*/ 414 w 795"/>
              <a:gd name="T19" fmla="*/ 584 h 2026"/>
              <a:gd name="T20" fmla="*/ 414 w 795"/>
              <a:gd name="T21" fmla="*/ 1265 h 2026"/>
              <a:gd name="T22" fmla="*/ 435 w 795"/>
              <a:gd name="T23" fmla="*/ 1286 h 2026"/>
              <a:gd name="T24" fmla="*/ 628 w 795"/>
              <a:gd name="T25" fmla="*/ 1286 h 2026"/>
              <a:gd name="T26" fmla="*/ 793 w 795"/>
              <a:gd name="T27" fmla="*/ 771 h 2026"/>
              <a:gd name="T28" fmla="*/ 788 w 795"/>
              <a:gd name="T29" fmla="*/ 723 h 2026"/>
              <a:gd name="T30" fmla="*/ 406 w 795"/>
              <a:gd name="T31" fmla="*/ 11 h 2026"/>
              <a:gd name="T32" fmla="*/ 378 w 795"/>
              <a:gd name="T33" fmla="*/ 11 h 2026"/>
              <a:gd name="T34" fmla="*/ 193 w 795"/>
              <a:gd name="T35" fmla="*/ 364 h 2026"/>
              <a:gd name="T36" fmla="*/ 6 w 795"/>
              <a:gd name="T37" fmla="*/ 720 h 2026"/>
              <a:gd name="T38" fmla="*/ 63 w 795"/>
              <a:gd name="T39" fmla="*/ 1558 h 2026"/>
              <a:gd name="T40" fmla="*/ 63 w 795"/>
              <a:gd name="T41" fmla="*/ 2002 h 2026"/>
              <a:gd name="T42" fmla="*/ 84 w 795"/>
              <a:gd name="T43" fmla="*/ 2024 h 2026"/>
              <a:gd name="T44" fmla="*/ 499 w 795"/>
              <a:gd name="T45" fmla="*/ 2024 h 2026"/>
              <a:gd name="T46" fmla="*/ 521 w 795"/>
              <a:gd name="T47" fmla="*/ 2002 h 2026"/>
              <a:gd name="T48" fmla="*/ 521 w 795"/>
              <a:gd name="T49" fmla="*/ 1530 h 2026"/>
              <a:gd name="T50" fmla="*/ 614 w 795"/>
              <a:gd name="T51" fmla="*/ 1530 h 2026"/>
              <a:gd name="T52" fmla="*/ 614 w 795"/>
              <a:gd name="T53" fmla="*/ 2017 h 2026"/>
              <a:gd name="T54" fmla="*/ 650 w 795"/>
              <a:gd name="T55" fmla="*/ 2024 h 2026"/>
              <a:gd name="T56" fmla="*/ 721 w 795"/>
              <a:gd name="T57" fmla="*/ 2024 h 2026"/>
              <a:gd name="T58" fmla="*/ 750 w 795"/>
              <a:gd name="T59" fmla="*/ 1995 h 2026"/>
              <a:gd name="T60" fmla="*/ 750 w 795"/>
              <a:gd name="T61" fmla="*/ 1558 h 2026"/>
              <a:gd name="T62" fmla="*/ 698 w 795"/>
              <a:gd name="T63" fmla="*/ 1421 h 2026"/>
              <a:gd name="T64" fmla="*/ 620 w 795"/>
              <a:gd name="T65" fmla="*/ 1342 h 2026"/>
              <a:gd name="T66" fmla="*/ 185 w 795"/>
              <a:gd name="T67" fmla="*/ 1346 h 2026"/>
              <a:gd name="T68" fmla="*/ 63 w 795"/>
              <a:gd name="T69" fmla="*/ 1558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5" h="2026">
                <a:moveTo>
                  <a:pt x="6" y="720"/>
                </a:moveTo>
                <a:cubicBezTo>
                  <a:pt x="0" y="738"/>
                  <a:pt x="1" y="755"/>
                  <a:pt x="6" y="771"/>
                </a:cubicBezTo>
                <a:cubicBezTo>
                  <a:pt x="22" y="826"/>
                  <a:pt x="130" y="1286"/>
                  <a:pt x="185" y="1286"/>
                </a:cubicBezTo>
                <a:cubicBezTo>
                  <a:pt x="239" y="1286"/>
                  <a:pt x="294" y="1286"/>
                  <a:pt x="349" y="1286"/>
                </a:cubicBezTo>
                <a:cubicBezTo>
                  <a:pt x="366" y="1286"/>
                  <a:pt x="371" y="1281"/>
                  <a:pt x="371" y="1265"/>
                </a:cubicBezTo>
                <a:cubicBezTo>
                  <a:pt x="371" y="1041"/>
                  <a:pt x="370" y="820"/>
                  <a:pt x="372" y="586"/>
                </a:cubicBezTo>
                <a:cubicBezTo>
                  <a:pt x="351" y="577"/>
                  <a:pt x="307" y="557"/>
                  <a:pt x="306" y="520"/>
                </a:cubicBezTo>
                <a:cubicBezTo>
                  <a:pt x="303" y="457"/>
                  <a:pt x="344" y="421"/>
                  <a:pt x="406" y="427"/>
                </a:cubicBezTo>
                <a:cubicBezTo>
                  <a:pt x="459" y="431"/>
                  <a:pt x="486" y="477"/>
                  <a:pt x="478" y="527"/>
                </a:cubicBezTo>
                <a:cubicBezTo>
                  <a:pt x="479" y="554"/>
                  <a:pt x="439" y="579"/>
                  <a:pt x="414" y="584"/>
                </a:cubicBezTo>
                <a:cubicBezTo>
                  <a:pt x="414" y="811"/>
                  <a:pt x="414" y="1038"/>
                  <a:pt x="414" y="1265"/>
                </a:cubicBezTo>
                <a:cubicBezTo>
                  <a:pt x="414" y="1281"/>
                  <a:pt x="418" y="1286"/>
                  <a:pt x="435" y="1286"/>
                </a:cubicBezTo>
                <a:cubicBezTo>
                  <a:pt x="499" y="1286"/>
                  <a:pt x="564" y="1286"/>
                  <a:pt x="628" y="1286"/>
                </a:cubicBezTo>
                <a:cubicBezTo>
                  <a:pt x="669" y="1286"/>
                  <a:pt x="776" y="838"/>
                  <a:pt x="793" y="771"/>
                </a:cubicBezTo>
                <a:cubicBezTo>
                  <a:pt x="795" y="755"/>
                  <a:pt x="794" y="739"/>
                  <a:pt x="788" y="723"/>
                </a:cubicBezTo>
                <a:cubicBezTo>
                  <a:pt x="661" y="486"/>
                  <a:pt x="534" y="249"/>
                  <a:pt x="406" y="11"/>
                </a:cubicBezTo>
                <a:cubicBezTo>
                  <a:pt x="393" y="0"/>
                  <a:pt x="384" y="2"/>
                  <a:pt x="378" y="11"/>
                </a:cubicBezTo>
                <a:cubicBezTo>
                  <a:pt x="351" y="68"/>
                  <a:pt x="223" y="312"/>
                  <a:pt x="193" y="364"/>
                </a:cubicBezTo>
                <a:cubicBezTo>
                  <a:pt x="175" y="396"/>
                  <a:pt x="6" y="714"/>
                  <a:pt x="6" y="720"/>
                </a:cubicBezTo>
                <a:close/>
                <a:moveTo>
                  <a:pt x="63" y="1558"/>
                </a:moveTo>
                <a:cubicBezTo>
                  <a:pt x="63" y="1706"/>
                  <a:pt x="63" y="1854"/>
                  <a:pt x="63" y="2002"/>
                </a:cubicBezTo>
                <a:cubicBezTo>
                  <a:pt x="63" y="2019"/>
                  <a:pt x="68" y="2024"/>
                  <a:pt x="84" y="2024"/>
                </a:cubicBezTo>
                <a:cubicBezTo>
                  <a:pt x="223" y="2024"/>
                  <a:pt x="361" y="2024"/>
                  <a:pt x="499" y="2024"/>
                </a:cubicBezTo>
                <a:cubicBezTo>
                  <a:pt x="516" y="2024"/>
                  <a:pt x="521" y="2019"/>
                  <a:pt x="521" y="2002"/>
                </a:cubicBezTo>
                <a:cubicBezTo>
                  <a:pt x="521" y="1845"/>
                  <a:pt x="521" y="1687"/>
                  <a:pt x="521" y="1530"/>
                </a:cubicBezTo>
                <a:cubicBezTo>
                  <a:pt x="552" y="1530"/>
                  <a:pt x="583" y="1530"/>
                  <a:pt x="614" y="1530"/>
                </a:cubicBezTo>
                <a:cubicBezTo>
                  <a:pt x="614" y="1692"/>
                  <a:pt x="614" y="1854"/>
                  <a:pt x="614" y="2017"/>
                </a:cubicBezTo>
                <a:cubicBezTo>
                  <a:pt x="618" y="2026"/>
                  <a:pt x="630" y="2024"/>
                  <a:pt x="650" y="2024"/>
                </a:cubicBezTo>
                <a:cubicBezTo>
                  <a:pt x="673" y="2024"/>
                  <a:pt x="697" y="2024"/>
                  <a:pt x="721" y="2024"/>
                </a:cubicBezTo>
                <a:cubicBezTo>
                  <a:pt x="738" y="2024"/>
                  <a:pt x="750" y="2012"/>
                  <a:pt x="750" y="1995"/>
                </a:cubicBezTo>
                <a:cubicBezTo>
                  <a:pt x="750" y="1850"/>
                  <a:pt x="750" y="1704"/>
                  <a:pt x="750" y="1558"/>
                </a:cubicBezTo>
                <a:cubicBezTo>
                  <a:pt x="750" y="1509"/>
                  <a:pt x="718" y="1457"/>
                  <a:pt x="698" y="1421"/>
                </a:cubicBezTo>
                <a:cubicBezTo>
                  <a:pt x="663" y="1367"/>
                  <a:pt x="648" y="1349"/>
                  <a:pt x="620" y="1342"/>
                </a:cubicBezTo>
                <a:cubicBezTo>
                  <a:pt x="538" y="1342"/>
                  <a:pt x="231" y="1342"/>
                  <a:pt x="185" y="1346"/>
                </a:cubicBezTo>
                <a:cubicBezTo>
                  <a:pt x="155" y="1354"/>
                  <a:pt x="63" y="1486"/>
                  <a:pt x="63" y="155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9223" name="TextBox 16"/>
          <p:cNvSpPr txBox="1">
            <a:spLocks noChangeArrowheads="1"/>
          </p:cNvSpPr>
          <p:nvPr/>
        </p:nvSpPr>
        <p:spPr bwMode="auto">
          <a:xfrm>
            <a:off x="4872039" y="3702056"/>
            <a:ext cx="2449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4400" b="1">
                <a:solidFill>
                  <a:schemeClr val="accent2"/>
                </a:solidFill>
                <a:latin typeface="微软雅黑" panose="020B0503020204020204" pitchFamily="34" charset="-122"/>
                <a:ea typeface="微软雅黑" panose="020B0503020204020204" pitchFamily="34" charset="-122"/>
              </a:rPr>
              <a:t>绪   论</a:t>
            </a:r>
            <a:endParaRPr lang="zh-CN" altLang="en-US" sz="4400" b="1">
              <a:solidFill>
                <a:schemeClr val="accent2"/>
              </a:solidFill>
              <a:latin typeface="微软雅黑" panose="020B0503020204020204" pitchFamily="34" charset="-122"/>
              <a:ea typeface="微软雅黑" panose="020B0503020204020204" pitchFamily="34" charset="-122"/>
            </a:endParaRPr>
          </a:p>
        </p:txBody>
      </p:sp>
      <p:sp>
        <p:nvSpPr>
          <p:cNvPr id="9224" name="Oval 39"/>
          <p:cNvSpPr>
            <a:spLocks noChangeAspect="1" noChangeArrowheads="1"/>
          </p:cNvSpPr>
          <p:nvPr/>
        </p:nvSpPr>
        <p:spPr bwMode="auto">
          <a:xfrm>
            <a:off x="3943355" y="4868867"/>
            <a:ext cx="144463" cy="144463"/>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9225" name="Oval 40"/>
          <p:cNvSpPr>
            <a:spLocks noChangeAspect="1" noChangeArrowheads="1"/>
          </p:cNvSpPr>
          <p:nvPr/>
        </p:nvSpPr>
        <p:spPr bwMode="auto">
          <a:xfrm>
            <a:off x="3943355" y="5270501"/>
            <a:ext cx="144463" cy="146051"/>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9226" name="Oval 41"/>
          <p:cNvSpPr>
            <a:spLocks noChangeAspect="1" noChangeArrowheads="1"/>
          </p:cNvSpPr>
          <p:nvPr/>
        </p:nvSpPr>
        <p:spPr bwMode="auto">
          <a:xfrm>
            <a:off x="3943355" y="5688018"/>
            <a:ext cx="144463" cy="144463"/>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9227" name="Oval 42"/>
          <p:cNvSpPr>
            <a:spLocks noChangeAspect="1" noChangeArrowheads="1"/>
          </p:cNvSpPr>
          <p:nvPr/>
        </p:nvSpPr>
        <p:spPr bwMode="auto">
          <a:xfrm>
            <a:off x="6597655" y="4827589"/>
            <a:ext cx="144463" cy="146051"/>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9228" name="TextBox 22"/>
          <p:cNvSpPr txBox="1">
            <a:spLocks noChangeArrowheads="1"/>
          </p:cNvSpPr>
          <p:nvPr/>
        </p:nvSpPr>
        <p:spPr bwMode="auto">
          <a:xfrm>
            <a:off x="4306889" y="4756155"/>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选题背景</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229" name="TextBox 23"/>
          <p:cNvSpPr txBox="1">
            <a:spLocks noChangeArrowheads="1"/>
          </p:cNvSpPr>
          <p:nvPr/>
        </p:nvSpPr>
        <p:spPr bwMode="auto">
          <a:xfrm>
            <a:off x="4306889" y="5200651"/>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国外相关研究状况</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230" name="TextBox 24"/>
          <p:cNvSpPr txBox="1">
            <a:spLocks noChangeArrowheads="1"/>
          </p:cNvSpPr>
          <p:nvPr/>
        </p:nvSpPr>
        <p:spPr bwMode="auto">
          <a:xfrm>
            <a:off x="4306889" y="5581655"/>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国内研究状况</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231" name="TextBox 25"/>
          <p:cNvSpPr txBox="1">
            <a:spLocks noChangeArrowheads="1"/>
          </p:cNvSpPr>
          <p:nvPr/>
        </p:nvSpPr>
        <p:spPr bwMode="auto">
          <a:xfrm>
            <a:off x="6961189" y="5545139"/>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主要贡献与创新</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232" name="Oval 42"/>
          <p:cNvSpPr>
            <a:spLocks noChangeAspect="1" noChangeArrowheads="1"/>
          </p:cNvSpPr>
          <p:nvPr/>
        </p:nvSpPr>
        <p:spPr bwMode="auto">
          <a:xfrm>
            <a:off x="6597655" y="5260981"/>
            <a:ext cx="144463" cy="144463"/>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9233" name="TextBox 27"/>
          <p:cNvSpPr txBox="1">
            <a:spLocks noChangeArrowheads="1"/>
          </p:cNvSpPr>
          <p:nvPr/>
        </p:nvSpPr>
        <p:spPr bwMode="auto">
          <a:xfrm>
            <a:off x="6961189" y="4756155"/>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研究意义</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234" name="Oval 42"/>
          <p:cNvSpPr>
            <a:spLocks noChangeAspect="1" noChangeArrowheads="1"/>
          </p:cNvSpPr>
          <p:nvPr/>
        </p:nvSpPr>
        <p:spPr bwMode="auto">
          <a:xfrm>
            <a:off x="6597655" y="5689606"/>
            <a:ext cx="144463" cy="144463"/>
          </a:xfrm>
          <a:prstGeom prst="ellipse">
            <a:avLst/>
          </a:prstGeom>
          <a:solidFill>
            <a:schemeClr val="tx1"/>
          </a:solidFill>
          <a:ln w="28575">
            <a:solidFill>
              <a:schemeClr val="accent2"/>
            </a:solidFill>
            <a:round/>
          </a:ln>
        </p:spPr>
        <p:txBody>
          <a:bodyPr lIns="91432" tIns="45718" rIns="91432" bIns="45718"/>
          <a:lstStyle/>
          <a:p>
            <a:endParaRPr lang="zh-CN" altLang="en-US">
              <a:solidFill>
                <a:schemeClr val="accent1"/>
              </a:solidFill>
            </a:endParaRPr>
          </a:p>
        </p:txBody>
      </p:sp>
      <p:sp>
        <p:nvSpPr>
          <p:cNvPr id="9235" name="TextBox 29"/>
          <p:cNvSpPr txBox="1">
            <a:spLocks noChangeArrowheads="1"/>
          </p:cNvSpPr>
          <p:nvPr/>
        </p:nvSpPr>
        <p:spPr bwMode="auto">
          <a:xfrm>
            <a:off x="6961189" y="5184779"/>
            <a:ext cx="22653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chemeClr val="accent2"/>
                </a:solidFill>
                <a:latin typeface="微软雅黑" panose="020B0503020204020204" pitchFamily="34" charset="-122"/>
                <a:ea typeface="微软雅黑" panose="020B0503020204020204" pitchFamily="34" charset="-122"/>
              </a:rPr>
              <a:t>参考文献</a:t>
            </a:r>
            <a:endParaRPr lang="zh-CN" altLang="en-US">
              <a:solidFill>
                <a:schemeClr val="accent2"/>
              </a:solidFill>
              <a:latin typeface="微软雅黑" panose="020B0503020204020204" pitchFamily="34" charset="-122"/>
              <a:ea typeface="微软雅黑" panose="020B0503020204020204" pitchFamily="34" charset="-122"/>
            </a:endParaRPr>
          </a:p>
        </p:txBody>
      </p:sp>
      <p:cxnSp>
        <p:nvCxnSpPr>
          <p:cNvPr id="9236" name="直接连接符 11"/>
          <p:cNvCxnSpPr>
            <a:cxnSpLocks noChangeShapeType="1"/>
          </p:cNvCxnSpPr>
          <p:nvPr/>
        </p:nvCxnSpPr>
        <p:spPr bwMode="auto">
          <a:xfrm>
            <a:off x="3505203" y="4597400"/>
            <a:ext cx="5183188" cy="0"/>
          </a:xfrm>
          <a:prstGeom prst="line">
            <a:avLst/>
          </a:prstGeom>
          <a:noFill/>
          <a:ln w="9525">
            <a:solidFill>
              <a:schemeClr val="accent2"/>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wheel(1)">
                                      <p:cBhvr>
                                        <p:cTn id="11" dur="1000"/>
                                        <p:tgtEl>
                                          <p:spTgt spid="9219"/>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9222"/>
                                        </p:tgtEl>
                                        <p:attrNameLst>
                                          <p:attrName>style.visibility</p:attrName>
                                        </p:attrNameLst>
                                      </p:cBhvr>
                                      <p:to>
                                        <p:strVal val="visible"/>
                                      </p:to>
                                    </p:set>
                                    <p:anim calcmode="lin" valueType="num">
                                      <p:cBhvr>
                                        <p:cTn id="15" dur="500" fill="hold"/>
                                        <p:tgtEl>
                                          <p:spTgt spid="9222"/>
                                        </p:tgtEl>
                                        <p:attrNameLst>
                                          <p:attrName>ppt_w</p:attrName>
                                        </p:attrNameLst>
                                      </p:cBhvr>
                                      <p:tavLst>
                                        <p:tav tm="0">
                                          <p:val>
                                            <p:fltVal val="0"/>
                                          </p:val>
                                        </p:tav>
                                        <p:tav tm="100000">
                                          <p:val>
                                            <p:strVal val="#ppt_w"/>
                                          </p:val>
                                        </p:tav>
                                      </p:tavLst>
                                    </p:anim>
                                    <p:anim calcmode="lin" valueType="num">
                                      <p:cBhvr>
                                        <p:cTn id="16" dur="500" fill="hold"/>
                                        <p:tgtEl>
                                          <p:spTgt spid="9222"/>
                                        </p:tgtEl>
                                        <p:attrNameLst>
                                          <p:attrName>ppt_h</p:attrName>
                                        </p:attrNameLst>
                                      </p:cBhvr>
                                      <p:tavLst>
                                        <p:tav tm="0">
                                          <p:val>
                                            <p:fltVal val="0"/>
                                          </p:val>
                                        </p:tav>
                                        <p:tav tm="100000">
                                          <p:val>
                                            <p:strVal val="#ppt_h"/>
                                          </p:val>
                                        </p:tav>
                                      </p:tavLst>
                                    </p:anim>
                                    <p:anim calcmode="lin" valueType="num">
                                      <p:cBhvr>
                                        <p:cTn id="17" dur="500" fill="hold"/>
                                        <p:tgtEl>
                                          <p:spTgt spid="9222"/>
                                        </p:tgtEl>
                                        <p:attrNameLst>
                                          <p:attrName>style.rotation</p:attrName>
                                        </p:attrNameLst>
                                      </p:cBhvr>
                                      <p:tavLst>
                                        <p:tav tm="0">
                                          <p:val>
                                            <p:fltVal val="90"/>
                                          </p:val>
                                        </p:tav>
                                        <p:tav tm="100000">
                                          <p:val>
                                            <p:fltVal val="0"/>
                                          </p:val>
                                        </p:tav>
                                      </p:tavLst>
                                    </p:anim>
                                    <p:animEffect transition="in" filter="fade">
                                      <p:cBhvr>
                                        <p:cTn id="18" dur="500"/>
                                        <p:tgtEl>
                                          <p:spTgt spid="9222"/>
                                        </p:tgtEl>
                                      </p:cBhvr>
                                    </p:animEffect>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9223"/>
                                        </p:tgtEl>
                                        <p:attrNameLst>
                                          <p:attrName>style.visibility</p:attrName>
                                        </p:attrNameLst>
                                      </p:cBhvr>
                                      <p:to>
                                        <p:strVal val="visible"/>
                                      </p:to>
                                    </p:set>
                                    <p:anim calcmode="lin" valueType="num">
                                      <p:cBhvr>
                                        <p:cTn id="22" dur="500" fill="hold"/>
                                        <p:tgtEl>
                                          <p:spTgt spid="922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223"/>
                                        </p:tgtEl>
                                        <p:attrNameLst>
                                          <p:attrName>ppt_y</p:attrName>
                                        </p:attrNameLst>
                                      </p:cBhvr>
                                      <p:tavLst>
                                        <p:tav tm="0">
                                          <p:val>
                                            <p:strVal val="#ppt_y"/>
                                          </p:val>
                                        </p:tav>
                                        <p:tav tm="100000">
                                          <p:val>
                                            <p:strVal val="#ppt_y"/>
                                          </p:val>
                                        </p:tav>
                                      </p:tavLst>
                                    </p:anim>
                                    <p:anim calcmode="lin" valueType="num">
                                      <p:cBhvr>
                                        <p:cTn id="24" dur="500" fill="hold"/>
                                        <p:tgtEl>
                                          <p:spTgt spid="922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22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223"/>
                                        </p:tgtEl>
                                      </p:cBhvr>
                                    </p:animEffect>
                                  </p:childTnLst>
                                </p:cTn>
                              </p:par>
                            </p:childTnLst>
                          </p:cTn>
                        </p:par>
                        <p:par>
                          <p:cTn id="27" fill="hold">
                            <p:stCondLst>
                              <p:cond delay="2700"/>
                            </p:stCondLst>
                            <p:childTnLst>
                              <p:par>
                                <p:cTn id="28" presetID="16" presetClass="entr" presetSubtype="21" fill="hold" nodeType="afterEffect">
                                  <p:stCondLst>
                                    <p:cond delay="0"/>
                                  </p:stCondLst>
                                  <p:childTnLst>
                                    <p:set>
                                      <p:cBhvr>
                                        <p:cTn id="29" dur="1" fill="hold">
                                          <p:stCondLst>
                                            <p:cond delay="0"/>
                                          </p:stCondLst>
                                        </p:cTn>
                                        <p:tgtEl>
                                          <p:spTgt spid="9236"/>
                                        </p:tgtEl>
                                        <p:attrNameLst>
                                          <p:attrName>style.visibility</p:attrName>
                                        </p:attrNameLst>
                                      </p:cBhvr>
                                      <p:to>
                                        <p:strVal val="visible"/>
                                      </p:to>
                                    </p:set>
                                    <p:animEffect transition="in" filter="barn(inVertical)">
                                      <p:cBhvr>
                                        <p:cTn id="30" dur="500"/>
                                        <p:tgtEl>
                                          <p:spTgt spid="9236"/>
                                        </p:tgtEl>
                                      </p:cBhvr>
                                    </p:animEffect>
                                  </p:childTnLst>
                                </p:cTn>
                              </p:par>
                            </p:childTnLst>
                          </p:cTn>
                        </p:par>
                        <p:par>
                          <p:cTn id="31" fill="hold">
                            <p:stCondLst>
                              <p:cond delay="3200"/>
                            </p:stCondLst>
                            <p:childTnLst>
                              <p:par>
                                <p:cTn id="32" presetID="2" presetClass="entr" presetSubtype="12" fill="hold" grpId="0" nodeType="afterEffect">
                                  <p:stCondLst>
                                    <p:cond delay="0"/>
                                  </p:stCondLst>
                                  <p:childTnLst>
                                    <p:set>
                                      <p:cBhvr>
                                        <p:cTn id="33" dur="1" fill="hold">
                                          <p:stCondLst>
                                            <p:cond delay="0"/>
                                          </p:stCondLst>
                                        </p:cTn>
                                        <p:tgtEl>
                                          <p:spTgt spid="9224"/>
                                        </p:tgtEl>
                                        <p:attrNameLst>
                                          <p:attrName>style.visibility</p:attrName>
                                        </p:attrNameLst>
                                      </p:cBhvr>
                                      <p:to>
                                        <p:strVal val="visible"/>
                                      </p:to>
                                    </p:set>
                                    <p:anim calcmode="lin" valueType="num">
                                      <p:cBhvr additive="base">
                                        <p:cTn id="34" dur="500" fill="hold"/>
                                        <p:tgtEl>
                                          <p:spTgt spid="9224"/>
                                        </p:tgtEl>
                                        <p:attrNameLst>
                                          <p:attrName>ppt_x</p:attrName>
                                        </p:attrNameLst>
                                      </p:cBhvr>
                                      <p:tavLst>
                                        <p:tav tm="0">
                                          <p:val>
                                            <p:strVal val="0-#ppt_w/2"/>
                                          </p:val>
                                        </p:tav>
                                        <p:tav tm="100000">
                                          <p:val>
                                            <p:strVal val="#ppt_x"/>
                                          </p:val>
                                        </p:tav>
                                      </p:tavLst>
                                    </p:anim>
                                    <p:anim calcmode="lin" valueType="num">
                                      <p:cBhvr additive="base">
                                        <p:cTn id="35" dur="500" fill="hold"/>
                                        <p:tgtEl>
                                          <p:spTgt spid="9224"/>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100"/>
                                  </p:stCondLst>
                                  <p:childTnLst>
                                    <p:set>
                                      <p:cBhvr>
                                        <p:cTn id="37" dur="1" fill="hold">
                                          <p:stCondLst>
                                            <p:cond delay="0"/>
                                          </p:stCondLst>
                                        </p:cTn>
                                        <p:tgtEl>
                                          <p:spTgt spid="9225"/>
                                        </p:tgtEl>
                                        <p:attrNameLst>
                                          <p:attrName>style.visibility</p:attrName>
                                        </p:attrNameLst>
                                      </p:cBhvr>
                                      <p:to>
                                        <p:strVal val="visible"/>
                                      </p:to>
                                    </p:set>
                                    <p:anim calcmode="lin" valueType="num">
                                      <p:cBhvr additive="base">
                                        <p:cTn id="38" dur="500" fill="hold"/>
                                        <p:tgtEl>
                                          <p:spTgt spid="9225"/>
                                        </p:tgtEl>
                                        <p:attrNameLst>
                                          <p:attrName>ppt_x</p:attrName>
                                        </p:attrNameLst>
                                      </p:cBhvr>
                                      <p:tavLst>
                                        <p:tav tm="0">
                                          <p:val>
                                            <p:strVal val="0-#ppt_w/2"/>
                                          </p:val>
                                        </p:tav>
                                        <p:tav tm="100000">
                                          <p:val>
                                            <p:strVal val="#ppt_x"/>
                                          </p:val>
                                        </p:tav>
                                      </p:tavLst>
                                    </p:anim>
                                    <p:anim calcmode="lin" valueType="num">
                                      <p:cBhvr additive="base">
                                        <p:cTn id="39" dur="500" fill="hold"/>
                                        <p:tgtEl>
                                          <p:spTgt spid="9225"/>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200"/>
                                  </p:stCondLst>
                                  <p:childTnLst>
                                    <p:set>
                                      <p:cBhvr>
                                        <p:cTn id="41" dur="1" fill="hold">
                                          <p:stCondLst>
                                            <p:cond delay="0"/>
                                          </p:stCondLst>
                                        </p:cTn>
                                        <p:tgtEl>
                                          <p:spTgt spid="9226"/>
                                        </p:tgtEl>
                                        <p:attrNameLst>
                                          <p:attrName>style.visibility</p:attrName>
                                        </p:attrNameLst>
                                      </p:cBhvr>
                                      <p:to>
                                        <p:strVal val="visible"/>
                                      </p:to>
                                    </p:set>
                                    <p:anim calcmode="lin" valueType="num">
                                      <p:cBhvr additive="base">
                                        <p:cTn id="42" dur="500" fill="hold"/>
                                        <p:tgtEl>
                                          <p:spTgt spid="9226"/>
                                        </p:tgtEl>
                                        <p:attrNameLst>
                                          <p:attrName>ppt_x</p:attrName>
                                        </p:attrNameLst>
                                      </p:cBhvr>
                                      <p:tavLst>
                                        <p:tav tm="0">
                                          <p:val>
                                            <p:strVal val="0-#ppt_w/2"/>
                                          </p:val>
                                        </p:tav>
                                        <p:tav tm="100000">
                                          <p:val>
                                            <p:strVal val="#ppt_x"/>
                                          </p:val>
                                        </p:tav>
                                      </p:tavLst>
                                    </p:anim>
                                    <p:anim calcmode="lin" valueType="num">
                                      <p:cBhvr additive="base">
                                        <p:cTn id="43" dur="500" fill="hold"/>
                                        <p:tgtEl>
                                          <p:spTgt spid="9226"/>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300"/>
                                  </p:stCondLst>
                                  <p:childTnLst>
                                    <p:set>
                                      <p:cBhvr>
                                        <p:cTn id="45" dur="1" fill="hold">
                                          <p:stCondLst>
                                            <p:cond delay="0"/>
                                          </p:stCondLst>
                                        </p:cTn>
                                        <p:tgtEl>
                                          <p:spTgt spid="9227"/>
                                        </p:tgtEl>
                                        <p:attrNameLst>
                                          <p:attrName>style.visibility</p:attrName>
                                        </p:attrNameLst>
                                      </p:cBhvr>
                                      <p:to>
                                        <p:strVal val="visible"/>
                                      </p:to>
                                    </p:set>
                                    <p:anim calcmode="lin" valueType="num">
                                      <p:cBhvr additive="base">
                                        <p:cTn id="46" dur="500" fill="hold"/>
                                        <p:tgtEl>
                                          <p:spTgt spid="9227"/>
                                        </p:tgtEl>
                                        <p:attrNameLst>
                                          <p:attrName>ppt_x</p:attrName>
                                        </p:attrNameLst>
                                      </p:cBhvr>
                                      <p:tavLst>
                                        <p:tav tm="0">
                                          <p:val>
                                            <p:strVal val="0-#ppt_w/2"/>
                                          </p:val>
                                        </p:tav>
                                        <p:tav tm="100000">
                                          <p:val>
                                            <p:strVal val="#ppt_x"/>
                                          </p:val>
                                        </p:tav>
                                      </p:tavLst>
                                    </p:anim>
                                    <p:anim calcmode="lin" valueType="num">
                                      <p:cBhvr additive="base">
                                        <p:cTn id="47" dur="500" fill="hold"/>
                                        <p:tgtEl>
                                          <p:spTgt spid="9227"/>
                                        </p:tgtEl>
                                        <p:attrNameLst>
                                          <p:attrName>ppt_y</p:attrName>
                                        </p:attrNameLst>
                                      </p:cBhvr>
                                      <p:tavLst>
                                        <p:tav tm="0">
                                          <p:val>
                                            <p:strVal val="1+#ppt_h/2"/>
                                          </p:val>
                                        </p:tav>
                                        <p:tav tm="100000">
                                          <p:val>
                                            <p:strVal val="#ppt_y"/>
                                          </p:val>
                                        </p:tav>
                                      </p:tavLst>
                                    </p:anim>
                                  </p:childTnLst>
                                </p:cTn>
                              </p:par>
                              <p:par>
                                <p:cTn id="48" presetID="2" presetClass="entr" presetSubtype="12" fill="hold" grpId="0" nodeType="withEffect">
                                  <p:stCondLst>
                                    <p:cond delay="400"/>
                                  </p:stCondLst>
                                  <p:childTnLst>
                                    <p:set>
                                      <p:cBhvr>
                                        <p:cTn id="49" dur="1" fill="hold">
                                          <p:stCondLst>
                                            <p:cond delay="0"/>
                                          </p:stCondLst>
                                        </p:cTn>
                                        <p:tgtEl>
                                          <p:spTgt spid="9232"/>
                                        </p:tgtEl>
                                        <p:attrNameLst>
                                          <p:attrName>style.visibility</p:attrName>
                                        </p:attrNameLst>
                                      </p:cBhvr>
                                      <p:to>
                                        <p:strVal val="visible"/>
                                      </p:to>
                                    </p:set>
                                    <p:anim calcmode="lin" valueType="num">
                                      <p:cBhvr additive="base">
                                        <p:cTn id="50" dur="500" fill="hold"/>
                                        <p:tgtEl>
                                          <p:spTgt spid="9232"/>
                                        </p:tgtEl>
                                        <p:attrNameLst>
                                          <p:attrName>ppt_x</p:attrName>
                                        </p:attrNameLst>
                                      </p:cBhvr>
                                      <p:tavLst>
                                        <p:tav tm="0">
                                          <p:val>
                                            <p:strVal val="0-#ppt_w/2"/>
                                          </p:val>
                                        </p:tav>
                                        <p:tav tm="100000">
                                          <p:val>
                                            <p:strVal val="#ppt_x"/>
                                          </p:val>
                                        </p:tav>
                                      </p:tavLst>
                                    </p:anim>
                                    <p:anim calcmode="lin" valueType="num">
                                      <p:cBhvr additive="base">
                                        <p:cTn id="51" dur="500" fill="hold"/>
                                        <p:tgtEl>
                                          <p:spTgt spid="9232"/>
                                        </p:tgtEl>
                                        <p:attrNameLst>
                                          <p:attrName>ppt_y</p:attrName>
                                        </p:attrNameLst>
                                      </p:cBhvr>
                                      <p:tavLst>
                                        <p:tav tm="0">
                                          <p:val>
                                            <p:strVal val="1+#ppt_h/2"/>
                                          </p:val>
                                        </p:tav>
                                        <p:tav tm="100000">
                                          <p:val>
                                            <p:strVal val="#ppt_y"/>
                                          </p:val>
                                        </p:tav>
                                      </p:tavLst>
                                    </p:anim>
                                  </p:childTnLst>
                                </p:cTn>
                              </p:par>
                              <p:par>
                                <p:cTn id="52" presetID="2" presetClass="entr" presetSubtype="12" fill="hold" grpId="0" nodeType="withEffect">
                                  <p:stCondLst>
                                    <p:cond delay="500"/>
                                  </p:stCondLst>
                                  <p:childTnLst>
                                    <p:set>
                                      <p:cBhvr>
                                        <p:cTn id="53" dur="1" fill="hold">
                                          <p:stCondLst>
                                            <p:cond delay="0"/>
                                          </p:stCondLst>
                                        </p:cTn>
                                        <p:tgtEl>
                                          <p:spTgt spid="9234"/>
                                        </p:tgtEl>
                                        <p:attrNameLst>
                                          <p:attrName>style.visibility</p:attrName>
                                        </p:attrNameLst>
                                      </p:cBhvr>
                                      <p:to>
                                        <p:strVal val="visible"/>
                                      </p:to>
                                    </p:set>
                                    <p:anim calcmode="lin" valueType="num">
                                      <p:cBhvr additive="base">
                                        <p:cTn id="54" dur="500" fill="hold"/>
                                        <p:tgtEl>
                                          <p:spTgt spid="9234"/>
                                        </p:tgtEl>
                                        <p:attrNameLst>
                                          <p:attrName>ppt_x</p:attrName>
                                        </p:attrNameLst>
                                      </p:cBhvr>
                                      <p:tavLst>
                                        <p:tav tm="0">
                                          <p:val>
                                            <p:strVal val="0-#ppt_w/2"/>
                                          </p:val>
                                        </p:tav>
                                        <p:tav tm="100000">
                                          <p:val>
                                            <p:strVal val="#ppt_x"/>
                                          </p:val>
                                        </p:tav>
                                      </p:tavLst>
                                    </p:anim>
                                    <p:anim calcmode="lin" valueType="num">
                                      <p:cBhvr additive="base">
                                        <p:cTn id="55" dur="500" fill="hold"/>
                                        <p:tgtEl>
                                          <p:spTgt spid="9234"/>
                                        </p:tgtEl>
                                        <p:attrNameLst>
                                          <p:attrName>ppt_y</p:attrName>
                                        </p:attrNameLst>
                                      </p:cBhvr>
                                      <p:tavLst>
                                        <p:tav tm="0">
                                          <p:val>
                                            <p:strVal val="1+#ppt_h/2"/>
                                          </p:val>
                                        </p:tav>
                                        <p:tav tm="100000">
                                          <p:val>
                                            <p:strVal val="#ppt_y"/>
                                          </p:val>
                                        </p:tav>
                                      </p:tavLst>
                                    </p:anim>
                                  </p:childTnLst>
                                </p:cTn>
                              </p:par>
                            </p:childTnLst>
                          </p:cTn>
                        </p:par>
                        <p:par>
                          <p:cTn id="56" fill="hold">
                            <p:stCondLst>
                              <p:cond delay="3700"/>
                            </p:stCondLst>
                            <p:childTnLst>
                              <p:par>
                                <p:cTn id="57" presetID="22" presetClass="entr" presetSubtype="8" fill="hold" grpId="0" nodeType="afterEffect">
                                  <p:stCondLst>
                                    <p:cond delay="0"/>
                                  </p:stCondLst>
                                  <p:childTnLst>
                                    <p:set>
                                      <p:cBhvr>
                                        <p:cTn id="58" dur="1" fill="hold">
                                          <p:stCondLst>
                                            <p:cond delay="0"/>
                                          </p:stCondLst>
                                        </p:cTn>
                                        <p:tgtEl>
                                          <p:spTgt spid="9228"/>
                                        </p:tgtEl>
                                        <p:attrNameLst>
                                          <p:attrName>style.visibility</p:attrName>
                                        </p:attrNameLst>
                                      </p:cBhvr>
                                      <p:to>
                                        <p:strVal val="visible"/>
                                      </p:to>
                                    </p:set>
                                    <p:animEffect transition="in" filter="wipe(left)">
                                      <p:cBhvr>
                                        <p:cTn id="59" dur="500"/>
                                        <p:tgtEl>
                                          <p:spTgt spid="9228"/>
                                        </p:tgtEl>
                                      </p:cBhvr>
                                    </p:animEffect>
                                  </p:childTnLst>
                                </p:cTn>
                              </p:par>
                              <p:par>
                                <p:cTn id="60" presetID="22" presetClass="entr" presetSubtype="8" fill="hold" grpId="0" nodeType="withEffect">
                                  <p:stCondLst>
                                    <p:cond delay="100"/>
                                  </p:stCondLst>
                                  <p:childTnLst>
                                    <p:set>
                                      <p:cBhvr>
                                        <p:cTn id="61" dur="1" fill="hold">
                                          <p:stCondLst>
                                            <p:cond delay="0"/>
                                          </p:stCondLst>
                                        </p:cTn>
                                        <p:tgtEl>
                                          <p:spTgt spid="9229"/>
                                        </p:tgtEl>
                                        <p:attrNameLst>
                                          <p:attrName>style.visibility</p:attrName>
                                        </p:attrNameLst>
                                      </p:cBhvr>
                                      <p:to>
                                        <p:strVal val="visible"/>
                                      </p:to>
                                    </p:set>
                                    <p:animEffect transition="in" filter="wipe(left)">
                                      <p:cBhvr>
                                        <p:cTn id="62" dur="500"/>
                                        <p:tgtEl>
                                          <p:spTgt spid="9229"/>
                                        </p:tgtEl>
                                      </p:cBhvr>
                                    </p:animEffect>
                                  </p:childTnLst>
                                </p:cTn>
                              </p:par>
                              <p:par>
                                <p:cTn id="63" presetID="22" presetClass="entr" presetSubtype="8" fill="hold" grpId="0" nodeType="withEffect">
                                  <p:stCondLst>
                                    <p:cond delay="200"/>
                                  </p:stCondLst>
                                  <p:childTnLst>
                                    <p:set>
                                      <p:cBhvr>
                                        <p:cTn id="64" dur="1" fill="hold">
                                          <p:stCondLst>
                                            <p:cond delay="0"/>
                                          </p:stCondLst>
                                        </p:cTn>
                                        <p:tgtEl>
                                          <p:spTgt spid="9230"/>
                                        </p:tgtEl>
                                        <p:attrNameLst>
                                          <p:attrName>style.visibility</p:attrName>
                                        </p:attrNameLst>
                                      </p:cBhvr>
                                      <p:to>
                                        <p:strVal val="visible"/>
                                      </p:to>
                                    </p:set>
                                    <p:animEffect transition="in" filter="wipe(left)">
                                      <p:cBhvr>
                                        <p:cTn id="65" dur="500"/>
                                        <p:tgtEl>
                                          <p:spTgt spid="9230"/>
                                        </p:tgtEl>
                                      </p:cBhvr>
                                    </p:animEffect>
                                  </p:childTnLst>
                                </p:cTn>
                              </p:par>
                              <p:par>
                                <p:cTn id="66" presetID="22" presetClass="entr" presetSubtype="8" fill="hold" grpId="0" nodeType="withEffect">
                                  <p:stCondLst>
                                    <p:cond delay="300"/>
                                  </p:stCondLst>
                                  <p:childTnLst>
                                    <p:set>
                                      <p:cBhvr>
                                        <p:cTn id="67" dur="1" fill="hold">
                                          <p:stCondLst>
                                            <p:cond delay="0"/>
                                          </p:stCondLst>
                                        </p:cTn>
                                        <p:tgtEl>
                                          <p:spTgt spid="9233"/>
                                        </p:tgtEl>
                                        <p:attrNameLst>
                                          <p:attrName>style.visibility</p:attrName>
                                        </p:attrNameLst>
                                      </p:cBhvr>
                                      <p:to>
                                        <p:strVal val="visible"/>
                                      </p:to>
                                    </p:set>
                                    <p:animEffect transition="in" filter="wipe(left)">
                                      <p:cBhvr>
                                        <p:cTn id="68" dur="500"/>
                                        <p:tgtEl>
                                          <p:spTgt spid="9233"/>
                                        </p:tgtEl>
                                      </p:cBhvr>
                                    </p:animEffect>
                                  </p:childTnLst>
                                </p:cTn>
                              </p:par>
                              <p:par>
                                <p:cTn id="69" presetID="22" presetClass="entr" presetSubtype="8" fill="hold" grpId="0" nodeType="withEffect">
                                  <p:stCondLst>
                                    <p:cond delay="400"/>
                                  </p:stCondLst>
                                  <p:childTnLst>
                                    <p:set>
                                      <p:cBhvr>
                                        <p:cTn id="70" dur="1" fill="hold">
                                          <p:stCondLst>
                                            <p:cond delay="0"/>
                                          </p:stCondLst>
                                        </p:cTn>
                                        <p:tgtEl>
                                          <p:spTgt spid="9235"/>
                                        </p:tgtEl>
                                        <p:attrNameLst>
                                          <p:attrName>style.visibility</p:attrName>
                                        </p:attrNameLst>
                                      </p:cBhvr>
                                      <p:to>
                                        <p:strVal val="visible"/>
                                      </p:to>
                                    </p:set>
                                    <p:animEffect transition="in" filter="wipe(left)">
                                      <p:cBhvr>
                                        <p:cTn id="71" dur="500"/>
                                        <p:tgtEl>
                                          <p:spTgt spid="9235"/>
                                        </p:tgtEl>
                                      </p:cBhvr>
                                    </p:animEffect>
                                  </p:childTnLst>
                                </p:cTn>
                              </p:par>
                              <p:par>
                                <p:cTn id="72" presetID="22" presetClass="entr" presetSubtype="8" fill="hold" grpId="0" nodeType="withEffect">
                                  <p:stCondLst>
                                    <p:cond delay="500"/>
                                  </p:stCondLst>
                                  <p:childTnLst>
                                    <p:set>
                                      <p:cBhvr>
                                        <p:cTn id="73" dur="1" fill="hold">
                                          <p:stCondLst>
                                            <p:cond delay="0"/>
                                          </p:stCondLst>
                                        </p:cTn>
                                        <p:tgtEl>
                                          <p:spTgt spid="9231"/>
                                        </p:tgtEl>
                                        <p:attrNameLst>
                                          <p:attrName>style.visibility</p:attrName>
                                        </p:attrNameLst>
                                      </p:cBhvr>
                                      <p:to>
                                        <p:strVal val="visible"/>
                                      </p:to>
                                    </p:set>
                                    <p:animEffect transition="in" filter="wipe(left)">
                                      <p:cBhvr>
                                        <p:cTn id="74" dur="5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bldLvl="0" animBg="1"/>
      <p:bldP spid="9225" grpId="0" bldLvl="0" animBg="1"/>
      <p:bldP spid="9226" grpId="0" bldLvl="0" animBg="1"/>
      <p:bldP spid="9227" grpId="0" bldLvl="0" animBg="1"/>
      <p:bldP spid="9228" grpId="0"/>
      <p:bldP spid="9229" grpId="0"/>
      <p:bldP spid="9230" grpId="0"/>
      <p:bldP spid="9231" grpId="0"/>
      <p:bldP spid="9232" grpId="0" bldLvl="0" animBg="1"/>
      <p:bldP spid="9233" grpId="0"/>
      <p:bldP spid="9234" grpId="0" bldLvl="0" animBg="1"/>
      <p:bldP spid="92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6866" name="Freeform 5"/>
          <p:cNvSpPr>
            <a:spLocks noChangeArrowheads="1"/>
          </p:cNvSpPr>
          <p:nvPr/>
        </p:nvSpPr>
        <p:spPr bwMode="auto">
          <a:xfrm>
            <a:off x="4691063" y="3262315"/>
            <a:ext cx="1193800" cy="735012"/>
          </a:xfrm>
          <a:custGeom>
            <a:avLst/>
            <a:gdLst>
              <a:gd name="T0" fmla="*/ 157 w 2126"/>
              <a:gd name="T1" fmla="*/ 0 h 1304"/>
              <a:gd name="T2" fmla="*/ 1969 w 2126"/>
              <a:gd name="T3" fmla="*/ 0 h 1304"/>
              <a:gd name="T4" fmla="*/ 2126 w 2126"/>
              <a:gd name="T5" fmla="*/ 122 h 1304"/>
              <a:gd name="T6" fmla="*/ 2126 w 2126"/>
              <a:gd name="T7" fmla="*/ 1304 h 1304"/>
              <a:gd name="T8" fmla="*/ 0 w 2126"/>
              <a:gd name="T9" fmla="*/ 1304 h 1304"/>
              <a:gd name="T10" fmla="*/ 0 w 2126"/>
              <a:gd name="T11" fmla="*/ 122 h 1304"/>
              <a:gd name="T12" fmla="*/ 157 w 2126"/>
              <a:gd name="T13" fmla="*/ 0 h 1304"/>
            </a:gdLst>
            <a:ahLst/>
            <a:cxnLst>
              <a:cxn ang="0">
                <a:pos x="T0" y="T1"/>
              </a:cxn>
              <a:cxn ang="0">
                <a:pos x="T2" y="T3"/>
              </a:cxn>
              <a:cxn ang="0">
                <a:pos x="T4" y="T5"/>
              </a:cxn>
              <a:cxn ang="0">
                <a:pos x="T6" y="T7"/>
              </a:cxn>
              <a:cxn ang="0">
                <a:pos x="T8" y="T9"/>
              </a:cxn>
              <a:cxn ang="0">
                <a:pos x="T10" y="T11"/>
              </a:cxn>
              <a:cxn ang="0">
                <a:pos x="T12" y="T13"/>
              </a:cxn>
            </a:cxnLst>
            <a:rect l="0" t="0" r="r" b="b"/>
            <a:pathLst>
              <a:path w="2126" h="1304">
                <a:moveTo>
                  <a:pt x="157" y="0"/>
                </a:moveTo>
                <a:lnTo>
                  <a:pt x="1969" y="0"/>
                </a:lnTo>
                <a:cubicBezTo>
                  <a:pt x="2055" y="0"/>
                  <a:pt x="2126" y="55"/>
                  <a:pt x="2126" y="122"/>
                </a:cubicBezTo>
                <a:lnTo>
                  <a:pt x="2126" y="1304"/>
                </a:lnTo>
                <a:lnTo>
                  <a:pt x="0" y="1304"/>
                </a:lnTo>
                <a:lnTo>
                  <a:pt x="0" y="122"/>
                </a:lnTo>
                <a:cubicBezTo>
                  <a:pt x="0" y="55"/>
                  <a:pt x="71" y="0"/>
                  <a:pt x="157"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36867" name="Freeform 6"/>
          <p:cNvSpPr>
            <a:spLocks noChangeArrowheads="1"/>
          </p:cNvSpPr>
          <p:nvPr/>
        </p:nvSpPr>
        <p:spPr bwMode="auto">
          <a:xfrm>
            <a:off x="5884863" y="2760667"/>
            <a:ext cx="1193800" cy="1236663"/>
          </a:xfrm>
          <a:custGeom>
            <a:avLst/>
            <a:gdLst>
              <a:gd name="T0" fmla="*/ 157 w 2126"/>
              <a:gd name="T1" fmla="*/ 0 h 2194"/>
              <a:gd name="T2" fmla="*/ 1969 w 2126"/>
              <a:gd name="T3" fmla="*/ 0 h 2194"/>
              <a:gd name="T4" fmla="*/ 2126 w 2126"/>
              <a:gd name="T5" fmla="*/ 122 h 2194"/>
              <a:gd name="T6" fmla="*/ 2126 w 2126"/>
              <a:gd name="T7" fmla="*/ 2194 h 2194"/>
              <a:gd name="T8" fmla="*/ 0 w 2126"/>
              <a:gd name="T9" fmla="*/ 2194 h 2194"/>
              <a:gd name="T10" fmla="*/ 0 w 2126"/>
              <a:gd name="T11" fmla="*/ 122 h 2194"/>
              <a:gd name="T12" fmla="*/ 157 w 2126"/>
              <a:gd name="T13" fmla="*/ 0 h 2194"/>
            </a:gdLst>
            <a:ahLst/>
            <a:cxnLst>
              <a:cxn ang="0">
                <a:pos x="T0" y="T1"/>
              </a:cxn>
              <a:cxn ang="0">
                <a:pos x="T2" y="T3"/>
              </a:cxn>
              <a:cxn ang="0">
                <a:pos x="T4" y="T5"/>
              </a:cxn>
              <a:cxn ang="0">
                <a:pos x="T6" y="T7"/>
              </a:cxn>
              <a:cxn ang="0">
                <a:pos x="T8" y="T9"/>
              </a:cxn>
              <a:cxn ang="0">
                <a:pos x="T10" y="T11"/>
              </a:cxn>
              <a:cxn ang="0">
                <a:pos x="T12" y="T13"/>
              </a:cxn>
            </a:cxnLst>
            <a:rect l="0" t="0" r="r" b="b"/>
            <a:pathLst>
              <a:path w="2126" h="2194">
                <a:moveTo>
                  <a:pt x="157" y="0"/>
                </a:moveTo>
                <a:lnTo>
                  <a:pt x="1969" y="0"/>
                </a:lnTo>
                <a:cubicBezTo>
                  <a:pt x="2056" y="0"/>
                  <a:pt x="2126" y="55"/>
                  <a:pt x="2126" y="122"/>
                </a:cubicBezTo>
                <a:lnTo>
                  <a:pt x="2126" y="2194"/>
                </a:lnTo>
                <a:lnTo>
                  <a:pt x="0" y="2194"/>
                </a:lnTo>
                <a:lnTo>
                  <a:pt x="0" y="122"/>
                </a:lnTo>
                <a:cubicBezTo>
                  <a:pt x="0" y="55"/>
                  <a:pt x="71" y="0"/>
                  <a:pt x="15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36868" name="Freeform 7"/>
          <p:cNvSpPr>
            <a:spLocks noChangeArrowheads="1"/>
          </p:cNvSpPr>
          <p:nvPr/>
        </p:nvSpPr>
        <p:spPr bwMode="auto">
          <a:xfrm>
            <a:off x="7078663" y="2211393"/>
            <a:ext cx="1193800" cy="1785937"/>
          </a:xfrm>
          <a:custGeom>
            <a:avLst/>
            <a:gdLst>
              <a:gd name="T0" fmla="*/ 158 w 2127"/>
              <a:gd name="T1" fmla="*/ 0 h 3168"/>
              <a:gd name="T2" fmla="*/ 1969 w 2127"/>
              <a:gd name="T3" fmla="*/ 0 h 3168"/>
              <a:gd name="T4" fmla="*/ 2127 w 2127"/>
              <a:gd name="T5" fmla="*/ 122 h 3168"/>
              <a:gd name="T6" fmla="*/ 2127 w 2127"/>
              <a:gd name="T7" fmla="*/ 3168 h 3168"/>
              <a:gd name="T8" fmla="*/ 0 w 2127"/>
              <a:gd name="T9" fmla="*/ 3168 h 3168"/>
              <a:gd name="T10" fmla="*/ 0 w 2127"/>
              <a:gd name="T11" fmla="*/ 122 h 3168"/>
              <a:gd name="T12" fmla="*/ 158 w 2127"/>
              <a:gd name="T13" fmla="*/ 0 h 3168"/>
            </a:gdLst>
            <a:ahLst/>
            <a:cxnLst>
              <a:cxn ang="0">
                <a:pos x="T0" y="T1"/>
              </a:cxn>
              <a:cxn ang="0">
                <a:pos x="T2" y="T3"/>
              </a:cxn>
              <a:cxn ang="0">
                <a:pos x="T4" y="T5"/>
              </a:cxn>
              <a:cxn ang="0">
                <a:pos x="T6" y="T7"/>
              </a:cxn>
              <a:cxn ang="0">
                <a:pos x="T8" y="T9"/>
              </a:cxn>
              <a:cxn ang="0">
                <a:pos x="T10" y="T11"/>
              </a:cxn>
              <a:cxn ang="0">
                <a:pos x="T12" y="T13"/>
              </a:cxn>
            </a:cxnLst>
            <a:rect l="0" t="0" r="r" b="b"/>
            <a:pathLst>
              <a:path w="2127" h="3168">
                <a:moveTo>
                  <a:pt x="158" y="0"/>
                </a:moveTo>
                <a:lnTo>
                  <a:pt x="1969" y="0"/>
                </a:lnTo>
                <a:cubicBezTo>
                  <a:pt x="2056" y="0"/>
                  <a:pt x="2127" y="55"/>
                  <a:pt x="2127" y="122"/>
                </a:cubicBezTo>
                <a:lnTo>
                  <a:pt x="2127" y="3168"/>
                </a:lnTo>
                <a:lnTo>
                  <a:pt x="0" y="3168"/>
                </a:lnTo>
                <a:lnTo>
                  <a:pt x="0" y="122"/>
                </a:lnTo>
                <a:cubicBezTo>
                  <a:pt x="0" y="55"/>
                  <a:pt x="71" y="0"/>
                  <a:pt x="15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36869" name="Freeform 8"/>
          <p:cNvSpPr>
            <a:spLocks noChangeArrowheads="1"/>
          </p:cNvSpPr>
          <p:nvPr/>
        </p:nvSpPr>
        <p:spPr bwMode="auto">
          <a:xfrm>
            <a:off x="8272463" y="1662115"/>
            <a:ext cx="1193800" cy="2335212"/>
          </a:xfrm>
          <a:custGeom>
            <a:avLst/>
            <a:gdLst>
              <a:gd name="T0" fmla="*/ 157 w 2126"/>
              <a:gd name="T1" fmla="*/ 0 h 4142"/>
              <a:gd name="T2" fmla="*/ 1969 w 2126"/>
              <a:gd name="T3" fmla="*/ 0 h 4142"/>
              <a:gd name="T4" fmla="*/ 2126 w 2126"/>
              <a:gd name="T5" fmla="*/ 122 h 4142"/>
              <a:gd name="T6" fmla="*/ 2126 w 2126"/>
              <a:gd name="T7" fmla="*/ 4142 h 4142"/>
              <a:gd name="T8" fmla="*/ 0 w 2126"/>
              <a:gd name="T9" fmla="*/ 4142 h 4142"/>
              <a:gd name="T10" fmla="*/ 0 w 2126"/>
              <a:gd name="T11" fmla="*/ 122 h 4142"/>
              <a:gd name="T12" fmla="*/ 157 w 2126"/>
              <a:gd name="T13" fmla="*/ 0 h 4142"/>
            </a:gdLst>
            <a:ahLst/>
            <a:cxnLst>
              <a:cxn ang="0">
                <a:pos x="T0" y="T1"/>
              </a:cxn>
              <a:cxn ang="0">
                <a:pos x="T2" y="T3"/>
              </a:cxn>
              <a:cxn ang="0">
                <a:pos x="T4" y="T5"/>
              </a:cxn>
              <a:cxn ang="0">
                <a:pos x="T6" y="T7"/>
              </a:cxn>
              <a:cxn ang="0">
                <a:pos x="T8" y="T9"/>
              </a:cxn>
              <a:cxn ang="0">
                <a:pos x="T10" y="T11"/>
              </a:cxn>
              <a:cxn ang="0">
                <a:pos x="T12" y="T13"/>
              </a:cxn>
            </a:cxnLst>
            <a:rect l="0" t="0" r="r" b="b"/>
            <a:pathLst>
              <a:path w="2126" h="4142">
                <a:moveTo>
                  <a:pt x="157" y="0"/>
                </a:moveTo>
                <a:lnTo>
                  <a:pt x="1969" y="0"/>
                </a:lnTo>
                <a:cubicBezTo>
                  <a:pt x="2055" y="0"/>
                  <a:pt x="2126" y="55"/>
                  <a:pt x="2126" y="122"/>
                </a:cubicBezTo>
                <a:lnTo>
                  <a:pt x="2126" y="4142"/>
                </a:lnTo>
                <a:lnTo>
                  <a:pt x="0" y="4142"/>
                </a:lnTo>
                <a:lnTo>
                  <a:pt x="0" y="122"/>
                </a:lnTo>
                <a:cubicBezTo>
                  <a:pt x="0" y="55"/>
                  <a:pt x="70" y="0"/>
                  <a:pt x="157"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36870" name="Freeform 9"/>
          <p:cNvSpPr>
            <a:spLocks noChangeArrowheads="1"/>
          </p:cNvSpPr>
          <p:nvPr/>
        </p:nvSpPr>
        <p:spPr bwMode="auto">
          <a:xfrm>
            <a:off x="9466263" y="1112843"/>
            <a:ext cx="1193800" cy="2884487"/>
          </a:xfrm>
          <a:custGeom>
            <a:avLst/>
            <a:gdLst>
              <a:gd name="T0" fmla="*/ 157 w 2126"/>
              <a:gd name="T1" fmla="*/ 0 h 5116"/>
              <a:gd name="T2" fmla="*/ 1969 w 2126"/>
              <a:gd name="T3" fmla="*/ 0 h 5116"/>
              <a:gd name="T4" fmla="*/ 2126 w 2126"/>
              <a:gd name="T5" fmla="*/ 122 h 5116"/>
              <a:gd name="T6" fmla="*/ 2126 w 2126"/>
              <a:gd name="T7" fmla="*/ 5116 h 5116"/>
              <a:gd name="T8" fmla="*/ 0 w 2126"/>
              <a:gd name="T9" fmla="*/ 5116 h 5116"/>
              <a:gd name="T10" fmla="*/ 0 w 2126"/>
              <a:gd name="T11" fmla="*/ 122 h 5116"/>
              <a:gd name="T12" fmla="*/ 157 w 2126"/>
              <a:gd name="T13" fmla="*/ 0 h 5116"/>
            </a:gdLst>
            <a:ahLst/>
            <a:cxnLst>
              <a:cxn ang="0">
                <a:pos x="T0" y="T1"/>
              </a:cxn>
              <a:cxn ang="0">
                <a:pos x="T2" y="T3"/>
              </a:cxn>
              <a:cxn ang="0">
                <a:pos x="T4" y="T5"/>
              </a:cxn>
              <a:cxn ang="0">
                <a:pos x="T6" y="T7"/>
              </a:cxn>
              <a:cxn ang="0">
                <a:pos x="T8" y="T9"/>
              </a:cxn>
              <a:cxn ang="0">
                <a:pos x="T10" y="T11"/>
              </a:cxn>
              <a:cxn ang="0">
                <a:pos x="T12" y="T13"/>
              </a:cxn>
            </a:cxnLst>
            <a:rect l="0" t="0" r="r" b="b"/>
            <a:pathLst>
              <a:path w="2126" h="5116">
                <a:moveTo>
                  <a:pt x="157" y="0"/>
                </a:moveTo>
                <a:lnTo>
                  <a:pt x="1969" y="0"/>
                </a:lnTo>
                <a:cubicBezTo>
                  <a:pt x="2055" y="0"/>
                  <a:pt x="2126" y="55"/>
                  <a:pt x="2126" y="122"/>
                </a:cubicBezTo>
                <a:lnTo>
                  <a:pt x="2126" y="5116"/>
                </a:lnTo>
                <a:lnTo>
                  <a:pt x="0" y="5116"/>
                </a:lnTo>
                <a:lnTo>
                  <a:pt x="0" y="122"/>
                </a:lnTo>
                <a:cubicBezTo>
                  <a:pt x="0" y="55"/>
                  <a:pt x="71" y="0"/>
                  <a:pt x="157"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36871" name="Freeform 10"/>
          <p:cNvSpPr>
            <a:spLocks noEditPoints="1" noChangeArrowheads="1"/>
          </p:cNvSpPr>
          <p:nvPr/>
        </p:nvSpPr>
        <p:spPr bwMode="auto">
          <a:xfrm>
            <a:off x="6532565" y="898530"/>
            <a:ext cx="984251" cy="1382713"/>
          </a:xfrm>
          <a:custGeom>
            <a:avLst/>
            <a:gdLst>
              <a:gd name="T0" fmla="*/ 928 w 1753"/>
              <a:gd name="T1" fmla="*/ 698 h 2452"/>
              <a:gd name="T2" fmla="*/ 1129 w 1753"/>
              <a:gd name="T3" fmla="*/ 265 h 2452"/>
              <a:gd name="T4" fmla="*/ 696 w 1753"/>
              <a:gd name="T5" fmla="*/ 64 h 2452"/>
              <a:gd name="T6" fmla="*/ 495 w 1753"/>
              <a:gd name="T7" fmla="*/ 497 h 2452"/>
              <a:gd name="T8" fmla="*/ 928 w 1753"/>
              <a:gd name="T9" fmla="*/ 698 h 2452"/>
              <a:gd name="T10" fmla="*/ 1680 w 1753"/>
              <a:gd name="T11" fmla="*/ 1096 h 2452"/>
              <a:gd name="T12" fmla="*/ 1735 w 1753"/>
              <a:gd name="T13" fmla="*/ 976 h 2452"/>
              <a:gd name="T14" fmla="*/ 1614 w 1753"/>
              <a:gd name="T15" fmla="*/ 921 h 2452"/>
              <a:gd name="T16" fmla="*/ 1233 w 1753"/>
              <a:gd name="T17" fmla="*/ 1064 h 2452"/>
              <a:gd name="T18" fmla="*/ 912 w 1753"/>
              <a:gd name="T19" fmla="*/ 815 h 2452"/>
              <a:gd name="T20" fmla="*/ 881 w 1753"/>
              <a:gd name="T21" fmla="*/ 799 h 2452"/>
              <a:gd name="T22" fmla="*/ 864 w 1753"/>
              <a:gd name="T23" fmla="*/ 795 h 2452"/>
              <a:gd name="T24" fmla="*/ 651 w 1753"/>
              <a:gd name="T25" fmla="*/ 764 h 2452"/>
              <a:gd name="T26" fmla="*/ 651 w 1753"/>
              <a:gd name="T27" fmla="*/ 764 h 2452"/>
              <a:gd name="T28" fmla="*/ 592 w 1753"/>
              <a:gd name="T29" fmla="*/ 765 h 2452"/>
              <a:gd name="T30" fmla="*/ 160 w 1753"/>
              <a:gd name="T31" fmla="*/ 923 h 2452"/>
              <a:gd name="T32" fmla="*/ 99 w 1753"/>
              <a:gd name="T33" fmla="*/ 1007 h 2452"/>
              <a:gd name="T34" fmla="*/ 10 w 1753"/>
              <a:gd name="T35" fmla="*/ 1442 h 2452"/>
              <a:gd name="T36" fmla="*/ 83 w 1753"/>
              <a:gd name="T37" fmla="*/ 1553 h 2452"/>
              <a:gd name="T38" fmla="*/ 194 w 1753"/>
              <a:gd name="T39" fmla="*/ 1480 h 2452"/>
              <a:gd name="T40" fmla="*/ 275 w 1753"/>
              <a:gd name="T41" fmla="*/ 1080 h 2452"/>
              <a:gd name="T42" fmla="*/ 495 w 1753"/>
              <a:gd name="T43" fmla="*/ 1000 h 2452"/>
              <a:gd name="T44" fmla="*/ 425 w 1753"/>
              <a:gd name="T45" fmla="*/ 1480 h 2452"/>
              <a:gd name="T46" fmla="*/ 423 w 1753"/>
              <a:gd name="T47" fmla="*/ 1511 h 2452"/>
              <a:gd name="T48" fmla="*/ 429 w 1753"/>
              <a:gd name="T49" fmla="*/ 1562 h 2452"/>
              <a:gd name="T50" fmla="*/ 574 w 1753"/>
              <a:gd name="T51" fmla="*/ 1958 h 2452"/>
              <a:gd name="T52" fmla="*/ 248 w 1753"/>
              <a:gd name="T53" fmla="*/ 2236 h 2452"/>
              <a:gd name="T54" fmla="*/ 235 w 1753"/>
              <a:gd name="T55" fmla="*/ 2398 h 2452"/>
              <a:gd name="T56" fmla="*/ 396 w 1753"/>
              <a:gd name="T57" fmla="*/ 2411 h 2452"/>
              <a:gd name="T58" fmla="*/ 776 w 1753"/>
              <a:gd name="T59" fmla="*/ 2087 h 2452"/>
              <a:gd name="T60" fmla="*/ 794 w 1753"/>
              <a:gd name="T61" fmla="*/ 2069 h 2452"/>
              <a:gd name="T62" fmla="*/ 816 w 1753"/>
              <a:gd name="T63" fmla="*/ 1953 h 2452"/>
              <a:gd name="T64" fmla="*/ 714 w 1753"/>
              <a:gd name="T65" fmla="*/ 1674 h 2452"/>
              <a:gd name="T66" fmla="*/ 997 w 1753"/>
              <a:gd name="T67" fmla="*/ 1672 h 2452"/>
              <a:gd name="T68" fmla="*/ 1104 w 1753"/>
              <a:gd name="T69" fmla="*/ 1950 h 2452"/>
              <a:gd name="T70" fmla="*/ 1252 w 1753"/>
              <a:gd name="T71" fmla="*/ 2017 h 2452"/>
              <a:gd name="T72" fmla="*/ 1318 w 1753"/>
              <a:gd name="T73" fmla="*/ 1869 h 2452"/>
              <a:gd name="T74" fmla="*/ 1186 w 1753"/>
              <a:gd name="T75" fmla="*/ 1524 h 2452"/>
              <a:gd name="T76" fmla="*/ 1174 w 1753"/>
              <a:gd name="T77" fmla="*/ 1502 h 2452"/>
              <a:gd name="T78" fmla="*/ 1073 w 1753"/>
              <a:gd name="T79" fmla="*/ 1442 h 2452"/>
              <a:gd name="T80" fmla="*/ 890 w 1753"/>
              <a:gd name="T81" fmla="*/ 1443 h 2452"/>
              <a:gd name="T82" fmla="*/ 944 w 1753"/>
              <a:gd name="T83" fmla="*/ 1076 h 2452"/>
              <a:gd name="T84" fmla="*/ 1161 w 1753"/>
              <a:gd name="T85" fmla="*/ 1245 h 2452"/>
              <a:gd name="T86" fmla="*/ 1265 w 1753"/>
              <a:gd name="T87" fmla="*/ 1252 h 2452"/>
              <a:gd name="T88" fmla="*/ 1680 w 1753"/>
              <a:gd name="T89" fmla="*/ 1096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3" h="2452">
                <a:moveTo>
                  <a:pt x="928" y="698"/>
                </a:moveTo>
                <a:cubicBezTo>
                  <a:pt x="1103" y="634"/>
                  <a:pt x="1193" y="440"/>
                  <a:pt x="1129" y="265"/>
                </a:cubicBezTo>
                <a:cubicBezTo>
                  <a:pt x="1065" y="90"/>
                  <a:pt x="871" y="0"/>
                  <a:pt x="696" y="64"/>
                </a:cubicBezTo>
                <a:cubicBezTo>
                  <a:pt x="521" y="128"/>
                  <a:pt x="431" y="322"/>
                  <a:pt x="495" y="497"/>
                </a:cubicBezTo>
                <a:cubicBezTo>
                  <a:pt x="559" y="672"/>
                  <a:pt x="753" y="762"/>
                  <a:pt x="928" y="698"/>
                </a:cubicBezTo>
                <a:close/>
                <a:moveTo>
                  <a:pt x="1680" y="1096"/>
                </a:moveTo>
                <a:cubicBezTo>
                  <a:pt x="1729" y="1078"/>
                  <a:pt x="1753" y="1024"/>
                  <a:pt x="1735" y="976"/>
                </a:cubicBezTo>
                <a:cubicBezTo>
                  <a:pt x="1717" y="927"/>
                  <a:pt x="1663" y="903"/>
                  <a:pt x="1614" y="921"/>
                </a:cubicBezTo>
                <a:lnTo>
                  <a:pt x="1233" y="1064"/>
                </a:lnTo>
                <a:lnTo>
                  <a:pt x="912" y="815"/>
                </a:lnTo>
                <a:cubicBezTo>
                  <a:pt x="903" y="808"/>
                  <a:pt x="892" y="803"/>
                  <a:pt x="881" y="799"/>
                </a:cubicBezTo>
                <a:cubicBezTo>
                  <a:pt x="876" y="797"/>
                  <a:pt x="870" y="796"/>
                  <a:pt x="864" y="795"/>
                </a:cubicBezTo>
                <a:lnTo>
                  <a:pt x="651" y="764"/>
                </a:lnTo>
                <a:cubicBezTo>
                  <a:pt x="651" y="763"/>
                  <a:pt x="651" y="763"/>
                  <a:pt x="651" y="764"/>
                </a:cubicBezTo>
                <a:cubicBezTo>
                  <a:pt x="632" y="758"/>
                  <a:pt x="611" y="758"/>
                  <a:pt x="592" y="765"/>
                </a:cubicBezTo>
                <a:lnTo>
                  <a:pt x="160" y="923"/>
                </a:lnTo>
                <a:cubicBezTo>
                  <a:pt x="124" y="936"/>
                  <a:pt x="100" y="970"/>
                  <a:pt x="99" y="1007"/>
                </a:cubicBezTo>
                <a:lnTo>
                  <a:pt x="10" y="1442"/>
                </a:lnTo>
                <a:cubicBezTo>
                  <a:pt x="0" y="1493"/>
                  <a:pt x="33" y="1542"/>
                  <a:pt x="83" y="1553"/>
                </a:cubicBezTo>
                <a:cubicBezTo>
                  <a:pt x="134" y="1563"/>
                  <a:pt x="183" y="1531"/>
                  <a:pt x="194" y="1480"/>
                </a:cubicBezTo>
                <a:lnTo>
                  <a:pt x="275" y="1080"/>
                </a:lnTo>
                <a:lnTo>
                  <a:pt x="495" y="1000"/>
                </a:lnTo>
                <a:lnTo>
                  <a:pt x="425" y="1480"/>
                </a:lnTo>
                <a:cubicBezTo>
                  <a:pt x="423" y="1490"/>
                  <a:pt x="423" y="1501"/>
                  <a:pt x="423" y="1511"/>
                </a:cubicBezTo>
                <a:cubicBezTo>
                  <a:pt x="421" y="1528"/>
                  <a:pt x="423" y="1545"/>
                  <a:pt x="429" y="1562"/>
                </a:cubicBezTo>
                <a:lnTo>
                  <a:pt x="574" y="1958"/>
                </a:lnTo>
                <a:lnTo>
                  <a:pt x="248" y="2236"/>
                </a:lnTo>
                <a:cubicBezTo>
                  <a:pt x="200" y="2277"/>
                  <a:pt x="194" y="2349"/>
                  <a:pt x="235" y="2398"/>
                </a:cubicBezTo>
                <a:cubicBezTo>
                  <a:pt x="276" y="2446"/>
                  <a:pt x="348" y="2452"/>
                  <a:pt x="396" y="2411"/>
                </a:cubicBezTo>
                <a:lnTo>
                  <a:pt x="776" y="2087"/>
                </a:lnTo>
                <a:cubicBezTo>
                  <a:pt x="783" y="2082"/>
                  <a:pt x="789" y="2075"/>
                  <a:pt x="794" y="2069"/>
                </a:cubicBezTo>
                <a:cubicBezTo>
                  <a:pt x="821" y="2038"/>
                  <a:pt x="831" y="1994"/>
                  <a:pt x="816" y="1953"/>
                </a:cubicBezTo>
                <a:lnTo>
                  <a:pt x="714" y="1674"/>
                </a:lnTo>
                <a:lnTo>
                  <a:pt x="997" y="1672"/>
                </a:lnTo>
                <a:lnTo>
                  <a:pt x="1104" y="1950"/>
                </a:lnTo>
                <a:cubicBezTo>
                  <a:pt x="1126" y="2010"/>
                  <a:pt x="1193" y="2039"/>
                  <a:pt x="1252" y="2017"/>
                </a:cubicBezTo>
                <a:cubicBezTo>
                  <a:pt x="1311" y="1994"/>
                  <a:pt x="1340" y="1928"/>
                  <a:pt x="1318" y="1869"/>
                </a:cubicBezTo>
                <a:lnTo>
                  <a:pt x="1186" y="1524"/>
                </a:lnTo>
                <a:cubicBezTo>
                  <a:pt x="1183" y="1516"/>
                  <a:pt x="1179" y="1509"/>
                  <a:pt x="1174" y="1502"/>
                </a:cubicBezTo>
                <a:cubicBezTo>
                  <a:pt x="1155" y="1466"/>
                  <a:pt x="1116" y="1441"/>
                  <a:pt x="1073" y="1442"/>
                </a:cubicBezTo>
                <a:lnTo>
                  <a:pt x="890" y="1443"/>
                </a:lnTo>
                <a:lnTo>
                  <a:pt x="944" y="1076"/>
                </a:lnTo>
                <a:lnTo>
                  <a:pt x="1161" y="1245"/>
                </a:lnTo>
                <a:cubicBezTo>
                  <a:pt x="1192" y="1269"/>
                  <a:pt x="1233" y="1271"/>
                  <a:pt x="1265" y="1252"/>
                </a:cubicBezTo>
                <a:lnTo>
                  <a:pt x="1680" y="10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grpSp>
        <p:nvGrpSpPr>
          <p:cNvPr id="36872" name="组合 31"/>
          <p:cNvGrpSpPr/>
          <p:nvPr/>
        </p:nvGrpSpPr>
        <p:grpSpPr bwMode="auto">
          <a:xfrm>
            <a:off x="9913941" y="1300165"/>
            <a:ext cx="382587" cy="382587"/>
            <a:chOff x="0" y="0"/>
            <a:chExt cx="382588" cy="382588"/>
          </a:xfrm>
        </p:grpSpPr>
        <p:sp>
          <p:nvSpPr>
            <p:cNvPr id="36873" name="Oval 11"/>
            <p:cNvSpPr>
              <a:spLocks noChangeArrowheads="1"/>
            </p:cNvSpPr>
            <p:nvPr/>
          </p:nvSpPr>
          <p:spPr bwMode="auto">
            <a:xfrm>
              <a:off x="0" y="0"/>
              <a:ext cx="382588"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94A5A"/>
                </a:solidFill>
              </a:endParaRPr>
            </a:p>
          </p:txBody>
        </p:sp>
        <p:sp>
          <p:nvSpPr>
            <p:cNvPr id="36874" name="Freeform 12"/>
            <p:cNvSpPr>
              <a:spLocks noEditPoints="1" noChangeArrowheads="1"/>
            </p:cNvSpPr>
            <p:nvPr/>
          </p:nvSpPr>
          <p:spPr bwMode="auto">
            <a:xfrm>
              <a:off x="92075" y="119062"/>
              <a:ext cx="211138" cy="163513"/>
            </a:xfrm>
            <a:custGeom>
              <a:avLst/>
              <a:gdLst>
                <a:gd name="T0" fmla="*/ 244 w 377"/>
                <a:gd name="T1" fmla="*/ 56 h 291"/>
                <a:gd name="T2" fmla="*/ 58 w 377"/>
                <a:gd name="T3" fmla="*/ 67 h 291"/>
                <a:gd name="T4" fmla="*/ 58 w 377"/>
                <a:gd name="T5" fmla="*/ 99 h 291"/>
                <a:gd name="T6" fmla="*/ 244 w 377"/>
                <a:gd name="T7" fmla="*/ 110 h 291"/>
                <a:gd name="T8" fmla="*/ 58 w 377"/>
                <a:gd name="T9" fmla="*/ 99 h 291"/>
                <a:gd name="T10" fmla="*/ 215 w 377"/>
                <a:gd name="T11" fmla="*/ 140 h 291"/>
                <a:gd name="T12" fmla="*/ 58 w 377"/>
                <a:gd name="T13" fmla="*/ 151 h 291"/>
                <a:gd name="T14" fmla="*/ 298 w 377"/>
                <a:gd name="T15" fmla="*/ 192 h 291"/>
                <a:gd name="T16" fmla="*/ 298 w 377"/>
                <a:gd name="T17" fmla="*/ 226 h 291"/>
                <a:gd name="T18" fmla="*/ 264 w 377"/>
                <a:gd name="T19" fmla="*/ 226 h 291"/>
                <a:gd name="T20" fmla="*/ 264 w 377"/>
                <a:gd name="T21" fmla="*/ 192 h 291"/>
                <a:gd name="T22" fmla="*/ 298 w 377"/>
                <a:gd name="T23" fmla="*/ 192 h 291"/>
                <a:gd name="T24" fmla="*/ 305 w 377"/>
                <a:gd name="T25" fmla="*/ 68 h 291"/>
                <a:gd name="T26" fmla="*/ 340 w 377"/>
                <a:gd name="T27" fmla="*/ 67 h 291"/>
                <a:gd name="T28" fmla="*/ 308 w 377"/>
                <a:gd name="T29" fmla="*/ 0 h 291"/>
                <a:gd name="T30" fmla="*/ 318 w 377"/>
                <a:gd name="T31" fmla="*/ 5 h 291"/>
                <a:gd name="T32" fmla="*/ 377 w 377"/>
                <a:gd name="T33" fmla="*/ 61 h 291"/>
                <a:gd name="T34" fmla="*/ 377 w 377"/>
                <a:gd name="T35" fmla="*/ 240 h 291"/>
                <a:gd name="T36" fmla="*/ 362 w 377"/>
                <a:gd name="T37" fmla="*/ 254 h 291"/>
                <a:gd name="T38" fmla="*/ 324 w 377"/>
                <a:gd name="T39" fmla="*/ 280 h 291"/>
                <a:gd name="T40" fmla="*/ 297 w 377"/>
                <a:gd name="T41" fmla="*/ 291 h 291"/>
                <a:gd name="T42" fmla="*/ 281 w 377"/>
                <a:gd name="T43" fmla="*/ 255 h 291"/>
                <a:gd name="T44" fmla="*/ 265 w 377"/>
                <a:gd name="T45" fmla="*/ 291 h 291"/>
                <a:gd name="T46" fmla="*/ 238 w 377"/>
                <a:gd name="T47" fmla="*/ 280 h 291"/>
                <a:gd name="T48" fmla="*/ 149 w 377"/>
                <a:gd name="T49" fmla="*/ 254 h 291"/>
                <a:gd name="T50" fmla="*/ 0 w 377"/>
                <a:gd name="T51" fmla="*/ 0 h 291"/>
                <a:gd name="T52" fmla="*/ 149 w 377"/>
                <a:gd name="T53" fmla="*/ 225 h 291"/>
                <a:gd name="T54" fmla="*/ 235 w 377"/>
                <a:gd name="T55" fmla="*/ 209 h 291"/>
                <a:gd name="T56" fmla="*/ 281 w 377"/>
                <a:gd name="T57" fmla="*/ 163 h 291"/>
                <a:gd name="T58" fmla="*/ 327 w 377"/>
                <a:gd name="T59" fmla="*/ 209 h 291"/>
                <a:gd name="T60" fmla="*/ 348 w 377"/>
                <a:gd name="T61" fmla="*/ 225 h 291"/>
                <a:gd name="T62" fmla="*/ 297 w 377"/>
                <a:gd name="T63" fmla="*/ 83 h 291"/>
                <a:gd name="T64" fmla="*/ 289 w 377"/>
                <a:gd name="T65" fmla="*/ 75 h 291"/>
                <a:gd name="T66" fmla="*/ 29 w 377"/>
                <a:gd name="T67" fmla="*/ 3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91">
                  <a:moveTo>
                    <a:pt x="58" y="56"/>
                  </a:moveTo>
                  <a:lnTo>
                    <a:pt x="244" y="56"/>
                  </a:lnTo>
                  <a:lnTo>
                    <a:pt x="244" y="67"/>
                  </a:lnTo>
                  <a:lnTo>
                    <a:pt x="58" y="67"/>
                  </a:lnTo>
                  <a:lnTo>
                    <a:pt x="58" y="56"/>
                  </a:lnTo>
                  <a:close/>
                  <a:moveTo>
                    <a:pt x="58" y="99"/>
                  </a:moveTo>
                  <a:lnTo>
                    <a:pt x="244" y="99"/>
                  </a:lnTo>
                  <a:lnTo>
                    <a:pt x="244" y="110"/>
                  </a:lnTo>
                  <a:lnTo>
                    <a:pt x="58" y="110"/>
                  </a:lnTo>
                  <a:lnTo>
                    <a:pt x="58" y="99"/>
                  </a:lnTo>
                  <a:close/>
                  <a:moveTo>
                    <a:pt x="58" y="140"/>
                  </a:moveTo>
                  <a:lnTo>
                    <a:pt x="215" y="140"/>
                  </a:lnTo>
                  <a:lnTo>
                    <a:pt x="215" y="151"/>
                  </a:lnTo>
                  <a:lnTo>
                    <a:pt x="58" y="151"/>
                  </a:lnTo>
                  <a:lnTo>
                    <a:pt x="58" y="140"/>
                  </a:lnTo>
                  <a:close/>
                  <a:moveTo>
                    <a:pt x="298" y="192"/>
                  </a:moveTo>
                  <a:cubicBezTo>
                    <a:pt x="302" y="197"/>
                    <a:pt x="305" y="203"/>
                    <a:pt x="305" y="209"/>
                  </a:cubicBezTo>
                  <a:cubicBezTo>
                    <a:pt x="305" y="216"/>
                    <a:pt x="302" y="222"/>
                    <a:pt x="298" y="226"/>
                  </a:cubicBezTo>
                  <a:cubicBezTo>
                    <a:pt x="294" y="231"/>
                    <a:pt x="288" y="233"/>
                    <a:pt x="281" y="233"/>
                  </a:cubicBezTo>
                  <a:cubicBezTo>
                    <a:pt x="274" y="233"/>
                    <a:pt x="268" y="231"/>
                    <a:pt x="264" y="226"/>
                  </a:cubicBezTo>
                  <a:cubicBezTo>
                    <a:pt x="260" y="222"/>
                    <a:pt x="257" y="216"/>
                    <a:pt x="257" y="209"/>
                  </a:cubicBezTo>
                  <a:cubicBezTo>
                    <a:pt x="257" y="203"/>
                    <a:pt x="260" y="197"/>
                    <a:pt x="264" y="192"/>
                  </a:cubicBezTo>
                  <a:cubicBezTo>
                    <a:pt x="268" y="188"/>
                    <a:pt x="274" y="185"/>
                    <a:pt x="281" y="185"/>
                  </a:cubicBezTo>
                  <a:cubicBezTo>
                    <a:pt x="288" y="185"/>
                    <a:pt x="294" y="188"/>
                    <a:pt x="298" y="192"/>
                  </a:cubicBezTo>
                  <a:close/>
                  <a:moveTo>
                    <a:pt x="340" y="67"/>
                  </a:moveTo>
                  <a:lnTo>
                    <a:pt x="305" y="68"/>
                  </a:lnTo>
                  <a:lnTo>
                    <a:pt x="308" y="35"/>
                  </a:lnTo>
                  <a:lnTo>
                    <a:pt x="340" y="67"/>
                  </a:lnTo>
                  <a:close/>
                  <a:moveTo>
                    <a:pt x="0" y="0"/>
                  </a:moveTo>
                  <a:lnTo>
                    <a:pt x="308" y="0"/>
                  </a:lnTo>
                  <a:lnTo>
                    <a:pt x="314" y="0"/>
                  </a:lnTo>
                  <a:lnTo>
                    <a:pt x="318" y="5"/>
                  </a:lnTo>
                  <a:lnTo>
                    <a:pt x="372" y="57"/>
                  </a:lnTo>
                  <a:lnTo>
                    <a:pt x="377" y="61"/>
                  </a:lnTo>
                  <a:lnTo>
                    <a:pt x="377" y="67"/>
                  </a:lnTo>
                  <a:lnTo>
                    <a:pt x="377" y="240"/>
                  </a:lnTo>
                  <a:lnTo>
                    <a:pt x="377" y="254"/>
                  </a:lnTo>
                  <a:lnTo>
                    <a:pt x="362" y="254"/>
                  </a:lnTo>
                  <a:lnTo>
                    <a:pt x="314" y="254"/>
                  </a:lnTo>
                  <a:lnTo>
                    <a:pt x="324" y="280"/>
                  </a:lnTo>
                  <a:lnTo>
                    <a:pt x="306" y="280"/>
                  </a:lnTo>
                  <a:lnTo>
                    <a:pt x="297" y="291"/>
                  </a:lnTo>
                  <a:lnTo>
                    <a:pt x="281" y="255"/>
                  </a:lnTo>
                  <a:lnTo>
                    <a:pt x="265" y="291"/>
                  </a:lnTo>
                  <a:lnTo>
                    <a:pt x="256" y="280"/>
                  </a:lnTo>
                  <a:lnTo>
                    <a:pt x="238" y="280"/>
                  </a:lnTo>
                  <a:lnTo>
                    <a:pt x="248" y="254"/>
                  </a:lnTo>
                  <a:lnTo>
                    <a:pt x="149" y="254"/>
                  </a:lnTo>
                  <a:lnTo>
                    <a:pt x="0" y="254"/>
                  </a:lnTo>
                  <a:lnTo>
                    <a:pt x="0" y="0"/>
                  </a:lnTo>
                  <a:close/>
                  <a:moveTo>
                    <a:pt x="29" y="225"/>
                  </a:moveTo>
                  <a:lnTo>
                    <a:pt x="149" y="225"/>
                  </a:lnTo>
                  <a:lnTo>
                    <a:pt x="238" y="225"/>
                  </a:lnTo>
                  <a:cubicBezTo>
                    <a:pt x="236" y="220"/>
                    <a:pt x="235" y="215"/>
                    <a:pt x="235" y="209"/>
                  </a:cubicBezTo>
                  <a:cubicBezTo>
                    <a:pt x="235" y="197"/>
                    <a:pt x="240" y="185"/>
                    <a:pt x="249" y="177"/>
                  </a:cubicBezTo>
                  <a:cubicBezTo>
                    <a:pt x="257" y="168"/>
                    <a:pt x="268" y="163"/>
                    <a:pt x="281" y="163"/>
                  </a:cubicBezTo>
                  <a:cubicBezTo>
                    <a:pt x="294" y="163"/>
                    <a:pt x="305" y="168"/>
                    <a:pt x="314" y="177"/>
                  </a:cubicBezTo>
                  <a:cubicBezTo>
                    <a:pt x="322" y="185"/>
                    <a:pt x="327" y="197"/>
                    <a:pt x="327" y="209"/>
                  </a:cubicBezTo>
                  <a:cubicBezTo>
                    <a:pt x="327" y="215"/>
                    <a:pt x="326" y="220"/>
                    <a:pt x="324" y="225"/>
                  </a:cubicBezTo>
                  <a:lnTo>
                    <a:pt x="348" y="225"/>
                  </a:lnTo>
                  <a:lnTo>
                    <a:pt x="348" y="81"/>
                  </a:lnTo>
                  <a:lnTo>
                    <a:pt x="297" y="83"/>
                  </a:lnTo>
                  <a:lnTo>
                    <a:pt x="289" y="83"/>
                  </a:lnTo>
                  <a:lnTo>
                    <a:pt x="289" y="75"/>
                  </a:lnTo>
                  <a:lnTo>
                    <a:pt x="293" y="30"/>
                  </a:lnTo>
                  <a:lnTo>
                    <a:pt x="29" y="30"/>
                  </a:lnTo>
                  <a:lnTo>
                    <a:pt x="29" y="225"/>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75" name="组合 32"/>
          <p:cNvGrpSpPr/>
          <p:nvPr/>
        </p:nvGrpSpPr>
        <p:grpSpPr bwMode="auto">
          <a:xfrm>
            <a:off x="8696327" y="1833565"/>
            <a:ext cx="382588" cy="382587"/>
            <a:chOff x="0" y="0"/>
            <a:chExt cx="382588" cy="382588"/>
          </a:xfrm>
        </p:grpSpPr>
        <p:sp>
          <p:nvSpPr>
            <p:cNvPr id="36876" name="Oval 13"/>
            <p:cNvSpPr>
              <a:spLocks noChangeArrowheads="1"/>
            </p:cNvSpPr>
            <p:nvPr/>
          </p:nvSpPr>
          <p:spPr bwMode="auto">
            <a:xfrm>
              <a:off x="0" y="0"/>
              <a:ext cx="382588"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94A5A"/>
                </a:solidFill>
              </a:endParaRPr>
            </a:p>
          </p:txBody>
        </p:sp>
        <p:sp>
          <p:nvSpPr>
            <p:cNvPr id="36877" name="Freeform 14"/>
            <p:cNvSpPr>
              <a:spLocks noEditPoints="1" noChangeArrowheads="1"/>
            </p:cNvSpPr>
            <p:nvPr/>
          </p:nvSpPr>
          <p:spPr bwMode="auto">
            <a:xfrm>
              <a:off x="58738" y="69850"/>
              <a:ext cx="269875" cy="231775"/>
            </a:xfrm>
            <a:custGeom>
              <a:avLst/>
              <a:gdLst>
                <a:gd name="T0" fmla="*/ 298 w 480"/>
                <a:gd name="T1" fmla="*/ 86 h 410"/>
                <a:gd name="T2" fmla="*/ 287 w 480"/>
                <a:gd name="T3" fmla="*/ 112 h 410"/>
                <a:gd name="T4" fmla="*/ 272 w 480"/>
                <a:gd name="T5" fmla="*/ 124 h 410"/>
                <a:gd name="T6" fmla="*/ 261 w 480"/>
                <a:gd name="T7" fmla="*/ 128 h 410"/>
                <a:gd name="T8" fmla="*/ 247 w 480"/>
                <a:gd name="T9" fmla="*/ 129 h 410"/>
                <a:gd name="T10" fmla="*/ 226 w 480"/>
                <a:gd name="T11" fmla="*/ 122 h 410"/>
                <a:gd name="T12" fmla="*/ 213 w 480"/>
                <a:gd name="T13" fmla="*/ 110 h 410"/>
                <a:gd name="T14" fmla="*/ 204 w 480"/>
                <a:gd name="T15" fmla="*/ 92 h 410"/>
                <a:gd name="T16" fmla="*/ 203 w 480"/>
                <a:gd name="T17" fmla="*/ 78 h 410"/>
                <a:gd name="T18" fmla="*/ 209 w 480"/>
                <a:gd name="T19" fmla="*/ 58 h 410"/>
                <a:gd name="T20" fmla="*/ 221 w 480"/>
                <a:gd name="T21" fmla="*/ 45 h 410"/>
                <a:gd name="T22" fmla="*/ 239 w 480"/>
                <a:gd name="T23" fmla="*/ 36 h 410"/>
                <a:gd name="T24" fmla="*/ 252 w 480"/>
                <a:gd name="T25" fmla="*/ 34 h 410"/>
                <a:gd name="T26" fmla="*/ 269 w 480"/>
                <a:gd name="T27" fmla="*/ 38 h 410"/>
                <a:gd name="T28" fmla="*/ 286 w 480"/>
                <a:gd name="T29" fmla="*/ 50 h 410"/>
                <a:gd name="T30" fmla="*/ 296 w 480"/>
                <a:gd name="T31" fmla="*/ 67 h 410"/>
                <a:gd name="T32" fmla="*/ 312 w 480"/>
                <a:gd name="T33" fmla="*/ 57 h 410"/>
                <a:gd name="T34" fmla="*/ 193 w 480"/>
                <a:gd name="T35" fmla="*/ 23 h 410"/>
                <a:gd name="T36" fmla="*/ 225 w 480"/>
                <a:gd name="T37" fmla="*/ 142 h 410"/>
                <a:gd name="T38" fmla="*/ 333 w 480"/>
                <a:gd name="T39" fmla="*/ 82 h 410"/>
                <a:gd name="T40" fmla="*/ 225 w 480"/>
                <a:gd name="T41" fmla="*/ 292 h 410"/>
                <a:gd name="T42" fmla="*/ 195 w 480"/>
                <a:gd name="T43" fmla="*/ 332 h 410"/>
                <a:gd name="T44" fmla="*/ 163 w 480"/>
                <a:gd name="T45" fmla="*/ 347 h 410"/>
                <a:gd name="T46" fmla="*/ 142 w 480"/>
                <a:gd name="T47" fmla="*/ 348 h 410"/>
                <a:gd name="T48" fmla="*/ 118 w 480"/>
                <a:gd name="T49" fmla="*/ 344 h 410"/>
                <a:gd name="T50" fmla="*/ 85 w 480"/>
                <a:gd name="T51" fmla="*/ 323 h 410"/>
                <a:gd name="T52" fmla="*/ 68 w 480"/>
                <a:gd name="T53" fmla="*/ 297 h 410"/>
                <a:gd name="T54" fmla="*/ 61 w 480"/>
                <a:gd name="T55" fmla="*/ 261 h 410"/>
                <a:gd name="T56" fmla="*/ 65 w 480"/>
                <a:gd name="T57" fmla="*/ 237 h 410"/>
                <a:gd name="T58" fmla="*/ 84 w 480"/>
                <a:gd name="T59" fmla="*/ 206 h 410"/>
                <a:gd name="T60" fmla="*/ 110 w 480"/>
                <a:gd name="T61" fmla="*/ 187 h 410"/>
                <a:gd name="T62" fmla="*/ 145 w 480"/>
                <a:gd name="T63" fmla="*/ 179 h 410"/>
                <a:gd name="T64" fmla="*/ 169 w 480"/>
                <a:gd name="T65" fmla="*/ 183 h 410"/>
                <a:gd name="T66" fmla="*/ 197 w 480"/>
                <a:gd name="T67" fmla="*/ 197 h 410"/>
                <a:gd name="T68" fmla="*/ 221 w 480"/>
                <a:gd name="T69" fmla="*/ 225 h 410"/>
                <a:gd name="T70" fmla="*/ 230 w 480"/>
                <a:gd name="T71" fmla="*/ 258 h 410"/>
                <a:gd name="T72" fmla="*/ 262 w 480"/>
                <a:gd name="T73" fmla="*/ 249 h 410"/>
                <a:gd name="T74" fmla="*/ 72 w 480"/>
                <a:gd name="T75" fmla="*/ 138 h 410"/>
                <a:gd name="T76" fmla="*/ 73 w 480"/>
                <a:gd name="T77" fmla="*/ 357 h 410"/>
                <a:gd name="T78" fmla="*/ 287 w 480"/>
                <a:gd name="T79" fmla="*/ 301 h 410"/>
                <a:gd name="T80" fmla="*/ 434 w 480"/>
                <a:gd name="T81" fmla="*/ 246 h 410"/>
                <a:gd name="T82" fmla="*/ 413 w 480"/>
                <a:gd name="T83" fmla="*/ 273 h 410"/>
                <a:gd name="T84" fmla="*/ 390 w 480"/>
                <a:gd name="T85" fmla="*/ 284 h 410"/>
                <a:gd name="T86" fmla="*/ 375 w 480"/>
                <a:gd name="T87" fmla="*/ 285 h 410"/>
                <a:gd name="T88" fmla="*/ 359 w 480"/>
                <a:gd name="T89" fmla="*/ 282 h 410"/>
                <a:gd name="T90" fmla="*/ 335 w 480"/>
                <a:gd name="T91" fmla="*/ 267 h 410"/>
                <a:gd name="T92" fmla="*/ 323 w 480"/>
                <a:gd name="T93" fmla="*/ 249 h 410"/>
                <a:gd name="T94" fmla="*/ 318 w 480"/>
                <a:gd name="T95" fmla="*/ 223 h 410"/>
                <a:gd name="T96" fmla="*/ 322 w 480"/>
                <a:gd name="T97" fmla="*/ 206 h 410"/>
                <a:gd name="T98" fmla="*/ 335 w 480"/>
                <a:gd name="T99" fmla="*/ 185 h 410"/>
                <a:gd name="T100" fmla="*/ 353 w 480"/>
                <a:gd name="T101" fmla="*/ 172 h 410"/>
                <a:gd name="T102" fmla="*/ 377 w 480"/>
                <a:gd name="T103" fmla="*/ 166 h 410"/>
                <a:gd name="T104" fmla="*/ 394 w 480"/>
                <a:gd name="T105" fmla="*/ 168 h 410"/>
                <a:gd name="T106" fmla="*/ 414 w 480"/>
                <a:gd name="T107" fmla="*/ 178 h 410"/>
                <a:gd name="T108" fmla="*/ 431 w 480"/>
                <a:gd name="T109" fmla="*/ 198 h 410"/>
                <a:gd name="T110" fmla="*/ 437 w 480"/>
                <a:gd name="T111" fmla="*/ 221 h 410"/>
                <a:gd name="T112" fmla="*/ 460 w 480"/>
                <a:gd name="T113" fmla="*/ 215 h 410"/>
                <a:gd name="T114" fmla="*/ 326 w 480"/>
                <a:gd name="T115" fmla="*/ 137 h 410"/>
                <a:gd name="T116" fmla="*/ 327 w 480"/>
                <a:gd name="T117" fmla="*/ 291 h 410"/>
                <a:gd name="T118" fmla="*/ 477 w 480"/>
                <a:gd name="T119" fmla="*/ 25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0" h="410">
                  <a:moveTo>
                    <a:pt x="298" y="76"/>
                  </a:moveTo>
                  <a:cubicBezTo>
                    <a:pt x="298" y="76"/>
                    <a:pt x="298" y="76"/>
                    <a:pt x="298" y="77"/>
                  </a:cubicBezTo>
                  <a:cubicBezTo>
                    <a:pt x="298" y="77"/>
                    <a:pt x="298" y="78"/>
                    <a:pt x="298" y="78"/>
                  </a:cubicBezTo>
                  <a:cubicBezTo>
                    <a:pt x="298" y="78"/>
                    <a:pt x="298" y="79"/>
                    <a:pt x="298" y="79"/>
                  </a:cubicBezTo>
                  <a:cubicBezTo>
                    <a:pt x="298" y="80"/>
                    <a:pt x="298" y="80"/>
                    <a:pt x="298" y="81"/>
                  </a:cubicBezTo>
                  <a:cubicBezTo>
                    <a:pt x="298" y="81"/>
                    <a:pt x="298" y="81"/>
                    <a:pt x="298" y="81"/>
                  </a:cubicBezTo>
                  <a:cubicBezTo>
                    <a:pt x="298" y="82"/>
                    <a:pt x="298" y="82"/>
                    <a:pt x="298" y="83"/>
                  </a:cubicBezTo>
                  <a:cubicBezTo>
                    <a:pt x="298" y="83"/>
                    <a:pt x="298" y="84"/>
                    <a:pt x="298" y="84"/>
                  </a:cubicBezTo>
                  <a:cubicBezTo>
                    <a:pt x="298" y="84"/>
                    <a:pt x="298" y="85"/>
                    <a:pt x="298" y="85"/>
                  </a:cubicBezTo>
                  <a:cubicBezTo>
                    <a:pt x="298" y="86"/>
                    <a:pt x="298" y="86"/>
                    <a:pt x="298" y="86"/>
                  </a:cubicBezTo>
                  <a:cubicBezTo>
                    <a:pt x="298" y="90"/>
                    <a:pt x="297" y="93"/>
                    <a:pt x="296" y="96"/>
                  </a:cubicBezTo>
                  <a:cubicBezTo>
                    <a:pt x="295" y="97"/>
                    <a:pt x="295" y="97"/>
                    <a:pt x="295" y="98"/>
                  </a:cubicBezTo>
                  <a:cubicBezTo>
                    <a:pt x="295" y="98"/>
                    <a:pt x="295" y="98"/>
                    <a:pt x="295" y="98"/>
                  </a:cubicBezTo>
                  <a:cubicBezTo>
                    <a:pt x="295" y="99"/>
                    <a:pt x="295" y="99"/>
                    <a:pt x="294" y="100"/>
                  </a:cubicBezTo>
                  <a:cubicBezTo>
                    <a:pt x="294" y="100"/>
                    <a:pt x="294" y="100"/>
                    <a:pt x="294" y="100"/>
                  </a:cubicBezTo>
                  <a:cubicBezTo>
                    <a:pt x="294" y="102"/>
                    <a:pt x="293" y="103"/>
                    <a:pt x="292" y="104"/>
                  </a:cubicBezTo>
                  <a:cubicBezTo>
                    <a:pt x="292" y="105"/>
                    <a:pt x="292" y="105"/>
                    <a:pt x="292" y="105"/>
                  </a:cubicBezTo>
                  <a:cubicBezTo>
                    <a:pt x="292" y="105"/>
                    <a:pt x="292" y="106"/>
                    <a:pt x="291" y="106"/>
                  </a:cubicBezTo>
                  <a:cubicBezTo>
                    <a:pt x="291" y="106"/>
                    <a:pt x="291" y="106"/>
                    <a:pt x="291" y="106"/>
                  </a:cubicBezTo>
                  <a:cubicBezTo>
                    <a:pt x="290" y="108"/>
                    <a:pt x="289" y="110"/>
                    <a:pt x="287" y="112"/>
                  </a:cubicBezTo>
                  <a:cubicBezTo>
                    <a:pt x="287" y="112"/>
                    <a:pt x="287" y="112"/>
                    <a:pt x="287" y="112"/>
                  </a:cubicBezTo>
                  <a:cubicBezTo>
                    <a:pt x="287" y="112"/>
                    <a:pt x="286" y="113"/>
                    <a:pt x="286" y="113"/>
                  </a:cubicBezTo>
                  <a:cubicBezTo>
                    <a:pt x="286" y="113"/>
                    <a:pt x="286" y="113"/>
                    <a:pt x="286" y="113"/>
                  </a:cubicBezTo>
                  <a:cubicBezTo>
                    <a:pt x="285" y="115"/>
                    <a:pt x="283" y="116"/>
                    <a:pt x="282" y="117"/>
                  </a:cubicBezTo>
                  <a:cubicBezTo>
                    <a:pt x="282" y="117"/>
                    <a:pt x="282" y="117"/>
                    <a:pt x="282" y="117"/>
                  </a:cubicBezTo>
                  <a:cubicBezTo>
                    <a:pt x="282" y="117"/>
                    <a:pt x="281" y="118"/>
                    <a:pt x="281" y="118"/>
                  </a:cubicBezTo>
                  <a:cubicBezTo>
                    <a:pt x="281" y="118"/>
                    <a:pt x="281" y="118"/>
                    <a:pt x="281" y="118"/>
                  </a:cubicBezTo>
                  <a:cubicBezTo>
                    <a:pt x="280" y="119"/>
                    <a:pt x="280" y="119"/>
                    <a:pt x="279" y="119"/>
                  </a:cubicBezTo>
                  <a:cubicBezTo>
                    <a:pt x="277" y="121"/>
                    <a:pt x="275" y="123"/>
                    <a:pt x="272" y="124"/>
                  </a:cubicBezTo>
                  <a:cubicBezTo>
                    <a:pt x="271" y="124"/>
                    <a:pt x="271" y="125"/>
                    <a:pt x="270" y="125"/>
                  </a:cubicBezTo>
                  <a:cubicBezTo>
                    <a:pt x="270" y="125"/>
                    <a:pt x="270" y="125"/>
                    <a:pt x="269" y="125"/>
                  </a:cubicBezTo>
                  <a:cubicBezTo>
                    <a:pt x="269" y="125"/>
                    <a:pt x="269" y="125"/>
                    <a:pt x="268" y="126"/>
                  </a:cubicBezTo>
                  <a:cubicBezTo>
                    <a:pt x="268" y="126"/>
                    <a:pt x="268" y="126"/>
                    <a:pt x="267" y="126"/>
                  </a:cubicBezTo>
                  <a:cubicBezTo>
                    <a:pt x="267" y="126"/>
                    <a:pt x="266" y="126"/>
                    <a:pt x="266" y="127"/>
                  </a:cubicBezTo>
                  <a:cubicBezTo>
                    <a:pt x="266" y="127"/>
                    <a:pt x="266" y="127"/>
                    <a:pt x="265" y="127"/>
                  </a:cubicBezTo>
                  <a:cubicBezTo>
                    <a:pt x="265" y="127"/>
                    <a:pt x="264" y="127"/>
                    <a:pt x="263" y="127"/>
                  </a:cubicBezTo>
                  <a:cubicBezTo>
                    <a:pt x="263" y="127"/>
                    <a:pt x="263" y="127"/>
                    <a:pt x="263" y="127"/>
                  </a:cubicBezTo>
                  <a:cubicBezTo>
                    <a:pt x="262" y="128"/>
                    <a:pt x="262" y="128"/>
                    <a:pt x="261" y="128"/>
                  </a:cubicBezTo>
                  <a:cubicBezTo>
                    <a:pt x="261" y="128"/>
                    <a:pt x="261" y="128"/>
                    <a:pt x="261" y="128"/>
                  </a:cubicBezTo>
                  <a:cubicBezTo>
                    <a:pt x="260" y="128"/>
                    <a:pt x="259" y="128"/>
                    <a:pt x="258" y="128"/>
                  </a:cubicBezTo>
                  <a:cubicBezTo>
                    <a:pt x="258" y="128"/>
                    <a:pt x="257" y="129"/>
                    <a:pt x="256" y="129"/>
                  </a:cubicBezTo>
                  <a:cubicBezTo>
                    <a:pt x="256" y="129"/>
                    <a:pt x="256" y="129"/>
                    <a:pt x="256" y="129"/>
                  </a:cubicBezTo>
                  <a:cubicBezTo>
                    <a:pt x="255" y="129"/>
                    <a:pt x="255" y="129"/>
                    <a:pt x="254" y="129"/>
                  </a:cubicBezTo>
                  <a:cubicBezTo>
                    <a:pt x="254" y="129"/>
                    <a:pt x="254" y="129"/>
                    <a:pt x="253" y="129"/>
                  </a:cubicBezTo>
                  <a:cubicBezTo>
                    <a:pt x="253" y="129"/>
                    <a:pt x="252" y="129"/>
                    <a:pt x="251" y="129"/>
                  </a:cubicBezTo>
                  <a:cubicBezTo>
                    <a:pt x="251" y="129"/>
                    <a:pt x="251" y="129"/>
                    <a:pt x="251" y="129"/>
                  </a:cubicBezTo>
                  <a:cubicBezTo>
                    <a:pt x="250" y="129"/>
                    <a:pt x="250" y="129"/>
                    <a:pt x="249" y="129"/>
                  </a:cubicBezTo>
                  <a:cubicBezTo>
                    <a:pt x="249" y="129"/>
                    <a:pt x="249" y="129"/>
                    <a:pt x="248" y="129"/>
                  </a:cubicBezTo>
                  <a:cubicBezTo>
                    <a:pt x="248" y="129"/>
                    <a:pt x="247" y="129"/>
                    <a:pt x="247" y="129"/>
                  </a:cubicBezTo>
                  <a:cubicBezTo>
                    <a:pt x="247" y="129"/>
                    <a:pt x="247" y="129"/>
                    <a:pt x="246" y="129"/>
                  </a:cubicBezTo>
                  <a:cubicBezTo>
                    <a:pt x="246" y="129"/>
                    <a:pt x="245" y="129"/>
                    <a:pt x="244" y="129"/>
                  </a:cubicBezTo>
                  <a:cubicBezTo>
                    <a:pt x="241" y="128"/>
                    <a:pt x="239" y="127"/>
                    <a:pt x="236" y="127"/>
                  </a:cubicBezTo>
                  <a:cubicBezTo>
                    <a:pt x="235" y="126"/>
                    <a:pt x="235" y="126"/>
                    <a:pt x="234" y="126"/>
                  </a:cubicBezTo>
                  <a:cubicBezTo>
                    <a:pt x="234" y="126"/>
                    <a:pt x="234" y="126"/>
                    <a:pt x="234" y="126"/>
                  </a:cubicBezTo>
                  <a:cubicBezTo>
                    <a:pt x="233" y="126"/>
                    <a:pt x="233" y="126"/>
                    <a:pt x="232" y="125"/>
                  </a:cubicBezTo>
                  <a:cubicBezTo>
                    <a:pt x="232" y="125"/>
                    <a:pt x="232" y="125"/>
                    <a:pt x="232" y="125"/>
                  </a:cubicBezTo>
                  <a:cubicBezTo>
                    <a:pt x="231" y="125"/>
                    <a:pt x="229" y="124"/>
                    <a:pt x="228" y="123"/>
                  </a:cubicBezTo>
                  <a:cubicBezTo>
                    <a:pt x="228" y="123"/>
                    <a:pt x="228" y="123"/>
                    <a:pt x="228" y="123"/>
                  </a:cubicBezTo>
                  <a:cubicBezTo>
                    <a:pt x="227" y="123"/>
                    <a:pt x="227" y="122"/>
                    <a:pt x="226" y="122"/>
                  </a:cubicBezTo>
                  <a:cubicBezTo>
                    <a:pt x="226" y="122"/>
                    <a:pt x="226" y="122"/>
                    <a:pt x="226" y="122"/>
                  </a:cubicBezTo>
                  <a:cubicBezTo>
                    <a:pt x="224" y="121"/>
                    <a:pt x="222" y="119"/>
                    <a:pt x="221" y="118"/>
                  </a:cubicBezTo>
                  <a:cubicBezTo>
                    <a:pt x="220" y="118"/>
                    <a:pt x="220" y="118"/>
                    <a:pt x="220" y="118"/>
                  </a:cubicBezTo>
                  <a:cubicBezTo>
                    <a:pt x="220" y="118"/>
                    <a:pt x="219" y="117"/>
                    <a:pt x="219" y="117"/>
                  </a:cubicBezTo>
                  <a:cubicBezTo>
                    <a:pt x="219" y="117"/>
                    <a:pt x="219" y="117"/>
                    <a:pt x="219" y="117"/>
                  </a:cubicBezTo>
                  <a:cubicBezTo>
                    <a:pt x="218" y="116"/>
                    <a:pt x="216" y="114"/>
                    <a:pt x="215" y="113"/>
                  </a:cubicBezTo>
                  <a:cubicBezTo>
                    <a:pt x="215" y="113"/>
                    <a:pt x="215" y="113"/>
                    <a:pt x="215" y="113"/>
                  </a:cubicBezTo>
                  <a:cubicBezTo>
                    <a:pt x="215" y="113"/>
                    <a:pt x="215" y="112"/>
                    <a:pt x="214" y="112"/>
                  </a:cubicBezTo>
                  <a:cubicBezTo>
                    <a:pt x="214" y="112"/>
                    <a:pt x="214" y="112"/>
                    <a:pt x="214" y="111"/>
                  </a:cubicBezTo>
                  <a:cubicBezTo>
                    <a:pt x="214" y="111"/>
                    <a:pt x="213" y="111"/>
                    <a:pt x="213" y="110"/>
                  </a:cubicBezTo>
                  <a:cubicBezTo>
                    <a:pt x="211" y="107"/>
                    <a:pt x="209" y="104"/>
                    <a:pt x="207" y="101"/>
                  </a:cubicBezTo>
                  <a:cubicBezTo>
                    <a:pt x="207" y="101"/>
                    <a:pt x="207" y="101"/>
                    <a:pt x="207" y="100"/>
                  </a:cubicBezTo>
                  <a:cubicBezTo>
                    <a:pt x="207" y="100"/>
                    <a:pt x="207" y="99"/>
                    <a:pt x="207" y="99"/>
                  </a:cubicBezTo>
                  <a:cubicBezTo>
                    <a:pt x="207" y="99"/>
                    <a:pt x="206" y="99"/>
                    <a:pt x="206" y="98"/>
                  </a:cubicBezTo>
                  <a:cubicBezTo>
                    <a:pt x="206" y="98"/>
                    <a:pt x="206" y="97"/>
                    <a:pt x="206" y="97"/>
                  </a:cubicBezTo>
                  <a:cubicBezTo>
                    <a:pt x="206" y="97"/>
                    <a:pt x="206" y="96"/>
                    <a:pt x="206" y="96"/>
                  </a:cubicBezTo>
                  <a:cubicBezTo>
                    <a:pt x="205" y="96"/>
                    <a:pt x="205" y="95"/>
                    <a:pt x="205" y="94"/>
                  </a:cubicBezTo>
                  <a:cubicBezTo>
                    <a:pt x="205" y="94"/>
                    <a:pt x="205" y="94"/>
                    <a:pt x="205" y="94"/>
                  </a:cubicBezTo>
                  <a:cubicBezTo>
                    <a:pt x="205" y="93"/>
                    <a:pt x="205" y="93"/>
                    <a:pt x="204" y="92"/>
                  </a:cubicBezTo>
                  <a:cubicBezTo>
                    <a:pt x="204" y="92"/>
                    <a:pt x="204" y="92"/>
                    <a:pt x="204" y="92"/>
                  </a:cubicBezTo>
                  <a:cubicBezTo>
                    <a:pt x="204" y="91"/>
                    <a:pt x="204" y="90"/>
                    <a:pt x="204" y="89"/>
                  </a:cubicBezTo>
                  <a:cubicBezTo>
                    <a:pt x="204" y="89"/>
                    <a:pt x="204" y="88"/>
                    <a:pt x="204" y="87"/>
                  </a:cubicBezTo>
                  <a:cubicBezTo>
                    <a:pt x="204" y="87"/>
                    <a:pt x="204" y="87"/>
                    <a:pt x="204" y="87"/>
                  </a:cubicBezTo>
                  <a:cubicBezTo>
                    <a:pt x="204" y="86"/>
                    <a:pt x="203" y="85"/>
                    <a:pt x="203" y="85"/>
                  </a:cubicBezTo>
                  <a:cubicBezTo>
                    <a:pt x="203" y="85"/>
                    <a:pt x="203" y="85"/>
                    <a:pt x="203" y="84"/>
                  </a:cubicBezTo>
                  <a:cubicBezTo>
                    <a:pt x="203" y="84"/>
                    <a:pt x="203" y="83"/>
                    <a:pt x="203" y="82"/>
                  </a:cubicBezTo>
                  <a:cubicBezTo>
                    <a:pt x="203" y="82"/>
                    <a:pt x="203" y="82"/>
                    <a:pt x="203" y="82"/>
                  </a:cubicBezTo>
                  <a:cubicBezTo>
                    <a:pt x="203" y="81"/>
                    <a:pt x="203" y="81"/>
                    <a:pt x="203" y="80"/>
                  </a:cubicBezTo>
                  <a:cubicBezTo>
                    <a:pt x="203" y="80"/>
                    <a:pt x="203" y="80"/>
                    <a:pt x="203" y="79"/>
                  </a:cubicBezTo>
                  <a:cubicBezTo>
                    <a:pt x="203" y="79"/>
                    <a:pt x="203" y="78"/>
                    <a:pt x="203" y="78"/>
                  </a:cubicBezTo>
                  <a:cubicBezTo>
                    <a:pt x="203" y="78"/>
                    <a:pt x="203" y="77"/>
                    <a:pt x="204" y="77"/>
                  </a:cubicBezTo>
                  <a:cubicBezTo>
                    <a:pt x="204" y="77"/>
                    <a:pt x="204" y="76"/>
                    <a:pt x="204" y="75"/>
                  </a:cubicBezTo>
                  <a:cubicBezTo>
                    <a:pt x="204" y="75"/>
                    <a:pt x="204" y="75"/>
                    <a:pt x="204" y="75"/>
                  </a:cubicBezTo>
                  <a:cubicBezTo>
                    <a:pt x="204" y="72"/>
                    <a:pt x="205" y="69"/>
                    <a:pt x="206" y="67"/>
                  </a:cubicBezTo>
                  <a:cubicBezTo>
                    <a:pt x="206" y="66"/>
                    <a:pt x="206" y="66"/>
                    <a:pt x="206" y="65"/>
                  </a:cubicBezTo>
                  <a:cubicBezTo>
                    <a:pt x="206" y="65"/>
                    <a:pt x="206" y="65"/>
                    <a:pt x="206" y="65"/>
                  </a:cubicBezTo>
                  <a:cubicBezTo>
                    <a:pt x="207" y="64"/>
                    <a:pt x="207" y="64"/>
                    <a:pt x="207" y="63"/>
                  </a:cubicBezTo>
                  <a:cubicBezTo>
                    <a:pt x="207" y="63"/>
                    <a:pt x="207" y="63"/>
                    <a:pt x="207" y="63"/>
                  </a:cubicBezTo>
                  <a:cubicBezTo>
                    <a:pt x="208" y="62"/>
                    <a:pt x="208" y="60"/>
                    <a:pt x="209" y="59"/>
                  </a:cubicBezTo>
                  <a:cubicBezTo>
                    <a:pt x="209" y="59"/>
                    <a:pt x="209" y="59"/>
                    <a:pt x="209" y="58"/>
                  </a:cubicBezTo>
                  <a:cubicBezTo>
                    <a:pt x="210" y="58"/>
                    <a:pt x="210" y="58"/>
                    <a:pt x="210" y="57"/>
                  </a:cubicBezTo>
                  <a:cubicBezTo>
                    <a:pt x="210" y="57"/>
                    <a:pt x="210" y="57"/>
                    <a:pt x="210" y="57"/>
                  </a:cubicBezTo>
                  <a:cubicBezTo>
                    <a:pt x="211" y="55"/>
                    <a:pt x="213" y="53"/>
                    <a:pt x="214" y="51"/>
                  </a:cubicBezTo>
                  <a:cubicBezTo>
                    <a:pt x="214" y="51"/>
                    <a:pt x="214" y="51"/>
                    <a:pt x="214" y="51"/>
                  </a:cubicBezTo>
                  <a:cubicBezTo>
                    <a:pt x="215" y="51"/>
                    <a:pt x="215" y="50"/>
                    <a:pt x="215" y="50"/>
                  </a:cubicBezTo>
                  <a:cubicBezTo>
                    <a:pt x="215" y="50"/>
                    <a:pt x="216" y="50"/>
                    <a:pt x="216" y="50"/>
                  </a:cubicBezTo>
                  <a:cubicBezTo>
                    <a:pt x="217" y="49"/>
                    <a:pt x="218" y="47"/>
                    <a:pt x="219" y="46"/>
                  </a:cubicBezTo>
                  <a:cubicBezTo>
                    <a:pt x="219" y="46"/>
                    <a:pt x="219" y="46"/>
                    <a:pt x="219" y="46"/>
                  </a:cubicBezTo>
                  <a:cubicBezTo>
                    <a:pt x="220" y="46"/>
                    <a:pt x="220" y="45"/>
                    <a:pt x="221" y="45"/>
                  </a:cubicBezTo>
                  <a:cubicBezTo>
                    <a:pt x="221" y="45"/>
                    <a:pt x="221" y="45"/>
                    <a:pt x="221" y="45"/>
                  </a:cubicBezTo>
                  <a:cubicBezTo>
                    <a:pt x="221" y="45"/>
                    <a:pt x="222" y="44"/>
                    <a:pt x="222" y="44"/>
                  </a:cubicBezTo>
                  <a:cubicBezTo>
                    <a:pt x="224" y="42"/>
                    <a:pt x="227" y="41"/>
                    <a:pt x="229" y="39"/>
                  </a:cubicBezTo>
                  <a:cubicBezTo>
                    <a:pt x="230" y="39"/>
                    <a:pt x="231" y="39"/>
                    <a:pt x="231" y="38"/>
                  </a:cubicBezTo>
                  <a:cubicBezTo>
                    <a:pt x="231" y="38"/>
                    <a:pt x="232" y="38"/>
                    <a:pt x="232" y="38"/>
                  </a:cubicBezTo>
                  <a:cubicBezTo>
                    <a:pt x="232" y="38"/>
                    <a:pt x="233" y="38"/>
                    <a:pt x="233" y="38"/>
                  </a:cubicBezTo>
                  <a:cubicBezTo>
                    <a:pt x="233" y="37"/>
                    <a:pt x="234" y="37"/>
                    <a:pt x="234" y="37"/>
                  </a:cubicBezTo>
                  <a:cubicBezTo>
                    <a:pt x="235" y="37"/>
                    <a:pt x="235" y="37"/>
                    <a:pt x="236" y="37"/>
                  </a:cubicBezTo>
                  <a:cubicBezTo>
                    <a:pt x="236" y="37"/>
                    <a:pt x="236" y="37"/>
                    <a:pt x="236" y="37"/>
                  </a:cubicBezTo>
                  <a:cubicBezTo>
                    <a:pt x="237" y="36"/>
                    <a:pt x="237" y="36"/>
                    <a:pt x="238" y="36"/>
                  </a:cubicBezTo>
                  <a:cubicBezTo>
                    <a:pt x="238" y="36"/>
                    <a:pt x="238" y="36"/>
                    <a:pt x="239" y="36"/>
                  </a:cubicBezTo>
                  <a:cubicBezTo>
                    <a:pt x="239" y="36"/>
                    <a:pt x="240" y="36"/>
                    <a:pt x="240" y="35"/>
                  </a:cubicBezTo>
                  <a:cubicBezTo>
                    <a:pt x="240" y="35"/>
                    <a:pt x="241" y="35"/>
                    <a:pt x="241" y="35"/>
                  </a:cubicBezTo>
                  <a:cubicBezTo>
                    <a:pt x="241" y="35"/>
                    <a:pt x="242" y="35"/>
                    <a:pt x="243" y="35"/>
                  </a:cubicBezTo>
                  <a:cubicBezTo>
                    <a:pt x="244" y="35"/>
                    <a:pt x="244" y="35"/>
                    <a:pt x="245" y="35"/>
                  </a:cubicBezTo>
                  <a:cubicBezTo>
                    <a:pt x="245" y="35"/>
                    <a:pt x="246" y="34"/>
                    <a:pt x="246" y="34"/>
                  </a:cubicBezTo>
                  <a:cubicBezTo>
                    <a:pt x="246" y="34"/>
                    <a:pt x="247" y="34"/>
                    <a:pt x="247" y="34"/>
                  </a:cubicBezTo>
                  <a:cubicBezTo>
                    <a:pt x="248" y="34"/>
                    <a:pt x="248" y="34"/>
                    <a:pt x="248" y="34"/>
                  </a:cubicBezTo>
                  <a:cubicBezTo>
                    <a:pt x="249" y="34"/>
                    <a:pt x="249" y="34"/>
                    <a:pt x="250" y="34"/>
                  </a:cubicBezTo>
                  <a:cubicBezTo>
                    <a:pt x="250" y="34"/>
                    <a:pt x="250" y="34"/>
                    <a:pt x="250" y="34"/>
                  </a:cubicBezTo>
                  <a:cubicBezTo>
                    <a:pt x="251" y="34"/>
                    <a:pt x="252" y="34"/>
                    <a:pt x="252" y="34"/>
                  </a:cubicBezTo>
                  <a:cubicBezTo>
                    <a:pt x="252" y="34"/>
                    <a:pt x="253" y="34"/>
                    <a:pt x="253" y="34"/>
                  </a:cubicBezTo>
                  <a:cubicBezTo>
                    <a:pt x="253" y="34"/>
                    <a:pt x="254" y="34"/>
                    <a:pt x="254" y="34"/>
                  </a:cubicBezTo>
                  <a:cubicBezTo>
                    <a:pt x="255" y="34"/>
                    <a:pt x="255" y="34"/>
                    <a:pt x="255" y="34"/>
                  </a:cubicBezTo>
                  <a:cubicBezTo>
                    <a:pt x="256" y="34"/>
                    <a:pt x="256" y="35"/>
                    <a:pt x="257" y="35"/>
                  </a:cubicBezTo>
                  <a:cubicBezTo>
                    <a:pt x="260" y="35"/>
                    <a:pt x="263" y="36"/>
                    <a:pt x="266" y="37"/>
                  </a:cubicBezTo>
                  <a:cubicBezTo>
                    <a:pt x="266" y="37"/>
                    <a:pt x="267" y="37"/>
                    <a:pt x="267" y="37"/>
                  </a:cubicBezTo>
                  <a:cubicBezTo>
                    <a:pt x="267" y="37"/>
                    <a:pt x="267" y="37"/>
                    <a:pt x="267" y="37"/>
                  </a:cubicBezTo>
                  <a:cubicBezTo>
                    <a:pt x="268" y="37"/>
                    <a:pt x="268" y="38"/>
                    <a:pt x="269" y="38"/>
                  </a:cubicBezTo>
                  <a:cubicBezTo>
                    <a:pt x="269" y="38"/>
                    <a:pt x="269" y="38"/>
                    <a:pt x="269" y="38"/>
                  </a:cubicBezTo>
                  <a:cubicBezTo>
                    <a:pt x="271" y="39"/>
                    <a:pt x="272" y="39"/>
                    <a:pt x="274" y="40"/>
                  </a:cubicBezTo>
                  <a:cubicBezTo>
                    <a:pt x="274" y="40"/>
                    <a:pt x="274" y="40"/>
                    <a:pt x="274" y="40"/>
                  </a:cubicBezTo>
                  <a:cubicBezTo>
                    <a:pt x="274" y="40"/>
                    <a:pt x="275" y="41"/>
                    <a:pt x="275" y="41"/>
                  </a:cubicBezTo>
                  <a:cubicBezTo>
                    <a:pt x="275" y="41"/>
                    <a:pt x="275" y="41"/>
                    <a:pt x="275" y="41"/>
                  </a:cubicBezTo>
                  <a:cubicBezTo>
                    <a:pt x="277" y="42"/>
                    <a:pt x="279" y="44"/>
                    <a:pt x="281" y="45"/>
                  </a:cubicBezTo>
                  <a:cubicBezTo>
                    <a:pt x="281" y="45"/>
                    <a:pt x="281" y="45"/>
                    <a:pt x="281" y="45"/>
                  </a:cubicBezTo>
                  <a:cubicBezTo>
                    <a:pt x="282" y="46"/>
                    <a:pt x="282" y="46"/>
                    <a:pt x="282" y="46"/>
                  </a:cubicBezTo>
                  <a:cubicBezTo>
                    <a:pt x="282" y="46"/>
                    <a:pt x="282" y="46"/>
                    <a:pt x="283" y="47"/>
                  </a:cubicBezTo>
                  <a:cubicBezTo>
                    <a:pt x="284" y="48"/>
                    <a:pt x="285" y="49"/>
                    <a:pt x="286" y="50"/>
                  </a:cubicBezTo>
                  <a:cubicBezTo>
                    <a:pt x="286" y="50"/>
                    <a:pt x="286" y="50"/>
                    <a:pt x="286" y="50"/>
                  </a:cubicBezTo>
                  <a:cubicBezTo>
                    <a:pt x="287" y="51"/>
                    <a:pt x="287" y="51"/>
                    <a:pt x="287" y="51"/>
                  </a:cubicBezTo>
                  <a:cubicBezTo>
                    <a:pt x="287" y="51"/>
                    <a:pt x="287" y="52"/>
                    <a:pt x="287" y="52"/>
                  </a:cubicBezTo>
                  <a:cubicBezTo>
                    <a:pt x="288" y="52"/>
                    <a:pt x="288" y="53"/>
                    <a:pt x="288" y="53"/>
                  </a:cubicBezTo>
                  <a:cubicBezTo>
                    <a:pt x="290" y="55"/>
                    <a:pt x="292" y="58"/>
                    <a:pt x="293" y="60"/>
                  </a:cubicBezTo>
                  <a:cubicBezTo>
                    <a:pt x="293" y="61"/>
                    <a:pt x="294" y="62"/>
                    <a:pt x="294" y="62"/>
                  </a:cubicBezTo>
                  <a:cubicBezTo>
                    <a:pt x="294" y="62"/>
                    <a:pt x="294" y="63"/>
                    <a:pt x="294" y="63"/>
                  </a:cubicBezTo>
                  <a:cubicBezTo>
                    <a:pt x="294" y="63"/>
                    <a:pt x="295" y="64"/>
                    <a:pt x="295" y="64"/>
                  </a:cubicBezTo>
                  <a:cubicBezTo>
                    <a:pt x="295" y="64"/>
                    <a:pt x="295" y="65"/>
                    <a:pt x="295" y="65"/>
                  </a:cubicBezTo>
                  <a:cubicBezTo>
                    <a:pt x="295" y="65"/>
                    <a:pt x="295" y="66"/>
                    <a:pt x="296" y="67"/>
                  </a:cubicBezTo>
                  <a:cubicBezTo>
                    <a:pt x="296" y="67"/>
                    <a:pt x="296" y="67"/>
                    <a:pt x="296" y="67"/>
                  </a:cubicBezTo>
                  <a:cubicBezTo>
                    <a:pt x="296" y="67"/>
                    <a:pt x="296" y="68"/>
                    <a:pt x="296" y="69"/>
                  </a:cubicBezTo>
                  <a:cubicBezTo>
                    <a:pt x="297" y="70"/>
                    <a:pt x="297" y="71"/>
                    <a:pt x="297" y="71"/>
                  </a:cubicBezTo>
                  <a:cubicBezTo>
                    <a:pt x="297" y="71"/>
                    <a:pt x="297" y="71"/>
                    <a:pt x="297" y="72"/>
                  </a:cubicBezTo>
                  <a:cubicBezTo>
                    <a:pt x="297" y="72"/>
                    <a:pt x="297" y="73"/>
                    <a:pt x="297" y="74"/>
                  </a:cubicBezTo>
                  <a:cubicBezTo>
                    <a:pt x="298" y="75"/>
                    <a:pt x="298" y="75"/>
                    <a:pt x="298" y="76"/>
                  </a:cubicBezTo>
                  <a:close/>
                  <a:moveTo>
                    <a:pt x="333" y="82"/>
                  </a:moveTo>
                  <a:lnTo>
                    <a:pt x="328" y="55"/>
                  </a:lnTo>
                  <a:lnTo>
                    <a:pt x="312" y="57"/>
                  </a:lnTo>
                  <a:cubicBezTo>
                    <a:pt x="309" y="50"/>
                    <a:pt x="305" y="43"/>
                    <a:pt x="300" y="37"/>
                  </a:cubicBezTo>
                  <a:lnTo>
                    <a:pt x="309" y="24"/>
                  </a:lnTo>
                  <a:lnTo>
                    <a:pt x="286" y="8"/>
                  </a:lnTo>
                  <a:lnTo>
                    <a:pt x="277" y="21"/>
                  </a:lnTo>
                  <a:cubicBezTo>
                    <a:pt x="270" y="18"/>
                    <a:pt x="262" y="16"/>
                    <a:pt x="254" y="16"/>
                  </a:cubicBezTo>
                  <a:lnTo>
                    <a:pt x="251" y="0"/>
                  </a:lnTo>
                  <a:lnTo>
                    <a:pt x="224" y="4"/>
                  </a:lnTo>
                  <a:lnTo>
                    <a:pt x="226" y="20"/>
                  </a:lnTo>
                  <a:cubicBezTo>
                    <a:pt x="219" y="23"/>
                    <a:pt x="212" y="27"/>
                    <a:pt x="206" y="33"/>
                  </a:cubicBezTo>
                  <a:lnTo>
                    <a:pt x="193" y="23"/>
                  </a:lnTo>
                  <a:lnTo>
                    <a:pt x="177" y="46"/>
                  </a:lnTo>
                  <a:lnTo>
                    <a:pt x="190" y="56"/>
                  </a:lnTo>
                  <a:cubicBezTo>
                    <a:pt x="187" y="63"/>
                    <a:pt x="185" y="70"/>
                    <a:pt x="185" y="78"/>
                  </a:cubicBezTo>
                  <a:lnTo>
                    <a:pt x="169" y="81"/>
                  </a:lnTo>
                  <a:lnTo>
                    <a:pt x="173" y="109"/>
                  </a:lnTo>
                  <a:lnTo>
                    <a:pt x="189" y="106"/>
                  </a:lnTo>
                  <a:cubicBezTo>
                    <a:pt x="192" y="113"/>
                    <a:pt x="197" y="120"/>
                    <a:pt x="202" y="126"/>
                  </a:cubicBezTo>
                  <a:lnTo>
                    <a:pt x="192" y="139"/>
                  </a:lnTo>
                  <a:lnTo>
                    <a:pt x="215" y="155"/>
                  </a:lnTo>
                  <a:lnTo>
                    <a:pt x="225" y="142"/>
                  </a:lnTo>
                  <a:cubicBezTo>
                    <a:pt x="232" y="145"/>
                    <a:pt x="239" y="147"/>
                    <a:pt x="247" y="147"/>
                  </a:cubicBezTo>
                  <a:lnTo>
                    <a:pt x="250" y="163"/>
                  </a:lnTo>
                  <a:lnTo>
                    <a:pt x="278" y="159"/>
                  </a:lnTo>
                  <a:lnTo>
                    <a:pt x="275" y="143"/>
                  </a:lnTo>
                  <a:cubicBezTo>
                    <a:pt x="283" y="140"/>
                    <a:pt x="289" y="136"/>
                    <a:pt x="295" y="130"/>
                  </a:cubicBezTo>
                  <a:lnTo>
                    <a:pt x="308" y="140"/>
                  </a:lnTo>
                  <a:lnTo>
                    <a:pt x="324" y="117"/>
                  </a:lnTo>
                  <a:lnTo>
                    <a:pt x="311" y="108"/>
                  </a:lnTo>
                  <a:cubicBezTo>
                    <a:pt x="314" y="101"/>
                    <a:pt x="316" y="93"/>
                    <a:pt x="317" y="85"/>
                  </a:cubicBezTo>
                  <a:lnTo>
                    <a:pt x="333" y="82"/>
                  </a:lnTo>
                  <a:close/>
                  <a:moveTo>
                    <a:pt x="229" y="275"/>
                  </a:moveTo>
                  <a:cubicBezTo>
                    <a:pt x="229" y="276"/>
                    <a:pt x="229" y="276"/>
                    <a:pt x="229" y="276"/>
                  </a:cubicBezTo>
                  <a:cubicBezTo>
                    <a:pt x="229" y="277"/>
                    <a:pt x="229" y="278"/>
                    <a:pt x="229" y="279"/>
                  </a:cubicBezTo>
                  <a:cubicBezTo>
                    <a:pt x="229" y="279"/>
                    <a:pt x="228" y="280"/>
                    <a:pt x="228" y="280"/>
                  </a:cubicBezTo>
                  <a:cubicBezTo>
                    <a:pt x="228" y="281"/>
                    <a:pt x="228" y="283"/>
                    <a:pt x="228" y="284"/>
                  </a:cubicBezTo>
                  <a:cubicBezTo>
                    <a:pt x="228" y="284"/>
                    <a:pt x="228" y="284"/>
                    <a:pt x="227" y="284"/>
                  </a:cubicBezTo>
                  <a:cubicBezTo>
                    <a:pt x="227" y="285"/>
                    <a:pt x="227" y="287"/>
                    <a:pt x="227" y="288"/>
                  </a:cubicBezTo>
                  <a:cubicBezTo>
                    <a:pt x="226" y="288"/>
                    <a:pt x="226" y="288"/>
                    <a:pt x="226" y="289"/>
                  </a:cubicBezTo>
                  <a:cubicBezTo>
                    <a:pt x="226" y="290"/>
                    <a:pt x="226" y="290"/>
                    <a:pt x="225" y="291"/>
                  </a:cubicBezTo>
                  <a:cubicBezTo>
                    <a:pt x="225" y="292"/>
                    <a:pt x="225" y="292"/>
                    <a:pt x="225" y="292"/>
                  </a:cubicBezTo>
                  <a:cubicBezTo>
                    <a:pt x="223" y="299"/>
                    <a:pt x="220" y="304"/>
                    <a:pt x="217" y="310"/>
                  </a:cubicBezTo>
                  <a:cubicBezTo>
                    <a:pt x="216" y="310"/>
                    <a:pt x="215" y="311"/>
                    <a:pt x="215" y="312"/>
                  </a:cubicBezTo>
                  <a:cubicBezTo>
                    <a:pt x="215" y="312"/>
                    <a:pt x="215" y="312"/>
                    <a:pt x="215" y="313"/>
                  </a:cubicBezTo>
                  <a:cubicBezTo>
                    <a:pt x="214" y="313"/>
                    <a:pt x="214" y="314"/>
                    <a:pt x="213" y="315"/>
                  </a:cubicBezTo>
                  <a:cubicBezTo>
                    <a:pt x="213" y="315"/>
                    <a:pt x="213" y="315"/>
                    <a:pt x="213" y="315"/>
                  </a:cubicBezTo>
                  <a:cubicBezTo>
                    <a:pt x="211" y="317"/>
                    <a:pt x="209" y="320"/>
                    <a:pt x="207" y="322"/>
                  </a:cubicBezTo>
                  <a:cubicBezTo>
                    <a:pt x="207" y="322"/>
                    <a:pt x="207" y="322"/>
                    <a:pt x="207" y="322"/>
                  </a:cubicBezTo>
                  <a:cubicBezTo>
                    <a:pt x="206" y="323"/>
                    <a:pt x="205" y="324"/>
                    <a:pt x="205" y="324"/>
                  </a:cubicBezTo>
                  <a:cubicBezTo>
                    <a:pt x="205" y="324"/>
                    <a:pt x="204" y="325"/>
                    <a:pt x="204" y="325"/>
                  </a:cubicBezTo>
                  <a:cubicBezTo>
                    <a:pt x="201" y="327"/>
                    <a:pt x="198" y="330"/>
                    <a:pt x="195" y="332"/>
                  </a:cubicBezTo>
                  <a:cubicBezTo>
                    <a:pt x="195" y="332"/>
                    <a:pt x="195" y="333"/>
                    <a:pt x="195" y="333"/>
                  </a:cubicBezTo>
                  <a:cubicBezTo>
                    <a:pt x="194" y="333"/>
                    <a:pt x="193" y="334"/>
                    <a:pt x="192" y="334"/>
                  </a:cubicBezTo>
                  <a:cubicBezTo>
                    <a:pt x="192" y="334"/>
                    <a:pt x="192" y="334"/>
                    <a:pt x="192" y="335"/>
                  </a:cubicBezTo>
                  <a:cubicBezTo>
                    <a:pt x="189" y="336"/>
                    <a:pt x="187" y="338"/>
                    <a:pt x="184" y="339"/>
                  </a:cubicBezTo>
                  <a:cubicBezTo>
                    <a:pt x="184" y="339"/>
                    <a:pt x="184" y="339"/>
                    <a:pt x="184" y="339"/>
                  </a:cubicBezTo>
                  <a:cubicBezTo>
                    <a:pt x="183" y="340"/>
                    <a:pt x="182" y="340"/>
                    <a:pt x="181" y="340"/>
                  </a:cubicBezTo>
                  <a:cubicBezTo>
                    <a:pt x="181" y="341"/>
                    <a:pt x="181" y="341"/>
                    <a:pt x="181" y="341"/>
                  </a:cubicBezTo>
                  <a:cubicBezTo>
                    <a:pt x="180" y="341"/>
                    <a:pt x="179" y="341"/>
                    <a:pt x="178" y="342"/>
                  </a:cubicBezTo>
                  <a:cubicBezTo>
                    <a:pt x="173" y="344"/>
                    <a:pt x="169" y="345"/>
                    <a:pt x="163" y="347"/>
                  </a:cubicBezTo>
                  <a:cubicBezTo>
                    <a:pt x="162" y="347"/>
                    <a:pt x="161" y="347"/>
                    <a:pt x="160" y="347"/>
                  </a:cubicBezTo>
                  <a:cubicBezTo>
                    <a:pt x="159" y="347"/>
                    <a:pt x="159" y="347"/>
                    <a:pt x="159" y="347"/>
                  </a:cubicBezTo>
                  <a:cubicBezTo>
                    <a:pt x="158" y="348"/>
                    <a:pt x="157" y="348"/>
                    <a:pt x="156" y="348"/>
                  </a:cubicBezTo>
                  <a:cubicBezTo>
                    <a:pt x="156" y="348"/>
                    <a:pt x="155" y="348"/>
                    <a:pt x="155" y="348"/>
                  </a:cubicBezTo>
                  <a:cubicBezTo>
                    <a:pt x="154" y="348"/>
                    <a:pt x="152" y="348"/>
                    <a:pt x="151" y="348"/>
                  </a:cubicBezTo>
                  <a:cubicBezTo>
                    <a:pt x="151" y="348"/>
                    <a:pt x="151" y="348"/>
                    <a:pt x="151" y="348"/>
                  </a:cubicBezTo>
                  <a:cubicBezTo>
                    <a:pt x="150" y="348"/>
                    <a:pt x="148" y="348"/>
                    <a:pt x="147" y="348"/>
                  </a:cubicBezTo>
                  <a:cubicBezTo>
                    <a:pt x="147" y="348"/>
                    <a:pt x="146" y="348"/>
                    <a:pt x="146" y="348"/>
                  </a:cubicBezTo>
                  <a:cubicBezTo>
                    <a:pt x="145" y="349"/>
                    <a:pt x="144" y="348"/>
                    <a:pt x="143" y="348"/>
                  </a:cubicBezTo>
                  <a:cubicBezTo>
                    <a:pt x="143" y="348"/>
                    <a:pt x="142" y="348"/>
                    <a:pt x="142" y="348"/>
                  </a:cubicBezTo>
                  <a:cubicBezTo>
                    <a:pt x="141" y="348"/>
                    <a:pt x="139" y="348"/>
                    <a:pt x="138" y="348"/>
                  </a:cubicBezTo>
                  <a:cubicBezTo>
                    <a:pt x="137" y="348"/>
                    <a:pt x="136" y="348"/>
                    <a:pt x="134" y="348"/>
                  </a:cubicBezTo>
                  <a:cubicBezTo>
                    <a:pt x="134" y="348"/>
                    <a:pt x="133" y="348"/>
                    <a:pt x="133" y="348"/>
                  </a:cubicBezTo>
                  <a:cubicBezTo>
                    <a:pt x="132" y="347"/>
                    <a:pt x="131" y="347"/>
                    <a:pt x="130" y="347"/>
                  </a:cubicBezTo>
                  <a:cubicBezTo>
                    <a:pt x="130" y="347"/>
                    <a:pt x="130" y="347"/>
                    <a:pt x="129" y="347"/>
                  </a:cubicBezTo>
                  <a:cubicBezTo>
                    <a:pt x="128" y="347"/>
                    <a:pt x="127" y="346"/>
                    <a:pt x="125" y="346"/>
                  </a:cubicBezTo>
                  <a:cubicBezTo>
                    <a:pt x="125" y="346"/>
                    <a:pt x="125" y="346"/>
                    <a:pt x="125" y="346"/>
                  </a:cubicBezTo>
                  <a:cubicBezTo>
                    <a:pt x="124" y="346"/>
                    <a:pt x="123" y="345"/>
                    <a:pt x="122" y="345"/>
                  </a:cubicBezTo>
                  <a:cubicBezTo>
                    <a:pt x="121" y="345"/>
                    <a:pt x="121" y="345"/>
                    <a:pt x="121" y="345"/>
                  </a:cubicBezTo>
                  <a:cubicBezTo>
                    <a:pt x="120" y="345"/>
                    <a:pt x="119" y="344"/>
                    <a:pt x="118" y="344"/>
                  </a:cubicBezTo>
                  <a:cubicBezTo>
                    <a:pt x="118" y="344"/>
                    <a:pt x="117" y="344"/>
                    <a:pt x="117" y="344"/>
                  </a:cubicBezTo>
                  <a:cubicBezTo>
                    <a:pt x="116" y="343"/>
                    <a:pt x="115" y="343"/>
                    <a:pt x="114" y="342"/>
                  </a:cubicBezTo>
                  <a:cubicBezTo>
                    <a:pt x="109" y="340"/>
                    <a:pt x="104" y="338"/>
                    <a:pt x="100" y="335"/>
                  </a:cubicBezTo>
                  <a:cubicBezTo>
                    <a:pt x="99" y="335"/>
                    <a:pt x="98" y="334"/>
                    <a:pt x="97" y="334"/>
                  </a:cubicBezTo>
                  <a:cubicBezTo>
                    <a:pt x="97" y="333"/>
                    <a:pt x="97" y="333"/>
                    <a:pt x="97" y="333"/>
                  </a:cubicBezTo>
                  <a:cubicBezTo>
                    <a:pt x="96" y="333"/>
                    <a:pt x="95" y="332"/>
                    <a:pt x="95" y="331"/>
                  </a:cubicBezTo>
                  <a:cubicBezTo>
                    <a:pt x="94" y="331"/>
                    <a:pt x="94" y="331"/>
                    <a:pt x="94" y="331"/>
                  </a:cubicBezTo>
                  <a:cubicBezTo>
                    <a:pt x="92" y="329"/>
                    <a:pt x="90" y="328"/>
                    <a:pt x="87" y="326"/>
                  </a:cubicBezTo>
                  <a:cubicBezTo>
                    <a:pt x="87" y="325"/>
                    <a:pt x="87" y="325"/>
                    <a:pt x="87" y="325"/>
                  </a:cubicBezTo>
                  <a:cubicBezTo>
                    <a:pt x="86" y="325"/>
                    <a:pt x="86" y="324"/>
                    <a:pt x="85" y="323"/>
                  </a:cubicBezTo>
                  <a:cubicBezTo>
                    <a:pt x="85" y="323"/>
                    <a:pt x="85" y="323"/>
                    <a:pt x="85" y="323"/>
                  </a:cubicBezTo>
                  <a:cubicBezTo>
                    <a:pt x="82" y="320"/>
                    <a:pt x="79" y="317"/>
                    <a:pt x="77" y="314"/>
                  </a:cubicBezTo>
                  <a:cubicBezTo>
                    <a:pt x="77" y="313"/>
                    <a:pt x="77" y="313"/>
                    <a:pt x="77" y="313"/>
                  </a:cubicBezTo>
                  <a:cubicBezTo>
                    <a:pt x="76" y="312"/>
                    <a:pt x="76" y="312"/>
                    <a:pt x="75" y="311"/>
                  </a:cubicBezTo>
                  <a:cubicBezTo>
                    <a:pt x="75" y="311"/>
                    <a:pt x="75" y="311"/>
                    <a:pt x="75" y="310"/>
                  </a:cubicBezTo>
                  <a:cubicBezTo>
                    <a:pt x="73" y="308"/>
                    <a:pt x="72" y="305"/>
                    <a:pt x="70" y="303"/>
                  </a:cubicBezTo>
                  <a:cubicBezTo>
                    <a:pt x="70" y="303"/>
                    <a:pt x="70" y="303"/>
                    <a:pt x="70" y="302"/>
                  </a:cubicBezTo>
                  <a:cubicBezTo>
                    <a:pt x="70" y="302"/>
                    <a:pt x="69" y="301"/>
                    <a:pt x="69" y="300"/>
                  </a:cubicBezTo>
                  <a:cubicBezTo>
                    <a:pt x="69" y="300"/>
                    <a:pt x="69" y="300"/>
                    <a:pt x="69" y="299"/>
                  </a:cubicBezTo>
                  <a:cubicBezTo>
                    <a:pt x="68" y="298"/>
                    <a:pt x="68" y="298"/>
                    <a:pt x="68" y="297"/>
                  </a:cubicBezTo>
                  <a:cubicBezTo>
                    <a:pt x="65" y="291"/>
                    <a:pt x="63" y="285"/>
                    <a:pt x="62" y="278"/>
                  </a:cubicBezTo>
                  <a:cubicBezTo>
                    <a:pt x="62" y="278"/>
                    <a:pt x="62" y="278"/>
                    <a:pt x="62" y="277"/>
                  </a:cubicBezTo>
                  <a:cubicBezTo>
                    <a:pt x="62" y="276"/>
                    <a:pt x="62" y="275"/>
                    <a:pt x="62" y="275"/>
                  </a:cubicBezTo>
                  <a:cubicBezTo>
                    <a:pt x="61" y="274"/>
                    <a:pt x="61" y="274"/>
                    <a:pt x="61" y="273"/>
                  </a:cubicBezTo>
                  <a:cubicBezTo>
                    <a:pt x="61" y="272"/>
                    <a:pt x="61" y="271"/>
                    <a:pt x="61" y="270"/>
                  </a:cubicBezTo>
                  <a:cubicBezTo>
                    <a:pt x="61" y="270"/>
                    <a:pt x="61" y="270"/>
                    <a:pt x="61" y="270"/>
                  </a:cubicBezTo>
                  <a:cubicBezTo>
                    <a:pt x="61" y="268"/>
                    <a:pt x="61" y="267"/>
                    <a:pt x="61" y="266"/>
                  </a:cubicBezTo>
                  <a:cubicBezTo>
                    <a:pt x="61" y="265"/>
                    <a:pt x="61" y="265"/>
                    <a:pt x="61" y="265"/>
                  </a:cubicBezTo>
                  <a:cubicBezTo>
                    <a:pt x="61" y="264"/>
                    <a:pt x="61" y="263"/>
                    <a:pt x="61" y="262"/>
                  </a:cubicBezTo>
                  <a:cubicBezTo>
                    <a:pt x="61" y="261"/>
                    <a:pt x="61" y="261"/>
                    <a:pt x="61" y="261"/>
                  </a:cubicBezTo>
                  <a:cubicBezTo>
                    <a:pt x="61" y="259"/>
                    <a:pt x="61" y="258"/>
                    <a:pt x="61" y="257"/>
                  </a:cubicBezTo>
                  <a:cubicBezTo>
                    <a:pt x="61" y="255"/>
                    <a:pt x="61" y="254"/>
                    <a:pt x="62" y="253"/>
                  </a:cubicBezTo>
                  <a:cubicBezTo>
                    <a:pt x="62" y="252"/>
                    <a:pt x="62" y="252"/>
                    <a:pt x="62" y="252"/>
                  </a:cubicBezTo>
                  <a:cubicBezTo>
                    <a:pt x="62" y="251"/>
                    <a:pt x="62" y="250"/>
                    <a:pt x="62" y="249"/>
                  </a:cubicBezTo>
                  <a:cubicBezTo>
                    <a:pt x="62" y="248"/>
                    <a:pt x="62" y="248"/>
                    <a:pt x="62" y="248"/>
                  </a:cubicBezTo>
                  <a:cubicBezTo>
                    <a:pt x="63" y="246"/>
                    <a:pt x="63" y="245"/>
                    <a:pt x="63" y="244"/>
                  </a:cubicBezTo>
                  <a:cubicBezTo>
                    <a:pt x="63" y="244"/>
                    <a:pt x="63" y="244"/>
                    <a:pt x="63" y="244"/>
                  </a:cubicBezTo>
                  <a:cubicBezTo>
                    <a:pt x="64" y="242"/>
                    <a:pt x="64" y="241"/>
                    <a:pt x="64" y="240"/>
                  </a:cubicBezTo>
                  <a:cubicBezTo>
                    <a:pt x="64" y="240"/>
                    <a:pt x="64" y="239"/>
                    <a:pt x="65" y="239"/>
                  </a:cubicBezTo>
                  <a:cubicBezTo>
                    <a:pt x="65" y="238"/>
                    <a:pt x="65" y="237"/>
                    <a:pt x="65" y="237"/>
                  </a:cubicBezTo>
                  <a:cubicBezTo>
                    <a:pt x="66" y="236"/>
                    <a:pt x="66" y="236"/>
                    <a:pt x="66" y="235"/>
                  </a:cubicBezTo>
                  <a:cubicBezTo>
                    <a:pt x="66" y="234"/>
                    <a:pt x="67" y="233"/>
                    <a:pt x="67" y="232"/>
                  </a:cubicBezTo>
                  <a:cubicBezTo>
                    <a:pt x="67" y="232"/>
                    <a:pt x="67" y="232"/>
                    <a:pt x="67" y="232"/>
                  </a:cubicBezTo>
                  <a:cubicBezTo>
                    <a:pt x="69" y="227"/>
                    <a:pt x="71" y="223"/>
                    <a:pt x="74" y="218"/>
                  </a:cubicBezTo>
                  <a:cubicBezTo>
                    <a:pt x="75" y="217"/>
                    <a:pt x="75" y="217"/>
                    <a:pt x="76" y="216"/>
                  </a:cubicBezTo>
                  <a:cubicBezTo>
                    <a:pt x="76" y="216"/>
                    <a:pt x="76" y="216"/>
                    <a:pt x="76" y="215"/>
                  </a:cubicBezTo>
                  <a:cubicBezTo>
                    <a:pt x="77" y="215"/>
                    <a:pt x="77" y="214"/>
                    <a:pt x="78" y="213"/>
                  </a:cubicBezTo>
                  <a:cubicBezTo>
                    <a:pt x="78" y="213"/>
                    <a:pt x="78" y="213"/>
                    <a:pt x="78" y="213"/>
                  </a:cubicBezTo>
                  <a:cubicBezTo>
                    <a:pt x="80" y="210"/>
                    <a:pt x="82" y="208"/>
                    <a:pt x="84" y="206"/>
                  </a:cubicBezTo>
                  <a:cubicBezTo>
                    <a:pt x="84" y="206"/>
                    <a:pt x="84" y="206"/>
                    <a:pt x="84" y="206"/>
                  </a:cubicBezTo>
                  <a:cubicBezTo>
                    <a:pt x="85" y="205"/>
                    <a:pt x="85" y="204"/>
                    <a:pt x="86" y="204"/>
                  </a:cubicBezTo>
                  <a:cubicBezTo>
                    <a:pt x="86" y="204"/>
                    <a:pt x="86" y="203"/>
                    <a:pt x="87" y="203"/>
                  </a:cubicBezTo>
                  <a:cubicBezTo>
                    <a:pt x="89" y="200"/>
                    <a:pt x="92" y="198"/>
                    <a:pt x="96" y="196"/>
                  </a:cubicBezTo>
                  <a:cubicBezTo>
                    <a:pt x="96" y="195"/>
                    <a:pt x="96" y="195"/>
                    <a:pt x="96" y="195"/>
                  </a:cubicBezTo>
                  <a:cubicBezTo>
                    <a:pt x="97" y="195"/>
                    <a:pt x="98" y="194"/>
                    <a:pt x="98" y="194"/>
                  </a:cubicBezTo>
                  <a:cubicBezTo>
                    <a:pt x="99" y="194"/>
                    <a:pt x="99" y="193"/>
                    <a:pt x="99" y="193"/>
                  </a:cubicBezTo>
                  <a:cubicBezTo>
                    <a:pt x="101" y="192"/>
                    <a:pt x="104" y="190"/>
                    <a:pt x="107" y="189"/>
                  </a:cubicBezTo>
                  <a:cubicBezTo>
                    <a:pt x="107" y="189"/>
                    <a:pt x="107" y="189"/>
                    <a:pt x="107" y="189"/>
                  </a:cubicBezTo>
                  <a:cubicBezTo>
                    <a:pt x="108" y="188"/>
                    <a:pt x="109" y="188"/>
                    <a:pt x="109" y="187"/>
                  </a:cubicBezTo>
                  <a:cubicBezTo>
                    <a:pt x="110" y="187"/>
                    <a:pt x="110" y="187"/>
                    <a:pt x="110" y="187"/>
                  </a:cubicBezTo>
                  <a:cubicBezTo>
                    <a:pt x="111" y="187"/>
                    <a:pt x="112" y="186"/>
                    <a:pt x="113" y="186"/>
                  </a:cubicBezTo>
                  <a:cubicBezTo>
                    <a:pt x="117" y="184"/>
                    <a:pt x="122" y="182"/>
                    <a:pt x="127" y="181"/>
                  </a:cubicBezTo>
                  <a:cubicBezTo>
                    <a:pt x="129" y="181"/>
                    <a:pt x="130" y="181"/>
                    <a:pt x="131" y="181"/>
                  </a:cubicBezTo>
                  <a:cubicBezTo>
                    <a:pt x="131" y="181"/>
                    <a:pt x="132" y="181"/>
                    <a:pt x="132" y="180"/>
                  </a:cubicBezTo>
                  <a:cubicBezTo>
                    <a:pt x="133" y="180"/>
                    <a:pt x="134" y="180"/>
                    <a:pt x="135" y="180"/>
                  </a:cubicBezTo>
                  <a:cubicBezTo>
                    <a:pt x="135" y="180"/>
                    <a:pt x="136" y="180"/>
                    <a:pt x="136" y="180"/>
                  </a:cubicBezTo>
                  <a:cubicBezTo>
                    <a:pt x="137" y="180"/>
                    <a:pt x="138" y="180"/>
                    <a:pt x="139" y="180"/>
                  </a:cubicBezTo>
                  <a:cubicBezTo>
                    <a:pt x="140" y="180"/>
                    <a:pt x="140" y="180"/>
                    <a:pt x="140" y="180"/>
                  </a:cubicBezTo>
                  <a:cubicBezTo>
                    <a:pt x="141" y="179"/>
                    <a:pt x="142" y="179"/>
                    <a:pt x="144" y="179"/>
                  </a:cubicBezTo>
                  <a:cubicBezTo>
                    <a:pt x="144" y="179"/>
                    <a:pt x="144" y="179"/>
                    <a:pt x="145" y="179"/>
                  </a:cubicBezTo>
                  <a:cubicBezTo>
                    <a:pt x="146" y="179"/>
                    <a:pt x="147" y="179"/>
                    <a:pt x="148" y="179"/>
                  </a:cubicBezTo>
                  <a:cubicBezTo>
                    <a:pt x="148" y="179"/>
                    <a:pt x="148" y="179"/>
                    <a:pt x="149" y="179"/>
                  </a:cubicBezTo>
                  <a:cubicBezTo>
                    <a:pt x="150" y="180"/>
                    <a:pt x="151" y="180"/>
                    <a:pt x="153" y="180"/>
                  </a:cubicBezTo>
                  <a:cubicBezTo>
                    <a:pt x="154" y="180"/>
                    <a:pt x="155" y="180"/>
                    <a:pt x="157" y="180"/>
                  </a:cubicBezTo>
                  <a:cubicBezTo>
                    <a:pt x="157" y="180"/>
                    <a:pt x="157" y="180"/>
                    <a:pt x="158" y="180"/>
                  </a:cubicBezTo>
                  <a:cubicBezTo>
                    <a:pt x="159" y="180"/>
                    <a:pt x="160" y="181"/>
                    <a:pt x="161" y="181"/>
                  </a:cubicBezTo>
                  <a:cubicBezTo>
                    <a:pt x="161" y="181"/>
                    <a:pt x="161" y="181"/>
                    <a:pt x="162" y="181"/>
                  </a:cubicBezTo>
                  <a:cubicBezTo>
                    <a:pt x="163" y="181"/>
                    <a:pt x="164" y="181"/>
                    <a:pt x="165" y="182"/>
                  </a:cubicBezTo>
                  <a:cubicBezTo>
                    <a:pt x="166" y="182"/>
                    <a:pt x="166" y="182"/>
                    <a:pt x="166" y="182"/>
                  </a:cubicBezTo>
                  <a:cubicBezTo>
                    <a:pt x="167" y="182"/>
                    <a:pt x="168" y="182"/>
                    <a:pt x="169" y="183"/>
                  </a:cubicBezTo>
                  <a:cubicBezTo>
                    <a:pt x="169" y="183"/>
                    <a:pt x="170" y="183"/>
                    <a:pt x="170" y="183"/>
                  </a:cubicBezTo>
                  <a:cubicBezTo>
                    <a:pt x="171" y="183"/>
                    <a:pt x="172" y="184"/>
                    <a:pt x="173" y="184"/>
                  </a:cubicBezTo>
                  <a:cubicBezTo>
                    <a:pt x="173" y="184"/>
                    <a:pt x="174" y="184"/>
                    <a:pt x="174" y="184"/>
                  </a:cubicBezTo>
                  <a:cubicBezTo>
                    <a:pt x="175" y="185"/>
                    <a:pt x="176" y="185"/>
                    <a:pt x="177" y="186"/>
                  </a:cubicBezTo>
                  <a:cubicBezTo>
                    <a:pt x="182" y="188"/>
                    <a:pt x="187" y="190"/>
                    <a:pt x="191" y="193"/>
                  </a:cubicBezTo>
                  <a:cubicBezTo>
                    <a:pt x="192" y="193"/>
                    <a:pt x="193" y="194"/>
                    <a:pt x="193" y="194"/>
                  </a:cubicBezTo>
                  <a:cubicBezTo>
                    <a:pt x="194" y="195"/>
                    <a:pt x="194" y="195"/>
                    <a:pt x="194" y="195"/>
                  </a:cubicBezTo>
                  <a:cubicBezTo>
                    <a:pt x="195" y="195"/>
                    <a:pt x="196" y="196"/>
                    <a:pt x="196" y="196"/>
                  </a:cubicBezTo>
                  <a:cubicBezTo>
                    <a:pt x="196" y="197"/>
                    <a:pt x="196" y="197"/>
                    <a:pt x="197" y="197"/>
                  </a:cubicBezTo>
                  <a:cubicBezTo>
                    <a:pt x="199" y="198"/>
                    <a:pt x="201" y="200"/>
                    <a:pt x="203" y="202"/>
                  </a:cubicBezTo>
                  <a:cubicBezTo>
                    <a:pt x="203" y="203"/>
                    <a:pt x="204" y="203"/>
                    <a:pt x="204" y="203"/>
                  </a:cubicBezTo>
                  <a:cubicBezTo>
                    <a:pt x="204" y="203"/>
                    <a:pt x="205" y="204"/>
                    <a:pt x="206" y="205"/>
                  </a:cubicBezTo>
                  <a:cubicBezTo>
                    <a:pt x="206" y="205"/>
                    <a:pt x="206" y="205"/>
                    <a:pt x="206" y="205"/>
                  </a:cubicBezTo>
                  <a:cubicBezTo>
                    <a:pt x="209" y="208"/>
                    <a:pt x="211" y="211"/>
                    <a:pt x="214" y="214"/>
                  </a:cubicBezTo>
                  <a:cubicBezTo>
                    <a:pt x="214" y="214"/>
                    <a:pt x="214" y="215"/>
                    <a:pt x="214" y="215"/>
                  </a:cubicBezTo>
                  <a:cubicBezTo>
                    <a:pt x="215" y="216"/>
                    <a:pt x="215" y="216"/>
                    <a:pt x="216" y="217"/>
                  </a:cubicBezTo>
                  <a:cubicBezTo>
                    <a:pt x="216" y="217"/>
                    <a:pt x="216" y="217"/>
                    <a:pt x="216" y="217"/>
                  </a:cubicBezTo>
                  <a:cubicBezTo>
                    <a:pt x="218" y="220"/>
                    <a:pt x="219" y="222"/>
                    <a:pt x="221" y="225"/>
                  </a:cubicBezTo>
                  <a:cubicBezTo>
                    <a:pt x="221" y="225"/>
                    <a:pt x="221" y="225"/>
                    <a:pt x="221" y="225"/>
                  </a:cubicBezTo>
                  <a:cubicBezTo>
                    <a:pt x="221" y="226"/>
                    <a:pt x="221" y="227"/>
                    <a:pt x="222" y="228"/>
                  </a:cubicBezTo>
                  <a:cubicBezTo>
                    <a:pt x="222" y="228"/>
                    <a:pt x="222" y="228"/>
                    <a:pt x="222" y="229"/>
                  </a:cubicBezTo>
                  <a:cubicBezTo>
                    <a:pt x="223" y="229"/>
                    <a:pt x="223" y="230"/>
                    <a:pt x="223" y="231"/>
                  </a:cubicBezTo>
                  <a:cubicBezTo>
                    <a:pt x="225" y="236"/>
                    <a:pt x="227" y="241"/>
                    <a:pt x="228" y="246"/>
                  </a:cubicBezTo>
                  <a:cubicBezTo>
                    <a:pt x="228" y="247"/>
                    <a:pt x="229" y="248"/>
                    <a:pt x="229" y="249"/>
                  </a:cubicBezTo>
                  <a:cubicBezTo>
                    <a:pt x="229" y="250"/>
                    <a:pt x="229" y="250"/>
                    <a:pt x="229" y="251"/>
                  </a:cubicBezTo>
                  <a:cubicBezTo>
                    <a:pt x="229" y="252"/>
                    <a:pt x="229" y="252"/>
                    <a:pt x="229" y="253"/>
                  </a:cubicBezTo>
                  <a:cubicBezTo>
                    <a:pt x="229" y="254"/>
                    <a:pt x="229" y="254"/>
                    <a:pt x="229" y="255"/>
                  </a:cubicBezTo>
                  <a:cubicBezTo>
                    <a:pt x="230" y="256"/>
                    <a:pt x="230" y="257"/>
                    <a:pt x="230" y="258"/>
                  </a:cubicBezTo>
                  <a:cubicBezTo>
                    <a:pt x="230" y="258"/>
                    <a:pt x="230" y="258"/>
                    <a:pt x="230" y="258"/>
                  </a:cubicBezTo>
                  <a:cubicBezTo>
                    <a:pt x="230" y="260"/>
                    <a:pt x="230" y="261"/>
                    <a:pt x="230" y="262"/>
                  </a:cubicBezTo>
                  <a:lnTo>
                    <a:pt x="230" y="263"/>
                  </a:lnTo>
                  <a:cubicBezTo>
                    <a:pt x="230" y="264"/>
                    <a:pt x="230" y="265"/>
                    <a:pt x="230" y="266"/>
                  </a:cubicBezTo>
                  <a:cubicBezTo>
                    <a:pt x="230" y="267"/>
                    <a:pt x="230" y="267"/>
                    <a:pt x="230" y="267"/>
                  </a:cubicBezTo>
                  <a:cubicBezTo>
                    <a:pt x="230" y="269"/>
                    <a:pt x="230" y="270"/>
                    <a:pt x="230" y="271"/>
                  </a:cubicBezTo>
                  <a:cubicBezTo>
                    <a:pt x="230" y="273"/>
                    <a:pt x="229" y="274"/>
                    <a:pt x="229" y="275"/>
                  </a:cubicBezTo>
                  <a:close/>
                  <a:moveTo>
                    <a:pt x="287" y="301"/>
                  </a:moveTo>
                  <a:lnTo>
                    <a:pt x="291" y="251"/>
                  </a:lnTo>
                  <a:lnTo>
                    <a:pt x="262" y="249"/>
                  </a:lnTo>
                  <a:cubicBezTo>
                    <a:pt x="260" y="235"/>
                    <a:pt x="256" y="221"/>
                    <a:pt x="250" y="209"/>
                  </a:cubicBezTo>
                  <a:lnTo>
                    <a:pt x="272" y="190"/>
                  </a:lnTo>
                  <a:lnTo>
                    <a:pt x="239" y="152"/>
                  </a:lnTo>
                  <a:lnTo>
                    <a:pt x="217" y="171"/>
                  </a:lnTo>
                  <a:cubicBezTo>
                    <a:pt x="206" y="162"/>
                    <a:pt x="194" y="156"/>
                    <a:pt x="180" y="152"/>
                  </a:cubicBezTo>
                  <a:lnTo>
                    <a:pt x="183" y="123"/>
                  </a:lnTo>
                  <a:lnTo>
                    <a:pt x="133" y="118"/>
                  </a:lnTo>
                  <a:lnTo>
                    <a:pt x="130" y="147"/>
                  </a:lnTo>
                  <a:cubicBezTo>
                    <a:pt x="116" y="149"/>
                    <a:pt x="103" y="153"/>
                    <a:pt x="91" y="160"/>
                  </a:cubicBezTo>
                  <a:lnTo>
                    <a:pt x="72" y="138"/>
                  </a:lnTo>
                  <a:lnTo>
                    <a:pt x="34" y="170"/>
                  </a:lnTo>
                  <a:lnTo>
                    <a:pt x="52" y="192"/>
                  </a:lnTo>
                  <a:cubicBezTo>
                    <a:pt x="44" y="203"/>
                    <a:pt x="37" y="215"/>
                    <a:pt x="33" y="229"/>
                  </a:cubicBezTo>
                  <a:lnTo>
                    <a:pt x="4" y="227"/>
                  </a:lnTo>
                  <a:lnTo>
                    <a:pt x="0" y="276"/>
                  </a:lnTo>
                  <a:lnTo>
                    <a:pt x="29" y="279"/>
                  </a:lnTo>
                  <a:cubicBezTo>
                    <a:pt x="30" y="293"/>
                    <a:pt x="35" y="307"/>
                    <a:pt x="41" y="319"/>
                  </a:cubicBezTo>
                  <a:lnTo>
                    <a:pt x="19" y="337"/>
                  </a:lnTo>
                  <a:lnTo>
                    <a:pt x="51" y="376"/>
                  </a:lnTo>
                  <a:lnTo>
                    <a:pt x="73" y="357"/>
                  </a:lnTo>
                  <a:cubicBezTo>
                    <a:pt x="84" y="366"/>
                    <a:pt x="97" y="372"/>
                    <a:pt x="111" y="376"/>
                  </a:cubicBezTo>
                  <a:lnTo>
                    <a:pt x="108" y="405"/>
                  </a:lnTo>
                  <a:lnTo>
                    <a:pt x="158" y="410"/>
                  </a:lnTo>
                  <a:lnTo>
                    <a:pt x="160" y="381"/>
                  </a:lnTo>
                  <a:cubicBezTo>
                    <a:pt x="175" y="379"/>
                    <a:pt x="188" y="375"/>
                    <a:pt x="200" y="368"/>
                  </a:cubicBezTo>
                  <a:lnTo>
                    <a:pt x="219" y="390"/>
                  </a:lnTo>
                  <a:lnTo>
                    <a:pt x="257" y="358"/>
                  </a:lnTo>
                  <a:lnTo>
                    <a:pt x="239" y="336"/>
                  </a:lnTo>
                  <a:cubicBezTo>
                    <a:pt x="247" y="325"/>
                    <a:pt x="254" y="312"/>
                    <a:pt x="258" y="299"/>
                  </a:cubicBezTo>
                  <a:lnTo>
                    <a:pt x="287" y="301"/>
                  </a:lnTo>
                  <a:close/>
                  <a:moveTo>
                    <a:pt x="437" y="233"/>
                  </a:moveTo>
                  <a:cubicBezTo>
                    <a:pt x="437" y="234"/>
                    <a:pt x="437" y="234"/>
                    <a:pt x="436" y="234"/>
                  </a:cubicBezTo>
                  <a:cubicBezTo>
                    <a:pt x="436" y="235"/>
                    <a:pt x="436" y="235"/>
                    <a:pt x="436" y="236"/>
                  </a:cubicBezTo>
                  <a:cubicBezTo>
                    <a:pt x="436" y="236"/>
                    <a:pt x="436" y="237"/>
                    <a:pt x="436" y="237"/>
                  </a:cubicBezTo>
                  <a:cubicBezTo>
                    <a:pt x="436" y="238"/>
                    <a:pt x="436" y="239"/>
                    <a:pt x="435" y="239"/>
                  </a:cubicBezTo>
                  <a:cubicBezTo>
                    <a:pt x="435" y="240"/>
                    <a:pt x="435" y="240"/>
                    <a:pt x="435" y="240"/>
                  </a:cubicBezTo>
                  <a:cubicBezTo>
                    <a:pt x="435" y="241"/>
                    <a:pt x="435" y="241"/>
                    <a:pt x="435" y="242"/>
                  </a:cubicBezTo>
                  <a:cubicBezTo>
                    <a:pt x="435" y="242"/>
                    <a:pt x="435" y="243"/>
                    <a:pt x="434" y="243"/>
                  </a:cubicBezTo>
                  <a:cubicBezTo>
                    <a:pt x="434" y="244"/>
                    <a:pt x="434" y="244"/>
                    <a:pt x="434" y="245"/>
                  </a:cubicBezTo>
                  <a:cubicBezTo>
                    <a:pt x="434" y="245"/>
                    <a:pt x="434" y="245"/>
                    <a:pt x="434" y="246"/>
                  </a:cubicBezTo>
                  <a:cubicBezTo>
                    <a:pt x="432" y="250"/>
                    <a:pt x="430" y="254"/>
                    <a:pt x="428" y="258"/>
                  </a:cubicBezTo>
                  <a:cubicBezTo>
                    <a:pt x="427" y="258"/>
                    <a:pt x="427" y="259"/>
                    <a:pt x="427" y="259"/>
                  </a:cubicBezTo>
                  <a:cubicBezTo>
                    <a:pt x="426" y="259"/>
                    <a:pt x="426" y="259"/>
                    <a:pt x="426" y="260"/>
                  </a:cubicBezTo>
                  <a:cubicBezTo>
                    <a:pt x="426" y="260"/>
                    <a:pt x="426" y="261"/>
                    <a:pt x="425" y="261"/>
                  </a:cubicBezTo>
                  <a:cubicBezTo>
                    <a:pt x="425" y="261"/>
                    <a:pt x="425" y="261"/>
                    <a:pt x="425" y="261"/>
                  </a:cubicBezTo>
                  <a:cubicBezTo>
                    <a:pt x="424" y="263"/>
                    <a:pt x="422" y="265"/>
                    <a:pt x="421" y="266"/>
                  </a:cubicBezTo>
                  <a:cubicBezTo>
                    <a:pt x="421" y="266"/>
                    <a:pt x="421" y="266"/>
                    <a:pt x="421" y="266"/>
                  </a:cubicBezTo>
                  <a:cubicBezTo>
                    <a:pt x="420" y="267"/>
                    <a:pt x="420" y="267"/>
                    <a:pt x="419" y="268"/>
                  </a:cubicBezTo>
                  <a:cubicBezTo>
                    <a:pt x="419" y="268"/>
                    <a:pt x="419" y="268"/>
                    <a:pt x="419" y="268"/>
                  </a:cubicBezTo>
                  <a:cubicBezTo>
                    <a:pt x="417" y="270"/>
                    <a:pt x="415" y="272"/>
                    <a:pt x="413" y="273"/>
                  </a:cubicBezTo>
                  <a:cubicBezTo>
                    <a:pt x="413" y="274"/>
                    <a:pt x="412" y="274"/>
                    <a:pt x="412" y="274"/>
                  </a:cubicBezTo>
                  <a:cubicBezTo>
                    <a:pt x="412" y="274"/>
                    <a:pt x="411" y="274"/>
                    <a:pt x="411" y="275"/>
                  </a:cubicBezTo>
                  <a:cubicBezTo>
                    <a:pt x="411" y="275"/>
                    <a:pt x="410" y="275"/>
                    <a:pt x="410" y="275"/>
                  </a:cubicBezTo>
                  <a:cubicBezTo>
                    <a:pt x="409" y="276"/>
                    <a:pt x="407" y="277"/>
                    <a:pt x="405" y="278"/>
                  </a:cubicBezTo>
                  <a:cubicBezTo>
                    <a:pt x="405" y="278"/>
                    <a:pt x="405" y="278"/>
                    <a:pt x="405" y="278"/>
                  </a:cubicBezTo>
                  <a:cubicBezTo>
                    <a:pt x="404" y="279"/>
                    <a:pt x="404" y="279"/>
                    <a:pt x="403" y="279"/>
                  </a:cubicBezTo>
                  <a:cubicBezTo>
                    <a:pt x="403" y="279"/>
                    <a:pt x="403" y="279"/>
                    <a:pt x="403" y="279"/>
                  </a:cubicBezTo>
                  <a:cubicBezTo>
                    <a:pt x="402" y="280"/>
                    <a:pt x="401" y="280"/>
                    <a:pt x="401" y="280"/>
                  </a:cubicBezTo>
                  <a:cubicBezTo>
                    <a:pt x="397" y="282"/>
                    <a:pt x="394" y="283"/>
                    <a:pt x="390" y="283"/>
                  </a:cubicBezTo>
                  <a:lnTo>
                    <a:pt x="390" y="284"/>
                  </a:lnTo>
                  <a:cubicBezTo>
                    <a:pt x="390" y="284"/>
                    <a:pt x="389" y="284"/>
                    <a:pt x="388" y="284"/>
                  </a:cubicBezTo>
                  <a:cubicBezTo>
                    <a:pt x="388" y="284"/>
                    <a:pt x="387" y="284"/>
                    <a:pt x="387" y="284"/>
                  </a:cubicBezTo>
                  <a:cubicBezTo>
                    <a:pt x="386" y="284"/>
                    <a:pt x="386" y="284"/>
                    <a:pt x="385" y="284"/>
                  </a:cubicBezTo>
                  <a:cubicBezTo>
                    <a:pt x="385" y="284"/>
                    <a:pt x="385" y="284"/>
                    <a:pt x="384" y="284"/>
                  </a:cubicBezTo>
                  <a:cubicBezTo>
                    <a:pt x="383" y="285"/>
                    <a:pt x="383" y="285"/>
                    <a:pt x="382" y="285"/>
                  </a:cubicBezTo>
                  <a:cubicBezTo>
                    <a:pt x="382" y="285"/>
                    <a:pt x="382" y="285"/>
                    <a:pt x="382" y="285"/>
                  </a:cubicBezTo>
                  <a:cubicBezTo>
                    <a:pt x="381" y="285"/>
                    <a:pt x="380" y="285"/>
                    <a:pt x="379" y="285"/>
                  </a:cubicBezTo>
                  <a:cubicBezTo>
                    <a:pt x="379" y="285"/>
                    <a:pt x="378" y="285"/>
                    <a:pt x="378" y="285"/>
                  </a:cubicBezTo>
                  <a:cubicBezTo>
                    <a:pt x="378" y="285"/>
                    <a:pt x="377" y="285"/>
                    <a:pt x="376" y="285"/>
                  </a:cubicBezTo>
                  <a:cubicBezTo>
                    <a:pt x="376" y="285"/>
                    <a:pt x="376" y="285"/>
                    <a:pt x="375" y="285"/>
                  </a:cubicBezTo>
                  <a:cubicBezTo>
                    <a:pt x="374" y="285"/>
                    <a:pt x="374" y="285"/>
                    <a:pt x="373" y="285"/>
                  </a:cubicBezTo>
                  <a:cubicBezTo>
                    <a:pt x="372" y="285"/>
                    <a:pt x="371" y="284"/>
                    <a:pt x="370" y="284"/>
                  </a:cubicBezTo>
                  <a:cubicBezTo>
                    <a:pt x="370" y="284"/>
                    <a:pt x="369" y="284"/>
                    <a:pt x="369" y="284"/>
                  </a:cubicBezTo>
                  <a:cubicBezTo>
                    <a:pt x="368" y="284"/>
                    <a:pt x="368" y="284"/>
                    <a:pt x="367" y="284"/>
                  </a:cubicBezTo>
                  <a:cubicBezTo>
                    <a:pt x="367" y="284"/>
                    <a:pt x="367" y="284"/>
                    <a:pt x="366" y="284"/>
                  </a:cubicBezTo>
                  <a:cubicBezTo>
                    <a:pt x="365" y="284"/>
                    <a:pt x="365" y="283"/>
                    <a:pt x="364" y="283"/>
                  </a:cubicBezTo>
                  <a:cubicBezTo>
                    <a:pt x="364" y="283"/>
                    <a:pt x="364" y="283"/>
                    <a:pt x="363" y="283"/>
                  </a:cubicBezTo>
                  <a:cubicBezTo>
                    <a:pt x="363" y="283"/>
                    <a:pt x="362" y="283"/>
                    <a:pt x="361" y="282"/>
                  </a:cubicBezTo>
                  <a:cubicBezTo>
                    <a:pt x="361" y="282"/>
                    <a:pt x="361" y="282"/>
                    <a:pt x="360" y="282"/>
                  </a:cubicBezTo>
                  <a:cubicBezTo>
                    <a:pt x="360" y="282"/>
                    <a:pt x="359" y="282"/>
                    <a:pt x="359" y="282"/>
                  </a:cubicBezTo>
                  <a:cubicBezTo>
                    <a:pt x="358" y="282"/>
                    <a:pt x="358" y="281"/>
                    <a:pt x="358" y="281"/>
                  </a:cubicBezTo>
                  <a:cubicBezTo>
                    <a:pt x="357" y="281"/>
                    <a:pt x="356" y="281"/>
                    <a:pt x="355" y="280"/>
                  </a:cubicBezTo>
                  <a:cubicBezTo>
                    <a:pt x="352" y="279"/>
                    <a:pt x="349" y="277"/>
                    <a:pt x="346" y="275"/>
                  </a:cubicBezTo>
                  <a:cubicBezTo>
                    <a:pt x="345" y="275"/>
                    <a:pt x="345" y="275"/>
                    <a:pt x="344" y="274"/>
                  </a:cubicBezTo>
                  <a:cubicBezTo>
                    <a:pt x="344" y="274"/>
                    <a:pt x="344" y="274"/>
                    <a:pt x="344" y="274"/>
                  </a:cubicBezTo>
                  <a:cubicBezTo>
                    <a:pt x="343" y="274"/>
                    <a:pt x="343" y="273"/>
                    <a:pt x="342" y="273"/>
                  </a:cubicBezTo>
                  <a:cubicBezTo>
                    <a:pt x="342" y="273"/>
                    <a:pt x="342" y="273"/>
                    <a:pt x="342" y="273"/>
                  </a:cubicBezTo>
                  <a:cubicBezTo>
                    <a:pt x="340" y="271"/>
                    <a:pt x="339" y="270"/>
                    <a:pt x="337" y="269"/>
                  </a:cubicBezTo>
                  <a:cubicBezTo>
                    <a:pt x="337" y="269"/>
                    <a:pt x="337" y="269"/>
                    <a:pt x="337" y="268"/>
                  </a:cubicBezTo>
                  <a:cubicBezTo>
                    <a:pt x="336" y="268"/>
                    <a:pt x="336" y="268"/>
                    <a:pt x="335" y="267"/>
                  </a:cubicBezTo>
                  <a:cubicBezTo>
                    <a:pt x="335" y="267"/>
                    <a:pt x="335" y="267"/>
                    <a:pt x="335" y="267"/>
                  </a:cubicBezTo>
                  <a:cubicBezTo>
                    <a:pt x="333" y="265"/>
                    <a:pt x="331" y="263"/>
                    <a:pt x="330" y="260"/>
                  </a:cubicBezTo>
                  <a:cubicBezTo>
                    <a:pt x="330" y="260"/>
                    <a:pt x="330" y="260"/>
                    <a:pt x="329" y="260"/>
                  </a:cubicBezTo>
                  <a:cubicBezTo>
                    <a:pt x="329" y="259"/>
                    <a:pt x="329" y="259"/>
                    <a:pt x="328" y="258"/>
                  </a:cubicBezTo>
                  <a:cubicBezTo>
                    <a:pt x="328" y="258"/>
                    <a:pt x="328" y="258"/>
                    <a:pt x="328" y="258"/>
                  </a:cubicBezTo>
                  <a:cubicBezTo>
                    <a:pt x="327" y="256"/>
                    <a:pt x="326" y="255"/>
                    <a:pt x="325" y="253"/>
                  </a:cubicBezTo>
                  <a:cubicBezTo>
                    <a:pt x="325" y="253"/>
                    <a:pt x="325" y="253"/>
                    <a:pt x="325" y="253"/>
                  </a:cubicBezTo>
                  <a:cubicBezTo>
                    <a:pt x="325" y="252"/>
                    <a:pt x="324" y="251"/>
                    <a:pt x="324" y="251"/>
                  </a:cubicBezTo>
                  <a:cubicBezTo>
                    <a:pt x="324" y="251"/>
                    <a:pt x="324" y="250"/>
                    <a:pt x="324" y="250"/>
                  </a:cubicBezTo>
                  <a:cubicBezTo>
                    <a:pt x="324" y="250"/>
                    <a:pt x="323" y="249"/>
                    <a:pt x="323" y="249"/>
                  </a:cubicBezTo>
                  <a:cubicBezTo>
                    <a:pt x="321" y="244"/>
                    <a:pt x="320" y="240"/>
                    <a:pt x="319" y="236"/>
                  </a:cubicBezTo>
                  <a:cubicBezTo>
                    <a:pt x="319" y="235"/>
                    <a:pt x="319" y="235"/>
                    <a:pt x="319" y="235"/>
                  </a:cubicBezTo>
                  <a:cubicBezTo>
                    <a:pt x="319" y="234"/>
                    <a:pt x="319" y="234"/>
                    <a:pt x="319" y="233"/>
                  </a:cubicBezTo>
                  <a:cubicBezTo>
                    <a:pt x="319" y="233"/>
                    <a:pt x="319" y="232"/>
                    <a:pt x="319" y="232"/>
                  </a:cubicBezTo>
                  <a:cubicBezTo>
                    <a:pt x="319" y="231"/>
                    <a:pt x="319" y="230"/>
                    <a:pt x="318" y="230"/>
                  </a:cubicBezTo>
                  <a:cubicBezTo>
                    <a:pt x="318" y="230"/>
                    <a:pt x="318" y="229"/>
                    <a:pt x="318" y="229"/>
                  </a:cubicBezTo>
                  <a:cubicBezTo>
                    <a:pt x="318" y="229"/>
                    <a:pt x="318" y="228"/>
                    <a:pt x="318" y="227"/>
                  </a:cubicBezTo>
                  <a:cubicBezTo>
                    <a:pt x="318" y="226"/>
                    <a:pt x="318" y="226"/>
                    <a:pt x="318" y="226"/>
                  </a:cubicBezTo>
                  <a:cubicBezTo>
                    <a:pt x="318" y="225"/>
                    <a:pt x="318" y="225"/>
                    <a:pt x="318" y="224"/>
                  </a:cubicBezTo>
                  <a:cubicBezTo>
                    <a:pt x="318" y="224"/>
                    <a:pt x="318" y="223"/>
                    <a:pt x="318" y="223"/>
                  </a:cubicBezTo>
                  <a:cubicBezTo>
                    <a:pt x="318" y="222"/>
                    <a:pt x="318" y="221"/>
                    <a:pt x="319" y="220"/>
                  </a:cubicBezTo>
                  <a:cubicBezTo>
                    <a:pt x="319" y="219"/>
                    <a:pt x="319" y="219"/>
                    <a:pt x="319" y="218"/>
                  </a:cubicBezTo>
                  <a:cubicBezTo>
                    <a:pt x="319" y="217"/>
                    <a:pt x="319" y="217"/>
                    <a:pt x="319" y="217"/>
                  </a:cubicBezTo>
                  <a:cubicBezTo>
                    <a:pt x="319" y="216"/>
                    <a:pt x="319" y="216"/>
                    <a:pt x="319" y="215"/>
                  </a:cubicBezTo>
                  <a:cubicBezTo>
                    <a:pt x="319" y="215"/>
                    <a:pt x="319" y="214"/>
                    <a:pt x="319" y="214"/>
                  </a:cubicBezTo>
                  <a:cubicBezTo>
                    <a:pt x="320" y="213"/>
                    <a:pt x="320" y="212"/>
                    <a:pt x="320" y="211"/>
                  </a:cubicBezTo>
                  <a:cubicBezTo>
                    <a:pt x="320" y="211"/>
                    <a:pt x="320" y="211"/>
                    <a:pt x="320" y="211"/>
                  </a:cubicBezTo>
                  <a:cubicBezTo>
                    <a:pt x="320" y="210"/>
                    <a:pt x="320" y="210"/>
                    <a:pt x="321" y="209"/>
                  </a:cubicBezTo>
                  <a:cubicBezTo>
                    <a:pt x="321" y="209"/>
                    <a:pt x="321" y="208"/>
                    <a:pt x="321" y="208"/>
                  </a:cubicBezTo>
                  <a:cubicBezTo>
                    <a:pt x="321" y="207"/>
                    <a:pt x="321" y="207"/>
                    <a:pt x="322" y="206"/>
                  </a:cubicBezTo>
                  <a:cubicBezTo>
                    <a:pt x="322" y="206"/>
                    <a:pt x="322" y="206"/>
                    <a:pt x="322" y="205"/>
                  </a:cubicBezTo>
                  <a:cubicBezTo>
                    <a:pt x="322" y="205"/>
                    <a:pt x="322" y="204"/>
                    <a:pt x="323" y="203"/>
                  </a:cubicBezTo>
                  <a:cubicBezTo>
                    <a:pt x="323" y="203"/>
                    <a:pt x="323" y="203"/>
                    <a:pt x="323" y="203"/>
                  </a:cubicBezTo>
                  <a:cubicBezTo>
                    <a:pt x="324" y="200"/>
                    <a:pt x="326" y="196"/>
                    <a:pt x="328" y="193"/>
                  </a:cubicBezTo>
                  <a:cubicBezTo>
                    <a:pt x="328" y="193"/>
                    <a:pt x="328" y="192"/>
                    <a:pt x="329" y="192"/>
                  </a:cubicBezTo>
                  <a:cubicBezTo>
                    <a:pt x="329" y="192"/>
                    <a:pt x="329" y="191"/>
                    <a:pt x="329" y="191"/>
                  </a:cubicBezTo>
                  <a:cubicBezTo>
                    <a:pt x="330" y="191"/>
                    <a:pt x="330" y="190"/>
                    <a:pt x="330" y="190"/>
                  </a:cubicBezTo>
                  <a:cubicBezTo>
                    <a:pt x="330" y="190"/>
                    <a:pt x="330" y="190"/>
                    <a:pt x="330" y="190"/>
                  </a:cubicBezTo>
                  <a:cubicBezTo>
                    <a:pt x="332" y="188"/>
                    <a:pt x="333" y="186"/>
                    <a:pt x="335" y="185"/>
                  </a:cubicBezTo>
                  <a:cubicBezTo>
                    <a:pt x="335" y="185"/>
                    <a:pt x="335" y="185"/>
                    <a:pt x="335" y="185"/>
                  </a:cubicBezTo>
                  <a:cubicBezTo>
                    <a:pt x="335" y="184"/>
                    <a:pt x="336" y="184"/>
                    <a:pt x="336" y="183"/>
                  </a:cubicBezTo>
                  <a:cubicBezTo>
                    <a:pt x="336" y="183"/>
                    <a:pt x="336" y="183"/>
                    <a:pt x="336" y="183"/>
                  </a:cubicBezTo>
                  <a:cubicBezTo>
                    <a:pt x="338" y="181"/>
                    <a:pt x="341" y="179"/>
                    <a:pt x="343" y="177"/>
                  </a:cubicBezTo>
                  <a:cubicBezTo>
                    <a:pt x="343" y="177"/>
                    <a:pt x="343" y="177"/>
                    <a:pt x="343" y="177"/>
                  </a:cubicBezTo>
                  <a:cubicBezTo>
                    <a:pt x="344" y="177"/>
                    <a:pt x="344" y="176"/>
                    <a:pt x="345" y="176"/>
                  </a:cubicBezTo>
                  <a:cubicBezTo>
                    <a:pt x="345" y="176"/>
                    <a:pt x="345" y="176"/>
                    <a:pt x="345" y="176"/>
                  </a:cubicBezTo>
                  <a:cubicBezTo>
                    <a:pt x="347" y="175"/>
                    <a:pt x="349" y="174"/>
                    <a:pt x="350" y="173"/>
                  </a:cubicBezTo>
                  <a:cubicBezTo>
                    <a:pt x="351" y="173"/>
                    <a:pt x="351" y="173"/>
                    <a:pt x="351" y="173"/>
                  </a:cubicBezTo>
                  <a:cubicBezTo>
                    <a:pt x="351" y="172"/>
                    <a:pt x="352" y="172"/>
                    <a:pt x="352" y="172"/>
                  </a:cubicBezTo>
                  <a:cubicBezTo>
                    <a:pt x="353" y="172"/>
                    <a:pt x="353" y="172"/>
                    <a:pt x="353" y="172"/>
                  </a:cubicBezTo>
                  <a:cubicBezTo>
                    <a:pt x="353" y="171"/>
                    <a:pt x="354" y="171"/>
                    <a:pt x="355" y="171"/>
                  </a:cubicBezTo>
                  <a:cubicBezTo>
                    <a:pt x="358" y="169"/>
                    <a:pt x="362" y="168"/>
                    <a:pt x="365" y="167"/>
                  </a:cubicBezTo>
                  <a:cubicBezTo>
                    <a:pt x="366" y="167"/>
                    <a:pt x="367" y="167"/>
                    <a:pt x="368" y="167"/>
                  </a:cubicBezTo>
                  <a:cubicBezTo>
                    <a:pt x="368" y="167"/>
                    <a:pt x="368" y="167"/>
                    <a:pt x="368" y="167"/>
                  </a:cubicBezTo>
                  <a:cubicBezTo>
                    <a:pt x="369" y="167"/>
                    <a:pt x="370" y="167"/>
                    <a:pt x="370" y="167"/>
                  </a:cubicBezTo>
                  <a:cubicBezTo>
                    <a:pt x="371" y="167"/>
                    <a:pt x="371" y="166"/>
                    <a:pt x="371" y="166"/>
                  </a:cubicBezTo>
                  <a:cubicBezTo>
                    <a:pt x="372" y="166"/>
                    <a:pt x="373" y="166"/>
                    <a:pt x="374" y="166"/>
                  </a:cubicBezTo>
                  <a:cubicBezTo>
                    <a:pt x="374" y="166"/>
                    <a:pt x="374" y="166"/>
                    <a:pt x="374" y="166"/>
                  </a:cubicBezTo>
                  <a:cubicBezTo>
                    <a:pt x="375" y="166"/>
                    <a:pt x="376" y="166"/>
                    <a:pt x="376" y="166"/>
                  </a:cubicBezTo>
                  <a:cubicBezTo>
                    <a:pt x="377" y="166"/>
                    <a:pt x="377" y="166"/>
                    <a:pt x="377" y="166"/>
                  </a:cubicBezTo>
                  <a:cubicBezTo>
                    <a:pt x="378" y="166"/>
                    <a:pt x="379" y="166"/>
                    <a:pt x="379" y="166"/>
                  </a:cubicBezTo>
                  <a:cubicBezTo>
                    <a:pt x="380" y="166"/>
                    <a:pt x="380" y="166"/>
                    <a:pt x="380" y="166"/>
                  </a:cubicBezTo>
                  <a:cubicBezTo>
                    <a:pt x="381" y="166"/>
                    <a:pt x="382" y="166"/>
                    <a:pt x="383" y="166"/>
                  </a:cubicBezTo>
                  <a:cubicBezTo>
                    <a:pt x="384" y="166"/>
                    <a:pt x="385" y="166"/>
                    <a:pt x="386" y="167"/>
                  </a:cubicBezTo>
                  <a:cubicBezTo>
                    <a:pt x="386" y="167"/>
                    <a:pt x="386" y="167"/>
                    <a:pt x="386" y="167"/>
                  </a:cubicBezTo>
                  <a:cubicBezTo>
                    <a:pt x="387" y="167"/>
                    <a:pt x="388" y="167"/>
                    <a:pt x="388" y="167"/>
                  </a:cubicBezTo>
                  <a:cubicBezTo>
                    <a:pt x="389" y="167"/>
                    <a:pt x="389" y="167"/>
                    <a:pt x="389" y="167"/>
                  </a:cubicBezTo>
                  <a:cubicBezTo>
                    <a:pt x="390" y="167"/>
                    <a:pt x="391" y="168"/>
                    <a:pt x="392" y="168"/>
                  </a:cubicBezTo>
                  <a:cubicBezTo>
                    <a:pt x="392" y="168"/>
                    <a:pt x="392" y="168"/>
                    <a:pt x="392" y="168"/>
                  </a:cubicBezTo>
                  <a:cubicBezTo>
                    <a:pt x="393" y="168"/>
                    <a:pt x="394" y="168"/>
                    <a:pt x="394" y="168"/>
                  </a:cubicBezTo>
                  <a:cubicBezTo>
                    <a:pt x="395" y="169"/>
                    <a:pt x="395" y="169"/>
                    <a:pt x="395" y="169"/>
                  </a:cubicBezTo>
                  <a:cubicBezTo>
                    <a:pt x="396" y="169"/>
                    <a:pt x="396" y="169"/>
                    <a:pt x="397" y="169"/>
                  </a:cubicBezTo>
                  <a:cubicBezTo>
                    <a:pt x="397" y="169"/>
                    <a:pt x="398" y="169"/>
                    <a:pt x="398" y="170"/>
                  </a:cubicBezTo>
                  <a:cubicBezTo>
                    <a:pt x="399" y="170"/>
                    <a:pt x="399" y="170"/>
                    <a:pt x="400" y="170"/>
                  </a:cubicBezTo>
                  <a:cubicBezTo>
                    <a:pt x="404" y="172"/>
                    <a:pt x="407" y="174"/>
                    <a:pt x="410" y="175"/>
                  </a:cubicBezTo>
                  <a:cubicBezTo>
                    <a:pt x="410" y="176"/>
                    <a:pt x="411" y="176"/>
                    <a:pt x="411" y="177"/>
                  </a:cubicBezTo>
                  <a:cubicBezTo>
                    <a:pt x="412" y="177"/>
                    <a:pt x="412" y="177"/>
                    <a:pt x="412" y="177"/>
                  </a:cubicBezTo>
                  <a:cubicBezTo>
                    <a:pt x="412" y="177"/>
                    <a:pt x="413" y="178"/>
                    <a:pt x="413" y="178"/>
                  </a:cubicBezTo>
                  <a:cubicBezTo>
                    <a:pt x="414" y="178"/>
                    <a:pt x="414" y="178"/>
                    <a:pt x="414" y="178"/>
                  </a:cubicBezTo>
                  <a:cubicBezTo>
                    <a:pt x="415" y="179"/>
                    <a:pt x="417" y="181"/>
                    <a:pt x="418" y="182"/>
                  </a:cubicBezTo>
                  <a:cubicBezTo>
                    <a:pt x="419" y="182"/>
                    <a:pt x="419" y="182"/>
                    <a:pt x="419" y="182"/>
                  </a:cubicBezTo>
                  <a:cubicBezTo>
                    <a:pt x="419" y="183"/>
                    <a:pt x="420" y="183"/>
                    <a:pt x="420" y="184"/>
                  </a:cubicBezTo>
                  <a:cubicBezTo>
                    <a:pt x="420" y="184"/>
                    <a:pt x="420" y="184"/>
                    <a:pt x="420" y="184"/>
                  </a:cubicBezTo>
                  <a:cubicBezTo>
                    <a:pt x="422" y="186"/>
                    <a:pt x="424" y="188"/>
                    <a:pt x="426" y="191"/>
                  </a:cubicBezTo>
                  <a:cubicBezTo>
                    <a:pt x="426" y="191"/>
                    <a:pt x="426" y="191"/>
                    <a:pt x="426" y="191"/>
                  </a:cubicBezTo>
                  <a:cubicBezTo>
                    <a:pt x="426" y="191"/>
                    <a:pt x="427" y="192"/>
                    <a:pt x="427" y="193"/>
                  </a:cubicBezTo>
                  <a:cubicBezTo>
                    <a:pt x="427" y="193"/>
                    <a:pt x="427" y="193"/>
                    <a:pt x="427" y="193"/>
                  </a:cubicBezTo>
                  <a:cubicBezTo>
                    <a:pt x="428" y="195"/>
                    <a:pt x="429" y="196"/>
                    <a:pt x="430" y="198"/>
                  </a:cubicBezTo>
                  <a:cubicBezTo>
                    <a:pt x="431" y="198"/>
                    <a:pt x="431" y="198"/>
                    <a:pt x="431" y="198"/>
                  </a:cubicBezTo>
                  <a:cubicBezTo>
                    <a:pt x="431" y="199"/>
                    <a:pt x="431" y="200"/>
                    <a:pt x="431" y="200"/>
                  </a:cubicBezTo>
                  <a:cubicBezTo>
                    <a:pt x="432" y="200"/>
                    <a:pt x="432" y="200"/>
                    <a:pt x="432" y="201"/>
                  </a:cubicBezTo>
                  <a:cubicBezTo>
                    <a:pt x="432" y="201"/>
                    <a:pt x="432" y="202"/>
                    <a:pt x="432" y="202"/>
                  </a:cubicBezTo>
                  <a:cubicBezTo>
                    <a:pt x="434" y="206"/>
                    <a:pt x="435" y="209"/>
                    <a:pt x="436" y="213"/>
                  </a:cubicBezTo>
                  <a:cubicBezTo>
                    <a:pt x="436" y="214"/>
                    <a:pt x="436" y="214"/>
                    <a:pt x="436" y="215"/>
                  </a:cubicBezTo>
                  <a:cubicBezTo>
                    <a:pt x="436" y="216"/>
                    <a:pt x="436" y="216"/>
                    <a:pt x="436" y="216"/>
                  </a:cubicBezTo>
                  <a:cubicBezTo>
                    <a:pt x="436" y="217"/>
                    <a:pt x="437" y="217"/>
                    <a:pt x="437" y="218"/>
                  </a:cubicBezTo>
                  <a:cubicBezTo>
                    <a:pt x="437" y="218"/>
                    <a:pt x="437" y="219"/>
                    <a:pt x="437" y="219"/>
                  </a:cubicBezTo>
                  <a:cubicBezTo>
                    <a:pt x="437" y="220"/>
                    <a:pt x="437" y="220"/>
                    <a:pt x="437" y="221"/>
                  </a:cubicBezTo>
                  <a:cubicBezTo>
                    <a:pt x="437" y="221"/>
                    <a:pt x="437" y="221"/>
                    <a:pt x="437" y="222"/>
                  </a:cubicBezTo>
                  <a:cubicBezTo>
                    <a:pt x="437" y="222"/>
                    <a:pt x="437" y="223"/>
                    <a:pt x="437" y="224"/>
                  </a:cubicBezTo>
                  <a:lnTo>
                    <a:pt x="437" y="225"/>
                  </a:lnTo>
                  <a:cubicBezTo>
                    <a:pt x="437" y="226"/>
                    <a:pt x="437" y="226"/>
                    <a:pt x="437" y="227"/>
                  </a:cubicBezTo>
                  <a:cubicBezTo>
                    <a:pt x="437" y="227"/>
                    <a:pt x="437" y="228"/>
                    <a:pt x="437" y="228"/>
                  </a:cubicBezTo>
                  <a:cubicBezTo>
                    <a:pt x="437" y="229"/>
                    <a:pt x="437" y="230"/>
                    <a:pt x="437" y="231"/>
                  </a:cubicBezTo>
                  <a:cubicBezTo>
                    <a:pt x="437" y="231"/>
                    <a:pt x="437" y="232"/>
                    <a:pt x="437" y="233"/>
                  </a:cubicBezTo>
                  <a:close/>
                  <a:moveTo>
                    <a:pt x="477" y="252"/>
                  </a:moveTo>
                  <a:lnTo>
                    <a:pt x="480" y="217"/>
                  </a:lnTo>
                  <a:lnTo>
                    <a:pt x="460" y="215"/>
                  </a:lnTo>
                  <a:cubicBezTo>
                    <a:pt x="458" y="205"/>
                    <a:pt x="455" y="196"/>
                    <a:pt x="451" y="187"/>
                  </a:cubicBezTo>
                  <a:lnTo>
                    <a:pt x="466" y="174"/>
                  </a:lnTo>
                  <a:lnTo>
                    <a:pt x="444" y="147"/>
                  </a:lnTo>
                  <a:lnTo>
                    <a:pt x="428" y="160"/>
                  </a:lnTo>
                  <a:cubicBezTo>
                    <a:pt x="421" y="154"/>
                    <a:pt x="412" y="149"/>
                    <a:pt x="402" y="147"/>
                  </a:cubicBezTo>
                  <a:lnTo>
                    <a:pt x="404" y="126"/>
                  </a:lnTo>
                  <a:lnTo>
                    <a:pt x="369" y="123"/>
                  </a:lnTo>
                  <a:lnTo>
                    <a:pt x="367" y="143"/>
                  </a:lnTo>
                  <a:cubicBezTo>
                    <a:pt x="357" y="145"/>
                    <a:pt x="348" y="148"/>
                    <a:pt x="339" y="152"/>
                  </a:cubicBezTo>
                  <a:lnTo>
                    <a:pt x="326" y="137"/>
                  </a:lnTo>
                  <a:lnTo>
                    <a:pt x="299" y="159"/>
                  </a:lnTo>
                  <a:lnTo>
                    <a:pt x="312" y="175"/>
                  </a:lnTo>
                  <a:cubicBezTo>
                    <a:pt x="306" y="183"/>
                    <a:pt x="302" y="191"/>
                    <a:pt x="299" y="201"/>
                  </a:cubicBezTo>
                  <a:lnTo>
                    <a:pt x="279" y="199"/>
                  </a:lnTo>
                  <a:lnTo>
                    <a:pt x="275" y="234"/>
                  </a:lnTo>
                  <a:lnTo>
                    <a:pt x="296" y="236"/>
                  </a:lnTo>
                  <a:cubicBezTo>
                    <a:pt x="297" y="246"/>
                    <a:pt x="300" y="255"/>
                    <a:pt x="305" y="264"/>
                  </a:cubicBezTo>
                  <a:lnTo>
                    <a:pt x="289" y="277"/>
                  </a:lnTo>
                  <a:lnTo>
                    <a:pt x="312" y="304"/>
                  </a:lnTo>
                  <a:lnTo>
                    <a:pt x="327" y="291"/>
                  </a:lnTo>
                  <a:cubicBezTo>
                    <a:pt x="335" y="297"/>
                    <a:pt x="344" y="301"/>
                    <a:pt x="353" y="304"/>
                  </a:cubicBezTo>
                  <a:lnTo>
                    <a:pt x="352" y="325"/>
                  </a:lnTo>
                  <a:lnTo>
                    <a:pt x="387" y="328"/>
                  </a:lnTo>
                  <a:lnTo>
                    <a:pt x="388" y="307"/>
                  </a:lnTo>
                  <a:cubicBezTo>
                    <a:pt x="398" y="306"/>
                    <a:pt x="408" y="303"/>
                    <a:pt x="416" y="299"/>
                  </a:cubicBezTo>
                  <a:lnTo>
                    <a:pt x="429" y="314"/>
                  </a:lnTo>
                  <a:lnTo>
                    <a:pt x="456" y="292"/>
                  </a:lnTo>
                  <a:lnTo>
                    <a:pt x="443" y="276"/>
                  </a:lnTo>
                  <a:cubicBezTo>
                    <a:pt x="449" y="268"/>
                    <a:pt x="454" y="260"/>
                    <a:pt x="457" y="250"/>
                  </a:cubicBezTo>
                  <a:lnTo>
                    <a:pt x="477" y="252"/>
                  </a:lnTo>
                  <a:close/>
                </a:path>
              </a:pathLst>
            </a:custGeom>
            <a:solidFill>
              <a:srgbClr val="F4BF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78" name="组合 33"/>
          <p:cNvGrpSpPr/>
          <p:nvPr/>
        </p:nvGrpSpPr>
        <p:grpSpPr bwMode="auto">
          <a:xfrm>
            <a:off x="7523163" y="2413005"/>
            <a:ext cx="381000" cy="384175"/>
            <a:chOff x="0" y="0"/>
            <a:chExt cx="381000" cy="384175"/>
          </a:xfrm>
        </p:grpSpPr>
        <p:sp>
          <p:nvSpPr>
            <p:cNvPr id="36879" name="Oval 15"/>
            <p:cNvSpPr>
              <a:spLocks noChangeArrowheads="1"/>
            </p:cNvSpPr>
            <p:nvPr/>
          </p:nvSpPr>
          <p:spPr bwMode="auto">
            <a:xfrm>
              <a:off x="0" y="0"/>
              <a:ext cx="381000" cy="384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94A5A"/>
                </a:solidFill>
              </a:endParaRPr>
            </a:p>
          </p:txBody>
        </p:sp>
        <p:sp>
          <p:nvSpPr>
            <p:cNvPr id="36880" name="Freeform 16"/>
            <p:cNvSpPr>
              <a:spLocks noEditPoints="1" noChangeArrowheads="1"/>
            </p:cNvSpPr>
            <p:nvPr/>
          </p:nvSpPr>
          <p:spPr bwMode="auto">
            <a:xfrm>
              <a:off x="57150" y="55563"/>
              <a:ext cx="274638" cy="261938"/>
            </a:xfrm>
            <a:custGeom>
              <a:avLst/>
              <a:gdLst>
                <a:gd name="T0" fmla="*/ 204 w 489"/>
                <a:gd name="T1" fmla="*/ 421 h 465"/>
                <a:gd name="T2" fmla="*/ 204 w 489"/>
                <a:gd name="T3" fmla="*/ 442 h 465"/>
                <a:gd name="T4" fmla="*/ 296 w 489"/>
                <a:gd name="T5" fmla="*/ 432 h 465"/>
                <a:gd name="T6" fmla="*/ 285 w 489"/>
                <a:gd name="T7" fmla="*/ 388 h 465"/>
                <a:gd name="T8" fmla="*/ 204 w 489"/>
                <a:gd name="T9" fmla="*/ 388 h 465"/>
                <a:gd name="T10" fmla="*/ 204 w 489"/>
                <a:gd name="T11" fmla="*/ 410 h 465"/>
                <a:gd name="T12" fmla="*/ 296 w 489"/>
                <a:gd name="T13" fmla="*/ 399 h 465"/>
                <a:gd name="T14" fmla="*/ 245 w 489"/>
                <a:gd name="T15" fmla="*/ 465 h 465"/>
                <a:gd name="T16" fmla="*/ 280 w 489"/>
                <a:gd name="T17" fmla="*/ 452 h 465"/>
                <a:gd name="T18" fmla="*/ 245 w 489"/>
                <a:gd name="T19" fmla="*/ 465 h 465"/>
                <a:gd name="T20" fmla="*/ 246 w 489"/>
                <a:gd name="T21" fmla="*/ 124 h 465"/>
                <a:gd name="T22" fmla="*/ 131 w 489"/>
                <a:gd name="T23" fmla="*/ 232 h 465"/>
                <a:gd name="T24" fmla="*/ 199 w 489"/>
                <a:gd name="T25" fmla="*/ 376 h 465"/>
                <a:gd name="T26" fmla="*/ 246 w 489"/>
                <a:gd name="T27" fmla="*/ 379 h 465"/>
                <a:gd name="T28" fmla="*/ 304 w 489"/>
                <a:gd name="T29" fmla="*/ 344 h 465"/>
                <a:gd name="T30" fmla="*/ 246 w 489"/>
                <a:gd name="T31" fmla="*/ 124 h 465"/>
                <a:gd name="T32" fmla="*/ 96 w 489"/>
                <a:gd name="T33" fmla="*/ 251 h 465"/>
                <a:gd name="T34" fmla="*/ 19 w 489"/>
                <a:gd name="T35" fmla="*/ 236 h 465"/>
                <a:gd name="T36" fmla="*/ 19 w 489"/>
                <a:gd name="T37" fmla="*/ 267 h 465"/>
                <a:gd name="T38" fmla="*/ 96 w 489"/>
                <a:gd name="T39" fmla="*/ 251 h 465"/>
                <a:gd name="T40" fmla="*/ 470 w 489"/>
                <a:gd name="T41" fmla="*/ 236 h 465"/>
                <a:gd name="T42" fmla="*/ 393 w 489"/>
                <a:gd name="T43" fmla="*/ 251 h 465"/>
                <a:gd name="T44" fmla="*/ 470 w 489"/>
                <a:gd name="T45" fmla="*/ 267 h 465"/>
                <a:gd name="T46" fmla="*/ 470 w 489"/>
                <a:gd name="T47" fmla="*/ 236 h 465"/>
                <a:gd name="T48" fmla="*/ 374 w 489"/>
                <a:gd name="T49" fmla="*/ 141 h 465"/>
                <a:gd name="T50" fmla="*/ 418 w 489"/>
                <a:gd name="T51" fmla="*/ 76 h 465"/>
                <a:gd name="T52" fmla="*/ 353 w 489"/>
                <a:gd name="T53" fmla="*/ 120 h 465"/>
                <a:gd name="T54" fmla="*/ 374 w 489"/>
                <a:gd name="T55" fmla="*/ 141 h 465"/>
                <a:gd name="T56" fmla="*/ 243 w 489"/>
                <a:gd name="T57" fmla="*/ 96 h 465"/>
                <a:gd name="T58" fmla="*/ 259 w 489"/>
                <a:gd name="T59" fmla="*/ 18 h 465"/>
                <a:gd name="T60" fmla="*/ 228 w 489"/>
                <a:gd name="T61" fmla="*/ 18 h 465"/>
                <a:gd name="T62" fmla="*/ 243 w 489"/>
                <a:gd name="T63" fmla="*/ 96 h 465"/>
                <a:gd name="T64" fmla="*/ 110 w 489"/>
                <a:gd name="T65" fmla="*/ 135 h 465"/>
                <a:gd name="T66" fmla="*/ 132 w 489"/>
                <a:gd name="T67" fmla="*/ 114 h 465"/>
                <a:gd name="T68" fmla="*/ 66 w 489"/>
                <a:gd name="T69" fmla="*/ 70 h 465"/>
                <a:gd name="T70" fmla="*/ 110 w 489"/>
                <a:gd name="T71" fmla="*/ 135 h 465"/>
                <a:gd name="T72" fmla="*/ 115 w 489"/>
                <a:gd name="T73" fmla="*/ 361 h 465"/>
                <a:gd name="T74" fmla="*/ 71 w 489"/>
                <a:gd name="T75" fmla="*/ 427 h 465"/>
                <a:gd name="T76" fmla="*/ 137 w 489"/>
                <a:gd name="T77" fmla="*/ 383 h 465"/>
                <a:gd name="T78" fmla="*/ 115 w 489"/>
                <a:gd name="T79" fmla="*/ 361 h 465"/>
                <a:gd name="T80" fmla="*/ 379 w 489"/>
                <a:gd name="T81" fmla="*/ 367 h 465"/>
                <a:gd name="T82" fmla="*/ 358 w 489"/>
                <a:gd name="T83" fmla="*/ 389 h 465"/>
                <a:gd name="T84" fmla="*/ 423 w 489"/>
                <a:gd name="T85" fmla="*/ 433 h 465"/>
                <a:gd name="T86" fmla="*/ 379 w 489"/>
                <a:gd name="T87" fmla="*/ 367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9" h="465">
                  <a:moveTo>
                    <a:pt x="285" y="421"/>
                  </a:moveTo>
                  <a:lnTo>
                    <a:pt x="204" y="421"/>
                  </a:lnTo>
                  <a:cubicBezTo>
                    <a:pt x="198" y="421"/>
                    <a:pt x="193" y="426"/>
                    <a:pt x="193" y="432"/>
                  </a:cubicBezTo>
                  <a:cubicBezTo>
                    <a:pt x="193" y="438"/>
                    <a:pt x="198" y="442"/>
                    <a:pt x="204" y="442"/>
                  </a:cubicBezTo>
                  <a:lnTo>
                    <a:pt x="285" y="442"/>
                  </a:lnTo>
                  <a:cubicBezTo>
                    <a:pt x="291" y="442"/>
                    <a:pt x="296" y="438"/>
                    <a:pt x="296" y="432"/>
                  </a:cubicBezTo>
                  <a:cubicBezTo>
                    <a:pt x="296" y="426"/>
                    <a:pt x="291" y="421"/>
                    <a:pt x="285" y="421"/>
                  </a:cubicBezTo>
                  <a:close/>
                  <a:moveTo>
                    <a:pt x="285" y="388"/>
                  </a:moveTo>
                  <a:lnTo>
                    <a:pt x="285" y="388"/>
                  </a:lnTo>
                  <a:lnTo>
                    <a:pt x="204" y="388"/>
                  </a:lnTo>
                  <a:cubicBezTo>
                    <a:pt x="198" y="388"/>
                    <a:pt x="193" y="393"/>
                    <a:pt x="193" y="399"/>
                  </a:cubicBezTo>
                  <a:cubicBezTo>
                    <a:pt x="193" y="405"/>
                    <a:pt x="198" y="410"/>
                    <a:pt x="204" y="410"/>
                  </a:cubicBezTo>
                  <a:lnTo>
                    <a:pt x="285" y="410"/>
                  </a:lnTo>
                  <a:cubicBezTo>
                    <a:pt x="291" y="410"/>
                    <a:pt x="296" y="405"/>
                    <a:pt x="296" y="399"/>
                  </a:cubicBezTo>
                  <a:cubicBezTo>
                    <a:pt x="296" y="393"/>
                    <a:pt x="291" y="388"/>
                    <a:pt x="285" y="388"/>
                  </a:cubicBezTo>
                  <a:close/>
                  <a:moveTo>
                    <a:pt x="245" y="465"/>
                  </a:moveTo>
                  <a:lnTo>
                    <a:pt x="245" y="465"/>
                  </a:lnTo>
                  <a:lnTo>
                    <a:pt x="280" y="452"/>
                  </a:lnTo>
                  <a:lnTo>
                    <a:pt x="209" y="452"/>
                  </a:lnTo>
                  <a:lnTo>
                    <a:pt x="245" y="465"/>
                  </a:lnTo>
                  <a:close/>
                  <a:moveTo>
                    <a:pt x="246" y="124"/>
                  </a:moveTo>
                  <a:lnTo>
                    <a:pt x="246" y="124"/>
                  </a:lnTo>
                  <a:lnTo>
                    <a:pt x="243" y="124"/>
                  </a:lnTo>
                  <a:cubicBezTo>
                    <a:pt x="184" y="124"/>
                    <a:pt x="131" y="173"/>
                    <a:pt x="131" y="232"/>
                  </a:cubicBezTo>
                  <a:cubicBezTo>
                    <a:pt x="131" y="292"/>
                    <a:pt x="181" y="326"/>
                    <a:pt x="186" y="344"/>
                  </a:cubicBezTo>
                  <a:cubicBezTo>
                    <a:pt x="191" y="362"/>
                    <a:pt x="186" y="372"/>
                    <a:pt x="199" y="376"/>
                  </a:cubicBezTo>
                  <a:cubicBezTo>
                    <a:pt x="213" y="380"/>
                    <a:pt x="243" y="379"/>
                    <a:pt x="243" y="379"/>
                  </a:cubicBezTo>
                  <a:lnTo>
                    <a:pt x="246" y="379"/>
                  </a:lnTo>
                  <a:cubicBezTo>
                    <a:pt x="246" y="379"/>
                    <a:pt x="277" y="380"/>
                    <a:pt x="290" y="376"/>
                  </a:cubicBezTo>
                  <a:cubicBezTo>
                    <a:pt x="304" y="372"/>
                    <a:pt x="299" y="362"/>
                    <a:pt x="304" y="344"/>
                  </a:cubicBezTo>
                  <a:cubicBezTo>
                    <a:pt x="309" y="326"/>
                    <a:pt x="359" y="292"/>
                    <a:pt x="359" y="232"/>
                  </a:cubicBezTo>
                  <a:cubicBezTo>
                    <a:pt x="359" y="173"/>
                    <a:pt x="305" y="124"/>
                    <a:pt x="246" y="124"/>
                  </a:cubicBezTo>
                  <a:close/>
                  <a:moveTo>
                    <a:pt x="96" y="251"/>
                  </a:moveTo>
                  <a:lnTo>
                    <a:pt x="96" y="251"/>
                  </a:lnTo>
                  <a:cubicBezTo>
                    <a:pt x="96" y="243"/>
                    <a:pt x="88" y="236"/>
                    <a:pt x="78" y="236"/>
                  </a:cubicBezTo>
                  <a:lnTo>
                    <a:pt x="19" y="236"/>
                  </a:lnTo>
                  <a:cubicBezTo>
                    <a:pt x="9" y="236"/>
                    <a:pt x="0" y="243"/>
                    <a:pt x="0" y="251"/>
                  </a:cubicBezTo>
                  <a:cubicBezTo>
                    <a:pt x="0" y="260"/>
                    <a:pt x="9" y="267"/>
                    <a:pt x="19" y="267"/>
                  </a:cubicBezTo>
                  <a:lnTo>
                    <a:pt x="78" y="267"/>
                  </a:lnTo>
                  <a:cubicBezTo>
                    <a:pt x="88" y="267"/>
                    <a:pt x="96" y="260"/>
                    <a:pt x="96" y="251"/>
                  </a:cubicBezTo>
                  <a:close/>
                  <a:moveTo>
                    <a:pt x="470" y="236"/>
                  </a:moveTo>
                  <a:lnTo>
                    <a:pt x="470" y="236"/>
                  </a:lnTo>
                  <a:lnTo>
                    <a:pt x="412" y="236"/>
                  </a:lnTo>
                  <a:cubicBezTo>
                    <a:pt x="401" y="236"/>
                    <a:pt x="393" y="243"/>
                    <a:pt x="393" y="251"/>
                  </a:cubicBezTo>
                  <a:cubicBezTo>
                    <a:pt x="393" y="260"/>
                    <a:pt x="401" y="267"/>
                    <a:pt x="412" y="267"/>
                  </a:cubicBezTo>
                  <a:lnTo>
                    <a:pt x="470" y="267"/>
                  </a:lnTo>
                  <a:cubicBezTo>
                    <a:pt x="481" y="267"/>
                    <a:pt x="489" y="260"/>
                    <a:pt x="489" y="251"/>
                  </a:cubicBezTo>
                  <a:cubicBezTo>
                    <a:pt x="489" y="243"/>
                    <a:pt x="481" y="236"/>
                    <a:pt x="470" y="236"/>
                  </a:cubicBezTo>
                  <a:close/>
                  <a:moveTo>
                    <a:pt x="374" y="141"/>
                  </a:moveTo>
                  <a:lnTo>
                    <a:pt x="374" y="141"/>
                  </a:lnTo>
                  <a:lnTo>
                    <a:pt x="416" y="100"/>
                  </a:lnTo>
                  <a:cubicBezTo>
                    <a:pt x="423" y="93"/>
                    <a:pt x="424" y="82"/>
                    <a:pt x="418" y="76"/>
                  </a:cubicBezTo>
                  <a:cubicBezTo>
                    <a:pt x="412" y="70"/>
                    <a:pt x="402" y="71"/>
                    <a:pt x="394" y="78"/>
                  </a:cubicBezTo>
                  <a:lnTo>
                    <a:pt x="353" y="120"/>
                  </a:lnTo>
                  <a:cubicBezTo>
                    <a:pt x="346" y="127"/>
                    <a:pt x="345" y="138"/>
                    <a:pt x="350" y="144"/>
                  </a:cubicBezTo>
                  <a:cubicBezTo>
                    <a:pt x="356" y="150"/>
                    <a:pt x="367" y="149"/>
                    <a:pt x="374" y="141"/>
                  </a:cubicBezTo>
                  <a:close/>
                  <a:moveTo>
                    <a:pt x="243" y="96"/>
                  </a:moveTo>
                  <a:lnTo>
                    <a:pt x="243" y="96"/>
                  </a:lnTo>
                  <a:cubicBezTo>
                    <a:pt x="252" y="96"/>
                    <a:pt x="259" y="87"/>
                    <a:pt x="259" y="77"/>
                  </a:cubicBezTo>
                  <a:lnTo>
                    <a:pt x="259" y="18"/>
                  </a:lnTo>
                  <a:cubicBezTo>
                    <a:pt x="259" y="8"/>
                    <a:pt x="252" y="0"/>
                    <a:pt x="243" y="0"/>
                  </a:cubicBezTo>
                  <a:cubicBezTo>
                    <a:pt x="235" y="0"/>
                    <a:pt x="228" y="8"/>
                    <a:pt x="228" y="18"/>
                  </a:cubicBezTo>
                  <a:lnTo>
                    <a:pt x="228" y="77"/>
                  </a:lnTo>
                  <a:cubicBezTo>
                    <a:pt x="228" y="87"/>
                    <a:pt x="235" y="96"/>
                    <a:pt x="243" y="96"/>
                  </a:cubicBezTo>
                  <a:close/>
                  <a:moveTo>
                    <a:pt x="110" y="135"/>
                  </a:moveTo>
                  <a:lnTo>
                    <a:pt x="110" y="135"/>
                  </a:lnTo>
                  <a:cubicBezTo>
                    <a:pt x="117" y="143"/>
                    <a:pt x="128" y="144"/>
                    <a:pt x="134" y="138"/>
                  </a:cubicBezTo>
                  <a:cubicBezTo>
                    <a:pt x="140" y="132"/>
                    <a:pt x="139" y="121"/>
                    <a:pt x="132" y="114"/>
                  </a:cubicBezTo>
                  <a:lnTo>
                    <a:pt x="90" y="72"/>
                  </a:lnTo>
                  <a:cubicBezTo>
                    <a:pt x="83" y="65"/>
                    <a:pt x="72" y="64"/>
                    <a:pt x="66" y="70"/>
                  </a:cubicBezTo>
                  <a:cubicBezTo>
                    <a:pt x="60" y="76"/>
                    <a:pt x="61" y="86"/>
                    <a:pt x="68" y="94"/>
                  </a:cubicBezTo>
                  <a:lnTo>
                    <a:pt x="110" y="135"/>
                  </a:lnTo>
                  <a:close/>
                  <a:moveTo>
                    <a:pt x="115" y="361"/>
                  </a:moveTo>
                  <a:lnTo>
                    <a:pt x="115" y="361"/>
                  </a:lnTo>
                  <a:lnTo>
                    <a:pt x="73" y="403"/>
                  </a:lnTo>
                  <a:cubicBezTo>
                    <a:pt x="66" y="410"/>
                    <a:pt x="65" y="421"/>
                    <a:pt x="71" y="427"/>
                  </a:cubicBezTo>
                  <a:cubicBezTo>
                    <a:pt x="77" y="433"/>
                    <a:pt x="88" y="432"/>
                    <a:pt x="95" y="424"/>
                  </a:cubicBezTo>
                  <a:lnTo>
                    <a:pt x="137" y="383"/>
                  </a:lnTo>
                  <a:cubicBezTo>
                    <a:pt x="144" y="376"/>
                    <a:pt x="145" y="365"/>
                    <a:pt x="139" y="359"/>
                  </a:cubicBezTo>
                  <a:cubicBezTo>
                    <a:pt x="133" y="353"/>
                    <a:pt x="122" y="354"/>
                    <a:pt x="115" y="361"/>
                  </a:cubicBezTo>
                  <a:close/>
                  <a:moveTo>
                    <a:pt x="379" y="367"/>
                  </a:moveTo>
                  <a:lnTo>
                    <a:pt x="379" y="367"/>
                  </a:lnTo>
                  <a:cubicBezTo>
                    <a:pt x="372" y="360"/>
                    <a:pt x="361" y="359"/>
                    <a:pt x="356" y="365"/>
                  </a:cubicBezTo>
                  <a:cubicBezTo>
                    <a:pt x="350" y="371"/>
                    <a:pt x="351" y="382"/>
                    <a:pt x="358" y="389"/>
                  </a:cubicBezTo>
                  <a:lnTo>
                    <a:pt x="399" y="430"/>
                  </a:lnTo>
                  <a:cubicBezTo>
                    <a:pt x="407" y="438"/>
                    <a:pt x="417" y="439"/>
                    <a:pt x="423" y="433"/>
                  </a:cubicBezTo>
                  <a:cubicBezTo>
                    <a:pt x="429" y="427"/>
                    <a:pt x="428" y="416"/>
                    <a:pt x="421" y="409"/>
                  </a:cubicBezTo>
                  <a:lnTo>
                    <a:pt x="379" y="367"/>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81" name="组合 34"/>
          <p:cNvGrpSpPr/>
          <p:nvPr/>
        </p:nvGrpSpPr>
        <p:grpSpPr bwMode="auto">
          <a:xfrm>
            <a:off x="6278563" y="2970213"/>
            <a:ext cx="381000" cy="382587"/>
            <a:chOff x="0" y="0"/>
            <a:chExt cx="381000" cy="382588"/>
          </a:xfrm>
        </p:grpSpPr>
        <p:sp>
          <p:nvSpPr>
            <p:cNvPr id="36882" name="Oval 17"/>
            <p:cNvSpPr>
              <a:spLocks noChangeArrowheads="1"/>
            </p:cNvSpPr>
            <p:nvPr/>
          </p:nvSpPr>
          <p:spPr bwMode="auto">
            <a:xfrm>
              <a:off x="0" y="0"/>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94A5A"/>
                </a:solidFill>
              </a:endParaRPr>
            </a:p>
          </p:txBody>
        </p:sp>
        <p:sp>
          <p:nvSpPr>
            <p:cNvPr id="36883" name="Freeform 18"/>
            <p:cNvSpPr>
              <a:spLocks noEditPoints="1" noChangeArrowheads="1"/>
            </p:cNvSpPr>
            <p:nvPr/>
          </p:nvSpPr>
          <p:spPr bwMode="auto">
            <a:xfrm>
              <a:off x="84138" y="68262"/>
              <a:ext cx="261938" cy="242888"/>
            </a:xfrm>
            <a:custGeom>
              <a:avLst/>
              <a:gdLst>
                <a:gd name="T0" fmla="*/ 0 w 466"/>
                <a:gd name="T1" fmla="*/ 255 h 431"/>
                <a:gd name="T2" fmla="*/ 179 w 466"/>
                <a:gd name="T3" fmla="*/ 431 h 431"/>
                <a:gd name="T4" fmla="*/ 314 w 466"/>
                <a:gd name="T5" fmla="*/ 408 h 431"/>
                <a:gd name="T6" fmla="*/ 283 w 466"/>
                <a:gd name="T7" fmla="*/ 191 h 431"/>
                <a:gd name="T8" fmla="*/ 276 w 466"/>
                <a:gd name="T9" fmla="*/ 401 h 431"/>
                <a:gd name="T10" fmla="*/ 183 w 466"/>
                <a:gd name="T11" fmla="*/ 361 h 431"/>
                <a:gd name="T12" fmla="*/ 158 w 466"/>
                <a:gd name="T13" fmla="*/ 252 h 431"/>
                <a:gd name="T14" fmla="*/ 32 w 466"/>
                <a:gd name="T15" fmla="*/ 248 h 431"/>
                <a:gd name="T16" fmla="*/ 36 w 466"/>
                <a:gd name="T17" fmla="*/ 79 h 431"/>
                <a:gd name="T18" fmla="*/ 183 w 466"/>
                <a:gd name="T19" fmla="*/ 45 h 431"/>
                <a:gd name="T20" fmla="*/ 0 w 466"/>
                <a:gd name="T21" fmla="*/ 76 h 431"/>
                <a:gd name="T22" fmla="*/ 262 w 466"/>
                <a:gd name="T23" fmla="*/ 89 h 431"/>
                <a:gd name="T24" fmla="*/ 246 w 466"/>
                <a:gd name="T25" fmla="*/ 71 h 431"/>
                <a:gd name="T26" fmla="*/ 259 w 466"/>
                <a:gd name="T27" fmla="*/ 60 h 431"/>
                <a:gd name="T28" fmla="*/ 291 w 466"/>
                <a:gd name="T29" fmla="*/ 60 h 431"/>
                <a:gd name="T30" fmla="*/ 304 w 466"/>
                <a:gd name="T31" fmla="*/ 71 h 431"/>
                <a:gd name="T32" fmla="*/ 288 w 466"/>
                <a:gd name="T33" fmla="*/ 89 h 431"/>
                <a:gd name="T34" fmla="*/ 304 w 466"/>
                <a:gd name="T35" fmla="*/ 108 h 431"/>
                <a:gd name="T36" fmla="*/ 291 w 466"/>
                <a:gd name="T37" fmla="*/ 118 h 431"/>
                <a:gd name="T38" fmla="*/ 259 w 466"/>
                <a:gd name="T39" fmla="*/ 118 h 431"/>
                <a:gd name="T40" fmla="*/ 246 w 466"/>
                <a:gd name="T41" fmla="*/ 108 h 431"/>
                <a:gd name="T42" fmla="*/ 380 w 466"/>
                <a:gd name="T43" fmla="*/ 162 h 431"/>
                <a:gd name="T44" fmla="*/ 460 w 466"/>
                <a:gd name="T45" fmla="*/ 265 h 431"/>
                <a:gd name="T46" fmla="*/ 427 w 466"/>
                <a:gd name="T47" fmla="*/ 274 h 431"/>
                <a:gd name="T48" fmla="*/ 380 w 466"/>
                <a:gd name="T49" fmla="*/ 162 h 431"/>
                <a:gd name="T50" fmla="*/ 332 w 466"/>
                <a:gd name="T51" fmla="*/ 32 h 431"/>
                <a:gd name="T52" fmla="*/ 367 w 466"/>
                <a:gd name="T53" fmla="*/ 162 h 431"/>
                <a:gd name="T54" fmla="*/ 351 w 466"/>
                <a:gd name="T55" fmla="*/ 182 h 431"/>
                <a:gd name="T56" fmla="*/ 321 w 466"/>
                <a:gd name="T57" fmla="*/ 156 h 431"/>
                <a:gd name="T58" fmla="*/ 217 w 466"/>
                <a:gd name="T59" fmla="*/ 32 h 431"/>
                <a:gd name="T60" fmla="*/ 313 w 466"/>
                <a:gd name="T61" fmla="*/ 51 h 431"/>
                <a:gd name="T62" fmla="*/ 236 w 466"/>
                <a:gd name="T63" fmla="*/ 128 h 431"/>
                <a:gd name="T64" fmla="*/ 149 w 466"/>
                <a:gd name="T65" fmla="*/ 376 h 431"/>
                <a:gd name="T66" fmla="*/ 57 w 466"/>
                <a:gd name="T67" fmla="*/ 282 h 431"/>
                <a:gd name="T68" fmla="*/ 149 w 466"/>
                <a:gd name="T69" fmla="*/ 376 h 431"/>
                <a:gd name="T70" fmla="*/ 54 w 466"/>
                <a:gd name="T71" fmla="*/ 122 h 431"/>
                <a:gd name="T72" fmla="*/ 183 w 466"/>
                <a:gd name="T73" fmla="*/ 130 h 431"/>
                <a:gd name="T74" fmla="*/ 116 w 466"/>
                <a:gd name="T75" fmla="*/ 105 h 431"/>
                <a:gd name="T76" fmla="*/ 54 w 466"/>
                <a:gd name="T77" fmla="*/ 198 h 431"/>
                <a:gd name="T78" fmla="*/ 59 w 466"/>
                <a:gd name="T79" fmla="*/ 219 h 431"/>
                <a:gd name="T80" fmla="*/ 185 w 466"/>
                <a:gd name="T81" fmla="*/ 196 h 431"/>
                <a:gd name="T82" fmla="*/ 54 w 466"/>
                <a:gd name="T83" fmla="*/ 198 h 431"/>
                <a:gd name="T84" fmla="*/ 54 w 466"/>
                <a:gd name="T85" fmla="*/ 167 h 431"/>
                <a:gd name="T86" fmla="*/ 185 w 466"/>
                <a:gd name="T87" fmla="*/ 175 h 431"/>
                <a:gd name="T88" fmla="*/ 192 w 466"/>
                <a:gd name="T89" fmla="*/ 162 h 431"/>
                <a:gd name="T90" fmla="*/ 115 w 466"/>
                <a:gd name="T91" fmla="*/ 151 h 431"/>
                <a:gd name="T92" fmla="*/ 54 w 466"/>
                <a:gd name="T93" fmla="*/ 1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6" h="431">
                  <a:moveTo>
                    <a:pt x="0" y="76"/>
                  </a:moveTo>
                  <a:cubicBezTo>
                    <a:pt x="0" y="136"/>
                    <a:pt x="0" y="196"/>
                    <a:pt x="0" y="255"/>
                  </a:cubicBezTo>
                  <a:cubicBezTo>
                    <a:pt x="0" y="260"/>
                    <a:pt x="78" y="335"/>
                    <a:pt x="88" y="345"/>
                  </a:cubicBezTo>
                  <a:cubicBezTo>
                    <a:pt x="98" y="355"/>
                    <a:pt x="173" y="431"/>
                    <a:pt x="179" y="431"/>
                  </a:cubicBezTo>
                  <a:cubicBezTo>
                    <a:pt x="215" y="431"/>
                    <a:pt x="251" y="431"/>
                    <a:pt x="287" y="431"/>
                  </a:cubicBezTo>
                  <a:cubicBezTo>
                    <a:pt x="302" y="431"/>
                    <a:pt x="308" y="417"/>
                    <a:pt x="314" y="408"/>
                  </a:cubicBezTo>
                  <a:cubicBezTo>
                    <a:pt x="314" y="334"/>
                    <a:pt x="314" y="260"/>
                    <a:pt x="314" y="185"/>
                  </a:cubicBezTo>
                  <a:cubicBezTo>
                    <a:pt x="307" y="188"/>
                    <a:pt x="287" y="180"/>
                    <a:pt x="283" y="191"/>
                  </a:cubicBezTo>
                  <a:cubicBezTo>
                    <a:pt x="281" y="196"/>
                    <a:pt x="283" y="279"/>
                    <a:pt x="283" y="297"/>
                  </a:cubicBezTo>
                  <a:cubicBezTo>
                    <a:pt x="283" y="314"/>
                    <a:pt x="288" y="401"/>
                    <a:pt x="276" y="401"/>
                  </a:cubicBezTo>
                  <a:cubicBezTo>
                    <a:pt x="247" y="401"/>
                    <a:pt x="217" y="401"/>
                    <a:pt x="188" y="401"/>
                  </a:cubicBezTo>
                  <a:cubicBezTo>
                    <a:pt x="179" y="401"/>
                    <a:pt x="183" y="371"/>
                    <a:pt x="183" y="361"/>
                  </a:cubicBezTo>
                  <a:cubicBezTo>
                    <a:pt x="183" y="346"/>
                    <a:pt x="183" y="331"/>
                    <a:pt x="183" y="316"/>
                  </a:cubicBezTo>
                  <a:cubicBezTo>
                    <a:pt x="183" y="276"/>
                    <a:pt x="183" y="269"/>
                    <a:pt x="158" y="252"/>
                  </a:cubicBezTo>
                  <a:cubicBezTo>
                    <a:pt x="146" y="252"/>
                    <a:pt x="146" y="248"/>
                    <a:pt x="136" y="248"/>
                  </a:cubicBezTo>
                  <a:cubicBezTo>
                    <a:pt x="101" y="248"/>
                    <a:pt x="67" y="248"/>
                    <a:pt x="32" y="248"/>
                  </a:cubicBezTo>
                  <a:cubicBezTo>
                    <a:pt x="32" y="194"/>
                    <a:pt x="32" y="140"/>
                    <a:pt x="32" y="87"/>
                  </a:cubicBezTo>
                  <a:cubicBezTo>
                    <a:pt x="32" y="83"/>
                    <a:pt x="33" y="83"/>
                    <a:pt x="36" y="79"/>
                  </a:cubicBezTo>
                  <a:cubicBezTo>
                    <a:pt x="75" y="79"/>
                    <a:pt x="115" y="79"/>
                    <a:pt x="154" y="79"/>
                  </a:cubicBezTo>
                  <a:cubicBezTo>
                    <a:pt x="162" y="74"/>
                    <a:pt x="183" y="57"/>
                    <a:pt x="183" y="45"/>
                  </a:cubicBezTo>
                  <a:cubicBezTo>
                    <a:pt x="133" y="45"/>
                    <a:pt x="83" y="45"/>
                    <a:pt x="34" y="45"/>
                  </a:cubicBezTo>
                  <a:cubicBezTo>
                    <a:pt x="20" y="45"/>
                    <a:pt x="0" y="64"/>
                    <a:pt x="0" y="76"/>
                  </a:cubicBezTo>
                  <a:close/>
                  <a:moveTo>
                    <a:pt x="246" y="105"/>
                  </a:moveTo>
                  <a:lnTo>
                    <a:pt x="262" y="89"/>
                  </a:lnTo>
                  <a:lnTo>
                    <a:pt x="246" y="73"/>
                  </a:lnTo>
                  <a:cubicBezTo>
                    <a:pt x="245" y="73"/>
                    <a:pt x="245" y="72"/>
                    <a:pt x="246" y="71"/>
                  </a:cubicBezTo>
                  <a:lnTo>
                    <a:pt x="257" y="60"/>
                  </a:lnTo>
                  <a:cubicBezTo>
                    <a:pt x="257" y="60"/>
                    <a:pt x="258" y="60"/>
                    <a:pt x="259" y="60"/>
                  </a:cubicBezTo>
                  <a:lnTo>
                    <a:pt x="275" y="77"/>
                  </a:lnTo>
                  <a:lnTo>
                    <a:pt x="291" y="60"/>
                  </a:lnTo>
                  <a:cubicBezTo>
                    <a:pt x="291" y="60"/>
                    <a:pt x="292" y="60"/>
                    <a:pt x="293" y="60"/>
                  </a:cubicBezTo>
                  <a:lnTo>
                    <a:pt x="304" y="71"/>
                  </a:lnTo>
                  <a:cubicBezTo>
                    <a:pt x="304" y="72"/>
                    <a:pt x="304" y="73"/>
                    <a:pt x="304" y="73"/>
                  </a:cubicBezTo>
                  <a:lnTo>
                    <a:pt x="288" y="89"/>
                  </a:lnTo>
                  <a:lnTo>
                    <a:pt x="304" y="105"/>
                  </a:lnTo>
                  <a:cubicBezTo>
                    <a:pt x="304" y="106"/>
                    <a:pt x="304" y="107"/>
                    <a:pt x="304" y="108"/>
                  </a:cubicBezTo>
                  <a:lnTo>
                    <a:pt x="293" y="118"/>
                  </a:lnTo>
                  <a:cubicBezTo>
                    <a:pt x="292" y="119"/>
                    <a:pt x="291" y="119"/>
                    <a:pt x="291" y="118"/>
                  </a:cubicBezTo>
                  <a:lnTo>
                    <a:pt x="275" y="102"/>
                  </a:lnTo>
                  <a:lnTo>
                    <a:pt x="259" y="118"/>
                  </a:lnTo>
                  <a:cubicBezTo>
                    <a:pt x="258" y="119"/>
                    <a:pt x="257" y="119"/>
                    <a:pt x="257" y="118"/>
                  </a:cubicBezTo>
                  <a:lnTo>
                    <a:pt x="246" y="108"/>
                  </a:lnTo>
                  <a:cubicBezTo>
                    <a:pt x="245" y="107"/>
                    <a:pt x="245" y="106"/>
                    <a:pt x="246" y="105"/>
                  </a:cubicBezTo>
                  <a:close/>
                  <a:moveTo>
                    <a:pt x="380" y="162"/>
                  </a:moveTo>
                  <a:lnTo>
                    <a:pt x="460" y="242"/>
                  </a:lnTo>
                  <a:cubicBezTo>
                    <a:pt x="466" y="248"/>
                    <a:pt x="466" y="258"/>
                    <a:pt x="460" y="265"/>
                  </a:cubicBezTo>
                  <a:lnTo>
                    <a:pt x="450" y="274"/>
                  </a:lnTo>
                  <a:cubicBezTo>
                    <a:pt x="444" y="280"/>
                    <a:pt x="434" y="280"/>
                    <a:pt x="427" y="274"/>
                  </a:cubicBezTo>
                  <a:lnTo>
                    <a:pt x="348" y="194"/>
                  </a:lnTo>
                  <a:lnTo>
                    <a:pt x="380" y="162"/>
                  </a:lnTo>
                  <a:close/>
                  <a:moveTo>
                    <a:pt x="217" y="32"/>
                  </a:moveTo>
                  <a:cubicBezTo>
                    <a:pt x="249" y="0"/>
                    <a:pt x="300" y="0"/>
                    <a:pt x="332" y="32"/>
                  </a:cubicBezTo>
                  <a:cubicBezTo>
                    <a:pt x="360" y="60"/>
                    <a:pt x="363" y="104"/>
                    <a:pt x="341" y="136"/>
                  </a:cubicBezTo>
                  <a:lnTo>
                    <a:pt x="367" y="162"/>
                  </a:lnTo>
                  <a:cubicBezTo>
                    <a:pt x="368" y="163"/>
                    <a:pt x="368" y="165"/>
                    <a:pt x="367" y="166"/>
                  </a:cubicBezTo>
                  <a:lnTo>
                    <a:pt x="351" y="182"/>
                  </a:lnTo>
                  <a:cubicBezTo>
                    <a:pt x="350" y="183"/>
                    <a:pt x="348" y="183"/>
                    <a:pt x="347" y="182"/>
                  </a:cubicBezTo>
                  <a:lnTo>
                    <a:pt x="321" y="156"/>
                  </a:lnTo>
                  <a:cubicBezTo>
                    <a:pt x="290" y="178"/>
                    <a:pt x="246" y="175"/>
                    <a:pt x="217" y="147"/>
                  </a:cubicBezTo>
                  <a:cubicBezTo>
                    <a:pt x="186" y="115"/>
                    <a:pt x="186" y="64"/>
                    <a:pt x="217" y="32"/>
                  </a:cubicBezTo>
                  <a:close/>
                  <a:moveTo>
                    <a:pt x="236" y="51"/>
                  </a:moveTo>
                  <a:cubicBezTo>
                    <a:pt x="258" y="30"/>
                    <a:pt x="292" y="30"/>
                    <a:pt x="313" y="51"/>
                  </a:cubicBezTo>
                  <a:cubicBezTo>
                    <a:pt x="334" y="72"/>
                    <a:pt x="334" y="106"/>
                    <a:pt x="313" y="128"/>
                  </a:cubicBezTo>
                  <a:cubicBezTo>
                    <a:pt x="292" y="149"/>
                    <a:pt x="258" y="149"/>
                    <a:pt x="236" y="128"/>
                  </a:cubicBezTo>
                  <a:cubicBezTo>
                    <a:pt x="215" y="106"/>
                    <a:pt x="215" y="72"/>
                    <a:pt x="236" y="51"/>
                  </a:cubicBezTo>
                  <a:close/>
                  <a:moveTo>
                    <a:pt x="149" y="376"/>
                  </a:moveTo>
                  <a:cubicBezTo>
                    <a:pt x="148" y="345"/>
                    <a:pt x="147" y="313"/>
                    <a:pt x="147" y="282"/>
                  </a:cubicBezTo>
                  <a:cubicBezTo>
                    <a:pt x="117" y="282"/>
                    <a:pt x="87" y="282"/>
                    <a:pt x="57" y="282"/>
                  </a:cubicBezTo>
                  <a:cubicBezTo>
                    <a:pt x="57" y="283"/>
                    <a:pt x="56" y="283"/>
                    <a:pt x="56" y="284"/>
                  </a:cubicBezTo>
                  <a:cubicBezTo>
                    <a:pt x="87" y="314"/>
                    <a:pt x="118" y="345"/>
                    <a:pt x="149" y="376"/>
                  </a:cubicBezTo>
                  <a:close/>
                  <a:moveTo>
                    <a:pt x="54" y="110"/>
                  </a:moveTo>
                  <a:cubicBezTo>
                    <a:pt x="54" y="114"/>
                    <a:pt x="54" y="118"/>
                    <a:pt x="54" y="122"/>
                  </a:cubicBezTo>
                  <a:cubicBezTo>
                    <a:pt x="54" y="127"/>
                    <a:pt x="57" y="130"/>
                    <a:pt x="61" y="130"/>
                  </a:cubicBezTo>
                  <a:cubicBezTo>
                    <a:pt x="101" y="130"/>
                    <a:pt x="142" y="130"/>
                    <a:pt x="183" y="130"/>
                  </a:cubicBezTo>
                  <a:cubicBezTo>
                    <a:pt x="194" y="130"/>
                    <a:pt x="192" y="112"/>
                    <a:pt x="188" y="105"/>
                  </a:cubicBezTo>
                  <a:cubicBezTo>
                    <a:pt x="164" y="105"/>
                    <a:pt x="140" y="105"/>
                    <a:pt x="116" y="105"/>
                  </a:cubicBezTo>
                  <a:cubicBezTo>
                    <a:pt x="101" y="105"/>
                    <a:pt x="54" y="101"/>
                    <a:pt x="54" y="110"/>
                  </a:cubicBezTo>
                  <a:close/>
                  <a:moveTo>
                    <a:pt x="54" y="198"/>
                  </a:moveTo>
                  <a:cubicBezTo>
                    <a:pt x="54" y="203"/>
                    <a:pt x="54" y="209"/>
                    <a:pt x="54" y="214"/>
                  </a:cubicBezTo>
                  <a:cubicBezTo>
                    <a:pt x="54" y="218"/>
                    <a:pt x="55" y="219"/>
                    <a:pt x="59" y="219"/>
                  </a:cubicBezTo>
                  <a:cubicBezTo>
                    <a:pt x="103" y="219"/>
                    <a:pt x="146" y="219"/>
                    <a:pt x="190" y="219"/>
                  </a:cubicBezTo>
                  <a:cubicBezTo>
                    <a:pt x="191" y="215"/>
                    <a:pt x="194" y="196"/>
                    <a:pt x="185" y="196"/>
                  </a:cubicBezTo>
                  <a:cubicBezTo>
                    <a:pt x="144" y="196"/>
                    <a:pt x="103" y="196"/>
                    <a:pt x="63" y="196"/>
                  </a:cubicBezTo>
                  <a:cubicBezTo>
                    <a:pt x="60" y="196"/>
                    <a:pt x="56" y="197"/>
                    <a:pt x="54" y="198"/>
                  </a:cubicBezTo>
                  <a:close/>
                  <a:moveTo>
                    <a:pt x="54" y="160"/>
                  </a:moveTo>
                  <a:cubicBezTo>
                    <a:pt x="54" y="163"/>
                    <a:pt x="54" y="165"/>
                    <a:pt x="54" y="167"/>
                  </a:cubicBezTo>
                  <a:cubicBezTo>
                    <a:pt x="54" y="171"/>
                    <a:pt x="55" y="171"/>
                    <a:pt x="57" y="174"/>
                  </a:cubicBezTo>
                  <a:cubicBezTo>
                    <a:pt x="100" y="174"/>
                    <a:pt x="142" y="175"/>
                    <a:pt x="185" y="175"/>
                  </a:cubicBezTo>
                  <a:cubicBezTo>
                    <a:pt x="187" y="173"/>
                    <a:pt x="189" y="172"/>
                    <a:pt x="192" y="171"/>
                  </a:cubicBezTo>
                  <a:cubicBezTo>
                    <a:pt x="192" y="168"/>
                    <a:pt x="192" y="165"/>
                    <a:pt x="192" y="162"/>
                  </a:cubicBezTo>
                  <a:cubicBezTo>
                    <a:pt x="192" y="156"/>
                    <a:pt x="190" y="155"/>
                    <a:pt x="188" y="151"/>
                  </a:cubicBezTo>
                  <a:cubicBezTo>
                    <a:pt x="164" y="151"/>
                    <a:pt x="139" y="151"/>
                    <a:pt x="115" y="151"/>
                  </a:cubicBezTo>
                  <a:cubicBezTo>
                    <a:pt x="103" y="151"/>
                    <a:pt x="91" y="151"/>
                    <a:pt x="79" y="151"/>
                  </a:cubicBezTo>
                  <a:cubicBezTo>
                    <a:pt x="64" y="151"/>
                    <a:pt x="54" y="146"/>
                    <a:pt x="54" y="160"/>
                  </a:cubicBezTo>
                  <a:close/>
                </a:path>
              </a:pathLst>
            </a:custGeom>
            <a:solidFill>
              <a:srgbClr val="93CA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84" name="组合 35"/>
          <p:cNvGrpSpPr/>
          <p:nvPr/>
        </p:nvGrpSpPr>
        <p:grpSpPr bwMode="auto">
          <a:xfrm>
            <a:off x="5084763" y="3343280"/>
            <a:ext cx="381000" cy="384175"/>
            <a:chOff x="0" y="0"/>
            <a:chExt cx="381000" cy="384175"/>
          </a:xfrm>
        </p:grpSpPr>
        <p:sp>
          <p:nvSpPr>
            <p:cNvPr id="36885" name="Oval 19"/>
            <p:cNvSpPr>
              <a:spLocks noChangeArrowheads="1"/>
            </p:cNvSpPr>
            <p:nvPr/>
          </p:nvSpPr>
          <p:spPr bwMode="auto">
            <a:xfrm>
              <a:off x="0" y="0"/>
              <a:ext cx="381000" cy="384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94A5A"/>
                </a:solidFill>
              </a:endParaRPr>
            </a:p>
          </p:txBody>
        </p:sp>
        <p:sp>
          <p:nvSpPr>
            <p:cNvPr id="36886" name="Freeform 20"/>
            <p:cNvSpPr>
              <a:spLocks noEditPoints="1" noChangeArrowheads="1"/>
            </p:cNvSpPr>
            <p:nvPr/>
          </p:nvSpPr>
          <p:spPr bwMode="auto">
            <a:xfrm>
              <a:off x="128588" y="46038"/>
              <a:ext cx="111125" cy="285750"/>
            </a:xfrm>
            <a:custGeom>
              <a:avLst/>
              <a:gdLst>
                <a:gd name="T0" fmla="*/ 2 w 200"/>
                <a:gd name="T1" fmla="*/ 181 h 508"/>
                <a:gd name="T2" fmla="*/ 2 w 200"/>
                <a:gd name="T3" fmla="*/ 193 h 508"/>
                <a:gd name="T4" fmla="*/ 47 w 200"/>
                <a:gd name="T5" fmla="*/ 323 h 508"/>
                <a:gd name="T6" fmla="*/ 88 w 200"/>
                <a:gd name="T7" fmla="*/ 323 h 508"/>
                <a:gd name="T8" fmla="*/ 93 w 200"/>
                <a:gd name="T9" fmla="*/ 317 h 508"/>
                <a:gd name="T10" fmla="*/ 94 w 200"/>
                <a:gd name="T11" fmla="*/ 147 h 508"/>
                <a:gd name="T12" fmla="*/ 77 w 200"/>
                <a:gd name="T13" fmla="*/ 131 h 508"/>
                <a:gd name="T14" fmla="*/ 102 w 200"/>
                <a:gd name="T15" fmla="*/ 107 h 508"/>
                <a:gd name="T16" fmla="*/ 120 w 200"/>
                <a:gd name="T17" fmla="*/ 132 h 508"/>
                <a:gd name="T18" fmla="*/ 104 w 200"/>
                <a:gd name="T19" fmla="*/ 147 h 508"/>
                <a:gd name="T20" fmla="*/ 104 w 200"/>
                <a:gd name="T21" fmla="*/ 317 h 508"/>
                <a:gd name="T22" fmla="*/ 110 w 200"/>
                <a:gd name="T23" fmla="*/ 323 h 508"/>
                <a:gd name="T24" fmla="*/ 158 w 200"/>
                <a:gd name="T25" fmla="*/ 323 h 508"/>
                <a:gd name="T26" fmla="*/ 199 w 200"/>
                <a:gd name="T27" fmla="*/ 193 h 508"/>
                <a:gd name="T28" fmla="*/ 198 w 200"/>
                <a:gd name="T29" fmla="*/ 181 h 508"/>
                <a:gd name="T30" fmla="*/ 102 w 200"/>
                <a:gd name="T31" fmla="*/ 3 h 508"/>
                <a:gd name="T32" fmla="*/ 95 w 200"/>
                <a:gd name="T33" fmla="*/ 3 h 508"/>
                <a:gd name="T34" fmla="*/ 49 w 200"/>
                <a:gd name="T35" fmla="*/ 91 h 508"/>
                <a:gd name="T36" fmla="*/ 2 w 200"/>
                <a:gd name="T37" fmla="*/ 181 h 508"/>
                <a:gd name="T38" fmla="*/ 16 w 200"/>
                <a:gd name="T39" fmla="*/ 391 h 508"/>
                <a:gd name="T40" fmla="*/ 16 w 200"/>
                <a:gd name="T41" fmla="*/ 502 h 508"/>
                <a:gd name="T42" fmla="*/ 22 w 200"/>
                <a:gd name="T43" fmla="*/ 508 h 508"/>
                <a:gd name="T44" fmla="*/ 126 w 200"/>
                <a:gd name="T45" fmla="*/ 508 h 508"/>
                <a:gd name="T46" fmla="*/ 131 w 200"/>
                <a:gd name="T47" fmla="*/ 502 h 508"/>
                <a:gd name="T48" fmla="*/ 131 w 200"/>
                <a:gd name="T49" fmla="*/ 384 h 508"/>
                <a:gd name="T50" fmla="*/ 154 w 200"/>
                <a:gd name="T51" fmla="*/ 384 h 508"/>
                <a:gd name="T52" fmla="*/ 154 w 200"/>
                <a:gd name="T53" fmla="*/ 506 h 508"/>
                <a:gd name="T54" fmla="*/ 163 w 200"/>
                <a:gd name="T55" fmla="*/ 508 h 508"/>
                <a:gd name="T56" fmla="*/ 181 w 200"/>
                <a:gd name="T57" fmla="*/ 508 h 508"/>
                <a:gd name="T58" fmla="*/ 189 w 200"/>
                <a:gd name="T59" fmla="*/ 501 h 508"/>
                <a:gd name="T60" fmla="*/ 189 w 200"/>
                <a:gd name="T61" fmla="*/ 391 h 508"/>
                <a:gd name="T62" fmla="*/ 176 w 200"/>
                <a:gd name="T63" fmla="*/ 356 h 508"/>
                <a:gd name="T64" fmla="*/ 156 w 200"/>
                <a:gd name="T65" fmla="*/ 337 h 508"/>
                <a:gd name="T66" fmla="*/ 47 w 200"/>
                <a:gd name="T67" fmla="*/ 338 h 508"/>
                <a:gd name="T68" fmla="*/ 16 w 200"/>
                <a:gd name="T69" fmla="*/ 39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508">
                  <a:moveTo>
                    <a:pt x="2" y="181"/>
                  </a:moveTo>
                  <a:cubicBezTo>
                    <a:pt x="0" y="185"/>
                    <a:pt x="1" y="189"/>
                    <a:pt x="2" y="193"/>
                  </a:cubicBezTo>
                  <a:cubicBezTo>
                    <a:pt x="6" y="207"/>
                    <a:pt x="33" y="323"/>
                    <a:pt x="47" y="323"/>
                  </a:cubicBezTo>
                  <a:cubicBezTo>
                    <a:pt x="61" y="323"/>
                    <a:pt x="74" y="323"/>
                    <a:pt x="88" y="323"/>
                  </a:cubicBezTo>
                  <a:cubicBezTo>
                    <a:pt x="92" y="323"/>
                    <a:pt x="93" y="321"/>
                    <a:pt x="93" y="317"/>
                  </a:cubicBezTo>
                  <a:cubicBezTo>
                    <a:pt x="93" y="261"/>
                    <a:pt x="93" y="206"/>
                    <a:pt x="94" y="147"/>
                  </a:cubicBezTo>
                  <a:cubicBezTo>
                    <a:pt x="89" y="145"/>
                    <a:pt x="78" y="140"/>
                    <a:pt x="77" y="131"/>
                  </a:cubicBezTo>
                  <a:cubicBezTo>
                    <a:pt x="76" y="115"/>
                    <a:pt x="87" y="106"/>
                    <a:pt x="102" y="107"/>
                  </a:cubicBezTo>
                  <a:cubicBezTo>
                    <a:pt x="116" y="108"/>
                    <a:pt x="122" y="120"/>
                    <a:pt x="120" y="132"/>
                  </a:cubicBezTo>
                  <a:cubicBezTo>
                    <a:pt x="121" y="139"/>
                    <a:pt x="111" y="145"/>
                    <a:pt x="104" y="147"/>
                  </a:cubicBezTo>
                  <a:cubicBezTo>
                    <a:pt x="104" y="204"/>
                    <a:pt x="104" y="260"/>
                    <a:pt x="104" y="317"/>
                  </a:cubicBezTo>
                  <a:cubicBezTo>
                    <a:pt x="104" y="321"/>
                    <a:pt x="105" y="323"/>
                    <a:pt x="110" y="323"/>
                  </a:cubicBezTo>
                  <a:cubicBezTo>
                    <a:pt x="126" y="323"/>
                    <a:pt x="142" y="323"/>
                    <a:pt x="158" y="323"/>
                  </a:cubicBezTo>
                  <a:cubicBezTo>
                    <a:pt x="168" y="323"/>
                    <a:pt x="195" y="210"/>
                    <a:pt x="199" y="193"/>
                  </a:cubicBezTo>
                  <a:cubicBezTo>
                    <a:pt x="200" y="189"/>
                    <a:pt x="200" y="185"/>
                    <a:pt x="198" y="181"/>
                  </a:cubicBezTo>
                  <a:cubicBezTo>
                    <a:pt x="166" y="122"/>
                    <a:pt x="134" y="62"/>
                    <a:pt x="102" y="3"/>
                  </a:cubicBezTo>
                  <a:cubicBezTo>
                    <a:pt x="99" y="0"/>
                    <a:pt x="97" y="1"/>
                    <a:pt x="95" y="3"/>
                  </a:cubicBezTo>
                  <a:cubicBezTo>
                    <a:pt x="89" y="17"/>
                    <a:pt x="56" y="78"/>
                    <a:pt x="49" y="91"/>
                  </a:cubicBezTo>
                  <a:cubicBezTo>
                    <a:pt x="44" y="99"/>
                    <a:pt x="2" y="179"/>
                    <a:pt x="2" y="181"/>
                  </a:cubicBezTo>
                  <a:close/>
                  <a:moveTo>
                    <a:pt x="16" y="391"/>
                  </a:moveTo>
                  <a:cubicBezTo>
                    <a:pt x="16" y="428"/>
                    <a:pt x="16" y="465"/>
                    <a:pt x="16" y="502"/>
                  </a:cubicBezTo>
                  <a:cubicBezTo>
                    <a:pt x="16" y="506"/>
                    <a:pt x="18" y="508"/>
                    <a:pt x="22" y="508"/>
                  </a:cubicBezTo>
                  <a:cubicBezTo>
                    <a:pt x="56" y="508"/>
                    <a:pt x="91" y="508"/>
                    <a:pt x="126" y="508"/>
                  </a:cubicBezTo>
                  <a:cubicBezTo>
                    <a:pt x="130" y="508"/>
                    <a:pt x="131" y="506"/>
                    <a:pt x="131" y="502"/>
                  </a:cubicBezTo>
                  <a:cubicBezTo>
                    <a:pt x="131" y="463"/>
                    <a:pt x="131" y="423"/>
                    <a:pt x="131" y="384"/>
                  </a:cubicBezTo>
                  <a:cubicBezTo>
                    <a:pt x="139" y="384"/>
                    <a:pt x="147" y="384"/>
                    <a:pt x="154" y="384"/>
                  </a:cubicBezTo>
                  <a:cubicBezTo>
                    <a:pt x="154" y="424"/>
                    <a:pt x="154" y="465"/>
                    <a:pt x="154" y="506"/>
                  </a:cubicBezTo>
                  <a:cubicBezTo>
                    <a:pt x="155" y="508"/>
                    <a:pt x="159" y="508"/>
                    <a:pt x="163" y="508"/>
                  </a:cubicBezTo>
                  <a:cubicBezTo>
                    <a:pt x="169" y="508"/>
                    <a:pt x="175" y="508"/>
                    <a:pt x="181" y="508"/>
                  </a:cubicBezTo>
                  <a:cubicBezTo>
                    <a:pt x="186" y="508"/>
                    <a:pt x="189" y="505"/>
                    <a:pt x="189" y="501"/>
                  </a:cubicBezTo>
                  <a:cubicBezTo>
                    <a:pt x="189" y="464"/>
                    <a:pt x="189" y="427"/>
                    <a:pt x="189" y="391"/>
                  </a:cubicBezTo>
                  <a:cubicBezTo>
                    <a:pt x="189" y="379"/>
                    <a:pt x="180" y="365"/>
                    <a:pt x="176" y="356"/>
                  </a:cubicBezTo>
                  <a:cubicBezTo>
                    <a:pt x="167" y="343"/>
                    <a:pt x="163" y="339"/>
                    <a:pt x="156" y="337"/>
                  </a:cubicBezTo>
                  <a:cubicBezTo>
                    <a:pt x="135" y="337"/>
                    <a:pt x="58" y="337"/>
                    <a:pt x="47" y="338"/>
                  </a:cubicBezTo>
                  <a:cubicBezTo>
                    <a:pt x="39" y="340"/>
                    <a:pt x="16" y="373"/>
                    <a:pt x="16" y="391"/>
                  </a:cubicBezTo>
                  <a:close/>
                </a:path>
              </a:pathLst>
            </a:custGeom>
            <a:solidFill>
              <a:srgbClr val="2B506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36887"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7325"/>
            <a:ext cx="12192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组合 4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8" y="311151"/>
            <a:ext cx="279241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9" name="圆角矩形 53"/>
          <p:cNvSpPr>
            <a:spLocks noChangeArrowheads="1"/>
          </p:cNvSpPr>
          <p:nvPr/>
        </p:nvSpPr>
        <p:spPr bwMode="auto">
          <a:xfrm>
            <a:off x="3492501" y="6202365"/>
            <a:ext cx="1235075" cy="360363"/>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rgbClr val="21A3D0"/>
              </a:solidFill>
            </a:endParaRPr>
          </a:p>
        </p:txBody>
      </p:sp>
      <p:sp>
        <p:nvSpPr>
          <p:cNvPr id="36890" name="TextBox 54"/>
          <p:cNvSpPr txBox="1">
            <a:spLocks noChangeArrowheads="1"/>
          </p:cNvSpPr>
          <p:nvPr/>
        </p:nvSpPr>
        <p:spPr bwMode="auto">
          <a:xfrm>
            <a:off x="8183569" y="6197601"/>
            <a:ext cx="1055687"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en-US" altLang="zh-CN">
                <a:solidFill>
                  <a:srgbClr val="333333"/>
                </a:solidFill>
                <a:latin typeface="微软雅黑" panose="020B0503020204020204" pitchFamily="34" charset="-122"/>
                <a:ea typeface="微软雅黑" panose="020B0503020204020204" pitchFamily="34" charset="-122"/>
              </a:rPr>
              <a:t>PPT</a:t>
            </a:r>
            <a:r>
              <a:rPr lang="zh-CN" altLang="en-US">
                <a:solidFill>
                  <a:srgbClr val="333333"/>
                </a:solidFill>
                <a:latin typeface="微软雅黑" panose="020B0503020204020204" pitchFamily="34" charset="-122"/>
                <a:ea typeface="微软雅黑" panose="020B0503020204020204" pitchFamily="34" charset="-122"/>
              </a:rPr>
              <a:t>营</a:t>
            </a:r>
            <a:endParaRPr lang="zh-CN" altLang="en-US">
              <a:solidFill>
                <a:srgbClr val="333333"/>
              </a:solidFill>
              <a:latin typeface="微软雅黑" panose="020B0503020204020204" pitchFamily="34" charset="-122"/>
              <a:ea typeface="微软雅黑" panose="020B0503020204020204" pitchFamily="34" charset="-122"/>
            </a:endParaRPr>
          </a:p>
        </p:txBody>
      </p:sp>
      <p:sp>
        <p:nvSpPr>
          <p:cNvPr id="36891" name="TextBox 55"/>
          <p:cNvSpPr txBox="1">
            <a:spLocks noChangeArrowheads="1"/>
          </p:cNvSpPr>
          <p:nvPr/>
        </p:nvSpPr>
        <p:spPr bwMode="auto">
          <a:xfrm>
            <a:off x="4802189" y="6197603"/>
            <a:ext cx="122396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a:solidFill>
                  <a:srgbClr val="333333"/>
                </a:solidFill>
                <a:latin typeface="微软雅黑" panose="020B0503020204020204" pitchFamily="34" charset="-122"/>
                <a:ea typeface="微软雅黑" panose="020B0503020204020204" pitchFamily="34" charset="-122"/>
              </a:rPr>
              <a:t>张三丰</a:t>
            </a:r>
            <a:endParaRPr lang="en-US" altLang="zh-CN">
              <a:solidFill>
                <a:srgbClr val="333333"/>
              </a:solidFill>
              <a:latin typeface="微软雅黑" panose="020B0503020204020204" pitchFamily="34" charset="-122"/>
              <a:ea typeface="微软雅黑" panose="020B0503020204020204" pitchFamily="34" charset="-122"/>
            </a:endParaRPr>
          </a:p>
        </p:txBody>
      </p:sp>
      <p:sp>
        <p:nvSpPr>
          <p:cNvPr id="36892" name="TextBox 56"/>
          <p:cNvSpPr txBox="1">
            <a:spLocks noChangeArrowheads="1"/>
          </p:cNvSpPr>
          <p:nvPr/>
        </p:nvSpPr>
        <p:spPr bwMode="auto">
          <a:xfrm>
            <a:off x="3535363" y="6197601"/>
            <a:ext cx="119221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dist"/>
            <a:r>
              <a:rPr lang="zh-CN" altLang="en-US">
                <a:solidFill>
                  <a:srgbClr val="FFFFFF"/>
                </a:solidFill>
                <a:latin typeface="微软雅黑" panose="020B0503020204020204" pitchFamily="34" charset="-122"/>
                <a:ea typeface="微软雅黑" panose="020B0503020204020204" pitchFamily="34" charset="-122"/>
              </a:rPr>
              <a:t>指导老师</a:t>
            </a: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36893" name="圆角矩形 57"/>
          <p:cNvSpPr>
            <a:spLocks noChangeArrowheads="1"/>
          </p:cNvSpPr>
          <p:nvPr/>
        </p:nvSpPr>
        <p:spPr bwMode="auto">
          <a:xfrm>
            <a:off x="6878643" y="6202365"/>
            <a:ext cx="1233487" cy="360363"/>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rgbClr val="21A3D0"/>
              </a:solidFill>
            </a:endParaRPr>
          </a:p>
        </p:txBody>
      </p:sp>
      <p:sp>
        <p:nvSpPr>
          <p:cNvPr id="36894" name="TextBox 58"/>
          <p:cNvSpPr txBox="1">
            <a:spLocks noChangeArrowheads="1"/>
          </p:cNvSpPr>
          <p:nvPr/>
        </p:nvSpPr>
        <p:spPr bwMode="auto">
          <a:xfrm>
            <a:off x="6921505" y="6197603"/>
            <a:ext cx="119062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dist"/>
            <a:r>
              <a:rPr lang="zh-CN" altLang="en-US">
                <a:solidFill>
                  <a:srgbClr val="FFFFFF"/>
                </a:solidFill>
                <a:latin typeface="微软雅黑" panose="020B0503020204020204" pitchFamily="34" charset="-122"/>
                <a:ea typeface="微软雅黑" panose="020B0503020204020204" pitchFamily="34" charset="-122"/>
              </a:rPr>
              <a:t>答辩人</a:t>
            </a: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36895" name="Rectangle 3"/>
          <p:cNvSpPr txBox="1">
            <a:spLocks noChangeArrowheads="1"/>
          </p:cNvSpPr>
          <p:nvPr/>
        </p:nvSpPr>
        <p:spPr bwMode="auto">
          <a:xfrm>
            <a:off x="2492379" y="4660906"/>
            <a:ext cx="7208839"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nchor="ctr"/>
          <a:lstStyle/>
          <a:p>
            <a:pPr algn="dist"/>
            <a:r>
              <a:rPr lang="zh-CN" altLang="en-US" sz="6000" b="1">
                <a:solidFill>
                  <a:srgbClr val="484849"/>
                </a:solidFill>
                <a:latin typeface="微软雅黑" panose="020B0503020204020204" pitchFamily="34" charset="-122"/>
                <a:ea typeface="微软雅黑" panose="020B0503020204020204" pitchFamily="34" charset="-122"/>
              </a:rPr>
              <a:t>感谢批评指正</a:t>
            </a:r>
            <a:endParaRPr lang="zh-CN" altLang="en-US" sz="6000" b="1">
              <a:solidFill>
                <a:srgbClr val="484849"/>
              </a:solidFill>
              <a:latin typeface="微软雅黑" panose="020B0503020204020204" pitchFamily="34" charset="-122"/>
              <a:ea typeface="微软雅黑" panose="020B0503020204020204" pitchFamily="34" charset="-122"/>
            </a:endParaRPr>
          </a:p>
        </p:txBody>
      </p:sp>
      <p:sp>
        <p:nvSpPr>
          <p:cNvPr id="36896" name="TextBox 61"/>
          <p:cNvSpPr txBox="1">
            <a:spLocks noChangeArrowheads="1"/>
          </p:cNvSpPr>
          <p:nvPr/>
        </p:nvSpPr>
        <p:spPr bwMode="auto">
          <a:xfrm>
            <a:off x="4392613" y="5446716"/>
            <a:ext cx="3408363"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2000">
                <a:solidFill>
                  <a:srgbClr val="484849"/>
                </a:solidFill>
                <a:latin typeface="微软雅黑" panose="020B0503020204020204" pitchFamily="34" charset="-122"/>
                <a:ea typeface="微软雅黑" panose="020B0503020204020204" pitchFamily="34" charset="-122"/>
              </a:rPr>
              <a:t>经济管理学院</a:t>
            </a:r>
            <a:r>
              <a:rPr lang="en-US" altLang="zh-CN" sz="2000">
                <a:solidFill>
                  <a:srgbClr val="484849"/>
                </a:solidFill>
                <a:latin typeface="微软雅黑" panose="020B0503020204020204" pitchFamily="34" charset="-122"/>
                <a:ea typeface="微软雅黑" panose="020B0503020204020204" pitchFamily="34" charset="-122"/>
              </a:rPr>
              <a:t>2015</a:t>
            </a:r>
            <a:r>
              <a:rPr lang="zh-CN" altLang="en-US" sz="2000">
                <a:solidFill>
                  <a:srgbClr val="484849"/>
                </a:solidFill>
                <a:latin typeface="微软雅黑" panose="020B0503020204020204" pitchFamily="34" charset="-122"/>
                <a:ea typeface="微软雅黑" panose="020B0503020204020204" pitchFamily="34" charset="-122"/>
              </a:rPr>
              <a:t>本科</a:t>
            </a:r>
            <a:r>
              <a:rPr lang="en-US" altLang="zh-CN" sz="2000">
                <a:solidFill>
                  <a:srgbClr val="484849"/>
                </a:solidFill>
                <a:latin typeface="微软雅黑" panose="020B0503020204020204" pitchFamily="34" charset="-122"/>
                <a:ea typeface="微软雅黑" panose="020B0503020204020204" pitchFamily="34" charset="-122"/>
              </a:rPr>
              <a:t>02</a:t>
            </a:r>
            <a:r>
              <a:rPr lang="zh-CN" altLang="en-US" sz="2000">
                <a:solidFill>
                  <a:srgbClr val="484849"/>
                </a:solidFill>
                <a:latin typeface="微软雅黑" panose="020B0503020204020204" pitchFamily="34" charset="-122"/>
                <a:ea typeface="微软雅黑" panose="020B0503020204020204" pitchFamily="34" charset="-122"/>
              </a:rPr>
              <a:t>班</a:t>
            </a:r>
            <a:endParaRPr lang="en-US" altLang="zh-CN" sz="2000">
              <a:solidFill>
                <a:srgbClr val="484849"/>
              </a:solidFill>
              <a:latin typeface="微软雅黑" panose="020B0503020204020204" pitchFamily="34" charset="-122"/>
              <a:ea typeface="微软雅黑" panose="020B0503020204020204" pitchFamily="34" charset="-122"/>
            </a:endParaRP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6887"/>
                                        </p:tgtEl>
                                        <p:attrNameLst>
                                          <p:attrName>style.visibility</p:attrName>
                                        </p:attrNameLst>
                                      </p:cBhvr>
                                      <p:to>
                                        <p:strVal val="visible"/>
                                      </p:to>
                                    </p:set>
                                    <p:animEffect transition="in" filter="barn(inVertical)">
                                      <p:cBhvr>
                                        <p:cTn id="7" dur="500"/>
                                        <p:tgtEl>
                                          <p:spTgt spid="3688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6866"/>
                                        </p:tgtEl>
                                        <p:attrNameLst>
                                          <p:attrName>style.visibility</p:attrName>
                                        </p:attrNameLst>
                                      </p:cBhvr>
                                      <p:to>
                                        <p:strVal val="visible"/>
                                      </p:to>
                                    </p:set>
                                    <p:animEffect transition="in" filter="fade">
                                      <p:cBhvr>
                                        <p:cTn id="11" dur="1000"/>
                                        <p:tgtEl>
                                          <p:spTgt spid="36866"/>
                                        </p:tgtEl>
                                      </p:cBhvr>
                                    </p:animEffect>
                                    <p:anim calcmode="lin" valueType="num">
                                      <p:cBhvr>
                                        <p:cTn id="12" dur="1000" fill="hold"/>
                                        <p:tgtEl>
                                          <p:spTgt spid="36866"/>
                                        </p:tgtEl>
                                        <p:attrNameLst>
                                          <p:attrName>ppt_x</p:attrName>
                                        </p:attrNameLst>
                                      </p:cBhvr>
                                      <p:tavLst>
                                        <p:tav tm="0">
                                          <p:val>
                                            <p:strVal val="#ppt_x"/>
                                          </p:val>
                                        </p:tav>
                                        <p:tav tm="100000">
                                          <p:val>
                                            <p:strVal val="#ppt_x"/>
                                          </p:val>
                                        </p:tav>
                                      </p:tavLst>
                                    </p:anim>
                                    <p:anim calcmode="lin" valueType="num">
                                      <p:cBhvr>
                                        <p:cTn id="13" dur="1000" fill="hold"/>
                                        <p:tgtEl>
                                          <p:spTgt spid="3686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00"/>
                                  </p:stCondLst>
                                  <p:childTnLst>
                                    <p:set>
                                      <p:cBhvr>
                                        <p:cTn id="15" dur="1" fill="hold">
                                          <p:stCondLst>
                                            <p:cond delay="0"/>
                                          </p:stCondLst>
                                        </p:cTn>
                                        <p:tgtEl>
                                          <p:spTgt spid="36867"/>
                                        </p:tgtEl>
                                        <p:attrNameLst>
                                          <p:attrName>style.visibility</p:attrName>
                                        </p:attrNameLst>
                                      </p:cBhvr>
                                      <p:to>
                                        <p:strVal val="visible"/>
                                      </p:to>
                                    </p:set>
                                    <p:animEffect transition="in" filter="fade">
                                      <p:cBhvr>
                                        <p:cTn id="16" dur="1000"/>
                                        <p:tgtEl>
                                          <p:spTgt spid="36867"/>
                                        </p:tgtEl>
                                      </p:cBhvr>
                                    </p:animEffect>
                                    <p:anim calcmode="lin" valueType="num">
                                      <p:cBhvr>
                                        <p:cTn id="17" dur="1000" fill="hold"/>
                                        <p:tgtEl>
                                          <p:spTgt spid="36867"/>
                                        </p:tgtEl>
                                        <p:attrNameLst>
                                          <p:attrName>ppt_x</p:attrName>
                                        </p:attrNameLst>
                                      </p:cBhvr>
                                      <p:tavLst>
                                        <p:tav tm="0">
                                          <p:val>
                                            <p:strVal val="#ppt_x"/>
                                          </p:val>
                                        </p:tav>
                                        <p:tav tm="100000">
                                          <p:val>
                                            <p:strVal val="#ppt_x"/>
                                          </p:val>
                                        </p:tav>
                                      </p:tavLst>
                                    </p:anim>
                                    <p:anim calcmode="lin" valueType="num">
                                      <p:cBhvr>
                                        <p:cTn id="18" dur="1000" fill="hold"/>
                                        <p:tgtEl>
                                          <p:spTgt spid="3686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00"/>
                                  </p:stCondLst>
                                  <p:childTnLst>
                                    <p:set>
                                      <p:cBhvr>
                                        <p:cTn id="20" dur="1" fill="hold">
                                          <p:stCondLst>
                                            <p:cond delay="0"/>
                                          </p:stCondLst>
                                        </p:cTn>
                                        <p:tgtEl>
                                          <p:spTgt spid="36868"/>
                                        </p:tgtEl>
                                        <p:attrNameLst>
                                          <p:attrName>style.visibility</p:attrName>
                                        </p:attrNameLst>
                                      </p:cBhvr>
                                      <p:to>
                                        <p:strVal val="visible"/>
                                      </p:to>
                                    </p:set>
                                    <p:animEffect transition="in" filter="fade">
                                      <p:cBhvr>
                                        <p:cTn id="21" dur="1000"/>
                                        <p:tgtEl>
                                          <p:spTgt spid="36868"/>
                                        </p:tgtEl>
                                      </p:cBhvr>
                                    </p:animEffect>
                                    <p:anim calcmode="lin" valueType="num">
                                      <p:cBhvr>
                                        <p:cTn id="22" dur="1000" fill="hold"/>
                                        <p:tgtEl>
                                          <p:spTgt spid="36868"/>
                                        </p:tgtEl>
                                        <p:attrNameLst>
                                          <p:attrName>ppt_x</p:attrName>
                                        </p:attrNameLst>
                                      </p:cBhvr>
                                      <p:tavLst>
                                        <p:tav tm="0">
                                          <p:val>
                                            <p:strVal val="#ppt_x"/>
                                          </p:val>
                                        </p:tav>
                                        <p:tav tm="100000">
                                          <p:val>
                                            <p:strVal val="#ppt_x"/>
                                          </p:val>
                                        </p:tav>
                                      </p:tavLst>
                                    </p:anim>
                                    <p:anim calcmode="lin" valueType="num">
                                      <p:cBhvr>
                                        <p:cTn id="23" dur="1000" fill="hold"/>
                                        <p:tgtEl>
                                          <p:spTgt spid="3686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300"/>
                                  </p:stCondLst>
                                  <p:childTnLst>
                                    <p:set>
                                      <p:cBhvr>
                                        <p:cTn id="25" dur="1" fill="hold">
                                          <p:stCondLst>
                                            <p:cond delay="0"/>
                                          </p:stCondLst>
                                        </p:cTn>
                                        <p:tgtEl>
                                          <p:spTgt spid="36869"/>
                                        </p:tgtEl>
                                        <p:attrNameLst>
                                          <p:attrName>style.visibility</p:attrName>
                                        </p:attrNameLst>
                                      </p:cBhvr>
                                      <p:to>
                                        <p:strVal val="visible"/>
                                      </p:to>
                                    </p:set>
                                    <p:animEffect transition="in" filter="fade">
                                      <p:cBhvr>
                                        <p:cTn id="26" dur="1000"/>
                                        <p:tgtEl>
                                          <p:spTgt spid="36869"/>
                                        </p:tgtEl>
                                      </p:cBhvr>
                                    </p:animEffect>
                                    <p:anim calcmode="lin" valueType="num">
                                      <p:cBhvr>
                                        <p:cTn id="27" dur="1000" fill="hold"/>
                                        <p:tgtEl>
                                          <p:spTgt spid="36869"/>
                                        </p:tgtEl>
                                        <p:attrNameLst>
                                          <p:attrName>ppt_x</p:attrName>
                                        </p:attrNameLst>
                                      </p:cBhvr>
                                      <p:tavLst>
                                        <p:tav tm="0">
                                          <p:val>
                                            <p:strVal val="#ppt_x"/>
                                          </p:val>
                                        </p:tav>
                                        <p:tav tm="100000">
                                          <p:val>
                                            <p:strVal val="#ppt_x"/>
                                          </p:val>
                                        </p:tav>
                                      </p:tavLst>
                                    </p:anim>
                                    <p:anim calcmode="lin" valueType="num">
                                      <p:cBhvr>
                                        <p:cTn id="28" dur="1000" fill="hold"/>
                                        <p:tgtEl>
                                          <p:spTgt spid="3686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36870"/>
                                        </p:tgtEl>
                                        <p:attrNameLst>
                                          <p:attrName>style.visibility</p:attrName>
                                        </p:attrNameLst>
                                      </p:cBhvr>
                                      <p:to>
                                        <p:strVal val="visible"/>
                                      </p:to>
                                    </p:set>
                                    <p:animEffect transition="in" filter="fade">
                                      <p:cBhvr>
                                        <p:cTn id="31" dur="1000"/>
                                        <p:tgtEl>
                                          <p:spTgt spid="36870"/>
                                        </p:tgtEl>
                                      </p:cBhvr>
                                    </p:animEffect>
                                    <p:anim calcmode="lin" valueType="num">
                                      <p:cBhvr>
                                        <p:cTn id="32" dur="1000" fill="hold"/>
                                        <p:tgtEl>
                                          <p:spTgt spid="36870"/>
                                        </p:tgtEl>
                                        <p:attrNameLst>
                                          <p:attrName>ppt_x</p:attrName>
                                        </p:attrNameLst>
                                      </p:cBhvr>
                                      <p:tavLst>
                                        <p:tav tm="0">
                                          <p:val>
                                            <p:strVal val="#ppt_x"/>
                                          </p:val>
                                        </p:tav>
                                        <p:tav tm="100000">
                                          <p:val>
                                            <p:strVal val="#ppt_x"/>
                                          </p:val>
                                        </p:tav>
                                      </p:tavLst>
                                    </p:anim>
                                    <p:anim calcmode="lin" valueType="num">
                                      <p:cBhvr>
                                        <p:cTn id="33" dur="1000" fill="hold"/>
                                        <p:tgtEl>
                                          <p:spTgt spid="36870"/>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 presetClass="entr" presetSubtype="12" fill="hold" nodeType="afterEffect">
                                  <p:stCondLst>
                                    <p:cond delay="0"/>
                                  </p:stCondLst>
                                  <p:childTnLst>
                                    <p:set>
                                      <p:cBhvr>
                                        <p:cTn id="36" dur="1" fill="hold">
                                          <p:stCondLst>
                                            <p:cond delay="0"/>
                                          </p:stCondLst>
                                        </p:cTn>
                                        <p:tgtEl>
                                          <p:spTgt spid="36871"/>
                                        </p:tgtEl>
                                        <p:attrNameLst>
                                          <p:attrName>style.visibility</p:attrName>
                                        </p:attrNameLst>
                                      </p:cBhvr>
                                      <p:to>
                                        <p:strVal val="visible"/>
                                      </p:to>
                                    </p:set>
                                    <p:anim calcmode="lin" valueType="num">
                                      <p:cBhvr additive="base">
                                        <p:cTn id="37" dur="500" fill="hold"/>
                                        <p:tgtEl>
                                          <p:spTgt spid="36871"/>
                                        </p:tgtEl>
                                        <p:attrNameLst>
                                          <p:attrName>ppt_x</p:attrName>
                                        </p:attrNameLst>
                                      </p:cBhvr>
                                      <p:tavLst>
                                        <p:tav tm="0">
                                          <p:val>
                                            <p:strVal val="0-#ppt_w/2"/>
                                          </p:val>
                                        </p:tav>
                                        <p:tav tm="100000">
                                          <p:val>
                                            <p:strVal val="#ppt_x"/>
                                          </p:val>
                                        </p:tav>
                                      </p:tavLst>
                                    </p:anim>
                                    <p:anim calcmode="lin" valueType="num">
                                      <p:cBhvr additive="base">
                                        <p:cTn id="38" dur="500" fill="hold"/>
                                        <p:tgtEl>
                                          <p:spTgt spid="36871"/>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52" presetClass="entr" presetSubtype="0" fill="hold" nodeType="afterEffect">
                                  <p:stCondLst>
                                    <p:cond delay="0"/>
                                  </p:stCondLst>
                                  <p:childTnLst>
                                    <p:set>
                                      <p:cBhvr>
                                        <p:cTn id="41" dur="1" fill="hold">
                                          <p:stCondLst>
                                            <p:cond delay="0"/>
                                          </p:stCondLst>
                                        </p:cTn>
                                        <p:tgtEl>
                                          <p:spTgt spid="36884"/>
                                        </p:tgtEl>
                                        <p:attrNameLst>
                                          <p:attrName>style.visibility</p:attrName>
                                        </p:attrNameLst>
                                      </p:cBhvr>
                                      <p:to>
                                        <p:strVal val="visible"/>
                                      </p:to>
                                    </p:set>
                                    <p:animScale>
                                      <p:cBhvr>
                                        <p:cTn id="42" dur="500" decel="50000" fill="hold">
                                          <p:stCondLst>
                                            <p:cond delay="0"/>
                                          </p:stCondLst>
                                        </p:cTn>
                                        <p:tgtEl>
                                          <p:spTgt spid="368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500" decel="50000" fill="hold">
                                          <p:stCondLst>
                                            <p:cond delay="0"/>
                                          </p:stCondLst>
                                        </p:cTn>
                                        <p:tgtEl>
                                          <p:spTgt spid="36884"/>
                                        </p:tgtEl>
                                        <p:attrNameLst>
                                          <p:attrName>ppt_x</p:attrName>
                                          <p:attrName>ppt_y</p:attrName>
                                        </p:attrNameLst>
                                      </p:cBhvr>
                                      <p:rCtr x="0" y="0"/>
                                    </p:animMotion>
                                    <p:animEffect transition="in" filter="fade">
                                      <p:cBhvr>
                                        <p:cTn id="44" dur="500"/>
                                        <p:tgtEl>
                                          <p:spTgt spid="36884"/>
                                        </p:tgtEl>
                                      </p:cBhvr>
                                    </p:animEffect>
                                  </p:childTnLst>
                                </p:cTn>
                              </p:par>
                              <p:par>
                                <p:cTn id="45" presetID="52" presetClass="entr" presetSubtype="0" fill="hold" nodeType="withEffect">
                                  <p:stCondLst>
                                    <p:cond delay="100"/>
                                  </p:stCondLst>
                                  <p:childTnLst>
                                    <p:set>
                                      <p:cBhvr>
                                        <p:cTn id="46" dur="1" fill="hold">
                                          <p:stCondLst>
                                            <p:cond delay="0"/>
                                          </p:stCondLst>
                                        </p:cTn>
                                        <p:tgtEl>
                                          <p:spTgt spid="36881"/>
                                        </p:tgtEl>
                                        <p:attrNameLst>
                                          <p:attrName>style.visibility</p:attrName>
                                        </p:attrNameLst>
                                      </p:cBhvr>
                                      <p:to>
                                        <p:strVal val="visible"/>
                                      </p:to>
                                    </p:set>
                                    <p:animScale>
                                      <p:cBhvr>
                                        <p:cTn id="47" dur="500" decel="50000" fill="hold">
                                          <p:stCondLst>
                                            <p:cond delay="0"/>
                                          </p:stCondLst>
                                        </p:cTn>
                                        <p:tgtEl>
                                          <p:spTgt spid="368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8" dur="500" decel="50000" fill="hold">
                                          <p:stCondLst>
                                            <p:cond delay="0"/>
                                          </p:stCondLst>
                                        </p:cTn>
                                        <p:tgtEl>
                                          <p:spTgt spid="36881"/>
                                        </p:tgtEl>
                                        <p:attrNameLst>
                                          <p:attrName>ppt_x</p:attrName>
                                          <p:attrName>ppt_y</p:attrName>
                                        </p:attrNameLst>
                                      </p:cBhvr>
                                      <p:rCtr x="0" y="0"/>
                                    </p:animMotion>
                                    <p:animEffect transition="in" filter="fade">
                                      <p:cBhvr>
                                        <p:cTn id="49" dur="500"/>
                                        <p:tgtEl>
                                          <p:spTgt spid="36881"/>
                                        </p:tgtEl>
                                      </p:cBhvr>
                                    </p:animEffect>
                                  </p:childTnLst>
                                </p:cTn>
                              </p:par>
                              <p:par>
                                <p:cTn id="50" presetID="52" presetClass="entr" presetSubtype="0" fill="hold" nodeType="withEffect">
                                  <p:stCondLst>
                                    <p:cond delay="200"/>
                                  </p:stCondLst>
                                  <p:childTnLst>
                                    <p:set>
                                      <p:cBhvr>
                                        <p:cTn id="51" dur="1" fill="hold">
                                          <p:stCondLst>
                                            <p:cond delay="0"/>
                                          </p:stCondLst>
                                        </p:cTn>
                                        <p:tgtEl>
                                          <p:spTgt spid="36878"/>
                                        </p:tgtEl>
                                        <p:attrNameLst>
                                          <p:attrName>style.visibility</p:attrName>
                                        </p:attrNameLst>
                                      </p:cBhvr>
                                      <p:to>
                                        <p:strVal val="visible"/>
                                      </p:to>
                                    </p:set>
                                    <p:animScale>
                                      <p:cBhvr>
                                        <p:cTn id="52" dur="500" decel="50000" fill="hold">
                                          <p:stCondLst>
                                            <p:cond delay="0"/>
                                          </p:stCondLst>
                                        </p:cTn>
                                        <p:tgtEl>
                                          <p:spTgt spid="368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3" dur="500" decel="50000" fill="hold">
                                          <p:stCondLst>
                                            <p:cond delay="0"/>
                                          </p:stCondLst>
                                        </p:cTn>
                                        <p:tgtEl>
                                          <p:spTgt spid="36878"/>
                                        </p:tgtEl>
                                        <p:attrNameLst>
                                          <p:attrName>ppt_x</p:attrName>
                                          <p:attrName>ppt_y</p:attrName>
                                        </p:attrNameLst>
                                      </p:cBhvr>
                                      <p:rCtr x="0" y="0"/>
                                    </p:animMotion>
                                    <p:animEffect transition="in" filter="fade">
                                      <p:cBhvr>
                                        <p:cTn id="54" dur="500"/>
                                        <p:tgtEl>
                                          <p:spTgt spid="36878"/>
                                        </p:tgtEl>
                                      </p:cBhvr>
                                    </p:animEffect>
                                  </p:childTnLst>
                                </p:cTn>
                              </p:par>
                              <p:par>
                                <p:cTn id="55" presetID="52" presetClass="entr" presetSubtype="0" fill="hold" nodeType="withEffect">
                                  <p:stCondLst>
                                    <p:cond delay="300"/>
                                  </p:stCondLst>
                                  <p:childTnLst>
                                    <p:set>
                                      <p:cBhvr>
                                        <p:cTn id="56" dur="1" fill="hold">
                                          <p:stCondLst>
                                            <p:cond delay="0"/>
                                          </p:stCondLst>
                                        </p:cTn>
                                        <p:tgtEl>
                                          <p:spTgt spid="36875"/>
                                        </p:tgtEl>
                                        <p:attrNameLst>
                                          <p:attrName>style.visibility</p:attrName>
                                        </p:attrNameLst>
                                      </p:cBhvr>
                                      <p:to>
                                        <p:strVal val="visible"/>
                                      </p:to>
                                    </p:set>
                                    <p:animScale>
                                      <p:cBhvr>
                                        <p:cTn id="57" dur="500" decel="50000" fill="hold">
                                          <p:stCondLst>
                                            <p:cond delay="0"/>
                                          </p:stCondLst>
                                        </p:cTn>
                                        <p:tgtEl>
                                          <p:spTgt spid="368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500" decel="50000" fill="hold">
                                          <p:stCondLst>
                                            <p:cond delay="0"/>
                                          </p:stCondLst>
                                        </p:cTn>
                                        <p:tgtEl>
                                          <p:spTgt spid="36875"/>
                                        </p:tgtEl>
                                        <p:attrNameLst>
                                          <p:attrName>ppt_x</p:attrName>
                                          <p:attrName>ppt_y</p:attrName>
                                        </p:attrNameLst>
                                      </p:cBhvr>
                                      <p:rCtr x="0" y="0"/>
                                    </p:animMotion>
                                    <p:animEffect transition="in" filter="fade">
                                      <p:cBhvr>
                                        <p:cTn id="59" dur="500"/>
                                        <p:tgtEl>
                                          <p:spTgt spid="36875"/>
                                        </p:tgtEl>
                                      </p:cBhvr>
                                    </p:animEffect>
                                  </p:childTnLst>
                                </p:cTn>
                              </p:par>
                              <p:par>
                                <p:cTn id="60" presetID="52" presetClass="entr" presetSubtype="0" fill="hold" nodeType="withEffect">
                                  <p:stCondLst>
                                    <p:cond delay="400"/>
                                  </p:stCondLst>
                                  <p:childTnLst>
                                    <p:set>
                                      <p:cBhvr>
                                        <p:cTn id="61" dur="1" fill="hold">
                                          <p:stCondLst>
                                            <p:cond delay="0"/>
                                          </p:stCondLst>
                                        </p:cTn>
                                        <p:tgtEl>
                                          <p:spTgt spid="36872"/>
                                        </p:tgtEl>
                                        <p:attrNameLst>
                                          <p:attrName>style.visibility</p:attrName>
                                        </p:attrNameLst>
                                      </p:cBhvr>
                                      <p:to>
                                        <p:strVal val="visible"/>
                                      </p:to>
                                    </p:set>
                                    <p:animScale>
                                      <p:cBhvr>
                                        <p:cTn id="62" dur="500" decel="50000" fill="hold">
                                          <p:stCondLst>
                                            <p:cond delay="0"/>
                                          </p:stCondLst>
                                        </p:cTn>
                                        <p:tgtEl>
                                          <p:spTgt spid="368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3" dur="500" decel="50000" fill="hold">
                                          <p:stCondLst>
                                            <p:cond delay="0"/>
                                          </p:stCondLst>
                                        </p:cTn>
                                        <p:tgtEl>
                                          <p:spTgt spid="36872"/>
                                        </p:tgtEl>
                                        <p:attrNameLst>
                                          <p:attrName>ppt_x</p:attrName>
                                          <p:attrName>ppt_y</p:attrName>
                                        </p:attrNameLst>
                                      </p:cBhvr>
                                      <p:rCtr x="0" y="0"/>
                                    </p:animMotion>
                                    <p:animEffect transition="in" filter="fade">
                                      <p:cBhvr>
                                        <p:cTn id="64" dur="500"/>
                                        <p:tgtEl>
                                          <p:spTgt spid="36872"/>
                                        </p:tgtEl>
                                      </p:cBhvr>
                                    </p:animEffect>
                                  </p:childTnLst>
                                </p:cTn>
                              </p:par>
                            </p:childTnLst>
                          </p:cTn>
                        </p:par>
                        <p:par>
                          <p:cTn id="65" fill="hold">
                            <p:stCondLst>
                              <p:cond delay="2500"/>
                            </p:stCondLst>
                            <p:childTnLst>
                              <p:par>
                                <p:cTn id="66" presetID="31" presetClass="entr" presetSubtype="0" fill="hold" nodeType="afterEffect">
                                  <p:stCondLst>
                                    <p:cond delay="0"/>
                                  </p:stCondLst>
                                  <p:childTnLst>
                                    <p:set>
                                      <p:cBhvr>
                                        <p:cTn id="67" dur="1" fill="hold">
                                          <p:stCondLst>
                                            <p:cond delay="0"/>
                                          </p:stCondLst>
                                        </p:cTn>
                                        <p:tgtEl>
                                          <p:spTgt spid="36888"/>
                                        </p:tgtEl>
                                        <p:attrNameLst>
                                          <p:attrName>style.visibility</p:attrName>
                                        </p:attrNameLst>
                                      </p:cBhvr>
                                      <p:to>
                                        <p:strVal val="visible"/>
                                      </p:to>
                                    </p:set>
                                    <p:anim calcmode="lin" valueType="num">
                                      <p:cBhvr>
                                        <p:cTn id="68" dur="500" fill="hold"/>
                                        <p:tgtEl>
                                          <p:spTgt spid="36888"/>
                                        </p:tgtEl>
                                        <p:attrNameLst>
                                          <p:attrName>ppt_w</p:attrName>
                                        </p:attrNameLst>
                                      </p:cBhvr>
                                      <p:tavLst>
                                        <p:tav tm="0">
                                          <p:val>
                                            <p:fltVal val="0"/>
                                          </p:val>
                                        </p:tav>
                                        <p:tav tm="100000">
                                          <p:val>
                                            <p:strVal val="#ppt_w"/>
                                          </p:val>
                                        </p:tav>
                                      </p:tavLst>
                                    </p:anim>
                                    <p:anim calcmode="lin" valueType="num">
                                      <p:cBhvr>
                                        <p:cTn id="69" dur="500" fill="hold"/>
                                        <p:tgtEl>
                                          <p:spTgt spid="36888"/>
                                        </p:tgtEl>
                                        <p:attrNameLst>
                                          <p:attrName>ppt_h</p:attrName>
                                        </p:attrNameLst>
                                      </p:cBhvr>
                                      <p:tavLst>
                                        <p:tav tm="0">
                                          <p:val>
                                            <p:fltVal val="0"/>
                                          </p:val>
                                        </p:tav>
                                        <p:tav tm="100000">
                                          <p:val>
                                            <p:strVal val="#ppt_h"/>
                                          </p:val>
                                        </p:tav>
                                      </p:tavLst>
                                    </p:anim>
                                    <p:anim calcmode="lin" valueType="num">
                                      <p:cBhvr>
                                        <p:cTn id="70" dur="500" fill="hold"/>
                                        <p:tgtEl>
                                          <p:spTgt spid="36888"/>
                                        </p:tgtEl>
                                        <p:attrNameLst>
                                          <p:attrName>style.rotation</p:attrName>
                                        </p:attrNameLst>
                                      </p:cBhvr>
                                      <p:tavLst>
                                        <p:tav tm="0">
                                          <p:val>
                                            <p:fltVal val="90"/>
                                          </p:val>
                                        </p:tav>
                                        <p:tav tm="100000">
                                          <p:val>
                                            <p:fltVal val="0"/>
                                          </p:val>
                                        </p:tav>
                                      </p:tavLst>
                                    </p:anim>
                                    <p:animEffect transition="in" filter="fade">
                                      <p:cBhvr>
                                        <p:cTn id="71" dur="500"/>
                                        <p:tgtEl>
                                          <p:spTgt spid="36888"/>
                                        </p:tgtEl>
                                      </p:cBhvr>
                                    </p:animEffect>
                                  </p:childTnLst>
                                </p:cTn>
                              </p:par>
                            </p:childTnLst>
                          </p:cTn>
                        </p:par>
                        <p:par>
                          <p:cTn id="72" fill="hold">
                            <p:stCondLst>
                              <p:cond delay="3000"/>
                            </p:stCondLst>
                            <p:childTnLst>
                              <p:par>
                                <p:cTn id="73" presetID="56" presetClass="entr" presetSubtype="0" fill="hold" grpId="0" nodeType="afterEffect">
                                  <p:stCondLst>
                                    <p:cond delay="0"/>
                                  </p:stCondLst>
                                  <p:iterate type="lt">
                                    <p:tmPct val="10000"/>
                                  </p:iterate>
                                  <p:childTnLst>
                                    <p:set>
                                      <p:cBhvr>
                                        <p:cTn id="74" dur="1" fill="hold">
                                          <p:stCondLst>
                                            <p:cond delay="0"/>
                                          </p:stCondLst>
                                        </p:cTn>
                                        <p:tgtEl>
                                          <p:spTgt spid="36895"/>
                                        </p:tgtEl>
                                        <p:attrNameLst>
                                          <p:attrName>style.visibility</p:attrName>
                                        </p:attrNameLst>
                                      </p:cBhvr>
                                      <p:to>
                                        <p:strVal val="visible"/>
                                      </p:to>
                                    </p:set>
                                    <p:anim by="(-#ppt_w*2)" calcmode="lin" valueType="num">
                                      <p:cBhvr rctx="PPT">
                                        <p:cTn id="75" dur="500" autoRev="1" fill="hold">
                                          <p:stCondLst>
                                            <p:cond delay="0"/>
                                          </p:stCondLst>
                                        </p:cTn>
                                        <p:tgtEl>
                                          <p:spTgt spid="36895"/>
                                        </p:tgtEl>
                                        <p:attrNameLst>
                                          <p:attrName>ppt_w</p:attrName>
                                        </p:attrNameLst>
                                      </p:cBhvr>
                                    </p:anim>
                                    <p:anim by="(#ppt_w*0.50)" calcmode="lin" valueType="num">
                                      <p:cBhvr>
                                        <p:cTn id="76" dur="500" decel="50000" autoRev="1" fill="hold">
                                          <p:stCondLst>
                                            <p:cond delay="0"/>
                                          </p:stCondLst>
                                        </p:cTn>
                                        <p:tgtEl>
                                          <p:spTgt spid="36895"/>
                                        </p:tgtEl>
                                        <p:attrNameLst>
                                          <p:attrName>ppt_x</p:attrName>
                                        </p:attrNameLst>
                                      </p:cBhvr>
                                    </p:anim>
                                    <p:anim from="(-#ppt_h/2)" to="(#ppt_y)" calcmode="lin" valueType="num">
                                      <p:cBhvr>
                                        <p:cTn id="77" dur="1000" fill="hold">
                                          <p:stCondLst>
                                            <p:cond delay="0"/>
                                          </p:stCondLst>
                                        </p:cTn>
                                        <p:tgtEl>
                                          <p:spTgt spid="36895"/>
                                        </p:tgtEl>
                                        <p:attrNameLst>
                                          <p:attrName>ppt_y</p:attrName>
                                        </p:attrNameLst>
                                      </p:cBhvr>
                                    </p:anim>
                                    <p:animRot by="21600000">
                                      <p:cBhvr>
                                        <p:cTn id="78" dur="1000" fill="hold">
                                          <p:stCondLst>
                                            <p:cond delay="0"/>
                                          </p:stCondLst>
                                        </p:cTn>
                                        <p:tgtEl>
                                          <p:spTgt spid="36895"/>
                                        </p:tgtEl>
                                        <p:attrNameLst>
                                          <p:attrName>r</p:attrName>
                                        </p:attrNameLst>
                                      </p:cBhvr>
                                    </p:animRot>
                                  </p:childTnLst>
                                </p:cTn>
                              </p:par>
                            </p:childTnLst>
                          </p:cTn>
                        </p:par>
                        <p:par>
                          <p:cTn id="79" fill="hold">
                            <p:stCondLst>
                              <p:cond delay="5300"/>
                            </p:stCondLst>
                            <p:childTnLst>
                              <p:par>
                                <p:cTn id="80" presetID="31" presetClass="entr" presetSubtype="0" fill="hold" grpId="0" nodeType="afterEffect">
                                  <p:stCondLst>
                                    <p:cond delay="0"/>
                                  </p:stCondLst>
                                  <p:childTnLst>
                                    <p:set>
                                      <p:cBhvr>
                                        <p:cTn id="81" dur="1" fill="hold">
                                          <p:stCondLst>
                                            <p:cond delay="0"/>
                                          </p:stCondLst>
                                        </p:cTn>
                                        <p:tgtEl>
                                          <p:spTgt spid="36896"/>
                                        </p:tgtEl>
                                        <p:attrNameLst>
                                          <p:attrName>style.visibility</p:attrName>
                                        </p:attrNameLst>
                                      </p:cBhvr>
                                      <p:to>
                                        <p:strVal val="visible"/>
                                      </p:to>
                                    </p:set>
                                    <p:anim calcmode="lin" valueType="num">
                                      <p:cBhvr>
                                        <p:cTn id="82" dur="500" fill="hold"/>
                                        <p:tgtEl>
                                          <p:spTgt spid="36896"/>
                                        </p:tgtEl>
                                        <p:attrNameLst>
                                          <p:attrName>ppt_w</p:attrName>
                                        </p:attrNameLst>
                                      </p:cBhvr>
                                      <p:tavLst>
                                        <p:tav tm="0">
                                          <p:val>
                                            <p:fltVal val="0"/>
                                          </p:val>
                                        </p:tav>
                                        <p:tav tm="100000">
                                          <p:val>
                                            <p:strVal val="#ppt_w"/>
                                          </p:val>
                                        </p:tav>
                                      </p:tavLst>
                                    </p:anim>
                                    <p:anim calcmode="lin" valueType="num">
                                      <p:cBhvr>
                                        <p:cTn id="83" dur="500" fill="hold"/>
                                        <p:tgtEl>
                                          <p:spTgt spid="36896"/>
                                        </p:tgtEl>
                                        <p:attrNameLst>
                                          <p:attrName>ppt_h</p:attrName>
                                        </p:attrNameLst>
                                      </p:cBhvr>
                                      <p:tavLst>
                                        <p:tav tm="0">
                                          <p:val>
                                            <p:fltVal val="0"/>
                                          </p:val>
                                        </p:tav>
                                        <p:tav tm="100000">
                                          <p:val>
                                            <p:strVal val="#ppt_h"/>
                                          </p:val>
                                        </p:tav>
                                      </p:tavLst>
                                    </p:anim>
                                    <p:anim calcmode="lin" valueType="num">
                                      <p:cBhvr>
                                        <p:cTn id="84" dur="500" fill="hold"/>
                                        <p:tgtEl>
                                          <p:spTgt spid="36896"/>
                                        </p:tgtEl>
                                        <p:attrNameLst>
                                          <p:attrName>style.rotation</p:attrName>
                                        </p:attrNameLst>
                                      </p:cBhvr>
                                      <p:tavLst>
                                        <p:tav tm="0">
                                          <p:val>
                                            <p:fltVal val="90"/>
                                          </p:val>
                                        </p:tav>
                                        <p:tav tm="100000">
                                          <p:val>
                                            <p:fltVal val="0"/>
                                          </p:val>
                                        </p:tav>
                                      </p:tavLst>
                                    </p:anim>
                                    <p:animEffect transition="in" filter="fade">
                                      <p:cBhvr>
                                        <p:cTn id="85" dur="500"/>
                                        <p:tgtEl>
                                          <p:spTgt spid="36896"/>
                                        </p:tgtEl>
                                      </p:cBhvr>
                                    </p:animEffect>
                                  </p:childTnLst>
                                </p:cTn>
                              </p:par>
                            </p:childTnLst>
                          </p:cTn>
                        </p:par>
                        <p:par>
                          <p:cTn id="86" fill="hold">
                            <p:stCondLst>
                              <p:cond delay="5800"/>
                            </p:stCondLst>
                            <p:childTnLst>
                              <p:par>
                                <p:cTn id="87" presetID="2" presetClass="entr" presetSubtype="6" fill="hold" grpId="0" nodeType="afterEffect">
                                  <p:stCondLst>
                                    <p:cond delay="0"/>
                                  </p:stCondLst>
                                  <p:childTnLst>
                                    <p:set>
                                      <p:cBhvr>
                                        <p:cTn id="88" dur="1" fill="hold">
                                          <p:stCondLst>
                                            <p:cond delay="0"/>
                                          </p:stCondLst>
                                        </p:cTn>
                                        <p:tgtEl>
                                          <p:spTgt spid="36893"/>
                                        </p:tgtEl>
                                        <p:attrNameLst>
                                          <p:attrName>style.visibility</p:attrName>
                                        </p:attrNameLst>
                                      </p:cBhvr>
                                      <p:to>
                                        <p:strVal val="visible"/>
                                      </p:to>
                                    </p:set>
                                    <p:anim calcmode="lin" valueType="num">
                                      <p:cBhvr additive="base">
                                        <p:cTn id="89" dur="500" fill="hold"/>
                                        <p:tgtEl>
                                          <p:spTgt spid="36893"/>
                                        </p:tgtEl>
                                        <p:attrNameLst>
                                          <p:attrName>ppt_x</p:attrName>
                                        </p:attrNameLst>
                                      </p:cBhvr>
                                      <p:tavLst>
                                        <p:tav tm="0">
                                          <p:val>
                                            <p:strVal val="1+#ppt_w/2"/>
                                          </p:val>
                                        </p:tav>
                                        <p:tav tm="100000">
                                          <p:val>
                                            <p:strVal val="#ppt_x"/>
                                          </p:val>
                                        </p:tav>
                                      </p:tavLst>
                                    </p:anim>
                                    <p:anim calcmode="lin" valueType="num">
                                      <p:cBhvr additive="base">
                                        <p:cTn id="90" dur="500" fill="hold"/>
                                        <p:tgtEl>
                                          <p:spTgt spid="36893"/>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36889"/>
                                        </p:tgtEl>
                                        <p:attrNameLst>
                                          <p:attrName>style.visibility</p:attrName>
                                        </p:attrNameLst>
                                      </p:cBhvr>
                                      <p:to>
                                        <p:strVal val="visible"/>
                                      </p:to>
                                    </p:set>
                                    <p:anim calcmode="lin" valueType="num">
                                      <p:cBhvr additive="base">
                                        <p:cTn id="93" dur="500" fill="hold"/>
                                        <p:tgtEl>
                                          <p:spTgt spid="36889"/>
                                        </p:tgtEl>
                                        <p:attrNameLst>
                                          <p:attrName>ppt_x</p:attrName>
                                        </p:attrNameLst>
                                      </p:cBhvr>
                                      <p:tavLst>
                                        <p:tav tm="0">
                                          <p:val>
                                            <p:strVal val="1+#ppt_w/2"/>
                                          </p:val>
                                        </p:tav>
                                        <p:tav tm="100000">
                                          <p:val>
                                            <p:strVal val="#ppt_x"/>
                                          </p:val>
                                        </p:tav>
                                      </p:tavLst>
                                    </p:anim>
                                    <p:anim calcmode="lin" valueType="num">
                                      <p:cBhvr additive="base">
                                        <p:cTn id="94" dur="500" fill="hold"/>
                                        <p:tgtEl>
                                          <p:spTgt spid="36889"/>
                                        </p:tgtEl>
                                        <p:attrNameLst>
                                          <p:attrName>ppt_y</p:attrName>
                                        </p:attrNameLst>
                                      </p:cBhvr>
                                      <p:tavLst>
                                        <p:tav tm="0">
                                          <p:val>
                                            <p:strVal val="1+#ppt_h/2"/>
                                          </p:val>
                                        </p:tav>
                                        <p:tav tm="100000">
                                          <p:val>
                                            <p:strVal val="#ppt_y"/>
                                          </p:val>
                                        </p:tav>
                                      </p:tavLst>
                                    </p:anim>
                                  </p:childTnLst>
                                </p:cTn>
                              </p:par>
                            </p:childTnLst>
                          </p:cTn>
                        </p:par>
                        <p:par>
                          <p:cTn id="95" fill="hold">
                            <p:stCondLst>
                              <p:cond delay="6300"/>
                            </p:stCondLst>
                            <p:childTnLst>
                              <p:par>
                                <p:cTn id="96" presetID="31" presetClass="entr" presetSubtype="0" fill="hold" grpId="0" nodeType="afterEffect">
                                  <p:stCondLst>
                                    <p:cond delay="0"/>
                                  </p:stCondLst>
                                  <p:childTnLst>
                                    <p:set>
                                      <p:cBhvr>
                                        <p:cTn id="97" dur="1" fill="hold">
                                          <p:stCondLst>
                                            <p:cond delay="0"/>
                                          </p:stCondLst>
                                        </p:cTn>
                                        <p:tgtEl>
                                          <p:spTgt spid="36894"/>
                                        </p:tgtEl>
                                        <p:attrNameLst>
                                          <p:attrName>style.visibility</p:attrName>
                                        </p:attrNameLst>
                                      </p:cBhvr>
                                      <p:to>
                                        <p:strVal val="visible"/>
                                      </p:to>
                                    </p:set>
                                    <p:anim calcmode="lin" valueType="num">
                                      <p:cBhvr>
                                        <p:cTn id="98" dur="400" fill="hold"/>
                                        <p:tgtEl>
                                          <p:spTgt spid="36894"/>
                                        </p:tgtEl>
                                        <p:attrNameLst>
                                          <p:attrName>ppt_w</p:attrName>
                                        </p:attrNameLst>
                                      </p:cBhvr>
                                      <p:tavLst>
                                        <p:tav tm="0">
                                          <p:val>
                                            <p:fltVal val="0"/>
                                          </p:val>
                                        </p:tav>
                                        <p:tav tm="100000">
                                          <p:val>
                                            <p:strVal val="#ppt_w"/>
                                          </p:val>
                                        </p:tav>
                                      </p:tavLst>
                                    </p:anim>
                                    <p:anim calcmode="lin" valueType="num">
                                      <p:cBhvr>
                                        <p:cTn id="99" dur="400" fill="hold"/>
                                        <p:tgtEl>
                                          <p:spTgt spid="36894"/>
                                        </p:tgtEl>
                                        <p:attrNameLst>
                                          <p:attrName>ppt_h</p:attrName>
                                        </p:attrNameLst>
                                      </p:cBhvr>
                                      <p:tavLst>
                                        <p:tav tm="0">
                                          <p:val>
                                            <p:fltVal val="0"/>
                                          </p:val>
                                        </p:tav>
                                        <p:tav tm="100000">
                                          <p:val>
                                            <p:strVal val="#ppt_h"/>
                                          </p:val>
                                        </p:tav>
                                      </p:tavLst>
                                    </p:anim>
                                    <p:anim calcmode="lin" valueType="num">
                                      <p:cBhvr>
                                        <p:cTn id="100" dur="400" fill="hold"/>
                                        <p:tgtEl>
                                          <p:spTgt spid="36894"/>
                                        </p:tgtEl>
                                        <p:attrNameLst>
                                          <p:attrName>style.rotation</p:attrName>
                                        </p:attrNameLst>
                                      </p:cBhvr>
                                      <p:tavLst>
                                        <p:tav tm="0">
                                          <p:val>
                                            <p:fltVal val="90"/>
                                          </p:val>
                                        </p:tav>
                                        <p:tav tm="100000">
                                          <p:val>
                                            <p:fltVal val="0"/>
                                          </p:val>
                                        </p:tav>
                                      </p:tavLst>
                                    </p:anim>
                                    <p:animEffect transition="in" filter="fade">
                                      <p:cBhvr>
                                        <p:cTn id="101" dur="400"/>
                                        <p:tgtEl>
                                          <p:spTgt spid="36894"/>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36892"/>
                                        </p:tgtEl>
                                        <p:attrNameLst>
                                          <p:attrName>style.visibility</p:attrName>
                                        </p:attrNameLst>
                                      </p:cBhvr>
                                      <p:to>
                                        <p:strVal val="visible"/>
                                      </p:to>
                                    </p:set>
                                    <p:anim calcmode="lin" valueType="num">
                                      <p:cBhvr>
                                        <p:cTn id="104" dur="400" fill="hold"/>
                                        <p:tgtEl>
                                          <p:spTgt spid="36892"/>
                                        </p:tgtEl>
                                        <p:attrNameLst>
                                          <p:attrName>ppt_w</p:attrName>
                                        </p:attrNameLst>
                                      </p:cBhvr>
                                      <p:tavLst>
                                        <p:tav tm="0">
                                          <p:val>
                                            <p:fltVal val="0"/>
                                          </p:val>
                                        </p:tav>
                                        <p:tav tm="100000">
                                          <p:val>
                                            <p:strVal val="#ppt_w"/>
                                          </p:val>
                                        </p:tav>
                                      </p:tavLst>
                                    </p:anim>
                                    <p:anim calcmode="lin" valueType="num">
                                      <p:cBhvr>
                                        <p:cTn id="105" dur="400" fill="hold"/>
                                        <p:tgtEl>
                                          <p:spTgt spid="36892"/>
                                        </p:tgtEl>
                                        <p:attrNameLst>
                                          <p:attrName>ppt_h</p:attrName>
                                        </p:attrNameLst>
                                      </p:cBhvr>
                                      <p:tavLst>
                                        <p:tav tm="0">
                                          <p:val>
                                            <p:fltVal val="0"/>
                                          </p:val>
                                        </p:tav>
                                        <p:tav tm="100000">
                                          <p:val>
                                            <p:strVal val="#ppt_h"/>
                                          </p:val>
                                        </p:tav>
                                      </p:tavLst>
                                    </p:anim>
                                    <p:anim calcmode="lin" valueType="num">
                                      <p:cBhvr>
                                        <p:cTn id="106" dur="400" fill="hold"/>
                                        <p:tgtEl>
                                          <p:spTgt spid="36892"/>
                                        </p:tgtEl>
                                        <p:attrNameLst>
                                          <p:attrName>style.rotation</p:attrName>
                                        </p:attrNameLst>
                                      </p:cBhvr>
                                      <p:tavLst>
                                        <p:tav tm="0">
                                          <p:val>
                                            <p:fltVal val="90"/>
                                          </p:val>
                                        </p:tav>
                                        <p:tav tm="100000">
                                          <p:val>
                                            <p:fltVal val="0"/>
                                          </p:val>
                                        </p:tav>
                                      </p:tavLst>
                                    </p:anim>
                                    <p:animEffect transition="in" filter="fade">
                                      <p:cBhvr>
                                        <p:cTn id="107" dur="400"/>
                                        <p:tgtEl>
                                          <p:spTgt spid="36892"/>
                                        </p:tgtEl>
                                      </p:cBhvr>
                                    </p:animEffect>
                                  </p:childTnLst>
                                </p:cTn>
                              </p:par>
                            </p:childTnLst>
                          </p:cTn>
                        </p:par>
                        <p:par>
                          <p:cTn id="108" fill="hold">
                            <p:stCondLst>
                              <p:cond delay="6800"/>
                            </p:stCondLst>
                            <p:childTnLst>
                              <p:par>
                                <p:cTn id="109" presetID="22" presetClass="entr" presetSubtype="8" fill="hold" grpId="0" nodeType="afterEffect">
                                  <p:stCondLst>
                                    <p:cond delay="0"/>
                                  </p:stCondLst>
                                  <p:childTnLst>
                                    <p:set>
                                      <p:cBhvr>
                                        <p:cTn id="110" dur="1" fill="hold">
                                          <p:stCondLst>
                                            <p:cond delay="0"/>
                                          </p:stCondLst>
                                        </p:cTn>
                                        <p:tgtEl>
                                          <p:spTgt spid="36890"/>
                                        </p:tgtEl>
                                        <p:attrNameLst>
                                          <p:attrName>style.visibility</p:attrName>
                                        </p:attrNameLst>
                                      </p:cBhvr>
                                      <p:to>
                                        <p:strVal val="visible"/>
                                      </p:to>
                                    </p:set>
                                    <p:animEffect transition="in" filter="wipe(left)">
                                      <p:cBhvr>
                                        <p:cTn id="111" dur="500"/>
                                        <p:tgtEl>
                                          <p:spTgt spid="36890"/>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36891"/>
                                        </p:tgtEl>
                                        <p:attrNameLst>
                                          <p:attrName>style.visibility</p:attrName>
                                        </p:attrNameLst>
                                      </p:cBhvr>
                                      <p:to>
                                        <p:strVal val="visible"/>
                                      </p:to>
                                    </p:set>
                                    <p:animEffect transition="in" filter="wipe(left)">
                                      <p:cBhvr>
                                        <p:cTn id="114" dur="500"/>
                                        <p:tgtEl>
                                          <p:spTgt spid="36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9" grpId="0" bldLvl="0" animBg="1"/>
      <p:bldP spid="36890" grpId="0"/>
      <p:bldP spid="36891" grpId="0"/>
      <p:bldP spid="36892" grpId="0"/>
      <p:bldP spid="36893" grpId="0" bldLvl="0" animBg="1"/>
      <p:bldP spid="36894" grpId="0"/>
      <p:bldP spid="36895" grpId="0"/>
      <p:bldP spid="3689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1"/>
          <p:cNvSpPr txBox="1">
            <a:spLocks noChangeArrowheads="1"/>
          </p:cNvSpPr>
          <p:nvPr/>
        </p:nvSpPr>
        <p:spPr bwMode="auto">
          <a:xfrm>
            <a:off x="2854327" y="87315"/>
            <a:ext cx="5041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1.1 </a:t>
            </a:r>
            <a:r>
              <a:rPr lang="zh-CN" altLang="en-US" sz="2800">
                <a:solidFill>
                  <a:schemeClr val="accent2"/>
                </a:solidFill>
                <a:latin typeface="微软雅黑" panose="020B0503020204020204" pitchFamily="34" charset="-122"/>
                <a:ea typeface="微软雅黑" panose="020B0503020204020204" pitchFamily="34" charset="-122"/>
              </a:rPr>
              <a:t>选题背景</a:t>
            </a:r>
            <a:r>
              <a:rPr lang="en-US" altLang="zh-CN" sz="2800">
                <a:solidFill>
                  <a:schemeClr val="accent2"/>
                </a:solidFill>
                <a:latin typeface="微软雅黑" panose="020B0503020204020204" pitchFamily="34" charset="-122"/>
                <a:ea typeface="微软雅黑" panose="020B0503020204020204" pitchFamily="34" charset="-122"/>
              </a:rPr>
              <a:t>(</a:t>
            </a:r>
            <a:r>
              <a:rPr lang="zh-CN" altLang="en-US" sz="2800">
                <a:solidFill>
                  <a:schemeClr val="accent2"/>
                </a:solidFill>
                <a:latin typeface="微软雅黑" panose="020B0503020204020204" pitchFamily="34" charset="-122"/>
                <a:ea typeface="微软雅黑" panose="020B0503020204020204" pitchFamily="34" charset="-122"/>
              </a:rPr>
              <a:t>模板简要说明</a:t>
            </a:r>
            <a:r>
              <a:rPr lang="en-US" altLang="zh-CN" sz="2800">
                <a:solidFill>
                  <a:schemeClr val="accent2"/>
                </a:solidFill>
                <a:latin typeface="微软雅黑" panose="020B0503020204020204" pitchFamily="34" charset="-122"/>
                <a:ea typeface="微软雅黑" panose="020B0503020204020204" pitchFamily="34" charset="-122"/>
              </a:rPr>
              <a:t>)</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1</a:t>
            </a:r>
            <a:endParaRPr lang="zh-CN" altLang="en-US">
              <a:solidFill>
                <a:schemeClr val="accent2"/>
              </a:solidFill>
            </a:endParaRPr>
          </a:p>
        </p:txBody>
      </p:sp>
      <p:sp>
        <p:nvSpPr>
          <p:cNvPr id="10244" name="Oval 7"/>
          <p:cNvSpPr>
            <a:spLocks noChangeArrowheads="1"/>
          </p:cNvSpPr>
          <p:nvPr/>
        </p:nvSpPr>
        <p:spPr bwMode="auto">
          <a:xfrm>
            <a:off x="5592765" y="1355730"/>
            <a:ext cx="509587" cy="511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algn="ctr"/>
            <a:r>
              <a:rPr lang="en-US" altLang="zh-CN" sz="2300" b="1">
                <a:solidFill>
                  <a:schemeClr val="accent2"/>
                </a:solidFill>
              </a:rPr>
              <a:t>1</a:t>
            </a:r>
            <a:endParaRPr lang="zh-CN" altLang="en-US" sz="2300" b="1">
              <a:solidFill>
                <a:schemeClr val="accent2"/>
              </a:solidFill>
            </a:endParaRPr>
          </a:p>
        </p:txBody>
      </p:sp>
      <p:sp>
        <p:nvSpPr>
          <p:cNvPr id="10245" name="Oval 12"/>
          <p:cNvSpPr>
            <a:spLocks noChangeArrowheads="1"/>
          </p:cNvSpPr>
          <p:nvPr/>
        </p:nvSpPr>
        <p:spPr bwMode="auto">
          <a:xfrm>
            <a:off x="5592765" y="3211518"/>
            <a:ext cx="509587" cy="511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algn="ctr"/>
            <a:r>
              <a:rPr lang="en-US" altLang="zh-CN" sz="2300" b="1">
                <a:solidFill>
                  <a:schemeClr val="accent2"/>
                </a:solidFill>
              </a:rPr>
              <a:t>2</a:t>
            </a:r>
            <a:endParaRPr lang="zh-CN" altLang="en-US" sz="2300" b="1">
              <a:solidFill>
                <a:schemeClr val="accent2"/>
              </a:solidFill>
            </a:endParaRPr>
          </a:p>
        </p:txBody>
      </p:sp>
      <p:sp>
        <p:nvSpPr>
          <p:cNvPr id="10246" name="Oval 13"/>
          <p:cNvSpPr>
            <a:spLocks noChangeArrowheads="1"/>
          </p:cNvSpPr>
          <p:nvPr/>
        </p:nvSpPr>
        <p:spPr bwMode="auto">
          <a:xfrm>
            <a:off x="5592765" y="5065713"/>
            <a:ext cx="509587" cy="5095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algn="ctr"/>
            <a:r>
              <a:rPr lang="en-US" altLang="zh-CN" sz="2300" b="1">
                <a:solidFill>
                  <a:schemeClr val="accent2"/>
                </a:solidFill>
              </a:rPr>
              <a:t>3</a:t>
            </a:r>
            <a:endParaRPr lang="zh-CN" altLang="en-US" sz="2300" b="1">
              <a:solidFill>
                <a:schemeClr val="accent2"/>
              </a:solidFill>
            </a:endParaRPr>
          </a:p>
        </p:txBody>
      </p:sp>
      <p:sp>
        <p:nvSpPr>
          <p:cNvPr id="10247" name="TextBox 54"/>
          <p:cNvSpPr txBox="1">
            <a:spLocks noChangeArrowheads="1"/>
          </p:cNvSpPr>
          <p:nvPr/>
        </p:nvSpPr>
        <p:spPr bwMode="auto">
          <a:xfrm>
            <a:off x="6194428" y="1158876"/>
            <a:ext cx="3794125"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关于逻辑框架</a:t>
            </a:r>
            <a:endParaRPr lang="en-US" altLang="zh-CN" sz="2000" b="1">
              <a:solidFill>
                <a:schemeClr val="accent1"/>
              </a:solidFill>
              <a:latin typeface="微软雅黑" panose="020B0503020204020204" pitchFamily="34" charset="-122"/>
              <a:ea typeface="微软雅黑" panose="020B0503020204020204" pitchFamily="34" charset="-122"/>
            </a:endParaRPr>
          </a:p>
        </p:txBody>
      </p:sp>
      <p:sp>
        <p:nvSpPr>
          <p:cNvPr id="10248" name="TextBox 55"/>
          <p:cNvSpPr txBox="1">
            <a:spLocks noChangeArrowheads="1"/>
          </p:cNvSpPr>
          <p:nvPr/>
        </p:nvSpPr>
        <p:spPr bwMode="auto">
          <a:xfrm>
            <a:off x="6186489" y="1481144"/>
            <a:ext cx="4133851"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a:solidFill>
                  <a:schemeClr val="accent1"/>
                </a:solidFill>
                <a:latin typeface="微软雅黑" panose="020B0503020204020204" pitchFamily="34" charset="-122"/>
                <a:ea typeface="微软雅黑" panose="020B0503020204020204" pitchFamily="34" charset="-122"/>
              </a:rPr>
              <a:t>本模板根据一般论文的逻辑结构设置了</a:t>
            </a:r>
            <a:r>
              <a:rPr lang="en-US" altLang="zh-CN">
                <a:solidFill>
                  <a:schemeClr val="bg2"/>
                </a:solidFill>
                <a:latin typeface="微软雅黑" panose="020B0503020204020204" pitchFamily="34" charset="-122"/>
                <a:ea typeface="微软雅黑" panose="020B0503020204020204" pitchFamily="34" charset="-122"/>
              </a:rPr>
              <a:t>5</a:t>
            </a:r>
            <a:r>
              <a:rPr lang="zh-CN" altLang="en-US">
                <a:solidFill>
                  <a:schemeClr val="bg2"/>
                </a:solidFill>
                <a:latin typeface="微软雅黑" panose="020B0503020204020204" pitchFamily="34" charset="-122"/>
                <a:ea typeface="微软雅黑" panose="020B0503020204020204" pitchFamily="34" charset="-122"/>
              </a:rPr>
              <a:t>章</a:t>
            </a:r>
            <a:r>
              <a:rPr lang="en-US" altLang="zh-CN">
                <a:solidFill>
                  <a:schemeClr val="bg2"/>
                </a:solidFill>
                <a:latin typeface="微软雅黑" panose="020B0503020204020204" pitchFamily="34" charset="-122"/>
                <a:ea typeface="微软雅黑" panose="020B0503020204020204" pitchFamily="34" charset="-122"/>
              </a:rPr>
              <a:t>23</a:t>
            </a:r>
            <a:r>
              <a:rPr lang="zh-CN" altLang="en-US">
                <a:solidFill>
                  <a:schemeClr val="bg2"/>
                </a:solidFill>
                <a:latin typeface="微软雅黑" panose="020B0503020204020204" pitchFamily="34" charset="-122"/>
                <a:ea typeface="微软雅黑" panose="020B0503020204020204" pitchFamily="34" charset="-122"/>
              </a:rPr>
              <a:t>小节</a:t>
            </a:r>
            <a:r>
              <a:rPr lang="zh-CN" altLang="en-US">
                <a:solidFill>
                  <a:schemeClr val="accent1"/>
                </a:solidFill>
                <a:latin typeface="微软雅黑" panose="020B0503020204020204" pitchFamily="34" charset="-122"/>
                <a:ea typeface="微软雅黑" panose="020B0503020204020204" pitchFamily="34" charset="-122"/>
              </a:rPr>
              <a:t>，每个页面就是按着这些章节来设置内容，因而具有极强的参考和实用价值，也更容易驾驭。</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0249" name="TextBox 56"/>
          <p:cNvSpPr txBox="1">
            <a:spLocks noChangeArrowheads="1"/>
          </p:cNvSpPr>
          <p:nvPr/>
        </p:nvSpPr>
        <p:spPr bwMode="auto">
          <a:xfrm>
            <a:off x="6194428" y="3055940"/>
            <a:ext cx="3794125"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关于动画和图形</a:t>
            </a:r>
            <a:endParaRPr lang="en-US" altLang="zh-CN" sz="2000" b="1">
              <a:solidFill>
                <a:schemeClr val="accent1"/>
              </a:solidFill>
              <a:latin typeface="微软雅黑" panose="020B0503020204020204" pitchFamily="34" charset="-122"/>
              <a:ea typeface="微软雅黑" panose="020B0503020204020204" pitchFamily="34" charset="-122"/>
            </a:endParaRPr>
          </a:p>
        </p:txBody>
      </p:sp>
      <p:sp>
        <p:nvSpPr>
          <p:cNvPr id="10250" name="TextBox 57"/>
          <p:cNvSpPr txBox="1">
            <a:spLocks noChangeArrowheads="1"/>
          </p:cNvSpPr>
          <p:nvPr/>
        </p:nvSpPr>
        <p:spPr bwMode="auto">
          <a:xfrm>
            <a:off x="6186489" y="3378200"/>
            <a:ext cx="4133851"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a:solidFill>
                  <a:schemeClr val="accent1"/>
                </a:solidFill>
                <a:latin typeface="微软雅黑" panose="020B0503020204020204" pitchFamily="34" charset="-122"/>
                <a:ea typeface="微软雅黑" panose="020B0503020204020204" pitchFamily="34" charset="-122"/>
              </a:rPr>
              <a:t>所有图形都能编辑动画，颜色，大小等，不一定每个图形都能用上，但是表达方式、配色、动画设计都是可以借鉴的。</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0251" name="TextBox 58"/>
          <p:cNvSpPr txBox="1">
            <a:spLocks noChangeArrowheads="1"/>
          </p:cNvSpPr>
          <p:nvPr/>
        </p:nvSpPr>
        <p:spPr bwMode="auto">
          <a:xfrm>
            <a:off x="6194428" y="4714876"/>
            <a:ext cx="3794125"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关于版面和字体</a:t>
            </a:r>
            <a:endParaRPr lang="en-US" altLang="zh-CN" sz="2000" b="1">
              <a:solidFill>
                <a:schemeClr val="accent1"/>
              </a:solidFill>
              <a:latin typeface="微软雅黑" panose="020B0503020204020204" pitchFamily="34" charset="-122"/>
              <a:ea typeface="微软雅黑" panose="020B0503020204020204" pitchFamily="34" charset="-122"/>
            </a:endParaRPr>
          </a:p>
        </p:txBody>
      </p:sp>
      <p:sp>
        <p:nvSpPr>
          <p:cNvPr id="10252" name="TextBox 59"/>
          <p:cNvSpPr txBox="1">
            <a:spLocks noChangeArrowheads="1"/>
          </p:cNvSpPr>
          <p:nvPr/>
        </p:nvSpPr>
        <p:spPr bwMode="auto">
          <a:xfrm>
            <a:off x="6186489" y="5037144"/>
            <a:ext cx="4133851"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just"/>
            <a:r>
              <a:rPr lang="zh-CN" altLang="en-US">
                <a:solidFill>
                  <a:schemeClr val="accent1"/>
                </a:solidFill>
                <a:latin typeface="微软雅黑" panose="020B0503020204020204" pitchFamily="34" charset="-122"/>
                <a:ea typeface="微软雅黑" panose="020B0503020204020204" pitchFamily="34" charset="-122"/>
              </a:rPr>
              <a:t>本模板封面、目录、过渡章节页面各种元素均能移动，有文字的地方全部可以编辑，字体为微软雅黑，附带多种图标以便在目录中使用，以表达不同意义。</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0253" name="TextBox 103"/>
          <p:cNvSpPr txBox="1">
            <a:spLocks noChangeArrowheads="1"/>
          </p:cNvSpPr>
          <p:nvPr/>
        </p:nvSpPr>
        <p:spPr bwMode="auto">
          <a:xfrm>
            <a:off x="1831977" y="5632454"/>
            <a:ext cx="3397251" cy="9233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以上所有图标均可自由变色、拉大使用，可用于目录等处以表达不同意义。</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 name="Freeform 5"/>
          <p:cNvSpPr>
            <a:spLocks noChangeArrowheads="1"/>
          </p:cNvSpPr>
          <p:nvPr/>
        </p:nvSpPr>
        <p:spPr bwMode="auto">
          <a:xfrm>
            <a:off x="3316289" y="3094039"/>
            <a:ext cx="385763" cy="392112"/>
          </a:xfrm>
          <a:custGeom>
            <a:avLst/>
            <a:gdLst>
              <a:gd name="T0" fmla="*/ 222 w 589"/>
              <a:gd name="T1" fmla="*/ 0 h 596"/>
              <a:gd name="T2" fmla="*/ 222 w 589"/>
              <a:gd name="T3" fmla="*/ 22 h 596"/>
              <a:gd name="T4" fmla="*/ 222 w 589"/>
              <a:gd name="T5" fmla="*/ 87 h 596"/>
              <a:gd name="T6" fmla="*/ 222 w 589"/>
              <a:gd name="T7" fmla="*/ 378 h 596"/>
              <a:gd name="T8" fmla="*/ 124 w 589"/>
              <a:gd name="T9" fmla="*/ 347 h 596"/>
              <a:gd name="T10" fmla="*/ 0 w 589"/>
              <a:gd name="T11" fmla="*/ 425 h 596"/>
              <a:gd name="T12" fmla="*/ 124 w 589"/>
              <a:gd name="T13" fmla="*/ 504 h 596"/>
              <a:gd name="T14" fmla="*/ 247 w 589"/>
              <a:gd name="T15" fmla="*/ 434 h 596"/>
              <a:gd name="T16" fmla="*/ 247 w 589"/>
              <a:gd name="T17" fmla="*/ 434 h 596"/>
              <a:gd name="T18" fmla="*/ 247 w 589"/>
              <a:gd name="T19" fmla="*/ 92 h 596"/>
              <a:gd name="T20" fmla="*/ 564 w 589"/>
              <a:gd name="T21" fmla="*/ 150 h 596"/>
              <a:gd name="T22" fmla="*/ 564 w 589"/>
              <a:gd name="T23" fmla="*/ 470 h 596"/>
              <a:gd name="T24" fmla="*/ 466 w 589"/>
              <a:gd name="T25" fmla="*/ 439 h 596"/>
              <a:gd name="T26" fmla="*/ 342 w 589"/>
              <a:gd name="T27" fmla="*/ 518 h 596"/>
              <a:gd name="T28" fmla="*/ 466 w 589"/>
              <a:gd name="T29" fmla="*/ 596 h 596"/>
              <a:gd name="T30" fmla="*/ 589 w 589"/>
              <a:gd name="T31" fmla="*/ 518 h 596"/>
              <a:gd name="T32" fmla="*/ 589 w 589"/>
              <a:gd name="T33" fmla="*/ 518 h 596"/>
              <a:gd name="T34" fmla="*/ 589 w 589"/>
              <a:gd name="T35" fmla="*/ 155 h 596"/>
              <a:gd name="T36" fmla="*/ 589 w 589"/>
              <a:gd name="T37" fmla="*/ 107 h 596"/>
              <a:gd name="T38" fmla="*/ 589 w 589"/>
              <a:gd name="T39" fmla="*/ 68 h 596"/>
              <a:gd name="T40" fmla="*/ 222 w 589"/>
              <a:gd name="T4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9" h="596">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155"/>
                </a:lnTo>
                <a:lnTo>
                  <a:pt x="589" y="107"/>
                </a:lnTo>
                <a:lnTo>
                  <a:pt x="589" y="68"/>
                </a:lnTo>
                <a:lnTo>
                  <a:pt x="22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54" name="Freeform 6"/>
          <p:cNvSpPr>
            <a:spLocks noEditPoints="1" noChangeArrowheads="1"/>
          </p:cNvSpPr>
          <p:nvPr/>
        </p:nvSpPr>
        <p:spPr bwMode="auto">
          <a:xfrm>
            <a:off x="3995743" y="3081343"/>
            <a:ext cx="409575" cy="409575"/>
          </a:xfrm>
          <a:custGeom>
            <a:avLst/>
            <a:gdLst>
              <a:gd name="T0" fmla="*/ 554 w 624"/>
              <a:gd name="T1" fmla="*/ 326 h 625"/>
              <a:gd name="T2" fmla="*/ 554 w 624"/>
              <a:gd name="T3" fmla="*/ 71 h 625"/>
              <a:gd name="T4" fmla="*/ 298 w 624"/>
              <a:gd name="T5" fmla="*/ 71 h 625"/>
              <a:gd name="T6" fmla="*/ 265 w 624"/>
              <a:gd name="T7" fmla="*/ 281 h 625"/>
              <a:gd name="T8" fmla="*/ 260 w 624"/>
              <a:gd name="T9" fmla="*/ 284 h 625"/>
              <a:gd name="T10" fmla="*/ 9 w 624"/>
              <a:gd name="T11" fmla="*/ 535 h 625"/>
              <a:gd name="T12" fmla="*/ 14 w 624"/>
              <a:gd name="T13" fmla="*/ 575 h 625"/>
              <a:gd name="T14" fmla="*/ 49 w 624"/>
              <a:gd name="T15" fmla="*/ 610 h 625"/>
              <a:gd name="T16" fmla="*/ 89 w 624"/>
              <a:gd name="T17" fmla="*/ 615 h 625"/>
              <a:gd name="T18" fmla="*/ 340 w 624"/>
              <a:gd name="T19" fmla="*/ 364 h 625"/>
              <a:gd name="T20" fmla="*/ 343 w 624"/>
              <a:gd name="T21" fmla="*/ 359 h 625"/>
              <a:gd name="T22" fmla="*/ 554 w 624"/>
              <a:gd name="T23" fmla="*/ 326 h 625"/>
              <a:gd name="T24" fmla="*/ 96 w 624"/>
              <a:gd name="T25" fmla="*/ 566 h 625"/>
              <a:gd name="T26" fmla="*/ 96 w 624"/>
              <a:gd name="T27" fmla="*/ 566 h 625"/>
              <a:gd name="T28" fmla="*/ 77 w 624"/>
              <a:gd name="T29" fmla="*/ 564 h 625"/>
              <a:gd name="T30" fmla="*/ 60 w 624"/>
              <a:gd name="T31" fmla="*/ 547 h 625"/>
              <a:gd name="T32" fmla="*/ 58 w 624"/>
              <a:gd name="T33" fmla="*/ 528 h 625"/>
              <a:gd name="T34" fmla="*/ 179 w 624"/>
              <a:gd name="T35" fmla="*/ 407 h 625"/>
              <a:gd name="T36" fmla="*/ 198 w 624"/>
              <a:gd name="T37" fmla="*/ 410 h 625"/>
              <a:gd name="T38" fmla="*/ 214 w 624"/>
              <a:gd name="T39" fmla="*/ 427 h 625"/>
              <a:gd name="T40" fmla="*/ 217 w 624"/>
              <a:gd name="T41" fmla="*/ 446 h 625"/>
              <a:gd name="T42" fmla="*/ 96 w 624"/>
              <a:gd name="T43" fmla="*/ 566 h 625"/>
              <a:gd name="T44" fmla="*/ 321 w 624"/>
              <a:gd name="T45" fmla="*/ 303 h 625"/>
              <a:gd name="T46" fmla="*/ 321 w 624"/>
              <a:gd name="T47" fmla="*/ 303 h 625"/>
              <a:gd name="T48" fmla="*/ 321 w 624"/>
              <a:gd name="T49" fmla="*/ 94 h 625"/>
              <a:gd name="T50" fmla="*/ 530 w 624"/>
              <a:gd name="T51" fmla="*/ 94 h 625"/>
              <a:gd name="T52" fmla="*/ 530 w 624"/>
              <a:gd name="T53" fmla="*/ 303 h 625"/>
              <a:gd name="T54" fmla="*/ 321 w 624"/>
              <a:gd name="T55" fmla="*/ 3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625">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55" name="Freeform 7"/>
          <p:cNvSpPr>
            <a:spLocks noEditPoints="1" noChangeArrowheads="1"/>
          </p:cNvSpPr>
          <p:nvPr/>
        </p:nvSpPr>
        <p:spPr bwMode="auto">
          <a:xfrm>
            <a:off x="4702181" y="3092451"/>
            <a:ext cx="392113" cy="395288"/>
          </a:xfrm>
          <a:custGeom>
            <a:avLst/>
            <a:gdLst>
              <a:gd name="T0" fmla="*/ 298 w 596"/>
              <a:gd name="T1" fmla="*/ 0 h 601"/>
              <a:gd name="T2" fmla="*/ 0 w 596"/>
              <a:gd name="T3" fmla="*/ 300 h 601"/>
              <a:gd name="T4" fmla="*/ 298 w 596"/>
              <a:gd name="T5" fmla="*/ 601 h 601"/>
              <a:gd name="T6" fmla="*/ 596 w 596"/>
              <a:gd name="T7" fmla="*/ 300 h 601"/>
              <a:gd name="T8" fmla="*/ 298 w 596"/>
              <a:gd name="T9" fmla="*/ 0 h 601"/>
              <a:gd name="T10" fmla="*/ 298 w 596"/>
              <a:gd name="T11" fmla="*/ 579 h 601"/>
              <a:gd name="T12" fmla="*/ 298 w 596"/>
              <a:gd name="T13" fmla="*/ 579 h 601"/>
              <a:gd name="T14" fmla="*/ 21 w 596"/>
              <a:gd name="T15" fmla="*/ 300 h 601"/>
              <a:gd name="T16" fmla="*/ 298 w 596"/>
              <a:gd name="T17" fmla="*/ 21 h 601"/>
              <a:gd name="T18" fmla="*/ 575 w 596"/>
              <a:gd name="T19" fmla="*/ 300 h 601"/>
              <a:gd name="T20" fmla="*/ 298 w 596"/>
              <a:gd name="T21" fmla="*/ 579 h 601"/>
              <a:gd name="T22" fmla="*/ 298 w 596"/>
              <a:gd name="T23" fmla="*/ 40 h 601"/>
              <a:gd name="T24" fmla="*/ 298 w 596"/>
              <a:gd name="T25" fmla="*/ 40 h 601"/>
              <a:gd name="T26" fmla="*/ 40 w 596"/>
              <a:gd name="T27" fmla="*/ 300 h 601"/>
              <a:gd name="T28" fmla="*/ 298 w 596"/>
              <a:gd name="T29" fmla="*/ 561 h 601"/>
              <a:gd name="T30" fmla="*/ 556 w 596"/>
              <a:gd name="T31" fmla="*/ 300 h 601"/>
              <a:gd name="T32" fmla="*/ 298 w 596"/>
              <a:gd name="T33" fmla="*/ 40 h 601"/>
              <a:gd name="T34" fmla="*/ 304 w 596"/>
              <a:gd name="T35" fmla="*/ 458 h 601"/>
              <a:gd name="T36" fmla="*/ 304 w 596"/>
              <a:gd name="T37" fmla="*/ 458 h 601"/>
              <a:gd name="T38" fmla="*/ 331 w 596"/>
              <a:gd name="T39" fmla="*/ 436 h 601"/>
              <a:gd name="T40" fmla="*/ 352 w 596"/>
              <a:gd name="T41" fmla="*/ 412 h 601"/>
              <a:gd name="T42" fmla="*/ 346 w 596"/>
              <a:gd name="T43" fmla="*/ 437 h 601"/>
              <a:gd name="T44" fmla="*/ 286 w 596"/>
              <a:gd name="T45" fmla="*/ 495 h 601"/>
              <a:gd name="T46" fmla="*/ 218 w 596"/>
              <a:gd name="T47" fmla="*/ 466 h 601"/>
              <a:gd name="T48" fmla="*/ 230 w 596"/>
              <a:gd name="T49" fmla="*/ 409 h 601"/>
              <a:gd name="T50" fmla="*/ 264 w 596"/>
              <a:gd name="T51" fmla="*/ 306 h 601"/>
              <a:gd name="T52" fmla="*/ 244 w 596"/>
              <a:gd name="T53" fmla="*/ 238 h 601"/>
              <a:gd name="T54" fmla="*/ 267 w 596"/>
              <a:gd name="T55" fmla="*/ 222 h 601"/>
              <a:gd name="T56" fmla="*/ 369 w 596"/>
              <a:gd name="T57" fmla="*/ 209 h 601"/>
              <a:gd name="T58" fmla="*/ 312 w 596"/>
              <a:gd name="T59" fmla="*/ 388 h 601"/>
              <a:gd name="T60" fmla="*/ 304 w 596"/>
              <a:gd name="T61" fmla="*/ 458 h 601"/>
              <a:gd name="T62" fmla="*/ 326 w 596"/>
              <a:gd name="T63" fmla="*/ 189 h 601"/>
              <a:gd name="T64" fmla="*/ 326 w 596"/>
              <a:gd name="T65" fmla="*/ 189 h 601"/>
              <a:gd name="T66" fmla="*/ 330 w 596"/>
              <a:gd name="T67" fmla="*/ 102 h 601"/>
              <a:gd name="T68" fmla="*/ 326 w 596"/>
              <a:gd name="T69" fmla="*/ 18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601">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56" name="Freeform 8"/>
          <p:cNvSpPr>
            <a:spLocks noEditPoints="1" noChangeArrowheads="1"/>
          </p:cNvSpPr>
          <p:nvPr/>
        </p:nvSpPr>
        <p:spPr bwMode="auto">
          <a:xfrm>
            <a:off x="3986213" y="4291015"/>
            <a:ext cx="425451" cy="419100"/>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57" name="Freeform 9"/>
          <p:cNvSpPr>
            <a:spLocks noEditPoints="1" noChangeArrowheads="1"/>
          </p:cNvSpPr>
          <p:nvPr/>
        </p:nvSpPr>
        <p:spPr bwMode="auto">
          <a:xfrm>
            <a:off x="2678118" y="4300537"/>
            <a:ext cx="377825" cy="400051"/>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58" name="Freeform 10"/>
          <p:cNvSpPr>
            <a:spLocks noEditPoints="1" noChangeArrowheads="1"/>
          </p:cNvSpPr>
          <p:nvPr/>
        </p:nvSpPr>
        <p:spPr bwMode="auto">
          <a:xfrm>
            <a:off x="1943105" y="4275137"/>
            <a:ext cx="452439" cy="450851"/>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59" name="Freeform 11"/>
          <p:cNvSpPr>
            <a:spLocks noEditPoints="1" noChangeArrowheads="1"/>
          </p:cNvSpPr>
          <p:nvPr/>
        </p:nvSpPr>
        <p:spPr bwMode="auto">
          <a:xfrm>
            <a:off x="3363915" y="3719518"/>
            <a:ext cx="292100" cy="398463"/>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7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60" name="Freeform 12"/>
          <p:cNvSpPr>
            <a:spLocks noEditPoints="1" noChangeArrowheads="1"/>
          </p:cNvSpPr>
          <p:nvPr/>
        </p:nvSpPr>
        <p:spPr bwMode="auto">
          <a:xfrm>
            <a:off x="1916115" y="3721100"/>
            <a:ext cx="506412" cy="395288"/>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61" name="Freeform 13"/>
          <p:cNvSpPr>
            <a:spLocks noEditPoints="1" noChangeArrowheads="1"/>
          </p:cNvSpPr>
          <p:nvPr/>
        </p:nvSpPr>
        <p:spPr bwMode="auto">
          <a:xfrm>
            <a:off x="4646616" y="2517775"/>
            <a:ext cx="503237" cy="3952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62" name="Freeform 14"/>
          <p:cNvSpPr>
            <a:spLocks noEditPoints="1" noChangeArrowheads="1"/>
          </p:cNvSpPr>
          <p:nvPr/>
        </p:nvSpPr>
        <p:spPr bwMode="auto">
          <a:xfrm>
            <a:off x="3351215" y="2517777"/>
            <a:ext cx="317500" cy="396875"/>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63" name="Freeform 15"/>
          <p:cNvSpPr>
            <a:spLocks noEditPoints="1" noChangeArrowheads="1"/>
          </p:cNvSpPr>
          <p:nvPr/>
        </p:nvSpPr>
        <p:spPr bwMode="auto">
          <a:xfrm>
            <a:off x="4713293" y="4302125"/>
            <a:ext cx="373063" cy="396875"/>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5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64" name="Freeform 16"/>
          <p:cNvSpPr>
            <a:spLocks noEditPoints="1" noChangeArrowheads="1"/>
          </p:cNvSpPr>
          <p:nvPr/>
        </p:nvSpPr>
        <p:spPr bwMode="auto">
          <a:xfrm>
            <a:off x="1957389" y="2516189"/>
            <a:ext cx="422275" cy="396875"/>
          </a:xfrm>
          <a:custGeom>
            <a:avLst/>
            <a:gdLst>
              <a:gd name="T0" fmla="*/ 21 w 643"/>
              <a:gd name="T1" fmla="*/ 478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6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2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401" y="294"/>
                </a:lnTo>
                <a:lnTo>
                  <a:pt x="401" y="293"/>
                </a:lnTo>
                <a:lnTo>
                  <a:pt x="402" y="293"/>
                </a:lnTo>
                <a:lnTo>
                  <a:pt x="403" y="293"/>
                </a:lnTo>
                <a:lnTo>
                  <a:pt x="404" y="292"/>
                </a:lnTo>
                <a:lnTo>
                  <a:pt x="405" y="292"/>
                </a:lnTo>
                <a:lnTo>
                  <a:pt x="406"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5" y="303"/>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19"/>
                </a:lnTo>
                <a:lnTo>
                  <a:pt x="364" y="319"/>
                </a:lnTo>
                <a:lnTo>
                  <a:pt x="364" y="318"/>
                </a:lnTo>
                <a:lnTo>
                  <a:pt x="365" y="318"/>
                </a:lnTo>
                <a:lnTo>
                  <a:pt x="365" y="317"/>
                </a:lnTo>
                <a:lnTo>
                  <a:pt x="366" y="317"/>
                </a:lnTo>
                <a:lnTo>
                  <a:pt x="367" y="316"/>
                </a:lnTo>
                <a:lnTo>
                  <a:pt x="368" y="315"/>
                </a:lnTo>
                <a:lnTo>
                  <a:pt x="368" y="314"/>
                </a:lnTo>
                <a:lnTo>
                  <a:pt x="369" y="314"/>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33" y="363"/>
                </a:lnTo>
                <a:lnTo>
                  <a:pt x="333" y="362"/>
                </a:lnTo>
                <a:lnTo>
                  <a:pt x="334" y="361"/>
                </a:lnTo>
                <a:lnTo>
                  <a:pt x="334" y="360"/>
                </a:lnTo>
                <a:lnTo>
                  <a:pt x="335" y="359"/>
                </a:lnTo>
                <a:lnTo>
                  <a:pt x="335" y="358"/>
                </a:lnTo>
                <a:lnTo>
                  <a:pt x="335" y="357"/>
                </a:lnTo>
                <a:lnTo>
                  <a:pt x="336" y="357"/>
                </a:lnTo>
                <a:lnTo>
                  <a:pt x="336" y="356"/>
                </a:lnTo>
                <a:lnTo>
                  <a:pt x="336" y="355"/>
                </a:lnTo>
                <a:lnTo>
                  <a:pt x="337" y="354"/>
                </a:lnTo>
                <a:lnTo>
                  <a:pt x="338" y="353"/>
                </a:lnTo>
                <a:lnTo>
                  <a:pt x="338" y="352"/>
                </a:lnTo>
                <a:lnTo>
                  <a:pt x="339" y="351"/>
                </a:lnTo>
                <a:lnTo>
                  <a:pt x="339" y="350"/>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22" y="411"/>
                </a:lnTo>
                <a:lnTo>
                  <a:pt x="322" y="410"/>
                </a:lnTo>
                <a:lnTo>
                  <a:pt x="322" y="409"/>
                </a:lnTo>
                <a:lnTo>
                  <a:pt x="322" y="408"/>
                </a:lnTo>
                <a:lnTo>
                  <a:pt x="322" y="407"/>
                </a:lnTo>
                <a:lnTo>
                  <a:pt x="322" y="406"/>
                </a:lnTo>
                <a:lnTo>
                  <a:pt x="322" y="405"/>
                </a:lnTo>
                <a:lnTo>
                  <a:pt x="322" y="404"/>
                </a:lnTo>
                <a:lnTo>
                  <a:pt x="322" y="403"/>
                </a:lnTo>
                <a:lnTo>
                  <a:pt x="322" y="402"/>
                </a:lnTo>
                <a:lnTo>
                  <a:pt x="323" y="401"/>
                </a:lnTo>
                <a:lnTo>
                  <a:pt x="323" y="400"/>
                </a:lnTo>
                <a:lnTo>
                  <a:pt x="323" y="399"/>
                </a:lnTo>
                <a:lnTo>
                  <a:pt x="323" y="398"/>
                </a:lnTo>
                <a:lnTo>
                  <a:pt x="323" y="397"/>
                </a:lnTo>
                <a:lnTo>
                  <a:pt x="323" y="396"/>
                </a:lnTo>
                <a:lnTo>
                  <a:pt x="323" y="395"/>
                </a:lnTo>
                <a:lnTo>
                  <a:pt x="306" y="392"/>
                </a:lnTo>
                <a:close/>
                <a:moveTo>
                  <a:pt x="307" y="447"/>
                </a:moveTo>
                <a:lnTo>
                  <a:pt x="307" y="447"/>
                </a:lnTo>
                <a:lnTo>
                  <a:pt x="307" y="448"/>
                </a:lnTo>
                <a:lnTo>
                  <a:pt x="307" y="449"/>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5"/>
                </a:lnTo>
                <a:lnTo>
                  <a:pt x="327" y="454"/>
                </a:lnTo>
                <a:lnTo>
                  <a:pt x="327" y="453"/>
                </a:lnTo>
                <a:lnTo>
                  <a:pt x="326" y="452"/>
                </a:lnTo>
                <a:lnTo>
                  <a:pt x="326" y="451"/>
                </a:lnTo>
                <a:lnTo>
                  <a:pt x="326" y="450"/>
                </a:lnTo>
                <a:lnTo>
                  <a:pt x="325" y="449"/>
                </a:lnTo>
                <a:lnTo>
                  <a:pt x="325" y="448"/>
                </a:lnTo>
                <a:lnTo>
                  <a:pt x="325" y="447"/>
                </a:lnTo>
                <a:lnTo>
                  <a:pt x="325" y="446"/>
                </a:lnTo>
                <a:lnTo>
                  <a:pt x="325" y="445"/>
                </a:lnTo>
                <a:lnTo>
                  <a:pt x="324" y="444"/>
                </a:lnTo>
                <a:lnTo>
                  <a:pt x="307" y="447"/>
                </a:lnTo>
                <a:close/>
                <a:moveTo>
                  <a:pt x="328" y="499"/>
                </a:move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1" y="501"/>
                </a:lnTo>
                <a:lnTo>
                  <a:pt x="350" y="500"/>
                </a:lnTo>
                <a:lnTo>
                  <a:pt x="350" y="499"/>
                </a:lnTo>
                <a:lnTo>
                  <a:pt x="349" y="499"/>
                </a:lnTo>
                <a:lnTo>
                  <a:pt x="349" y="498"/>
                </a:lnTo>
                <a:lnTo>
                  <a:pt x="348" y="497"/>
                </a:lnTo>
                <a:lnTo>
                  <a:pt x="347" y="496"/>
                </a:lnTo>
                <a:lnTo>
                  <a:pt x="347" y="495"/>
                </a:lnTo>
                <a:lnTo>
                  <a:pt x="346" y="495"/>
                </a:lnTo>
                <a:lnTo>
                  <a:pt x="346" y="494"/>
                </a:lnTo>
                <a:lnTo>
                  <a:pt x="345" y="493"/>
                </a:lnTo>
                <a:lnTo>
                  <a:pt x="344" y="492"/>
                </a:lnTo>
                <a:lnTo>
                  <a:pt x="344" y="491"/>
                </a:lnTo>
                <a:lnTo>
                  <a:pt x="343" y="491"/>
                </a:lnTo>
                <a:lnTo>
                  <a:pt x="343" y="490"/>
                </a:lnTo>
                <a:lnTo>
                  <a:pt x="328" y="499"/>
                </a:lnTo>
                <a:close/>
                <a:moveTo>
                  <a:pt x="366" y="540"/>
                </a:moveTo>
                <a:lnTo>
                  <a:pt x="366" y="540"/>
                </a:lnTo>
                <a:lnTo>
                  <a:pt x="367" y="541"/>
                </a:lnTo>
                <a:lnTo>
                  <a:pt x="368" y="541"/>
                </a:lnTo>
                <a:lnTo>
                  <a:pt x="369" y="542"/>
                </a:lnTo>
                <a:lnTo>
                  <a:pt x="370" y="543"/>
                </a:lnTo>
                <a:lnTo>
                  <a:pt x="371" y="543"/>
                </a:lnTo>
                <a:lnTo>
                  <a:pt x="372" y="544"/>
                </a:lnTo>
                <a:lnTo>
                  <a:pt x="373" y="545"/>
                </a:lnTo>
                <a:lnTo>
                  <a:pt x="374" y="545"/>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0" y="528"/>
                </a:lnTo>
                <a:lnTo>
                  <a:pt x="379" y="528"/>
                </a:lnTo>
                <a:lnTo>
                  <a:pt x="379" y="527"/>
                </a:lnTo>
                <a:lnTo>
                  <a:pt x="378" y="527"/>
                </a:lnTo>
                <a:lnTo>
                  <a:pt x="377" y="526"/>
                </a:lnTo>
                <a:lnTo>
                  <a:pt x="376" y="526"/>
                </a:lnTo>
                <a:lnTo>
                  <a:pt x="366" y="540"/>
                </a:lnTo>
                <a:close/>
                <a:moveTo>
                  <a:pt x="416" y="564"/>
                </a:move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7" y="551"/>
                </a:lnTo>
                <a:lnTo>
                  <a:pt x="436" y="551"/>
                </a:lnTo>
                <a:lnTo>
                  <a:pt x="435" y="551"/>
                </a:lnTo>
                <a:lnTo>
                  <a:pt x="434" y="550"/>
                </a:lnTo>
                <a:lnTo>
                  <a:pt x="433" y="550"/>
                </a:lnTo>
                <a:lnTo>
                  <a:pt x="432" y="550"/>
                </a:lnTo>
                <a:lnTo>
                  <a:pt x="431" y="550"/>
                </a:lnTo>
                <a:lnTo>
                  <a:pt x="430" y="550"/>
                </a:lnTo>
                <a:lnTo>
                  <a:pt x="429" y="549"/>
                </a:lnTo>
                <a:lnTo>
                  <a:pt x="428" y="549"/>
                </a:lnTo>
                <a:lnTo>
                  <a:pt x="427" y="549"/>
                </a:lnTo>
                <a:lnTo>
                  <a:pt x="426" y="549"/>
                </a:lnTo>
                <a:lnTo>
                  <a:pt x="425" y="549"/>
                </a:lnTo>
                <a:lnTo>
                  <a:pt x="424" y="548"/>
                </a:lnTo>
                <a:lnTo>
                  <a:pt x="423"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86" y="549"/>
                </a:lnTo>
                <a:lnTo>
                  <a:pt x="485" y="549"/>
                </a:lnTo>
                <a:lnTo>
                  <a:pt x="484" y="550"/>
                </a:lnTo>
                <a:lnTo>
                  <a:pt x="483" y="550"/>
                </a:lnTo>
                <a:lnTo>
                  <a:pt x="482" y="550"/>
                </a:lnTo>
                <a:lnTo>
                  <a:pt x="481" y="550"/>
                </a:lnTo>
                <a:lnTo>
                  <a:pt x="480" y="550"/>
                </a:lnTo>
                <a:lnTo>
                  <a:pt x="479" y="551"/>
                </a:lnTo>
                <a:lnTo>
                  <a:pt x="478" y="551"/>
                </a:lnTo>
                <a:lnTo>
                  <a:pt x="477" y="551"/>
                </a:lnTo>
                <a:lnTo>
                  <a:pt x="476" y="551"/>
                </a:lnTo>
                <a:lnTo>
                  <a:pt x="475" y="551"/>
                </a:lnTo>
                <a:lnTo>
                  <a:pt x="474" y="551"/>
                </a:lnTo>
                <a:lnTo>
                  <a:pt x="473" y="552"/>
                </a:lnTo>
                <a:lnTo>
                  <a:pt x="472" y="552"/>
                </a:lnTo>
                <a:lnTo>
                  <a:pt x="471" y="552"/>
                </a:lnTo>
                <a:lnTo>
                  <a:pt x="470" y="552"/>
                </a:lnTo>
                <a:lnTo>
                  <a:pt x="471" y="569"/>
                </a:lnTo>
                <a:close/>
                <a:moveTo>
                  <a:pt x="525" y="554"/>
                </a:moveTo>
                <a:lnTo>
                  <a:pt x="525" y="554"/>
                </a:lnTo>
                <a:lnTo>
                  <a:pt x="526" y="554"/>
                </a:lnTo>
                <a:lnTo>
                  <a:pt x="527" y="553"/>
                </a:lnTo>
                <a:lnTo>
                  <a:pt x="528" y="553"/>
                </a:lnTo>
                <a:lnTo>
                  <a:pt x="528" y="552"/>
                </a:lnTo>
                <a:lnTo>
                  <a:pt x="529" y="552"/>
                </a:lnTo>
                <a:lnTo>
                  <a:pt x="530" y="552"/>
                </a:lnTo>
                <a:lnTo>
                  <a:pt x="531" y="551"/>
                </a:lnTo>
                <a:lnTo>
                  <a:pt x="532" y="551"/>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6" y="534"/>
                </a:lnTo>
                <a:lnTo>
                  <a:pt x="525" y="534"/>
                </a:lnTo>
                <a:lnTo>
                  <a:pt x="524" y="535"/>
                </a:lnTo>
                <a:lnTo>
                  <a:pt x="523" y="535"/>
                </a:lnTo>
                <a:lnTo>
                  <a:pt x="522" y="536"/>
                </a:lnTo>
                <a:lnTo>
                  <a:pt x="521" y="536"/>
                </a:lnTo>
                <a:lnTo>
                  <a:pt x="520" y="537"/>
                </a:lnTo>
                <a:lnTo>
                  <a:pt x="519" y="538"/>
                </a:lnTo>
                <a:lnTo>
                  <a:pt x="518" y="538"/>
                </a:lnTo>
                <a:lnTo>
                  <a:pt x="517" y="538"/>
                </a:lnTo>
                <a:lnTo>
                  <a:pt x="525" y="554"/>
                </a:lnTo>
                <a:close/>
                <a:moveTo>
                  <a:pt x="570" y="521"/>
                </a:moveTo>
                <a:lnTo>
                  <a:pt x="570" y="521"/>
                </a:lnTo>
                <a:lnTo>
                  <a:pt x="570" y="520"/>
                </a:lnTo>
                <a:lnTo>
                  <a:pt x="571" y="519"/>
                </a:lnTo>
                <a:lnTo>
                  <a:pt x="572" y="518"/>
                </a:lnTo>
                <a:lnTo>
                  <a:pt x="573" y="517"/>
                </a:lnTo>
                <a:lnTo>
                  <a:pt x="574" y="516"/>
                </a:lnTo>
                <a:lnTo>
                  <a:pt x="575" y="515"/>
                </a:lnTo>
                <a:lnTo>
                  <a:pt x="575" y="514"/>
                </a:lnTo>
                <a:lnTo>
                  <a:pt x="576" y="514"/>
                </a:lnTo>
                <a:lnTo>
                  <a:pt x="576" y="513"/>
                </a:lnTo>
                <a:lnTo>
                  <a:pt x="577" y="512"/>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4" y="500"/>
                </a:lnTo>
                <a:lnTo>
                  <a:pt x="564" y="501"/>
                </a:lnTo>
                <a:lnTo>
                  <a:pt x="563" y="501"/>
                </a:lnTo>
                <a:lnTo>
                  <a:pt x="563" y="502"/>
                </a:lnTo>
                <a:lnTo>
                  <a:pt x="562" y="502"/>
                </a:lnTo>
                <a:lnTo>
                  <a:pt x="562" y="503"/>
                </a:lnTo>
                <a:lnTo>
                  <a:pt x="561" y="504"/>
                </a:lnTo>
                <a:lnTo>
                  <a:pt x="560" y="505"/>
                </a:lnTo>
                <a:lnTo>
                  <a:pt x="560" y="506"/>
                </a:lnTo>
                <a:lnTo>
                  <a:pt x="559" y="506"/>
                </a:lnTo>
                <a:lnTo>
                  <a:pt x="559" y="507"/>
                </a:lnTo>
                <a:lnTo>
                  <a:pt x="558" y="507"/>
                </a:lnTo>
                <a:lnTo>
                  <a:pt x="557" y="508"/>
                </a:lnTo>
                <a:lnTo>
                  <a:pt x="557" y="509"/>
                </a:lnTo>
                <a:lnTo>
                  <a:pt x="570" y="521"/>
                </a:lnTo>
                <a:close/>
                <a:moveTo>
                  <a:pt x="599" y="474"/>
                </a:moveTo>
                <a:lnTo>
                  <a:pt x="599" y="474"/>
                </a:lnTo>
                <a:lnTo>
                  <a:pt x="600" y="473"/>
                </a:lnTo>
                <a:lnTo>
                  <a:pt x="600" y="472"/>
                </a:lnTo>
                <a:lnTo>
                  <a:pt x="600" y="471"/>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0"/>
                </a:lnTo>
                <a:lnTo>
                  <a:pt x="604" y="459"/>
                </a:lnTo>
                <a:lnTo>
                  <a:pt x="605" y="458"/>
                </a:lnTo>
                <a:lnTo>
                  <a:pt x="605" y="457"/>
                </a:lnTo>
                <a:lnTo>
                  <a:pt x="605" y="456"/>
                </a:lnTo>
                <a:lnTo>
                  <a:pt x="588" y="452"/>
                </a:lnTo>
                <a:lnTo>
                  <a:pt x="588" y="453"/>
                </a:lnTo>
                <a:lnTo>
                  <a:pt x="588" y="454"/>
                </a:lnTo>
                <a:lnTo>
                  <a:pt x="587" y="455"/>
                </a:lnTo>
                <a:lnTo>
                  <a:pt x="587" y="456"/>
                </a:lnTo>
                <a:lnTo>
                  <a:pt x="587" y="457"/>
                </a:lnTo>
                <a:lnTo>
                  <a:pt x="586" y="458"/>
                </a:lnTo>
                <a:lnTo>
                  <a:pt x="586" y="459"/>
                </a:lnTo>
                <a:lnTo>
                  <a:pt x="586" y="460"/>
                </a:lnTo>
                <a:lnTo>
                  <a:pt x="585" y="461"/>
                </a:lnTo>
                <a:lnTo>
                  <a:pt x="585" y="462"/>
                </a:lnTo>
                <a:lnTo>
                  <a:pt x="585" y="463"/>
                </a:lnTo>
                <a:lnTo>
                  <a:pt x="584" y="463"/>
                </a:lnTo>
                <a:lnTo>
                  <a:pt x="584" y="464"/>
                </a:lnTo>
                <a:lnTo>
                  <a:pt x="584" y="465"/>
                </a:lnTo>
                <a:lnTo>
                  <a:pt x="584" y="466"/>
                </a:lnTo>
                <a:lnTo>
                  <a:pt x="583" y="467"/>
                </a:lnTo>
                <a:lnTo>
                  <a:pt x="599" y="474"/>
                </a:lnTo>
                <a:close/>
                <a:moveTo>
                  <a:pt x="610" y="419"/>
                </a:move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7"/>
                </a:lnTo>
                <a:lnTo>
                  <a:pt x="592" y="408"/>
                </a:lnTo>
                <a:lnTo>
                  <a:pt x="592" y="409"/>
                </a:lnTo>
                <a:lnTo>
                  <a:pt x="592" y="410"/>
                </a:lnTo>
                <a:lnTo>
                  <a:pt x="593" y="411"/>
                </a:lnTo>
                <a:lnTo>
                  <a:pt x="593" y="412"/>
                </a:lnTo>
                <a:lnTo>
                  <a:pt x="593" y="413"/>
                </a:lnTo>
                <a:lnTo>
                  <a:pt x="593" y="414"/>
                </a:lnTo>
                <a:lnTo>
                  <a:pt x="593" y="415"/>
                </a:lnTo>
                <a:lnTo>
                  <a:pt x="593" y="416"/>
                </a:lnTo>
                <a:lnTo>
                  <a:pt x="593" y="417"/>
                </a:lnTo>
                <a:lnTo>
                  <a:pt x="593" y="418"/>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7" y="355"/>
                </a:lnTo>
                <a:lnTo>
                  <a:pt x="597" y="354"/>
                </a:lnTo>
                <a:lnTo>
                  <a:pt x="596" y="353"/>
                </a:lnTo>
                <a:lnTo>
                  <a:pt x="596" y="352"/>
                </a:lnTo>
                <a:lnTo>
                  <a:pt x="596" y="351"/>
                </a:lnTo>
                <a:lnTo>
                  <a:pt x="595" y="350"/>
                </a:lnTo>
                <a:lnTo>
                  <a:pt x="594" y="349"/>
                </a:lnTo>
                <a:lnTo>
                  <a:pt x="594" y="348"/>
                </a:lnTo>
                <a:lnTo>
                  <a:pt x="594" y="347"/>
                </a:lnTo>
                <a:lnTo>
                  <a:pt x="593" y="347"/>
                </a:lnTo>
                <a:lnTo>
                  <a:pt x="578" y="355"/>
                </a:lnTo>
                <a:lnTo>
                  <a:pt x="578" y="356"/>
                </a:lnTo>
                <a:lnTo>
                  <a:pt x="579" y="357"/>
                </a:lnTo>
                <a:lnTo>
                  <a:pt x="579" y="358"/>
                </a:lnTo>
                <a:lnTo>
                  <a:pt x="580" y="359"/>
                </a:lnTo>
                <a:lnTo>
                  <a:pt x="580" y="360"/>
                </a:lnTo>
                <a:lnTo>
                  <a:pt x="581" y="361"/>
                </a:lnTo>
                <a:lnTo>
                  <a:pt x="581" y="362"/>
                </a:lnTo>
                <a:lnTo>
                  <a:pt x="581" y="363"/>
                </a:lnTo>
                <a:lnTo>
                  <a:pt x="582" y="363"/>
                </a:lnTo>
                <a:lnTo>
                  <a:pt x="582" y="364"/>
                </a:lnTo>
                <a:lnTo>
                  <a:pt x="582" y="365"/>
                </a:lnTo>
                <a:lnTo>
                  <a:pt x="583" y="366"/>
                </a:lnTo>
                <a:lnTo>
                  <a:pt x="583" y="367"/>
                </a:lnTo>
                <a:lnTo>
                  <a:pt x="584" y="368"/>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2" y="320"/>
                </a:lnTo>
                <a:lnTo>
                  <a:pt x="553" y="321"/>
                </a:lnTo>
                <a:lnTo>
                  <a:pt x="554" y="322"/>
                </a:lnTo>
                <a:lnTo>
                  <a:pt x="555" y="323"/>
                </a:lnTo>
                <a:lnTo>
                  <a:pt x="556" y="324"/>
                </a:lnTo>
                <a:lnTo>
                  <a:pt x="556" y="325"/>
                </a:lnTo>
                <a:lnTo>
                  <a:pt x="557" y="325"/>
                </a:lnTo>
                <a:lnTo>
                  <a:pt x="557" y="326"/>
                </a:lnTo>
                <a:lnTo>
                  <a:pt x="558" y="326"/>
                </a:lnTo>
                <a:lnTo>
                  <a:pt x="559" y="327"/>
                </a:lnTo>
                <a:lnTo>
                  <a:pt x="559" y="328"/>
                </a:lnTo>
                <a:lnTo>
                  <a:pt x="573" y="316"/>
                </a:lnTo>
                <a:close/>
                <a:moveTo>
                  <a:pt x="529" y="282"/>
                </a:moveTo>
                <a:lnTo>
                  <a:pt x="529" y="282"/>
                </a:lnTo>
                <a:lnTo>
                  <a:pt x="528" y="281"/>
                </a:lnTo>
                <a:lnTo>
                  <a:pt x="527" y="281"/>
                </a:lnTo>
                <a:lnTo>
                  <a:pt x="526" y="280"/>
                </a:lnTo>
                <a:lnTo>
                  <a:pt x="525" y="280"/>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06" y="290"/>
                </a:lnTo>
                <a:lnTo>
                  <a:pt x="507" y="291"/>
                </a:lnTo>
                <a:lnTo>
                  <a:pt x="508" y="291"/>
                </a:lnTo>
                <a:lnTo>
                  <a:pt x="509" y="292"/>
                </a:lnTo>
                <a:lnTo>
                  <a:pt x="510" y="292"/>
                </a:lnTo>
                <a:lnTo>
                  <a:pt x="511" y="292"/>
                </a:lnTo>
                <a:lnTo>
                  <a:pt x="511" y="293"/>
                </a:lnTo>
                <a:lnTo>
                  <a:pt x="512" y="293"/>
                </a:lnTo>
                <a:lnTo>
                  <a:pt x="513" y="293"/>
                </a:lnTo>
                <a:lnTo>
                  <a:pt x="514" y="294"/>
                </a:lnTo>
                <a:lnTo>
                  <a:pt x="515" y="294"/>
                </a:lnTo>
                <a:lnTo>
                  <a:pt x="516" y="295"/>
                </a:lnTo>
                <a:lnTo>
                  <a:pt x="517" y="295"/>
                </a:lnTo>
                <a:lnTo>
                  <a:pt x="518" y="296"/>
                </a:lnTo>
                <a:lnTo>
                  <a:pt x="519" y="296"/>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65" name="Freeform 17"/>
          <p:cNvSpPr>
            <a:spLocks noEditPoints="1" noChangeArrowheads="1"/>
          </p:cNvSpPr>
          <p:nvPr/>
        </p:nvSpPr>
        <p:spPr bwMode="auto">
          <a:xfrm>
            <a:off x="4681544" y="1898652"/>
            <a:ext cx="388937" cy="415925"/>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66" name="Freeform 18"/>
          <p:cNvSpPr>
            <a:spLocks noEditPoints="1" noChangeArrowheads="1"/>
          </p:cNvSpPr>
          <p:nvPr/>
        </p:nvSpPr>
        <p:spPr bwMode="auto">
          <a:xfrm>
            <a:off x="3322642" y="1916118"/>
            <a:ext cx="373063" cy="395287"/>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67" name="Freeform 19"/>
          <p:cNvSpPr>
            <a:spLocks noEditPoints="1" noChangeArrowheads="1"/>
          </p:cNvSpPr>
          <p:nvPr/>
        </p:nvSpPr>
        <p:spPr bwMode="auto">
          <a:xfrm>
            <a:off x="2657475" y="1914525"/>
            <a:ext cx="419100" cy="396875"/>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cubicBezTo>
                  <a:pt x="288" y="210"/>
                  <a:pt x="296" y="214"/>
                  <a:pt x="305" y="214"/>
                </a:cubicBezTo>
                <a:lnTo>
                  <a:pt x="516" y="214"/>
                </a:lnTo>
                <a:cubicBezTo>
                  <a:pt x="525" y="214"/>
                  <a:pt x="533" y="210"/>
                  <a:pt x="539" y="204"/>
                </a:cubicBez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68" name="Freeform 20"/>
          <p:cNvSpPr>
            <a:spLocks noEditPoints="1" noChangeArrowheads="1"/>
          </p:cNvSpPr>
          <p:nvPr/>
        </p:nvSpPr>
        <p:spPr bwMode="auto">
          <a:xfrm>
            <a:off x="1925642" y="1917700"/>
            <a:ext cx="488951" cy="390525"/>
          </a:xfrm>
          <a:custGeom>
            <a:avLst/>
            <a:gdLst>
              <a:gd name="T0" fmla="*/ 575 w 745"/>
              <a:gd name="T1" fmla="*/ 570 h 594"/>
              <a:gd name="T2" fmla="*/ 0 w 745"/>
              <a:gd name="T3" fmla="*/ 570 h 594"/>
              <a:gd name="T4" fmla="*/ 298 w 745"/>
              <a:gd name="T5" fmla="*/ 220 h 594"/>
              <a:gd name="T6" fmla="*/ 288 w 745"/>
              <a:gd name="T7" fmla="*/ 209 h 594"/>
              <a:gd name="T8" fmla="*/ 544 w 745"/>
              <a:gd name="T9" fmla="*/ 245 h 594"/>
              <a:gd name="T10" fmla="*/ 32 w 745"/>
              <a:gd name="T11" fmla="*/ 201 h 594"/>
              <a:gd name="T12" fmla="*/ 205 w 745"/>
              <a:gd name="T13" fmla="*/ 430 h 594"/>
              <a:gd name="T14" fmla="*/ 98 w 745"/>
              <a:gd name="T15" fmla="*/ 362 h 594"/>
              <a:gd name="T16" fmla="*/ 98 w 745"/>
              <a:gd name="T17" fmla="*/ 385 h 594"/>
              <a:gd name="T18" fmla="*/ 312 w 745"/>
              <a:gd name="T19" fmla="*/ 317 h 594"/>
              <a:gd name="T20" fmla="*/ 98 w 745"/>
              <a:gd name="T21" fmla="*/ 317 h 594"/>
              <a:gd name="T22" fmla="*/ 312 w 745"/>
              <a:gd name="T23" fmla="*/ 296 h 594"/>
              <a:gd name="T24" fmla="*/ 552 w 745"/>
              <a:gd name="T25" fmla="*/ 249 h 594"/>
              <a:gd name="T26" fmla="*/ 552 w 745"/>
              <a:gd name="T27" fmla="*/ 249 h 594"/>
              <a:gd name="T28" fmla="*/ 552 w 745"/>
              <a:gd name="T29" fmla="*/ 37 h 594"/>
              <a:gd name="T30" fmla="*/ 338 w 745"/>
              <a:gd name="T31" fmla="*/ 134 h 594"/>
              <a:gd name="T32" fmla="*/ 583 w 745"/>
              <a:gd name="T33" fmla="*/ 148 h 594"/>
              <a:gd name="T34" fmla="*/ 373 w 745"/>
              <a:gd name="T35" fmla="*/ 103 h 594"/>
              <a:gd name="T36" fmla="*/ 591 w 745"/>
              <a:gd name="T37" fmla="*/ 258 h 594"/>
              <a:gd name="T38" fmla="*/ 675 w 745"/>
              <a:gd name="T39" fmla="*/ 154 h 594"/>
              <a:gd name="T40" fmla="*/ 698 w 745"/>
              <a:gd name="T41" fmla="*/ 179 h 594"/>
              <a:gd name="T42" fmla="*/ 685 w 745"/>
              <a:gd name="T43" fmla="*/ 152 h 594"/>
              <a:gd name="T44" fmla="*/ 681 w 745"/>
              <a:gd name="T45" fmla="*/ 290 h 594"/>
              <a:gd name="T46" fmla="*/ 680 w 745"/>
              <a:gd name="T47" fmla="*/ 319 h 594"/>
              <a:gd name="T48" fmla="*/ 703 w 745"/>
              <a:gd name="T49" fmla="*/ 319 h 594"/>
              <a:gd name="T50" fmla="*/ 702 w 745"/>
              <a:gd name="T51" fmla="*/ 290 h 594"/>
              <a:gd name="T52" fmla="*/ 698 w 745"/>
              <a:gd name="T53" fmla="*/ 229 h 594"/>
              <a:gd name="T54" fmla="*/ 344 w 745"/>
              <a:gd name="T55" fmla="*/ 320 h 594"/>
              <a:gd name="T56" fmla="*/ 376 w 745"/>
              <a:gd name="T57" fmla="*/ 447 h 594"/>
              <a:gd name="T58" fmla="*/ 389 w 745"/>
              <a:gd name="T59" fmla="*/ 436 h 594"/>
              <a:gd name="T60" fmla="*/ 394 w 745"/>
              <a:gd name="T61" fmla="*/ 420 h 594"/>
              <a:gd name="T62" fmla="*/ 409 w 745"/>
              <a:gd name="T63" fmla="*/ 430 h 594"/>
              <a:gd name="T64" fmla="*/ 420 w 745"/>
              <a:gd name="T65" fmla="*/ 455 h 594"/>
              <a:gd name="T66" fmla="*/ 434 w 745"/>
              <a:gd name="T67" fmla="*/ 465 h 594"/>
              <a:gd name="T68" fmla="*/ 455 w 745"/>
              <a:gd name="T69" fmla="*/ 462 h 594"/>
              <a:gd name="T70" fmla="*/ 451 w 745"/>
              <a:gd name="T71" fmla="*/ 450 h 594"/>
              <a:gd name="T72" fmla="*/ 440 w 745"/>
              <a:gd name="T73" fmla="*/ 425 h 594"/>
              <a:gd name="T74" fmla="*/ 425 w 745"/>
              <a:gd name="T75" fmla="*/ 415 h 594"/>
              <a:gd name="T76" fmla="*/ 463 w 745"/>
              <a:gd name="T77" fmla="*/ 395 h 594"/>
              <a:gd name="T78" fmla="*/ 448 w 745"/>
              <a:gd name="T79" fmla="*/ 390 h 594"/>
              <a:gd name="T80" fmla="*/ 438 w 745"/>
              <a:gd name="T81" fmla="*/ 377 h 594"/>
              <a:gd name="T82" fmla="*/ 422 w 745"/>
              <a:gd name="T83" fmla="*/ 373 h 594"/>
              <a:gd name="T84" fmla="*/ 411 w 745"/>
              <a:gd name="T85" fmla="*/ 359 h 594"/>
              <a:gd name="T86" fmla="*/ 395 w 745"/>
              <a:gd name="T87" fmla="*/ 355 h 594"/>
              <a:gd name="T88" fmla="*/ 385 w 745"/>
              <a:gd name="T89" fmla="*/ 342 h 594"/>
              <a:gd name="T90" fmla="*/ 369 w 745"/>
              <a:gd name="T91" fmla="*/ 337 h 594"/>
              <a:gd name="T92" fmla="*/ 359 w 745"/>
              <a:gd name="T93" fmla="*/ 324 h 594"/>
              <a:gd name="T94" fmla="*/ 69 w 745"/>
              <a:gd name="T95" fmla="*/ 239 h 594"/>
              <a:gd name="T96" fmla="*/ 69 w 745"/>
              <a:gd name="T97" fmla="*/ 4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69" name="Freeform 21"/>
          <p:cNvSpPr>
            <a:spLocks noEditPoints="1" noChangeArrowheads="1"/>
          </p:cNvSpPr>
          <p:nvPr/>
        </p:nvSpPr>
        <p:spPr bwMode="auto">
          <a:xfrm>
            <a:off x="4062416" y="1276349"/>
            <a:ext cx="263525" cy="400051"/>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cubicBezTo>
                  <a:pt x="217" y="328"/>
                  <a:pt x="243" y="325"/>
                  <a:pt x="267" y="311"/>
                </a:cubicBezTo>
                <a:cubicBezTo>
                  <a:pt x="291" y="296"/>
                  <a:pt x="305" y="274"/>
                  <a:pt x="299" y="262"/>
                </a:cubicBezTo>
                <a:lnTo>
                  <a:pt x="300" y="261"/>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70" name="Freeform 22"/>
          <p:cNvSpPr>
            <a:spLocks noEditPoints="1" noChangeArrowheads="1"/>
          </p:cNvSpPr>
          <p:nvPr/>
        </p:nvSpPr>
        <p:spPr bwMode="auto">
          <a:xfrm>
            <a:off x="1970088" y="4943481"/>
            <a:ext cx="401637" cy="398463"/>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71" name="Freeform 23"/>
          <p:cNvSpPr>
            <a:spLocks noChangeArrowheads="1"/>
          </p:cNvSpPr>
          <p:nvPr/>
        </p:nvSpPr>
        <p:spPr bwMode="auto">
          <a:xfrm>
            <a:off x="2752725" y="5041900"/>
            <a:ext cx="228600" cy="263525"/>
          </a:xfrm>
          <a:custGeom>
            <a:avLst/>
            <a:gdLst>
              <a:gd name="T0" fmla="*/ 346 w 346"/>
              <a:gd name="T1" fmla="*/ 130 h 401"/>
              <a:gd name="T2" fmla="*/ 346 w 346"/>
              <a:gd name="T3" fmla="*/ 29 h 401"/>
              <a:gd name="T4" fmla="*/ 300 w 346"/>
              <a:gd name="T5" fmla="*/ 29 h 401"/>
              <a:gd name="T6" fmla="*/ 300 w 346"/>
              <a:gd name="T7" fmla="*/ 130 h 401"/>
              <a:gd name="T8" fmla="*/ 176 w 346"/>
              <a:gd name="T9" fmla="*/ 254 h 401"/>
              <a:gd name="T10" fmla="*/ 174 w 346"/>
              <a:gd name="T11" fmla="*/ 254 h 401"/>
              <a:gd name="T12" fmla="*/ 173 w 346"/>
              <a:gd name="T13" fmla="*/ 254 h 401"/>
              <a:gd name="T14" fmla="*/ 173 w 346"/>
              <a:gd name="T15" fmla="*/ 254 h 401"/>
              <a:gd name="T16" fmla="*/ 170 w 346"/>
              <a:gd name="T17" fmla="*/ 254 h 401"/>
              <a:gd name="T18" fmla="*/ 46 w 346"/>
              <a:gd name="T19" fmla="*/ 130 h 401"/>
              <a:gd name="T20" fmla="*/ 46 w 346"/>
              <a:gd name="T21" fmla="*/ 29 h 401"/>
              <a:gd name="T22" fmla="*/ 0 w 346"/>
              <a:gd name="T23" fmla="*/ 29 h 401"/>
              <a:gd name="T24" fmla="*/ 0 w 346"/>
              <a:gd name="T25" fmla="*/ 130 h 401"/>
              <a:gd name="T26" fmla="*/ 146 w 346"/>
              <a:gd name="T27" fmla="*/ 299 h 401"/>
              <a:gd name="T28" fmla="*/ 146 w 346"/>
              <a:gd name="T29" fmla="*/ 372 h 401"/>
              <a:gd name="T30" fmla="*/ 42 w 346"/>
              <a:gd name="T31" fmla="*/ 401 h 401"/>
              <a:gd name="T32" fmla="*/ 304 w 346"/>
              <a:gd name="T33" fmla="*/ 401 h 401"/>
              <a:gd name="T34" fmla="*/ 200 w 346"/>
              <a:gd name="T35" fmla="*/ 371 h 401"/>
              <a:gd name="T36" fmla="*/ 200 w 346"/>
              <a:gd name="T37" fmla="*/ 299 h 401"/>
              <a:gd name="T38" fmla="*/ 346 w 346"/>
              <a:gd name="T39" fmla="*/ 13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72" name="Freeform 24"/>
          <p:cNvSpPr>
            <a:spLocks noChangeArrowheads="1"/>
          </p:cNvSpPr>
          <p:nvPr/>
        </p:nvSpPr>
        <p:spPr bwMode="auto">
          <a:xfrm>
            <a:off x="2811464" y="4940305"/>
            <a:ext cx="111125" cy="239713"/>
          </a:xfrm>
          <a:custGeom>
            <a:avLst/>
            <a:gdLst>
              <a:gd name="T0" fmla="*/ 83 w 168"/>
              <a:gd name="T1" fmla="*/ 365 h 365"/>
              <a:gd name="T2" fmla="*/ 84 w 168"/>
              <a:gd name="T3" fmla="*/ 365 h 365"/>
              <a:gd name="T4" fmla="*/ 86 w 168"/>
              <a:gd name="T5" fmla="*/ 365 h 365"/>
              <a:gd name="T6" fmla="*/ 168 w 168"/>
              <a:gd name="T7" fmla="*/ 282 h 365"/>
              <a:gd name="T8" fmla="*/ 168 w 168"/>
              <a:gd name="T9" fmla="*/ 83 h 365"/>
              <a:gd name="T10" fmla="*/ 86 w 168"/>
              <a:gd name="T11" fmla="*/ 0 h 365"/>
              <a:gd name="T12" fmla="*/ 84 w 168"/>
              <a:gd name="T13" fmla="*/ 0 h 365"/>
              <a:gd name="T14" fmla="*/ 83 w 168"/>
              <a:gd name="T15" fmla="*/ 0 h 365"/>
              <a:gd name="T16" fmla="*/ 0 w 168"/>
              <a:gd name="T17" fmla="*/ 83 h 365"/>
              <a:gd name="T18" fmla="*/ 0 w 168"/>
              <a:gd name="T19" fmla="*/ 282 h 365"/>
              <a:gd name="T20" fmla="*/ 83 w 168"/>
              <a:gd name="T2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73" name="Freeform 25"/>
          <p:cNvSpPr>
            <a:spLocks noEditPoints="1" noChangeArrowheads="1"/>
          </p:cNvSpPr>
          <p:nvPr/>
        </p:nvSpPr>
        <p:spPr bwMode="auto">
          <a:xfrm>
            <a:off x="3363913" y="1279525"/>
            <a:ext cx="290512" cy="396875"/>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74" name="Freeform 26"/>
          <p:cNvSpPr>
            <a:spLocks noEditPoints="1" noChangeArrowheads="1"/>
          </p:cNvSpPr>
          <p:nvPr/>
        </p:nvSpPr>
        <p:spPr bwMode="auto">
          <a:xfrm>
            <a:off x="2644775" y="1271593"/>
            <a:ext cx="444500" cy="412751"/>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75" name="Freeform 27"/>
          <p:cNvSpPr>
            <a:spLocks noEditPoints="1" noChangeArrowheads="1"/>
          </p:cNvSpPr>
          <p:nvPr/>
        </p:nvSpPr>
        <p:spPr bwMode="auto">
          <a:xfrm>
            <a:off x="4673601" y="1281118"/>
            <a:ext cx="447675" cy="395287"/>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76" name="Freeform 28"/>
          <p:cNvSpPr>
            <a:spLocks noEditPoints="1" noChangeArrowheads="1"/>
          </p:cNvSpPr>
          <p:nvPr/>
        </p:nvSpPr>
        <p:spPr bwMode="auto">
          <a:xfrm>
            <a:off x="3306767" y="4314825"/>
            <a:ext cx="387351" cy="388939"/>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77" name="Freeform 29"/>
          <p:cNvSpPr>
            <a:spLocks noChangeArrowheads="1"/>
          </p:cNvSpPr>
          <p:nvPr/>
        </p:nvSpPr>
        <p:spPr bwMode="auto">
          <a:xfrm>
            <a:off x="2178056" y="3092456"/>
            <a:ext cx="188913" cy="188913"/>
          </a:xfrm>
          <a:custGeom>
            <a:avLst/>
            <a:gdLst>
              <a:gd name="T0" fmla="*/ 97 w 290"/>
              <a:gd name="T1" fmla="*/ 287 h 288"/>
              <a:gd name="T2" fmla="*/ 101 w 290"/>
              <a:gd name="T3" fmla="*/ 288 h 288"/>
              <a:gd name="T4" fmla="*/ 104 w 290"/>
              <a:gd name="T5" fmla="*/ 287 h 288"/>
              <a:gd name="T6" fmla="*/ 170 w 290"/>
              <a:gd name="T7" fmla="*/ 221 h 288"/>
              <a:gd name="T8" fmla="*/ 213 w 290"/>
              <a:gd name="T9" fmla="*/ 265 h 288"/>
              <a:gd name="T10" fmla="*/ 217 w 290"/>
              <a:gd name="T11" fmla="*/ 266 h 288"/>
              <a:gd name="T12" fmla="*/ 218 w 290"/>
              <a:gd name="T13" fmla="*/ 266 h 288"/>
              <a:gd name="T14" fmla="*/ 221 w 290"/>
              <a:gd name="T15" fmla="*/ 263 h 288"/>
              <a:gd name="T16" fmla="*/ 290 w 290"/>
              <a:gd name="T17" fmla="*/ 6 h 288"/>
              <a:gd name="T18" fmla="*/ 290 w 290"/>
              <a:gd name="T19" fmla="*/ 4 h 288"/>
              <a:gd name="T20" fmla="*/ 286 w 290"/>
              <a:gd name="T21" fmla="*/ 0 h 288"/>
              <a:gd name="T22" fmla="*/ 285 w 290"/>
              <a:gd name="T23" fmla="*/ 0 h 288"/>
              <a:gd name="T24" fmla="*/ 284 w 290"/>
              <a:gd name="T25" fmla="*/ 0 h 288"/>
              <a:gd name="T26" fmla="*/ 27 w 290"/>
              <a:gd name="T27" fmla="*/ 69 h 288"/>
              <a:gd name="T28" fmla="*/ 23 w 290"/>
              <a:gd name="T29" fmla="*/ 72 h 288"/>
              <a:gd name="T30" fmla="*/ 25 w 290"/>
              <a:gd name="T31" fmla="*/ 77 h 288"/>
              <a:gd name="T32" fmla="*/ 67 w 290"/>
              <a:gd name="T33" fmla="*/ 119 h 288"/>
              <a:gd name="T34" fmla="*/ 2 w 290"/>
              <a:gd name="T35" fmla="*/ 185 h 288"/>
              <a:gd name="T36" fmla="*/ 2 w 290"/>
              <a:gd name="T37" fmla="*/ 191 h 288"/>
              <a:gd name="T38" fmla="*/ 97 w 290"/>
              <a:gd name="T39"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78" name="Freeform 30"/>
          <p:cNvSpPr>
            <a:spLocks noChangeArrowheads="1"/>
          </p:cNvSpPr>
          <p:nvPr/>
        </p:nvSpPr>
        <p:spPr bwMode="auto">
          <a:xfrm>
            <a:off x="1970091" y="3092456"/>
            <a:ext cx="190500" cy="188913"/>
          </a:xfrm>
          <a:custGeom>
            <a:avLst/>
            <a:gdLst>
              <a:gd name="T0" fmla="*/ 69 w 290"/>
              <a:gd name="T1" fmla="*/ 263 h 288"/>
              <a:gd name="T2" fmla="*/ 72 w 290"/>
              <a:gd name="T3" fmla="*/ 266 h 288"/>
              <a:gd name="T4" fmla="*/ 74 w 290"/>
              <a:gd name="T5" fmla="*/ 266 h 288"/>
              <a:gd name="T6" fmla="*/ 77 w 290"/>
              <a:gd name="T7" fmla="*/ 265 h 288"/>
              <a:gd name="T8" fmla="*/ 121 w 290"/>
              <a:gd name="T9" fmla="*/ 221 h 288"/>
              <a:gd name="T10" fmla="*/ 186 w 290"/>
              <a:gd name="T11" fmla="*/ 287 h 288"/>
              <a:gd name="T12" fmla="*/ 189 w 290"/>
              <a:gd name="T13" fmla="*/ 288 h 288"/>
              <a:gd name="T14" fmla="*/ 193 w 290"/>
              <a:gd name="T15" fmla="*/ 287 h 288"/>
              <a:gd name="T16" fmla="*/ 288 w 290"/>
              <a:gd name="T17" fmla="*/ 191 h 288"/>
              <a:gd name="T18" fmla="*/ 288 w 290"/>
              <a:gd name="T19" fmla="*/ 185 h 288"/>
              <a:gd name="T20" fmla="*/ 223 w 290"/>
              <a:gd name="T21" fmla="*/ 119 h 288"/>
              <a:gd name="T22" fmla="*/ 265 w 290"/>
              <a:gd name="T23" fmla="*/ 77 h 288"/>
              <a:gd name="T24" fmla="*/ 267 w 290"/>
              <a:gd name="T25" fmla="*/ 72 h 288"/>
              <a:gd name="T26" fmla="*/ 263 w 290"/>
              <a:gd name="T27" fmla="*/ 69 h 288"/>
              <a:gd name="T28" fmla="*/ 6 w 290"/>
              <a:gd name="T29" fmla="*/ 0 h 288"/>
              <a:gd name="T30" fmla="*/ 4 w 290"/>
              <a:gd name="T31" fmla="*/ 0 h 288"/>
              <a:gd name="T32" fmla="*/ 1 w 290"/>
              <a:gd name="T33" fmla="*/ 1 h 288"/>
              <a:gd name="T34" fmla="*/ 0 w 290"/>
              <a:gd name="T35" fmla="*/ 5 h 288"/>
              <a:gd name="T36" fmla="*/ 69 w 290"/>
              <a:gd name="T37"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79" name="Freeform 31"/>
          <p:cNvSpPr>
            <a:spLocks noChangeArrowheads="1"/>
          </p:cNvSpPr>
          <p:nvPr/>
        </p:nvSpPr>
        <p:spPr bwMode="auto">
          <a:xfrm>
            <a:off x="2178051" y="3298827"/>
            <a:ext cx="190500" cy="190500"/>
          </a:xfrm>
          <a:custGeom>
            <a:avLst/>
            <a:gdLst>
              <a:gd name="T0" fmla="*/ 221 w 291"/>
              <a:gd name="T1" fmla="*/ 25 h 289"/>
              <a:gd name="T2" fmla="*/ 218 w 291"/>
              <a:gd name="T3" fmla="*/ 22 h 289"/>
              <a:gd name="T4" fmla="*/ 217 w 291"/>
              <a:gd name="T5" fmla="*/ 22 h 289"/>
              <a:gd name="T6" fmla="*/ 213 w 291"/>
              <a:gd name="T7" fmla="*/ 23 h 289"/>
              <a:gd name="T8" fmla="*/ 170 w 291"/>
              <a:gd name="T9" fmla="*/ 67 h 289"/>
              <a:gd name="T10" fmla="*/ 104 w 291"/>
              <a:gd name="T11" fmla="*/ 2 h 289"/>
              <a:gd name="T12" fmla="*/ 101 w 291"/>
              <a:gd name="T13" fmla="*/ 0 h 289"/>
              <a:gd name="T14" fmla="*/ 97 w 291"/>
              <a:gd name="T15" fmla="*/ 2 h 289"/>
              <a:gd name="T16" fmla="*/ 2 w 291"/>
              <a:gd name="T17" fmla="*/ 97 h 289"/>
              <a:gd name="T18" fmla="*/ 2 w 291"/>
              <a:gd name="T19" fmla="*/ 104 h 289"/>
              <a:gd name="T20" fmla="*/ 67 w 291"/>
              <a:gd name="T21" fmla="*/ 169 h 289"/>
              <a:gd name="T22" fmla="*/ 25 w 291"/>
              <a:gd name="T23" fmla="*/ 212 h 289"/>
              <a:gd name="T24" fmla="*/ 23 w 291"/>
              <a:gd name="T25" fmla="*/ 216 h 289"/>
              <a:gd name="T26" fmla="*/ 27 w 291"/>
              <a:gd name="T27" fmla="*/ 220 h 289"/>
              <a:gd name="T28" fmla="*/ 284 w 291"/>
              <a:gd name="T29" fmla="*/ 289 h 289"/>
              <a:gd name="T30" fmla="*/ 286 w 291"/>
              <a:gd name="T31" fmla="*/ 289 h 289"/>
              <a:gd name="T32" fmla="*/ 289 w 291"/>
              <a:gd name="T33" fmla="*/ 288 h 289"/>
              <a:gd name="T34" fmla="*/ 290 w 291"/>
              <a:gd name="T35" fmla="*/ 283 h 289"/>
              <a:gd name="T36" fmla="*/ 221 w 291"/>
              <a:gd name="T3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80" name="Freeform 32"/>
          <p:cNvSpPr>
            <a:spLocks noChangeArrowheads="1"/>
          </p:cNvSpPr>
          <p:nvPr/>
        </p:nvSpPr>
        <p:spPr bwMode="auto">
          <a:xfrm>
            <a:off x="1970091" y="3298827"/>
            <a:ext cx="190500" cy="190500"/>
          </a:xfrm>
          <a:custGeom>
            <a:avLst/>
            <a:gdLst>
              <a:gd name="T0" fmla="*/ 193 w 290"/>
              <a:gd name="T1" fmla="*/ 2 h 289"/>
              <a:gd name="T2" fmla="*/ 189 w 290"/>
              <a:gd name="T3" fmla="*/ 0 h 289"/>
              <a:gd name="T4" fmla="*/ 186 w 290"/>
              <a:gd name="T5" fmla="*/ 2 h 289"/>
              <a:gd name="T6" fmla="*/ 121 w 290"/>
              <a:gd name="T7" fmla="*/ 67 h 289"/>
              <a:gd name="T8" fmla="*/ 77 w 290"/>
              <a:gd name="T9" fmla="*/ 23 h 289"/>
              <a:gd name="T10" fmla="*/ 74 w 290"/>
              <a:gd name="T11" fmla="*/ 22 h 289"/>
              <a:gd name="T12" fmla="*/ 72 w 290"/>
              <a:gd name="T13" fmla="*/ 22 h 289"/>
              <a:gd name="T14" fmla="*/ 69 w 290"/>
              <a:gd name="T15" fmla="*/ 25 h 289"/>
              <a:gd name="T16" fmla="*/ 0 w 290"/>
              <a:gd name="T17" fmla="*/ 283 h 289"/>
              <a:gd name="T18" fmla="*/ 1 w 290"/>
              <a:gd name="T19" fmla="*/ 288 h 289"/>
              <a:gd name="T20" fmla="*/ 5 w 290"/>
              <a:gd name="T21" fmla="*/ 289 h 289"/>
              <a:gd name="T22" fmla="*/ 6 w 290"/>
              <a:gd name="T23" fmla="*/ 289 h 289"/>
              <a:gd name="T24" fmla="*/ 263 w 290"/>
              <a:gd name="T25" fmla="*/ 220 h 289"/>
              <a:gd name="T26" fmla="*/ 267 w 290"/>
              <a:gd name="T27" fmla="*/ 216 h 289"/>
              <a:gd name="T28" fmla="*/ 265 w 290"/>
              <a:gd name="T29" fmla="*/ 212 h 289"/>
              <a:gd name="T30" fmla="*/ 223 w 290"/>
              <a:gd name="T31" fmla="*/ 169 h 289"/>
              <a:gd name="T32" fmla="*/ 288 w 290"/>
              <a:gd name="T33" fmla="*/ 104 h 289"/>
              <a:gd name="T34" fmla="*/ 288 w 290"/>
              <a:gd name="T35" fmla="*/ 97 h 289"/>
              <a:gd name="T36" fmla="*/ 193 w 290"/>
              <a:gd name="T37" fmla="*/ 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81" name="Freeform 33"/>
          <p:cNvSpPr>
            <a:spLocks noChangeArrowheads="1"/>
          </p:cNvSpPr>
          <p:nvPr/>
        </p:nvSpPr>
        <p:spPr bwMode="auto">
          <a:xfrm>
            <a:off x="2662243" y="3719513"/>
            <a:ext cx="409575" cy="196851"/>
          </a:xfrm>
          <a:custGeom>
            <a:avLst/>
            <a:gdLst>
              <a:gd name="T0" fmla="*/ 530 w 626"/>
              <a:gd name="T1" fmla="*/ 0 h 300"/>
              <a:gd name="T2" fmla="*/ 97 w 626"/>
              <a:gd name="T3" fmla="*/ 0 h 300"/>
              <a:gd name="T4" fmla="*/ 0 w 626"/>
              <a:gd name="T5" fmla="*/ 73 h 300"/>
              <a:gd name="T6" fmla="*/ 313 w 626"/>
              <a:gd name="T7" fmla="*/ 300 h 300"/>
              <a:gd name="T8" fmla="*/ 626 w 626"/>
              <a:gd name="T9" fmla="*/ 73 h 300"/>
              <a:gd name="T10" fmla="*/ 530 w 626"/>
              <a:gd name="T11" fmla="*/ 0 h 300"/>
            </a:gdLst>
            <a:ahLst/>
            <a:cxnLst>
              <a:cxn ang="0">
                <a:pos x="T0" y="T1"/>
              </a:cxn>
              <a:cxn ang="0">
                <a:pos x="T2" y="T3"/>
              </a:cxn>
              <a:cxn ang="0">
                <a:pos x="T4" y="T5"/>
              </a:cxn>
              <a:cxn ang="0">
                <a:pos x="T6" y="T7"/>
              </a:cxn>
              <a:cxn ang="0">
                <a:pos x="T8" y="T9"/>
              </a:cxn>
              <a:cxn ang="0">
                <a:pos x="T10" y="T11"/>
              </a:cxn>
            </a:cxnLst>
            <a:rect l="0" t="0" r="r" b="b"/>
            <a:pathLst>
              <a:path w="626" h="300">
                <a:moveTo>
                  <a:pt x="530" y="0"/>
                </a:moveTo>
                <a:lnTo>
                  <a:pt x="97" y="0"/>
                </a:lnTo>
                <a:cubicBezTo>
                  <a:pt x="54" y="0"/>
                  <a:pt x="17" y="30"/>
                  <a:pt x="0" y="73"/>
                </a:cubicBezTo>
                <a:lnTo>
                  <a:pt x="313" y="300"/>
                </a:lnTo>
                <a:lnTo>
                  <a:pt x="626" y="73"/>
                </a:lnTo>
                <a:cubicBezTo>
                  <a:pt x="609" y="30"/>
                  <a:pt x="572" y="0"/>
                  <a:pt x="530"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82" name="Freeform 34"/>
          <p:cNvSpPr>
            <a:spLocks noChangeArrowheads="1"/>
          </p:cNvSpPr>
          <p:nvPr/>
        </p:nvSpPr>
        <p:spPr bwMode="auto">
          <a:xfrm>
            <a:off x="2655889" y="3829052"/>
            <a:ext cx="422275" cy="288925"/>
          </a:xfrm>
          <a:custGeom>
            <a:avLst/>
            <a:gdLst>
              <a:gd name="T0" fmla="*/ 322 w 644"/>
              <a:gd name="T1" fmla="*/ 230 h 440"/>
              <a:gd name="T2" fmla="*/ 311 w 644"/>
              <a:gd name="T3" fmla="*/ 226 h 440"/>
              <a:gd name="T4" fmla="*/ 0 w 644"/>
              <a:gd name="T5" fmla="*/ 0 h 440"/>
              <a:gd name="T6" fmla="*/ 0 w 644"/>
              <a:gd name="T7" fmla="*/ 317 h 440"/>
              <a:gd name="T8" fmla="*/ 106 w 644"/>
              <a:gd name="T9" fmla="*/ 440 h 440"/>
              <a:gd name="T10" fmla="*/ 539 w 644"/>
              <a:gd name="T11" fmla="*/ 440 h 440"/>
              <a:gd name="T12" fmla="*/ 644 w 644"/>
              <a:gd name="T13" fmla="*/ 317 h 440"/>
              <a:gd name="T14" fmla="*/ 644 w 644"/>
              <a:gd name="T15" fmla="*/ 0 h 440"/>
              <a:gd name="T16" fmla="*/ 333 w 644"/>
              <a:gd name="T17" fmla="*/ 226 h 440"/>
              <a:gd name="T18" fmla="*/ 322 w 644"/>
              <a:gd name="T19" fmla="*/ 23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440">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83" name="Freeform 35"/>
          <p:cNvSpPr>
            <a:spLocks noEditPoints="1" noChangeArrowheads="1"/>
          </p:cNvSpPr>
          <p:nvPr/>
        </p:nvSpPr>
        <p:spPr bwMode="auto">
          <a:xfrm>
            <a:off x="4037018" y="3722688"/>
            <a:ext cx="319087" cy="392112"/>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84" name="Freeform 36"/>
          <p:cNvSpPr>
            <a:spLocks noEditPoints="1" noChangeArrowheads="1"/>
          </p:cNvSpPr>
          <p:nvPr/>
        </p:nvSpPr>
        <p:spPr bwMode="auto">
          <a:xfrm>
            <a:off x="1905001" y="1223963"/>
            <a:ext cx="527051" cy="444500"/>
          </a:xfrm>
          <a:custGeom>
            <a:avLst/>
            <a:gdLst>
              <a:gd name="T0" fmla="*/ 563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3 w 803"/>
              <a:gd name="T23" fmla="*/ 334 h 678"/>
              <a:gd name="T24" fmla="*/ 563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85" name="Freeform 37"/>
          <p:cNvSpPr>
            <a:spLocks noEditPoints="1" noChangeArrowheads="1"/>
          </p:cNvSpPr>
          <p:nvPr/>
        </p:nvSpPr>
        <p:spPr bwMode="auto">
          <a:xfrm>
            <a:off x="4010025" y="2513018"/>
            <a:ext cx="371475" cy="403225"/>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86" name="Freeform 38"/>
          <p:cNvSpPr>
            <a:spLocks noEditPoints="1" noChangeArrowheads="1"/>
          </p:cNvSpPr>
          <p:nvPr/>
        </p:nvSpPr>
        <p:spPr bwMode="auto">
          <a:xfrm>
            <a:off x="2705106" y="2498725"/>
            <a:ext cx="322263" cy="414339"/>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87" name="Freeform 39"/>
          <p:cNvSpPr>
            <a:spLocks noEditPoints="1" noChangeArrowheads="1"/>
          </p:cNvSpPr>
          <p:nvPr/>
        </p:nvSpPr>
        <p:spPr bwMode="auto">
          <a:xfrm>
            <a:off x="2684464" y="3087691"/>
            <a:ext cx="365125" cy="404812"/>
          </a:xfrm>
          <a:custGeom>
            <a:avLst/>
            <a:gdLst>
              <a:gd name="T0" fmla="*/ 78 w 556"/>
              <a:gd name="T1" fmla="*/ 286 h 614"/>
              <a:gd name="T2" fmla="*/ 94 w 556"/>
              <a:gd name="T3" fmla="*/ 292 h 614"/>
              <a:gd name="T4" fmla="*/ 113 w 556"/>
              <a:gd name="T5" fmla="*/ 299 h 614"/>
              <a:gd name="T6" fmla="*/ 132 w 556"/>
              <a:gd name="T7" fmla="*/ 303 h 614"/>
              <a:gd name="T8" fmla="*/ 158 w 556"/>
              <a:gd name="T9" fmla="*/ 308 h 614"/>
              <a:gd name="T10" fmla="*/ 182 w 556"/>
              <a:gd name="T11" fmla="*/ 311 h 614"/>
              <a:gd name="T12" fmla="*/ 215 w 556"/>
              <a:gd name="T13" fmla="*/ 312 h 614"/>
              <a:gd name="T14" fmla="*/ 248 w 556"/>
              <a:gd name="T15" fmla="*/ 311 h 614"/>
              <a:gd name="T16" fmla="*/ 272 w 556"/>
              <a:gd name="T17" fmla="*/ 308 h 614"/>
              <a:gd name="T18" fmla="*/ 298 w 556"/>
              <a:gd name="T19" fmla="*/ 303 h 614"/>
              <a:gd name="T20" fmla="*/ 317 w 556"/>
              <a:gd name="T21" fmla="*/ 299 h 614"/>
              <a:gd name="T22" fmla="*/ 336 w 556"/>
              <a:gd name="T23" fmla="*/ 292 h 614"/>
              <a:gd name="T24" fmla="*/ 352 w 556"/>
              <a:gd name="T25" fmla="*/ 286 h 614"/>
              <a:gd name="T26" fmla="*/ 389 w 556"/>
              <a:gd name="T27" fmla="*/ 253 h 614"/>
              <a:gd name="T28" fmla="*/ 41 w 556"/>
              <a:gd name="T29" fmla="*/ 253 h 614"/>
              <a:gd name="T30" fmla="*/ 462 w 556"/>
              <a:gd name="T31" fmla="*/ 302 h 614"/>
              <a:gd name="T32" fmla="*/ 430 w 556"/>
              <a:gd name="T33" fmla="*/ 307 h 614"/>
              <a:gd name="T34" fmla="*/ 426 w 556"/>
              <a:gd name="T35" fmla="*/ 272 h 614"/>
              <a:gd name="T36" fmla="*/ 4 w 556"/>
              <a:gd name="T37" fmla="*/ 272 h 614"/>
              <a:gd name="T38" fmla="*/ 0 w 556"/>
              <a:gd name="T39" fmla="*/ 526 h 614"/>
              <a:gd name="T40" fmla="*/ 342 w 556"/>
              <a:gd name="T41" fmla="*/ 614 h 614"/>
              <a:gd name="T42" fmla="*/ 430 w 556"/>
              <a:gd name="T43" fmla="*/ 485 h 614"/>
              <a:gd name="T44" fmla="*/ 556 w 556"/>
              <a:gd name="T45" fmla="*/ 396 h 614"/>
              <a:gd name="T46" fmla="*/ 462 w 556"/>
              <a:gd name="T47" fmla="*/ 448 h 614"/>
              <a:gd name="T48" fmla="*/ 430 w 556"/>
              <a:gd name="T49" fmla="*/ 437 h 614"/>
              <a:gd name="T50" fmla="*/ 462 w 556"/>
              <a:gd name="T51" fmla="*/ 345 h 614"/>
              <a:gd name="T52" fmla="*/ 462 w 556"/>
              <a:gd name="T53" fmla="*/ 448 h 614"/>
              <a:gd name="T54" fmla="*/ 139 w 556"/>
              <a:gd name="T55" fmla="*/ 143 h 614"/>
              <a:gd name="T56" fmla="*/ 162 w 556"/>
              <a:gd name="T57" fmla="*/ 53 h 614"/>
              <a:gd name="T58" fmla="*/ 116 w 556"/>
              <a:gd name="T59" fmla="*/ 53 h 614"/>
              <a:gd name="T60" fmla="*/ 139 w 556"/>
              <a:gd name="T61" fmla="*/ 143 h 614"/>
              <a:gd name="T62" fmla="*/ 211 w 556"/>
              <a:gd name="T63" fmla="*/ 114 h 614"/>
              <a:gd name="T64" fmla="*/ 234 w 556"/>
              <a:gd name="T65" fmla="*/ 23 h 614"/>
              <a:gd name="T66" fmla="*/ 188 w 556"/>
              <a:gd name="T67" fmla="*/ 23 h 614"/>
              <a:gd name="T68" fmla="*/ 211 w 556"/>
              <a:gd name="T69" fmla="*/ 114 h 614"/>
              <a:gd name="T70" fmla="*/ 283 w 556"/>
              <a:gd name="T71" fmla="*/ 172 h 614"/>
              <a:gd name="T72" fmla="*/ 305 w 556"/>
              <a:gd name="T73" fmla="*/ 82 h 614"/>
              <a:gd name="T74" fmla="*/ 260 w 556"/>
              <a:gd name="T75" fmla="*/ 82 h 614"/>
              <a:gd name="T76" fmla="*/ 283 w 556"/>
              <a:gd name="T77" fmla="*/ 17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614">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88" name="Freeform 40"/>
          <p:cNvSpPr>
            <a:spLocks noChangeArrowheads="1"/>
          </p:cNvSpPr>
          <p:nvPr/>
        </p:nvSpPr>
        <p:spPr bwMode="auto">
          <a:xfrm>
            <a:off x="3984630" y="1917700"/>
            <a:ext cx="423863" cy="390525"/>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89" name="Freeform 41"/>
          <p:cNvSpPr>
            <a:spLocks noEditPoints="1" noChangeArrowheads="1"/>
          </p:cNvSpPr>
          <p:nvPr/>
        </p:nvSpPr>
        <p:spPr bwMode="auto">
          <a:xfrm>
            <a:off x="4692653" y="3721100"/>
            <a:ext cx="411163" cy="395288"/>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0290" name="Freeform 42"/>
          <p:cNvSpPr>
            <a:spLocks noEditPoints="1" noChangeArrowheads="1"/>
          </p:cNvSpPr>
          <p:nvPr/>
        </p:nvSpPr>
        <p:spPr bwMode="auto">
          <a:xfrm>
            <a:off x="3314700" y="4930775"/>
            <a:ext cx="390525" cy="382588"/>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grpSp>
        <p:nvGrpSpPr>
          <p:cNvPr id="10291" name="组合 108"/>
          <p:cNvGrpSpPr/>
          <p:nvPr/>
        </p:nvGrpSpPr>
        <p:grpSpPr bwMode="auto">
          <a:xfrm>
            <a:off x="3962401" y="4906963"/>
            <a:ext cx="465139" cy="430212"/>
            <a:chOff x="0" y="0"/>
            <a:chExt cx="465137" cy="430213"/>
          </a:xfrm>
        </p:grpSpPr>
        <p:sp>
          <p:nvSpPr>
            <p:cNvPr id="10292" name="Freeform 43"/>
            <p:cNvSpPr>
              <a:spLocks noEditPoints="1" noChangeArrowheads="1"/>
            </p:cNvSpPr>
            <p:nvPr/>
          </p:nvSpPr>
          <p:spPr bwMode="auto">
            <a:xfrm>
              <a:off x="0" y="173038"/>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10293" name="Freeform 44"/>
            <p:cNvSpPr>
              <a:spLocks noEditPoints="1" noChangeArrowheads="1"/>
            </p:cNvSpPr>
            <p:nvPr/>
          </p:nvSpPr>
          <p:spPr bwMode="auto">
            <a:xfrm>
              <a:off x="84138" y="0"/>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10294" name="Freeform 45"/>
            <p:cNvSpPr>
              <a:spLocks noEditPoints="1" noChangeArrowheads="1"/>
            </p:cNvSpPr>
            <p:nvPr/>
          </p:nvSpPr>
          <p:spPr bwMode="auto">
            <a:xfrm>
              <a:off x="254000" y="131763"/>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grpSp>
      <p:sp>
        <p:nvSpPr>
          <p:cNvPr id="10295" name="Freeform 46"/>
          <p:cNvSpPr>
            <a:spLocks noEditPoints="1" noChangeArrowheads="1"/>
          </p:cNvSpPr>
          <p:nvPr/>
        </p:nvSpPr>
        <p:spPr bwMode="auto">
          <a:xfrm>
            <a:off x="4727577" y="4895851"/>
            <a:ext cx="346075" cy="446088"/>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242"/>
                                        </p:tgtEl>
                                        <p:attrNameLst>
                                          <p:attrName>style.visibility</p:attrName>
                                        </p:attrNameLst>
                                      </p:cBhvr>
                                      <p:to>
                                        <p:strVal val="visible"/>
                                      </p:to>
                                    </p:set>
                                    <p:anim calcmode="lin" valueType="num">
                                      <p:cBhvr>
                                        <p:cTn id="7" dur="400" fill="hold"/>
                                        <p:tgtEl>
                                          <p:spTgt spid="10242"/>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242"/>
                                        </p:tgtEl>
                                        <p:attrNameLst>
                                          <p:attrName>ppt_y</p:attrName>
                                        </p:attrNameLst>
                                      </p:cBhvr>
                                      <p:tavLst>
                                        <p:tav tm="0">
                                          <p:val>
                                            <p:strVal val="#ppt_y"/>
                                          </p:val>
                                        </p:tav>
                                        <p:tav tm="100000">
                                          <p:val>
                                            <p:strVal val="#ppt_y"/>
                                          </p:val>
                                        </p:tav>
                                      </p:tavLst>
                                    </p:anim>
                                    <p:anim calcmode="lin" valueType="num">
                                      <p:cBhvr>
                                        <p:cTn id="9" dur="400" fill="hold"/>
                                        <p:tgtEl>
                                          <p:spTgt spid="10242"/>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2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2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244"/>
                                        </p:tgtEl>
                                        <p:attrNameLst>
                                          <p:attrName>style.visibility</p:attrName>
                                        </p:attrNameLst>
                                      </p:cBhvr>
                                      <p:to>
                                        <p:strVal val="visible"/>
                                      </p:to>
                                    </p:set>
                                    <p:anim calcmode="lin" valueType="num">
                                      <p:cBhvr>
                                        <p:cTn id="15" dur="500" fill="hold"/>
                                        <p:tgtEl>
                                          <p:spTgt spid="10244"/>
                                        </p:tgtEl>
                                        <p:attrNameLst>
                                          <p:attrName>ppt_w</p:attrName>
                                        </p:attrNameLst>
                                      </p:cBhvr>
                                      <p:tavLst>
                                        <p:tav tm="0">
                                          <p:val>
                                            <p:fltVal val="0"/>
                                          </p:val>
                                        </p:tav>
                                        <p:tav tm="100000">
                                          <p:val>
                                            <p:strVal val="#ppt_w"/>
                                          </p:val>
                                        </p:tav>
                                      </p:tavLst>
                                    </p:anim>
                                    <p:anim calcmode="lin" valueType="num">
                                      <p:cBhvr>
                                        <p:cTn id="16" dur="500" fill="hold"/>
                                        <p:tgtEl>
                                          <p:spTgt spid="10244"/>
                                        </p:tgtEl>
                                        <p:attrNameLst>
                                          <p:attrName>ppt_h</p:attrName>
                                        </p:attrNameLst>
                                      </p:cBhvr>
                                      <p:tavLst>
                                        <p:tav tm="0">
                                          <p:val>
                                            <p:fltVal val="0"/>
                                          </p:val>
                                        </p:tav>
                                        <p:tav tm="100000">
                                          <p:val>
                                            <p:strVal val="#ppt_h"/>
                                          </p:val>
                                        </p:tav>
                                      </p:tavLst>
                                    </p:anim>
                                    <p:animEffect transition="in" filter="fade">
                                      <p:cBhvr>
                                        <p:cTn id="17" dur="500"/>
                                        <p:tgtEl>
                                          <p:spTgt spid="1024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0247"/>
                                        </p:tgtEl>
                                        <p:attrNameLst>
                                          <p:attrName>style.visibility</p:attrName>
                                        </p:attrNameLst>
                                      </p:cBhvr>
                                      <p:to>
                                        <p:strVal val="visible"/>
                                      </p:to>
                                    </p:set>
                                    <p:anim calcmode="lin" valueType="num">
                                      <p:cBhvr>
                                        <p:cTn id="20" dur="500" fill="hold"/>
                                        <p:tgtEl>
                                          <p:spTgt spid="10247"/>
                                        </p:tgtEl>
                                        <p:attrNameLst>
                                          <p:attrName>ppt_w</p:attrName>
                                        </p:attrNameLst>
                                      </p:cBhvr>
                                      <p:tavLst>
                                        <p:tav tm="0">
                                          <p:val>
                                            <p:fltVal val="0"/>
                                          </p:val>
                                        </p:tav>
                                        <p:tav tm="100000">
                                          <p:val>
                                            <p:strVal val="#ppt_w"/>
                                          </p:val>
                                        </p:tav>
                                      </p:tavLst>
                                    </p:anim>
                                    <p:anim calcmode="lin" valueType="num">
                                      <p:cBhvr>
                                        <p:cTn id="21" dur="500" fill="hold"/>
                                        <p:tgtEl>
                                          <p:spTgt spid="10247"/>
                                        </p:tgtEl>
                                        <p:attrNameLst>
                                          <p:attrName>ppt_h</p:attrName>
                                        </p:attrNameLst>
                                      </p:cBhvr>
                                      <p:tavLst>
                                        <p:tav tm="0">
                                          <p:val>
                                            <p:fltVal val="0"/>
                                          </p:val>
                                        </p:tav>
                                        <p:tav tm="100000">
                                          <p:val>
                                            <p:strVal val="#ppt_h"/>
                                          </p:val>
                                        </p:tav>
                                      </p:tavLst>
                                    </p:anim>
                                    <p:anim calcmode="lin" valueType="num">
                                      <p:cBhvr>
                                        <p:cTn id="22" dur="500" fill="hold"/>
                                        <p:tgtEl>
                                          <p:spTgt spid="10247"/>
                                        </p:tgtEl>
                                        <p:attrNameLst>
                                          <p:attrName>style.rotation</p:attrName>
                                        </p:attrNameLst>
                                      </p:cBhvr>
                                      <p:tavLst>
                                        <p:tav tm="0">
                                          <p:val>
                                            <p:fltVal val="90"/>
                                          </p:val>
                                        </p:tav>
                                        <p:tav tm="100000">
                                          <p:val>
                                            <p:fltVal val="0"/>
                                          </p:val>
                                        </p:tav>
                                      </p:tavLst>
                                    </p:anim>
                                    <p:animEffect transition="in" filter="fade">
                                      <p:cBhvr>
                                        <p:cTn id="23" dur="500"/>
                                        <p:tgtEl>
                                          <p:spTgt spid="10247"/>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wipe(up)">
                                      <p:cBhvr>
                                        <p:cTn id="27" dur="500"/>
                                        <p:tgtEl>
                                          <p:spTgt spid="1024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0245"/>
                                        </p:tgtEl>
                                        <p:attrNameLst>
                                          <p:attrName>style.visibility</p:attrName>
                                        </p:attrNameLst>
                                      </p:cBhvr>
                                      <p:to>
                                        <p:strVal val="visible"/>
                                      </p:to>
                                    </p:set>
                                    <p:anim calcmode="lin" valueType="num">
                                      <p:cBhvr>
                                        <p:cTn id="31" dur="500" fill="hold"/>
                                        <p:tgtEl>
                                          <p:spTgt spid="10245"/>
                                        </p:tgtEl>
                                        <p:attrNameLst>
                                          <p:attrName>ppt_w</p:attrName>
                                        </p:attrNameLst>
                                      </p:cBhvr>
                                      <p:tavLst>
                                        <p:tav tm="0">
                                          <p:val>
                                            <p:fltVal val="0"/>
                                          </p:val>
                                        </p:tav>
                                        <p:tav tm="100000">
                                          <p:val>
                                            <p:strVal val="#ppt_w"/>
                                          </p:val>
                                        </p:tav>
                                      </p:tavLst>
                                    </p:anim>
                                    <p:anim calcmode="lin" valueType="num">
                                      <p:cBhvr>
                                        <p:cTn id="32" dur="500" fill="hold"/>
                                        <p:tgtEl>
                                          <p:spTgt spid="10245"/>
                                        </p:tgtEl>
                                        <p:attrNameLst>
                                          <p:attrName>ppt_h</p:attrName>
                                        </p:attrNameLst>
                                      </p:cBhvr>
                                      <p:tavLst>
                                        <p:tav tm="0">
                                          <p:val>
                                            <p:fltVal val="0"/>
                                          </p:val>
                                        </p:tav>
                                        <p:tav tm="100000">
                                          <p:val>
                                            <p:strVal val="#ppt_h"/>
                                          </p:val>
                                        </p:tav>
                                      </p:tavLst>
                                    </p:anim>
                                    <p:animEffect transition="in" filter="fade">
                                      <p:cBhvr>
                                        <p:cTn id="33" dur="500"/>
                                        <p:tgtEl>
                                          <p:spTgt spid="10245"/>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0249"/>
                                        </p:tgtEl>
                                        <p:attrNameLst>
                                          <p:attrName>style.visibility</p:attrName>
                                        </p:attrNameLst>
                                      </p:cBhvr>
                                      <p:to>
                                        <p:strVal val="visible"/>
                                      </p:to>
                                    </p:set>
                                    <p:anim calcmode="lin" valueType="num">
                                      <p:cBhvr>
                                        <p:cTn id="36" dur="500" fill="hold"/>
                                        <p:tgtEl>
                                          <p:spTgt spid="10249"/>
                                        </p:tgtEl>
                                        <p:attrNameLst>
                                          <p:attrName>ppt_w</p:attrName>
                                        </p:attrNameLst>
                                      </p:cBhvr>
                                      <p:tavLst>
                                        <p:tav tm="0">
                                          <p:val>
                                            <p:fltVal val="0"/>
                                          </p:val>
                                        </p:tav>
                                        <p:tav tm="100000">
                                          <p:val>
                                            <p:strVal val="#ppt_w"/>
                                          </p:val>
                                        </p:tav>
                                      </p:tavLst>
                                    </p:anim>
                                    <p:anim calcmode="lin" valueType="num">
                                      <p:cBhvr>
                                        <p:cTn id="37" dur="500" fill="hold"/>
                                        <p:tgtEl>
                                          <p:spTgt spid="10249"/>
                                        </p:tgtEl>
                                        <p:attrNameLst>
                                          <p:attrName>ppt_h</p:attrName>
                                        </p:attrNameLst>
                                      </p:cBhvr>
                                      <p:tavLst>
                                        <p:tav tm="0">
                                          <p:val>
                                            <p:fltVal val="0"/>
                                          </p:val>
                                        </p:tav>
                                        <p:tav tm="100000">
                                          <p:val>
                                            <p:strVal val="#ppt_h"/>
                                          </p:val>
                                        </p:tav>
                                      </p:tavLst>
                                    </p:anim>
                                    <p:anim calcmode="lin" valueType="num">
                                      <p:cBhvr>
                                        <p:cTn id="38" dur="500" fill="hold"/>
                                        <p:tgtEl>
                                          <p:spTgt spid="10249"/>
                                        </p:tgtEl>
                                        <p:attrNameLst>
                                          <p:attrName>style.rotation</p:attrName>
                                        </p:attrNameLst>
                                      </p:cBhvr>
                                      <p:tavLst>
                                        <p:tav tm="0">
                                          <p:val>
                                            <p:fltVal val="90"/>
                                          </p:val>
                                        </p:tav>
                                        <p:tav tm="100000">
                                          <p:val>
                                            <p:fltVal val="0"/>
                                          </p:val>
                                        </p:tav>
                                      </p:tavLst>
                                    </p:anim>
                                    <p:animEffect transition="in" filter="fade">
                                      <p:cBhvr>
                                        <p:cTn id="39" dur="500"/>
                                        <p:tgtEl>
                                          <p:spTgt spid="10249"/>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10250"/>
                                        </p:tgtEl>
                                        <p:attrNameLst>
                                          <p:attrName>style.visibility</p:attrName>
                                        </p:attrNameLst>
                                      </p:cBhvr>
                                      <p:to>
                                        <p:strVal val="visible"/>
                                      </p:to>
                                    </p:set>
                                    <p:animEffect transition="in" filter="wipe(up)">
                                      <p:cBhvr>
                                        <p:cTn id="43" dur="500"/>
                                        <p:tgtEl>
                                          <p:spTgt spid="10250"/>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0246"/>
                                        </p:tgtEl>
                                        <p:attrNameLst>
                                          <p:attrName>style.visibility</p:attrName>
                                        </p:attrNameLst>
                                      </p:cBhvr>
                                      <p:to>
                                        <p:strVal val="visible"/>
                                      </p:to>
                                    </p:set>
                                    <p:anim calcmode="lin" valueType="num">
                                      <p:cBhvr>
                                        <p:cTn id="47" dur="500" fill="hold"/>
                                        <p:tgtEl>
                                          <p:spTgt spid="10246"/>
                                        </p:tgtEl>
                                        <p:attrNameLst>
                                          <p:attrName>ppt_w</p:attrName>
                                        </p:attrNameLst>
                                      </p:cBhvr>
                                      <p:tavLst>
                                        <p:tav tm="0">
                                          <p:val>
                                            <p:fltVal val="0"/>
                                          </p:val>
                                        </p:tav>
                                        <p:tav tm="100000">
                                          <p:val>
                                            <p:strVal val="#ppt_w"/>
                                          </p:val>
                                        </p:tav>
                                      </p:tavLst>
                                    </p:anim>
                                    <p:anim calcmode="lin" valueType="num">
                                      <p:cBhvr>
                                        <p:cTn id="48" dur="500" fill="hold"/>
                                        <p:tgtEl>
                                          <p:spTgt spid="10246"/>
                                        </p:tgtEl>
                                        <p:attrNameLst>
                                          <p:attrName>ppt_h</p:attrName>
                                        </p:attrNameLst>
                                      </p:cBhvr>
                                      <p:tavLst>
                                        <p:tav tm="0">
                                          <p:val>
                                            <p:fltVal val="0"/>
                                          </p:val>
                                        </p:tav>
                                        <p:tav tm="100000">
                                          <p:val>
                                            <p:strVal val="#ppt_h"/>
                                          </p:val>
                                        </p:tav>
                                      </p:tavLst>
                                    </p:anim>
                                    <p:animEffect transition="in" filter="fade">
                                      <p:cBhvr>
                                        <p:cTn id="49" dur="500"/>
                                        <p:tgtEl>
                                          <p:spTgt spid="10246"/>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0251"/>
                                        </p:tgtEl>
                                        <p:attrNameLst>
                                          <p:attrName>style.visibility</p:attrName>
                                        </p:attrNameLst>
                                      </p:cBhvr>
                                      <p:to>
                                        <p:strVal val="visible"/>
                                      </p:to>
                                    </p:set>
                                    <p:anim calcmode="lin" valueType="num">
                                      <p:cBhvr>
                                        <p:cTn id="52" dur="500" fill="hold"/>
                                        <p:tgtEl>
                                          <p:spTgt spid="10251"/>
                                        </p:tgtEl>
                                        <p:attrNameLst>
                                          <p:attrName>ppt_w</p:attrName>
                                        </p:attrNameLst>
                                      </p:cBhvr>
                                      <p:tavLst>
                                        <p:tav tm="0">
                                          <p:val>
                                            <p:fltVal val="0"/>
                                          </p:val>
                                        </p:tav>
                                        <p:tav tm="100000">
                                          <p:val>
                                            <p:strVal val="#ppt_w"/>
                                          </p:val>
                                        </p:tav>
                                      </p:tavLst>
                                    </p:anim>
                                    <p:anim calcmode="lin" valueType="num">
                                      <p:cBhvr>
                                        <p:cTn id="53" dur="500" fill="hold"/>
                                        <p:tgtEl>
                                          <p:spTgt spid="10251"/>
                                        </p:tgtEl>
                                        <p:attrNameLst>
                                          <p:attrName>ppt_h</p:attrName>
                                        </p:attrNameLst>
                                      </p:cBhvr>
                                      <p:tavLst>
                                        <p:tav tm="0">
                                          <p:val>
                                            <p:fltVal val="0"/>
                                          </p:val>
                                        </p:tav>
                                        <p:tav tm="100000">
                                          <p:val>
                                            <p:strVal val="#ppt_h"/>
                                          </p:val>
                                        </p:tav>
                                      </p:tavLst>
                                    </p:anim>
                                    <p:anim calcmode="lin" valueType="num">
                                      <p:cBhvr>
                                        <p:cTn id="54" dur="500" fill="hold"/>
                                        <p:tgtEl>
                                          <p:spTgt spid="10251"/>
                                        </p:tgtEl>
                                        <p:attrNameLst>
                                          <p:attrName>style.rotation</p:attrName>
                                        </p:attrNameLst>
                                      </p:cBhvr>
                                      <p:tavLst>
                                        <p:tav tm="0">
                                          <p:val>
                                            <p:fltVal val="90"/>
                                          </p:val>
                                        </p:tav>
                                        <p:tav tm="100000">
                                          <p:val>
                                            <p:fltVal val="0"/>
                                          </p:val>
                                        </p:tav>
                                      </p:tavLst>
                                    </p:anim>
                                    <p:animEffect transition="in" filter="fade">
                                      <p:cBhvr>
                                        <p:cTn id="55" dur="500"/>
                                        <p:tgtEl>
                                          <p:spTgt spid="10251"/>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10252"/>
                                        </p:tgtEl>
                                        <p:attrNameLst>
                                          <p:attrName>style.visibility</p:attrName>
                                        </p:attrNameLst>
                                      </p:cBhvr>
                                      <p:to>
                                        <p:strVal val="visible"/>
                                      </p:to>
                                    </p:set>
                                    <p:animEffect transition="in" filter="wipe(up)">
                                      <p:cBhvr>
                                        <p:cTn id="59" dur="500"/>
                                        <p:tgtEl>
                                          <p:spTgt spid="10252"/>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10253"/>
                                        </p:tgtEl>
                                        <p:attrNameLst>
                                          <p:attrName>style.visibility</p:attrName>
                                        </p:attrNameLst>
                                      </p:cBhvr>
                                      <p:to>
                                        <p:strVal val="visible"/>
                                      </p:to>
                                    </p:set>
                                    <p:animEffect transition="in" filter="fade">
                                      <p:cBhvr>
                                        <p:cTn id="62" dur="1000"/>
                                        <p:tgtEl>
                                          <p:spTgt spid="10253"/>
                                        </p:tgtEl>
                                      </p:cBhvr>
                                    </p:animEffect>
                                    <p:anim calcmode="lin" valueType="num">
                                      <p:cBhvr>
                                        <p:cTn id="63" dur="1000" fill="hold"/>
                                        <p:tgtEl>
                                          <p:spTgt spid="10253"/>
                                        </p:tgtEl>
                                        <p:attrNameLst>
                                          <p:attrName>ppt_x</p:attrName>
                                        </p:attrNameLst>
                                      </p:cBhvr>
                                      <p:tavLst>
                                        <p:tav tm="0">
                                          <p:val>
                                            <p:strVal val="#ppt_x"/>
                                          </p:val>
                                        </p:tav>
                                        <p:tav tm="100000">
                                          <p:val>
                                            <p:strVal val="#ppt_x"/>
                                          </p:val>
                                        </p:tav>
                                      </p:tavLst>
                                    </p:anim>
                                    <p:anim calcmode="lin" valueType="num">
                                      <p:cBhvr>
                                        <p:cTn id="64" dur="1000" fill="hold"/>
                                        <p:tgtEl>
                                          <p:spTgt spid="10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4" grpId="0" bldLvl="0" animBg="1"/>
      <p:bldP spid="10245" grpId="0" bldLvl="0" animBg="1"/>
      <p:bldP spid="10246" grpId="0" bldLvl="0" animBg="1"/>
      <p:bldP spid="10247" grpId="0"/>
      <p:bldP spid="10248" grpId="0"/>
      <p:bldP spid="10249" grpId="0"/>
      <p:bldP spid="10250" grpId="0"/>
      <p:bldP spid="10251" grpId="0"/>
      <p:bldP spid="10252" grpId="0"/>
      <p:bldP spid="1025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1"/>
          <p:cNvSpPr txBox="1">
            <a:spLocks noChangeArrowheads="1"/>
          </p:cNvSpPr>
          <p:nvPr/>
        </p:nvSpPr>
        <p:spPr bwMode="auto">
          <a:xfrm>
            <a:off x="2854325" y="87315"/>
            <a:ext cx="367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1.2 </a:t>
            </a:r>
            <a:r>
              <a:rPr lang="zh-CN" altLang="en-US" sz="2800">
                <a:solidFill>
                  <a:schemeClr val="accent2"/>
                </a:solidFill>
                <a:latin typeface="微软雅黑" panose="020B0503020204020204" pitchFamily="34" charset="-122"/>
                <a:ea typeface="微软雅黑" panose="020B0503020204020204" pitchFamily="34" charset="-122"/>
              </a:rPr>
              <a:t>国外相关研究状况</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1</a:t>
            </a:r>
            <a:endParaRPr lang="zh-CN" altLang="en-US">
              <a:solidFill>
                <a:schemeClr val="accent2"/>
              </a:solidFill>
            </a:endParaRPr>
          </a:p>
        </p:txBody>
      </p:sp>
      <p:sp>
        <p:nvSpPr>
          <p:cNvPr id="11268" name="Line 5"/>
          <p:cNvSpPr>
            <a:spLocks noChangeShapeType="1"/>
          </p:cNvSpPr>
          <p:nvPr/>
        </p:nvSpPr>
        <p:spPr bwMode="auto">
          <a:xfrm>
            <a:off x="3722688" y="1133480"/>
            <a:ext cx="0" cy="5260975"/>
          </a:xfrm>
          <a:prstGeom prst="line">
            <a:avLst/>
          </a:prstGeom>
          <a:noFill/>
          <a:ln w="28575">
            <a:solidFill>
              <a:schemeClr val="accent1"/>
            </a:solidFill>
            <a:round/>
          </a:ln>
          <a:extLst>
            <a:ext uri="{909E8E84-426E-40DD-AFC4-6F175D3DCCD1}">
              <a14:hiddenFill xmlns:a14="http://schemas.microsoft.com/office/drawing/2010/main">
                <a:noFill/>
              </a14:hiddenFill>
            </a:ext>
          </a:extLst>
        </p:spPr>
        <p:txBody>
          <a:bodyPr lIns="91432" tIns="45718" rIns="91432" bIns="45718"/>
          <a:lstStyle/>
          <a:p>
            <a:pPr eaLnBrk="0" hangingPunct="0"/>
            <a:endParaRPr lang="zh-CN" altLang="en-US"/>
          </a:p>
        </p:txBody>
      </p:sp>
      <p:sp>
        <p:nvSpPr>
          <p:cNvPr id="11269" name="Oval 6"/>
          <p:cNvSpPr>
            <a:spLocks noChangeArrowheads="1"/>
          </p:cNvSpPr>
          <p:nvPr/>
        </p:nvSpPr>
        <p:spPr bwMode="auto">
          <a:xfrm>
            <a:off x="3606806" y="1057279"/>
            <a:ext cx="220663" cy="209551"/>
          </a:xfrm>
          <a:prstGeom prst="ellipse">
            <a:avLst/>
          </a:prstGeom>
          <a:solidFill>
            <a:schemeClr val="bg1"/>
          </a:solidFill>
          <a:ln w="7">
            <a:solidFill>
              <a:schemeClr val="accent1"/>
            </a:solidFill>
            <a:round/>
          </a:ln>
        </p:spPr>
        <p:txBody>
          <a:bodyPr lIns="91432" tIns="45718" rIns="91432" bIns="45718"/>
          <a:lstStyle/>
          <a:p>
            <a:endParaRPr lang="zh-CN" altLang="en-US">
              <a:solidFill>
                <a:schemeClr val="accent1"/>
              </a:solidFill>
            </a:endParaRPr>
          </a:p>
        </p:txBody>
      </p:sp>
      <p:sp>
        <p:nvSpPr>
          <p:cNvPr id="11270" name="Oval 7"/>
          <p:cNvSpPr>
            <a:spLocks noChangeArrowheads="1"/>
          </p:cNvSpPr>
          <p:nvPr/>
        </p:nvSpPr>
        <p:spPr bwMode="auto">
          <a:xfrm>
            <a:off x="3606806" y="2039942"/>
            <a:ext cx="220663" cy="209551"/>
          </a:xfrm>
          <a:prstGeom prst="ellipse">
            <a:avLst/>
          </a:prstGeom>
          <a:solidFill>
            <a:schemeClr val="bg1"/>
          </a:solidFill>
          <a:ln w="7">
            <a:solidFill>
              <a:schemeClr val="accent1"/>
            </a:solidFill>
            <a:round/>
          </a:ln>
        </p:spPr>
        <p:txBody>
          <a:bodyPr lIns="91432" tIns="45718" rIns="91432" bIns="45718"/>
          <a:lstStyle/>
          <a:p>
            <a:endParaRPr lang="zh-CN" altLang="en-US">
              <a:solidFill>
                <a:schemeClr val="accent1"/>
              </a:solidFill>
            </a:endParaRPr>
          </a:p>
        </p:txBody>
      </p:sp>
      <p:sp>
        <p:nvSpPr>
          <p:cNvPr id="11271" name="Oval 8"/>
          <p:cNvSpPr>
            <a:spLocks noChangeArrowheads="1"/>
          </p:cNvSpPr>
          <p:nvPr/>
        </p:nvSpPr>
        <p:spPr bwMode="auto">
          <a:xfrm>
            <a:off x="3606806" y="2881318"/>
            <a:ext cx="220663" cy="209551"/>
          </a:xfrm>
          <a:prstGeom prst="ellipse">
            <a:avLst/>
          </a:prstGeom>
          <a:solidFill>
            <a:schemeClr val="bg1"/>
          </a:solidFill>
          <a:ln w="7">
            <a:solidFill>
              <a:schemeClr val="accent1"/>
            </a:solidFill>
            <a:round/>
          </a:ln>
        </p:spPr>
        <p:txBody>
          <a:bodyPr lIns="91432" tIns="45718" rIns="91432" bIns="45718"/>
          <a:lstStyle/>
          <a:p>
            <a:endParaRPr lang="zh-CN" altLang="en-US">
              <a:solidFill>
                <a:schemeClr val="accent1"/>
              </a:solidFill>
            </a:endParaRPr>
          </a:p>
        </p:txBody>
      </p:sp>
      <p:sp>
        <p:nvSpPr>
          <p:cNvPr id="11272" name="Oval 9"/>
          <p:cNvSpPr>
            <a:spLocks noChangeArrowheads="1"/>
          </p:cNvSpPr>
          <p:nvPr/>
        </p:nvSpPr>
        <p:spPr bwMode="auto">
          <a:xfrm>
            <a:off x="3606806" y="3733801"/>
            <a:ext cx="220663" cy="207963"/>
          </a:xfrm>
          <a:prstGeom prst="ellipse">
            <a:avLst/>
          </a:prstGeom>
          <a:solidFill>
            <a:schemeClr val="bg1"/>
          </a:solidFill>
          <a:ln w="7">
            <a:solidFill>
              <a:schemeClr val="accent1"/>
            </a:solidFill>
            <a:round/>
          </a:ln>
        </p:spPr>
        <p:txBody>
          <a:bodyPr lIns="91432" tIns="45718" rIns="91432" bIns="45718"/>
          <a:lstStyle/>
          <a:p>
            <a:endParaRPr lang="zh-CN" altLang="en-US">
              <a:solidFill>
                <a:schemeClr val="accent1"/>
              </a:solidFill>
            </a:endParaRPr>
          </a:p>
        </p:txBody>
      </p:sp>
      <p:sp>
        <p:nvSpPr>
          <p:cNvPr id="11273" name="Oval 10"/>
          <p:cNvSpPr>
            <a:spLocks noChangeArrowheads="1"/>
          </p:cNvSpPr>
          <p:nvPr/>
        </p:nvSpPr>
        <p:spPr bwMode="auto">
          <a:xfrm>
            <a:off x="3606806" y="4665664"/>
            <a:ext cx="220663" cy="207963"/>
          </a:xfrm>
          <a:prstGeom prst="ellipse">
            <a:avLst/>
          </a:prstGeom>
          <a:solidFill>
            <a:schemeClr val="bg1"/>
          </a:solidFill>
          <a:ln w="7">
            <a:solidFill>
              <a:schemeClr val="accent1"/>
            </a:solidFill>
            <a:round/>
          </a:ln>
        </p:spPr>
        <p:txBody>
          <a:bodyPr lIns="91432" tIns="45718" rIns="91432" bIns="45718"/>
          <a:lstStyle/>
          <a:p>
            <a:endParaRPr lang="zh-CN" altLang="en-US">
              <a:solidFill>
                <a:schemeClr val="accent1"/>
              </a:solidFill>
            </a:endParaRPr>
          </a:p>
        </p:txBody>
      </p:sp>
      <p:sp>
        <p:nvSpPr>
          <p:cNvPr id="11274" name="Oval 11"/>
          <p:cNvSpPr>
            <a:spLocks noChangeArrowheads="1"/>
          </p:cNvSpPr>
          <p:nvPr/>
        </p:nvSpPr>
        <p:spPr bwMode="auto">
          <a:xfrm>
            <a:off x="3606806" y="5516567"/>
            <a:ext cx="220663" cy="209551"/>
          </a:xfrm>
          <a:prstGeom prst="ellipse">
            <a:avLst/>
          </a:prstGeom>
          <a:solidFill>
            <a:schemeClr val="bg1"/>
          </a:solidFill>
          <a:ln w="7">
            <a:solidFill>
              <a:schemeClr val="accent1"/>
            </a:solidFill>
            <a:round/>
          </a:ln>
        </p:spPr>
        <p:txBody>
          <a:bodyPr lIns="91432" tIns="45718" rIns="91432" bIns="45718"/>
          <a:lstStyle/>
          <a:p>
            <a:endParaRPr lang="zh-CN" altLang="en-US">
              <a:solidFill>
                <a:schemeClr val="accent1"/>
              </a:solidFill>
            </a:endParaRPr>
          </a:p>
        </p:txBody>
      </p:sp>
      <p:sp>
        <p:nvSpPr>
          <p:cNvPr id="3" name="Oval 12"/>
          <p:cNvSpPr>
            <a:spLocks noChangeArrowheads="1"/>
          </p:cNvSpPr>
          <p:nvPr/>
        </p:nvSpPr>
        <p:spPr bwMode="auto">
          <a:xfrm>
            <a:off x="3684589" y="6383344"/>
            <a:ext cx="77787" cy="73025"/>
          </a:xfrm>
          <a:prstGeom prst="ellipse">
            <a:avLst/>
          </a:prstGeom>
          <a:solidFill>
            <a:srgbClr val="7C6400"/>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11276" name="TextBox 11"/>
          <p:cNvSpPr txBox="1">
            <a:spLocks noChangeArrowheads="1"/>
          </p:cNvSpPr>
          <p:nvPr/>
        </p:nvSpPr>
        <p:spPr bwMode="auto">
          <a:xfrm>
            <a:off x="3970342" y="977902"/>
            <a:ext cx="110797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b="1">
                <a:solidFill>
                  <a:schemeClr val="accent1"/>
                </a:solidFill>
                <a:latin typeface="微软雅黑" panose="020B0503020204020204" pitchFamily="34" charset="-122"/>
                <a:ea typeface="微软雅黑" panose="020B0503020204020204" pitchFamily="34" charset="-122"/>
              </a:rPr>
              <a:t>先发优势</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1277" name="TextBox 12"/>
          <p:cNvSpPr txBox="1">
            <a:spLocks noChangeArrowheads="1"/>
          </p:cNvSpPr>
          <p:nvPr/>
        </p:nvSpPr>
        <p:spPr bwMode="auto">
          <a:xfrm>
            <a:off x="4006855" y="1289051"/>
            <a:ext cx="62658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这里可以输入相关的的文字内容这里可以输入相关的的文字内容这里可以输入相关的的文字内容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1278" name="TextBox 13"/>
          <p:cNvSpPr txBox="1">
            <a:spLocks noChangeArrowheads="1"/>
          </p:cNvSpPr>
          <p:nvPr/>
        </p:nvSpPr>
        <p:spPr bwMode="auto">
          <a:xfrm>
            <a:off x="3990976" y="1960567"/>
            <a:ext cx="1569644"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b="1">
                <a:solidFill>
                  <a:schemeClr val="accent1"/>
                </a:solidFill>
                <a:latin typeface="微软雅黑" panose="020B0503020204020204" pitchFamily="34" charset="-122"/>
                <a:ea typeface="微软雅黑" panose="020B0503020204020204" pitchFamily="34" charset="-122"/>
              </a:rPr>
              <a:t>核心技术优势</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1279" name="TextBox 14"/>
          <p:cNvSpPr txBox="1">
            <a:spLocks noChangeArrowheads="1"/>
          </p:cNvSpPr>
          <p:nvPr/>
        </p:nvSpPr>
        <p:spPr bwMode="auto">
          <a:xfrm>
            <a:off x="3990980" y="2801943"/>
            <a:ext cx="110797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b="1">
                <a:solidFill>
                  <a:schemeClr val="accent1"/>
                </a:solidFill>
                <a:latin typeface="微软雅黑" panose="020B0503020204020204" pitchFamily="34" charset="-122"/>
                <a:ea typeface="微软雅黑" panose="020B0503020204020204" pitchFamily="34" charset="-122"/>
              </a:rPr>
              <a:t>政策优势</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1280" name="TextBox 15"/>
          <p:cNvSpPr txBox="1">
            <a:spLocks noChangeArrowheads="1"/>
          </p:cNvSpPr>
          <p:nvPr/>
        </p:nvSpPr>
        <p:spPr bwMode="auto">
          <a:xfrm>
            <a:off x="3997330" y="3652843"/>
            <a:ext cx="110797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b="1">
                <a:solidFill>
                  <a:schemeClr val="accent1"/>
                </a:solidFill>
                <a:latin typeface="微软雅黑" panose="020B0503020204020204" pitchFamily="34" charset="-122"/>
                <a:ea typeface="微软雅黑" panose="020B0503020204020204" pitchFamily="34" charset="-122"/>
              </a:rPr>
              <a:t>人才优势</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1281" name="TextBox 16"/>
          <p:cNvSpPr txBox="1">
            <a:spLocks noChangeArrowheads="1"/>
          </p:cNvSpPr>
          <p:nvPr/>
        </p:nvSpPr>
        <p:spPr bwMode="auto">
          <a:xfrm>
            <a:off x="3997327" y="4584703"/>
            <a:ext cx="1569644"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b="1">
                <a:solidFill>
                  <a:schemeClr val="accent1"/>
                </a:solidFill>
                <a:latin typeface="微软雅黑" panose="020B0503020204020204" pitchFamily="34" charset="-122"/>
                <a:ea typeface="微软雅黑" panose="020B0503020204020204" pitchFamily="34" charset="-122"/>
              </a:rPr>
              <a:t>产业配套优势</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1282" name="TextBox 17"/>
          <p:cNvSpPr txBox="1">
            <a:spLocks noChangeArrowheads="1"/>
          </p:cNvSpPr>
          <p:nvPr/>
        </p:nvSpPr>
        <p:spPr bwMode="auto">
          <a:xfrm>
            <a:off x="3997330" y="5445127"/>
            <a:ext cx="110797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b="1">
                <a:solidFill>
                  <a:schemeClr val="accent1"/>
                </a:solidFill>
                <a:latin typeface="微软雅黑" panose="020B0503020204020204" pitchFamily="34" charset="-122"/>
                <a:ea typeface="微软雅黑" panose="020B0503020204020204" pitchFamily="34" charset="-122"/>
              </a:rPr>
              <a:t>品牌优势</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1283" name="TextBox 18"/>
          <p:cNvSpPr txBox="1">
            <a:spLocks noChangeArrowheads="1"/>
          </p:cNvSpPr>
          <p:nvPr/>
        </p:nvSpPr>
        <p:spPr bwMode="auto">
          <a:xfrm>
            <a:off x="4006852" y="2298701"/>
            <a:ext cx="686752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1284" name="TextBox 19"/>
          <p:cNvSpPr txBox="1">
            <a:spLocks noChangeArrowheads="1"/>
          </p:cNvSpPr>
          <p:nvPr/>
        </p:nvSpPr>
        <p:spPr bwMode="auto">
          <a:xfrm>
            <a:off x="4006852" y="3176589"/>
            <a:ext cx="686752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1285" name="TextBox 20"/>
          <p:cNvSpPr txBox="1">
            <a:spLocks noChangeArrowheads="1"/>
          </p:cNvSpPr>
          <p:nvPr/>
        </p:nvSpPr>
        <p:spPr bwMode="auto">
          <a:xfrm>
            <a:off x="4006855" y="4022727"/>
            <a:ext cx="62658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这里可以输入相关的的文字内容这里可以输入相关的的文字内容这里可以</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1286" name="TextBox 21"/>
          <p:cNvSpPr txBox="1">
            <a:spLocks noChangeArrowheads="1"/>
          </p:cNvSpPr>
          <p:nvPr/>
        </p:nvSpPr>
        <p:spPr bwMode="auto">
          <a:xfrm>
            <a:off x="4006855" y="4960941"/>
            <a:ext cx="626586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1287" name="TextBox 22"/>
          <p:cNvSpPr txBox="1">
            <a:spLocks noChangeArrowheads="1"/>
          </p:cNvSpPr>
          <p:nvPr/>
        </p:nvSpPr>
        <p:spPr bwMode="auto">
          <a:xfrm>
            <a:off x="4006855" y="5767391"/>
            <a:ext cx="62658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这里可以输入相关的的文字内容这里可以输入相关的的文字内容这里可以这里可以这里可以这里可以</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1288" name="矩形 23"/>
          <p:cNvSpPr>
            <a:spLocks noChangeArrowheads="1"/>
          </p:cNvSpPr>
          <p:nvPr/>
        </p:nvSpPr>
        <p:spPr bwMode="auto">
          <a:xfrm>
            <a:off x="1776413" y="1266830"/>
            <a:ext cx="1728787" cy="1063625"/>
          </a:xfrm>
          <a:prstGeom prst="rect">
            <a:avLst/>
          </a:prstGeom>
          <a:blipFill dpi="0" rotWithShape="1">
            <a:blip r:embed="rId1"/>
            <a:srcRect/>
            <a:stretch>
              <a:fillRect/>
            </a:stretch>
          </a:blipFill>
          <a:ln w="9525">
            <a:solidFill>
              <a:srgbClr val="DADADB"/>
            </a:solidFill>
            <a:bevel/>
          </a:ln>
        </p:spPr>
        <p:txBody>
          <a:bodyPr lIns="91432" tIns="45718" rIns="91432" bIns="45718"/>
          <a:lstStyle/>
          <a:p>
            <a:endParaRPr lang="zh-CN" altLang="en-US">
              <a:solidFill>
                <a:schemeClr val="accent1"/>
              </a:solidFill>
            </a:endParaRPr>
          </a:p>
        </p:txBody>
      </p:sp>
      <p:sp>
        <p:nvSpPr>
          <p:cNvPr id="11289" name="矩形 24"/>
          <p:cNvSpPr>
            <a:spLocks noChangeArrowheads="1"/>
          </p:cNvSpPr>
          <p:nvPr/>
        </p:nvSpPr>
        <p:spPr bwMode="auto">
          <a:xfrm>
            <a:off x="1776413" y="3251205"/>
            <a:ext cx="1728787" cy="1063625"/>
          </a:xfrm>
          <a:prstGeom prst="rect">
            <a:avLst/>
          </a:prstGeom>
          <a:blipFill dpi="0" rotWithShape="1">
            <a:blip r:embed="rId2"/>
            <a:srcRect/>
            <a:stretch>
              <a:fillRect/>
            </a:stretch>
          </a:blipFill>
          <a:ln w="9525">
            <a:solidFill>
              <a:srgbClr val="DADADB"/>
            </a:solidFill>
            <a:bevel/>
          </a:ln>
        </p:spPr>
        <p:txBody>
          <a:bodyPr lIns="91432" tIns="45718" rIns="91432" bIns="45718"/>
          <a:lstStyle/>
          <a:p>
            <a:endParaRPr lang="zh-CN" altLang="en-US">
              <a:solidFill>
                <a:schemeClr val="accent1"/>
              </a:solidFill>
            </a:endParaRPr>
          </a:p>
        </p:txBody>
      </p:sp>
      <p:sp>
        <p:nvSpPr>
          <p:cNvPr id="11290" name="矩形 25"/>
          <p:cNvSpPr>
            <a:spLocks noChangeArrowheads="1"/>
          </p:cNvSpPr>
          <p:nvPr/>
        </p:nvSpPr>
        <p:spPr bwMode="auto">
          <a:xfrm>
            <a:off x="1776413" y="5138740"/>
            <a:ext cx="1728787" cy="1062037"/>
          </a:xfrm>
          <a:prstGeom prst="rect">
            <a:avLst/>
          </a:prstGeom>
          <a:blipFill dpi="0" rotWithShape="1">
            <a:blip r:embed="rId3"/>
            <a:srcRect/>
            <a:stretch>
              <a:fillRect/>
            </a:stretch>
          </a:blipFill>
          <a:ln w="9525">
            <a:solidFill>
              <a:srgbClr val="DADADB"/>
            </a:solidFill>
            <a:bevel/>
          </a:ln>
        </p:spPr>
        <p:txBody>
          <a:bodyPr lIns="91432" tIns="45718" rIns="91432" bIns="45718"/>
          <a:lstStyle/>
          <a:p>
            <a:endParaRPr lang="zh-CN" altLang="en-US">
              <a:solidFill>
                <a:schemeClr val="accent1"/>
              </a:solidFill>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4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1266"/>
                                        </p:tgtEl>
                                        <p:attrNameLst>
                                          <p:attrName>ppt_y</p:attrName>
                                        </p:attrNameLst>
                                      </p:cBhvr>
                                      <p:tavLst>
                                        <p:tav tm="0">
                                          <p:val>
                                            <p:strVal val="#ppt_y"/>
                                          </p:val>
                                        </p:tav>
                                        <p:tav tm="100000">
                                          <p:val>
                                            <p:strVal val="#ppt_y"/>
                                          </p:val>
                                        </p:tav>
                                      </p:tavLst>
                                    </p:anim>
                                    <p:anim calcmode="lin" valueType="num">
                                      <p:cBhvr>
                                        <p:cTn id="9" dur="4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12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1266"/>
                                        </p:tgtEl>
                                      </p:cBhvr>
                                    </p:animEffect>
                                  </p:childTnLst>
                                </p:cTn>
                              </p:par>
                            </p:childTnLst>
                          </p:cTn>
                        </p:par>
                        <p:par>
                          <p:cTn id="12" fill="hold">
                            <p:stCondLst>
                              <p:cond delay="840"/>
                            </p:stCondLst>
                            <p:childTnLst>
                              <p:par>
                                <p:cTn id="13" presetID="22" presetClass="entr" presetSubtype="1" fill="hold"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wipe(up)">
                                      <p:cBhvr>
                                        <p:cTn id="15" dur="500"/>
                                        <p:tgtEl>
                                          <p:spTgt spid="11268"/>
                                        </p:tgtEl>
                                      </p:cBhvr>
                                    </p:animEffect>
                                  </p:childTnLst>
                                </p:cTn>
                              </p:par>
                            </p:childTnLst>
                          </p:cTn>
                        </p:par>
                        <p:par>
                          <p:cTn id="16" fill="hold">
                            <p:stCondLst>
                              <p:cond delay="1340"/>
                            </p:stCondLst>
                            <p:childTnLst>
                              <p:par>
                                <p:cTn id="17" presetID="10" presetClass="entr" presetSubtype="0" fill="hold" grpId="0" nodeType="after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p:cTn id="19" dur="500" fill="hold"/>
                                        <p:tgtEl>
                                          <p:spTgt spid="11269"/>
                                        </p:tgtEl>
                                        <p:attrNameLst>
                                          <p:attrName>ppt_w</p:attrName>
                                        </p:attrNameLst>
                                      </p:cBhvr>
                                      <p:tavLst>
                                        <p:tav tm="0">
                                          <p:val>
                                            <p:fltVal val="0"/>
                                          </p:val>
                                        </p:tav>
                                        <p:tav tm="100000">
                                          <p:val>
                                            <p:strVal val="#ppt_w"/>
                                          </p:val>
                                        </p:tav>
                                      </p:tavLst>
                                    </p:anim>
                                    <p:anim calcmode="lin" valueType="num">
                                      <p:cBhvr>
                                        <p:cTn id="20" dur="500" fill="hold"/>
                                        <p:tgtEl>
                                          <p:spTgt spid="11269"/>
                                        </p:tgtEl>
                                        <p:attrNameLst>
                                          <p:attrName>ppt_h</p:attrName>
                                        </p:attrNameLst>
                                      </p:cBhvr>
                                      <p:tavLst>
                                        <p:tav tm="0">
                                          <p:val>
                                            <p:fltVal val="0"/>
                                          </p:val>
                                        </p:tav>
                                        <p:tav tm="100000">
                                          <p:val>
                                            <p:strVal val="#ppt_h"/>
                                          </p:val>
                                        </p:tav>
                                      </p:tavLst>
                                    </p:anim>
                                    <p:animEffect transition="in" filter="fade">
                                      <p:cBhvr>
                                        <p:cTn id="21" dur="500"/>
                                        <p:tgtEl>
                                          <p:spTgt spid="11269"/>
                                        </p:tgtEl>
                                      </p:cBhvr>
                                    </p:animEffect>
                                  </p:childTnLst>
                                </p:cTn>
                              </p:par>
                            </p:childTnLst>
                          </p:cTn>
                        </p:par>
                        <p:par>
                          <p:cTn id="22" fill="hold">
                            <p:stCondLst>
                              <p:cond delay="1840"/>
                            </p:stCondLst>
                            <p:childTnLst>
                              <p:par>
                                <p:cTn id="23" presetID="31" presetClass="entr" presetSubtype="0" fill="hold" grpId="0" nodeType="afterEffect">
                                  <p:stCondLst>
                                    <p:cond delay="0"/>
                                  </p:stCondLst>
                                  <p:childTnLst>
                                    <p:set>
                                      <p:cBhvr>
                                        <p:cTn id="24" dur="1" fill="hold">
                                          <p:stCondLst>
                                            <p:cond delay="0"/>
                                          </p:stCondLst>
                                        </p:cTn>
                                        <p:tgtEl>
                                          <p:spTgt spid="11276"/>
                                        </p:tgtEl>
                                        <p:attrNameLst>
                                          <p:attrName>style.visibility</p:attrName>
                                        </p:attrNameLst>
                                      </p:cBhvr>
                                      <p:to>
                                        <p:strVal val="visible"/>
                                      </p:to>
                                    </p:set>
                                    <p:anim calcmode="lin" valueType="num">
                                      <p:cBhvr>
                                        <p:cTn id="25" dur="400" fill="hold"/>
                                        <p:tgtEl>
                                          <p:spTgt spid="11276"/>
                                        </p:tgtEl>
                                        <p:attrNameLst>
                                          <p:attrName>ppt_w</p:attrName>
                                        </p:attrNameLst>
                                      </p:cBhvr>
                                      <p:tavLst>
                                        <p:tav tm="0">
                                          <p:val>
                                            <p:fltVal val="0"/>
                                          </p:val>
                                        </p:tav>
                                        <p:tav tm="100000">
                                          <p:val>
                                            <p:strVal val="#ppt_w"/>
                                          </p:val>
                                        </p:tav>
                                      </p:tavLst>
                                    </p:anim>
                                    <p:anim calcmode="lin" valueType="num">
                                      <p:cBhvr>
                                        <p:cTn id="26" dur="400" fill="hold"/>
                                        <p:tgtEl>
                                          <p:spTgt spid="11276"/>
                                        </p:tgtEl>
                                        <p:attrNameLst>
                                          <p:attrName>ppt_h</p:attrName>
                                        </p:attrNameLst>
                                      </p:cBhvr>
                                      <p:tavLst>
                                        <p:tav tm="0">
                                          <p:val>
                                            <p:fltVal val="0"/>
                                          </p:val>
                                        </p:tav>
                                        <p:tav tm="100000">
                                          <p:val>
                                            <p:strVal val="#ppt_h"/>
                                          </p:val>
                                        </p:tav>
                                      </p:tavLst>
                                    </p:anim>
                                    <p:anim calcmode="lin" valueType="num">
                                      <p:cBhvr>
                                        <p:cTn id="27" dur="400" fill="hold"/>
                                        <p:tgtEl>
                                          <p:spTgt spid="11276"/>
                                        </p:tgtEl>
                                        <p:attrNameLst>
                                          <p:attrName>style.rotation</p:attrName>
                                        </p:attrNameLst>
                                      </p:cBhvr>
                                      <p:tavLst>
                                        <p:tav tm="0">
                                          <p:val>
                                            <p:fltVal val="90"/>
                                          </p:val>
                                        </p:tav>
                                        <p:tav tm="100000">
                                          <p:val>
                                            <p:fltVal val="0"/>
                                          </p:val>
                                        </p:tav>
                                      </p:tavLst>
                                    </p:anim>
                                    <p:animEffect transition="in" filter="fade">
                                      <p:cBhvr>
                                        <p:cTn id="28" dur="400"/>
                                        <p:tgtEl>
                                          <p:spTgt spid="11276"/>
                                        </p:tgtEl>
                                      </p:cBhvr>
                                    </p:animEffect>
                                  </p:childTnLst>
                                </p:cTn>
                              </p:par>
                            </p:childTnLst>
                          </p:cTn>
                        </p:par>
                        <p:par>
                          <p:cTn id="29" fill="hold">
                            <p:stCondLst>
                              <p:cond delay="2340"/>
                            </p:stCondLst>
                            <p:childTnLst>
                              <p:par>
                                <p:cTn id="30" presetID="22" presetClass="entr" presetSubtype="8" fill="hold" grpId="0" nodeType="afterEffect">
                                  <p:stCondLst>
                                    <p:cond delay="0"/>
                                  </p:stCondLst>
                                  <p:childTnLst>
                                    <p:set>
                                      <p:cBhvr>
                                        <p:cTn id="31" dur="1" fill="hold">
                                          <p:stCondLst>
                                            <p:cond delay="0"/>
                                          </p:stCondLst>
                                        </p:cTn>
                                        <p:tgtEl>
                                          <p:spTgt spid="11277"/>
                                        </p:tgtEl>
                                        <p:attrNameLst>
                                          <p:attrName>style.visibility</p:attrName>
                                        </p:attrNameLst>
                                      </p:cBhvr>
                                      <p:to>
                                        <p:strVal val="visible"/>
                                      </p:to>
                                    </p:set>
                                    <p:animEffect transition="in" filter="wipe(left)">
                                      <p:cBhvr>
                                        <p:cTn id="32" dur="500"/>
                                        <p:tgtEl>
                                          <p:spTgt spid="11277"/>
                                        </p:tgtEl>
                                      </p:cBhvr>
                                    </p:animEffect>
                                  </p:childTnLst>
                                </p:cTn>
                              </p:par>
                            </p:childTnLst>
                          </p:cTn>
                        </p:par>
                        <p:par>
                          <p:cTn id="33" fill="hold">
                            <p:stCondLst>
                              <p:cond delay="2840"/>
                            </p:stCondLst>
                            <p:childTnLst>
                              <p:par>
                                <p:cTn id="34" presetID="10" presetClass="entr" presetSubtype="0" fill="hold" grpId="0" nodeType="afterEffect">
                                  <p:stCondLst>
                                    <p:cond delay="0"/>
                                  </p:stCondLst>
                                  <p:childTnLst>
                                    <p:set>
                                      <p:cBhvr>
                                        <p:cTn id="35" dur="1" fill="hold">
                                          <p:stCondLst>
                                            <p:cond delay="0"/>
                                          </p:stCondLst>
                                        </p:cTn>
                                        <p:tgtEl>
                                          <p:spTgt spid="11270"/>
                                        </p:tgtEl>
                                        <p:attrNameLst>
                                          <p:attrName>style.visibility</p:attrName>
                                        </p:attrNameLst>
                                      </p:cBhvr>
                                      <p:to>
                                        <p:strVal val="visible"/>
                                      </p:to>
                                    </p:set>
                                    <p:anim calcmode="lin" valueType="num">
                                      <p:cBhvr>
                                        <p:cTn id="36" dur="500" fill="hold"/>
                                        <p:tgtEl>
                                          <p:spTgt spid="11270"/>
                                        </p:tgtEl>
                                        <p:attrNameLst>
                                          <p:attrName>ppt_w</p:attrName>
                                        </p:attrNameLst>
                                      </p:cBhvr>
                                      <p:tavLst>
                                        <p:tav tm="0">
                                          <p:val>
                                            <p:fltVal val="0"/>
                                          </p:val>
                                        </p:tav>
                                        <p:tav tm="100000">
                                          <p:val>
                                            <p:strVal val="#ppt_w"/>
                                          </p:val>
                                        </p:tav>
                                      </p:tavLst>
                                    </p:anim>
                                    <p:anim calcmode="lin" valueType="num">
                                      <p:cBhvr>
                                        <p:cTn id="37" dur="500" fill="hold"/>
                                        <p:tgtEl>
                                          <p:spTgt spid="11270"/>
                                        </p:tgtEl>
                                        <p:attrNameLst>
                                          <p:attrName>ppt_h</p:attrName>
                                        </p:attrNameLst>
                                      </p:cBhvr>
                                      <p:tavLst>
                                        <p:tav tm="0">
                                          <p:val>
                                            <p:fltVal val="0"/>
                                          </p:val>
                                        </p:tav>
                                        <p:tav tm="100000">
                                          <p:val>
                                            <p:strVal val="#ppt_h"/>
                                          </p:val>
                                        </p:tav>
                                      </p:tavLst>
                                    </p:anim>
                                    <p:animEffect transition="in" filter="fade">
                                      <p:cBhvr>
                                        <p:cTn id="38" dur="500"/>
                                        <p:tgtEl>
                                          <p:spTgt spid="11270"/>
                                        </p:tgtEl>
                                      </p:cBhvr>
                                    </p:animEffect>
                                  </p:childTnLst>
                                </p:cTn>
                              </p:par>
                            </p:childTnLst>
                          </p:cTn>
                        </p:par>
                        <p:par>
                          <p:cTn id="39" fill="hold">
                            <p:stCondLst>
                              <p:cond delay="3340"/>
                            </p:stCondLst>
                            <p:childTnLst>
                              <p:par>
                                <p:cTn id="40" presetID="31" presetClass="entr" presetSubtype="0" fill="hold" grpId="0" nodeType="afterEffect">
                                  <p:stCondLst>
                                    <p:cond delay="0"/>
                                  </p:stCondLst>
                                  <p:childTnLst>
                                    <p:set>
                                      <p:cBhvr>
                                        <p:cTn id="41" dur="1" fill="hold">
                                          <p:stCondLst>
                                            <p:cond delay="0"/>
                                          </p:stCondLst>
                                        </p:cTn>
                                        <p:tgtEl>
                                          <p:spTgt spid="11278"/>
                                        </p:tgtEl>
                                        <p:attrNameLst>
                                          <p:attrName>style.visibility</p:attrName>
                                        </p:attrNameLst>
                                      </p:cBhvr>
                                      <p:to>
                                        <p:strVal val="visible"/>
                                      </p:to>
                                    </p:set>
                                    <p:anim calcmode="lin" valueType="num">
                                      <p:cBhvr>
                                        <p:cTn id="42" dur="400" fill="hold"/>
                                        <p:tgtEl>
                                          <p:spTgt spid="11278"/>
                                        </p:tgtEl>
                                        <p:attrNameLst>
                                          <p:attrName>ppt_w</p:attrName>
                                        </p:attrNameLst>
                                      </p:cBhvr>
                                      <p:tavLst>
                                        <p:tav tm="0">
                                          <p:val>
                                            <p:fltVal val="0"/>
                                          </p:val>
                                        </p:tav>
                                        <p:tav tm="100000">
                                          <p:val>
                                            <p:strVal val="#ppt_w"/>
                                          </p:val>
                                        </p:tav>
                                      </p:tavLst>
                                    </p:anim>
                                    <p:anim calcmode="lin" valueType="num">
                                      <p:cBhvr>
                                        <p:cTn id="43" dur="400" fill="hold"/>
                                        <p:tgtEl>
                                          <p:spTgt spid="11278"/>
                                        </p:tgtEl>
                                        <p:attrNameLst>
                                          <p:attrName>ppt_h</p:attrName>
                                        </p:attrNameLst>
                                      </p:cBhvr>
                                      <p:tavLst>
                                        <p:tav tm="0">
                                          <p:val>
                                            <p:fltVal val="0"/>
                                          </p:val>
                                        </p:tav>
                                        <p:tav tm="100000">
                                          <p:val>
                                            <p:strVal val="#ppt_h"/>
                                          </p:val>
                                        </p:tav>
                                      </p:tavLst>
                                    </p:anim>
                                    <p:anim calcmode="lin" valueType="num">
                                      <p:cBhvr>
                                        <p:cTn id="44" dur="400" fill="hold"/>
                                        <p:tgtEl>
                                          <p:spTgt spid="11278"/>
                                        </p:tgtEl>
                                        <p:attrNameLst>
                                          <p:attrName>style.rotation</p:attrName>
                                        </p:attrNameLst>
                                      </p:cBhvr>
                                      <p:tavLst>
                                        <p:tav tm="0">
                                          <p:val>
                                            <p:fltVal val="90"/>
                                          </p:val>
                                        </p:tav>
                                        <p:tav tm="100000">
                                          <p:val>
                                            <p:fltVal val="0"/>
                                          </p:val>
                                        </p:tav>
                                      </p:tavLst>
                                    </p:anim>
                                    <p:animEffect transition="in" filter="fade">
                                      <p:cBhvr>
                                        <p:cTn id="45" dur="400"/>
                                        <p:tgtEl>
                                          <p:spTgt spid="11278"/>
                                        </p:tgtEl>
                                      </p:cBhvr>
                                    </p:animEffect>
                                  </p:childTnLst>
                                </p:cTn>
                              </p:par>
                            </p:childTnLst>
                          </p:cTn>
                        </p:par>
                        <p:par>
                          <p:cTn id="46" fill="hold">
                            <p:stCondLst>
                              <p:cond delay="3840"/>
                            </p:stCondLst>
                            <p:childTnLst>
                              <p:par>
                                <p:cTn id="47" presetID="22" presetClass="entr" presetSubtype="8" fill="hold" grpId="0" nodeType="afterEffect">
                                  <p:stCondLst>
                                    <p:cond delay="0"/>
                                  </p:stCondLst>
                                  <p:childTnLst>
                                    <p:set>
                                      <p:cBhvr>
                                        <p:cTn id="48" dur="1" fill="hold">
                                          <p:stCondLst>
                                            <p:cond delay="0"/>
                                          </p:stCondLst>
                                        </p:cTn>
                                        <p:tgtEl>
                                          <p:spTgt spid="11283"/>
                                        </p:tgtEl>
                                        <p:attrNameLst>
                                          <p:attrName>style.visibility</p:attrName>
                                        </p:attrNameLst>
                                      </p:cBhvr>
                                      <p:to>
                                        <p:strVal val="visible"/>
                                      </p:to>
                                    </p:set>
                                    <p:animEffect transition="in" filter="wipe(left)">
                                      <p:cBhvr>
                                        <p:cTn id="49" dur="500"/>
                                        <p:tgtEl>
                                          <p:spTgt spid="11283"/>
                                        </p:tgtEl>
                                      </p:cBhvr>
                                    </p:animEffect>
                                  </p:childTnLst>
                                </p:cTn>
                              </p:par>
                            </p:childTnLst>
                          </p:cTn>
                        </p:par>
                        <p:par>
                          <p:cTn id="50" fill="hold">
                            <p:stCondLst>
                              <p:cond delay="4340"/>
                            </p:stCondLst>
                            <p:childTnLst>
                              <p:par>
                                <p:cTn id="51" presetID="10" presetClass="entr" presetSubtype="0" fill="hold" grpId="0" nodeType="after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Effect transition="in" filter="fade">
                                      <p:cBhvr>
                                        <p:cTn id="55" dur="500"/>
                                        <p:tgtEl>
                                          <p:spTgt spid="11271"/>
                                        </p:tgtEl>
                                      </p:cBhvr>
                                    </p:animEffect>
                                  </p:childTnLst>
                                </p:cTn>
                              </p:par>
                            </p:childTnLst>
                          </p:cTn>
                        </p:par>
                        <p:par>
                          <p:cTn id="56" fill="hold">
                            <p:stCondLst>
                              <p:cond delay="4840"/>
                            </p:stCondLst>
                            <p:childTnLst>
                              <p:par>
                                <p:cTn id="57" presetID="31" presetClass="entr" presetSubtype="0" fill="hold" grpId="0" nodeType="afterEffect">
                                  <p:stCondLst>
                                    <p:cond delay="0"/>
                                  </p:stCondLst>
                                  <p:childTnLst>
                                    <p:set>
                                      <p:cBhvr>
                                        <p:cTn id="58" dur="1" fill="hold">
                                          <p:stCondLst>
                                            <p:cond delay="0"/>
                                          </p:stCondLst>
                                        </p:cTn>
                                        <p:tgtEl>
                                          <p:spTgt spid="11279"/>
                                        </p:tgtEl>
                                        <p:attrNameLst>
                                          <p:attrName>style.visibility</p:attrName>
                                        </p:attrNameLst>
                                      </p:cBhvr>
                                      <p:to>
                                        <p:strVal val="visible"/>
                                      </p:to>
                                    </p:set>
                                    <p:anim calcmode="lin" valueType="num">
                                      <p:cBhvr>
                                        <p:cTn id="59" dur="400" fill="hold"/>
                                        <p:tgtEl>
                                          <p:spTgt spid="11279"/>
                                        </p:tgtEl>
                                        <p:attrNameLst>
                                          <p:attrName>ppt_w</p:attrName>
                                        </p:attrNameLst>
                                      </p:cBhvr>
                                      <p:tavLst>
                                        <p:tav tm="0">
                                          <p:val>
                                            <p:fltVal val="0"/>
                                          </p:val>
                                        </p:tav>
                                        <p:tav tm="100000">
                                          <p:val>
                                            <p:strVal val="#ppt_w"/>
                                          </p:val>
                                        </p:tav>
                                      </p:tavLst>
                                    </p:anim>
                                    <p:anim calcmode="lin" valueType="num">
                                      <p:cBhvr>
                                        <p:cTn id="60" dur="400" fill="hold"/>
                                        <p:tgtEl>
                                          <p:spTgt spid="11279"/>
                                        </p:tgtEl>
                                        <p:attrNameLst>
                                          <p:attrName>ppt_h</p:attrName>
                                        </p:attrNameLst>
                                      </p:cBhvr>
                                      <p:tavLst>
                                        <p:tav tm="0">
                                          <p:val>
                                            <p:fltVal val="0"/>
                                          </p:val>
                                        </p:tav>
                                        <p:tav tm="100000">
                                          <p:val>
                                            <p:strVal val="#ppt_h"/>
                                          </p:val>
                                        </p:tav>
                                      </p:tavLst>
                                    </p:anim>
                                    <p:anim calcmode="lin" valueType="num">
                                      <p:cBhvr>
                                        <p:cTn id="61" dur="400" fill="hold"/>
                                        <p:tgtEl>
                                          <p:spTgt spid="11279"/>
                                        </p:tgtEl>
                                        <p:attrNameLst>
                                          <p:attrName>style.rotation</p:attrName>
                                        </p:attrNameLst>
                                      </p:cBhvr>
                                      <p:tavLst>
                                        <p:tav tm="0">
                                          <p:val>
                                            <p:fltVal val="90"/>
                                          </p:val>
                                        </p:tav>
                                        <p:tav tm="100000">
                                          <p:val>
                                            <p:fltVal val="0"/>
                                          </p:val>
                                        </p:tav>
                                      </p:tavLst>
                                    </p:anim>
                                    <p:animEffect transition="in" filter="fade">
                                      <p:cBhvr>
                                        <p:cTn id="62" dur="400"/>
                                        <p:tgtEl>
                                          <p:spTgt spid="11279"/>
                                        </p:tgtEl>
                                      </p:cBhvr>
                                    </p:animEffect>
                                  </p:childTnLst>
                                </p:cTn>
                              </p:par>
                            </p:childTnLst>
                          </p:cTn>
                        </p:par>
                        <p:par>
                          <p:cTn id="63" fill="hold">
                            <p:stCondLst>
                              <p:cond delay="5340"/>
                            </p:stCondLst>
                            <p:childTnLst>
                              <p:par>
                                <p:cTn id="64" presetID="22" presetClass="entr" presetSubtype="8" fill="hold" grpId="0" nodeType="afterEffect">
                                  <p:stCondLst>
                                    <p:cond delay="0"/>
                                  </p:stCondLst>
                                  <p:childTnLst>
                                    <p:set>
                                      <p:cBhvr>
                                        <p:cTn id="65" dur="1" fill="hold">
                                          <p:stCondLst>
                                            <p:cond delay="0"/>
                                          </p:stCondLst>
                                        </p:cTn>
                                        <p:tgtEl>
                                          <p:spTgt spid="11284"/>
                                        </p:tgtEl>
                                        <p:attrNameLst>
                                          <p:attrName>style.visibility</p:attrName>
                                        </p:attrNameLst>
                                      </p:cBhvr>
                                      <p:to>
                                        <p:strVal val="visible"/>
                                      </p:to>
                                    </p:set>
                                    <p:animEffect transition="in" filter="wipe(left)">
                                      <p:cBhvr>
                                        <p:cTn id="66" dur="500"/>
                                        <p:tgtEl>
                                          <p:spTgt spid="11284"/>
                                        </p:tgtEl>
                                      </p:cBhvr>
                                    </p:animEffect>
                                  </p:childTnLst>
                                </p:cTn>
                              </p:par>
                            </p:childTnLst>
                          </p:cTn>
                        </p:par>
                        <p:par>
                          <p:cTn id="67" fill="hold">
                            <p:stCondLst>
                              <p:cond delay="5840"/>
                            </p:stCondLst>
                            <p:childTnLst>
                              <p:par>
                                <p:cTn id="68" presetID="10" presetClass="entr" presetSubtype="0" fill="hold" grpId="0" nodeType="afterEffect">
                                  <p:stCondLst>
                                    <p:cond delay="0"/>
                                  </p:stCondLst>
                                  <p:childTnLst>
                                    <p:set>
                                      <p:cBhvr>
                                        <p:cTn id="69" dur="1" fill="hold">
                                          <p:stCondLst>
                                            <p:cond delay="0"/>
                                          </p:stCondLst>
                                        </p:cTn>
                                        <p:tgtEl>
                                          <p:spTgt spid="11272"/>
                                        </p:tgtEl>
                                        <p:attrNameLst>
                                          <p:attrName>style.visibility</p:attrName>
                                        </p:attrNameLst>
                                      </p:cBhvr>
                                      <p:to>
                                        <p:strVal val="visible"/>
                                      </p:to>
                                    </p:set>
                                    <p:anim calcmode="lin" valueType="num">
                                      <p:cBhvr>
                                        <p:cTn id="70" dur="500" fill="hold"/>
                                        <p:tgtEl>
                                          <p:spTgt spid="11272"/>
                                        </p:tgtEl>
                                        <p:attrNameLst>
                                          <p:attrName>ppt_w</p:attrName>
                                        </p:attrNameLst>
                                      </p:cBhvr>
                                      <p:tavLst>
                                        <p:tav tm="0">
                                          <p:val>
                                            <p:fltVal val="0"/>
                                          </p:val>
                                        </p:tav>
                                        <p:tav tm="100000">
                                          <p:val>
                                            <p:strVal val="#ppt_w"/>
                                          </p:val>
                                        </p:tav>
                                      </p:tavLst>
                                    </p:anim>
                                    <p:anim calcmode="lin" valueType="num">
                                      <p:cBhvr>
                                        <p:cTn id="71" dur="500" fill="hold"/>
                                        <p:tgtEl>
                                          <p:spTgt spid="11272"/>
                                        </p:tgtEl>
                                        <p:attrNameLst>
                                          <p:attrName>ppt_h</p:attrName>
                                        </p:attrNameLst>
                                      </p:cBhvr>
                                      <p:tavLst>
                                        <p:tav tm="0">
                                          <p:val>
                                            <p:fltVal val="0"/>
                                          </p:val>
                                        </p:tav>
                                        <p:tav tm="100000">
                                          <p:val>
                                            <p:strVal val="#ppt_h"/>
                                          </p:val>
                                        </p:tav>
                                      </p:tavLst>
                                    </p:anim>
                                    <p:animEffect transition="in" filter="fade">
                                      <p:cBhvr>
                                        <p:cTn id="72" dur="500"/>
                                        <p:tgtEl>
                                          <p:spTgt spid="11272"/>
                                        </p:tgtEl>
                                      </p:cBhvr>
                                    </p:animEffect>
                                  </p:childTnLst>
                                </p:cTn>
                              </p:par>
                            </p:childTnLst>
                          </p:cTn>
                        </p:par>
                        <p:par>
                          <p:cTn id="73" fill="hold">
                            <p:stCondLst>
                              <p:cond delay="6340"/>
                            </p:stCondLst>
                            <p:childTnLst>
                              <p:par>
                                <p:cTn id="74" presetID="31" presetClass="entr" presetSubtype="0" fill="hold" grpId="0" nodeType="afterEffect">
                                  <p:stCondLst>
                                    <p:cond delay="0"/>
                                  </p:stCondLst>
                                  <p:childTnLst>
                                    <p:set>
                                      <p:cBhvr>
                                        <p:cTn id="75" dur="1" fill="hold">
                                          <p:stCondLst>
                                            <p:cond delay="0"/>
                                          </p:stCondLst>
                                        </p:cTn>
                                        <p:tgtEl>
                                          <p:spTgt spid="11280"/>
                                        </p:tgtEl>
                                        <p:attrNameLst>
                                          <p:attrName>style.visibility</p:attrName>
                                        </p:attrNameLst>
                                      </p:cBhvr>
                                      <p:to>
                                        <p:strVal val="visible"/>
                                      </p:to>
                                    </p:set>
                                    <p:anim calcmode="lin" valueType="num">
                                      <p:cBhvr>
                                        <p:cTn id="76" dur="400" fill="hold"/>
                                        <p:tgtEl>
                                          <p:spTgt spid="11280"/>
                                        </p:tgtEl>
                                        <p:attrNameLst>
                                          <p:attrName>ppt_w</p:attrName>
                                        </p:attrNameLst>
                                      </p:cBhvr>
                                      <p:tavLst>
                                        <p:tav tm="0">
                                          <p:val>
                                            <p:fltVal val="0"/>
                                          </p:val>
                                        </p:tav>
                                        <p:tav tm="100000">
                                          <p:val>
                                            <p:strVal val="#ppt_w"/>
                                          </p:val>
                                        </p:tav>
                                      </p:tavLst>
                                    </p:anim>
                                    <p:anim calcmode="lin" valueType="num">
                                      <p:cBhvr>
                                        <p:cTn id="77" dur="400" fill="hold"/>
                                        <p:tgtEl>
                                          <p:spTgt spid="11280"/>
                                        </p:tgtEl>
                                        <p:attrNameLst>
                                          <p:attrName>ppt_h</p:attrName>
                                        </p:attrNameLst>
                                      </p:cBhvr>
                                      <p:tavLst>
                                        <p:tav tm="0">
                                          <p:val>
                                            <p:fltVal val="0"/>
                                          </p:val>
                                        </p:tav>
                                        <p:tav tm="100000">
                                          <p:val>
                                            <p:strVal val="#ppt_h"/>
                                          </p:val>
                                        </p:tav>
                                      </p:tavLst>
                                    </p:anim>
                                    <p:anim calcmode="lin" valueType="num">
                                      <p:cBhvr>
                                        <p:cTn id="78" dur="400" fill="hold"/>
                                        <p:tgtEl>
                                          <p:spTgt spid="11280"/>
                                        </p:tgtEl>
                                        <p:attrNameLst>
                                          <p:attrName>style.rotation</p:attrName>
                                        </p:attrNameLst>
                                      </p:cBhvr>
                                      <p:tavLst>
                                        <p:tav tm="0">
                                          <p:val>
                                            <p:fltVal val="90"/>
                                          </p:val>
                                        </p:tav>
                                        <p:tav tm="100000">
                                          <p:val>
                                            <p:fltVal val="0"/>
                                          </p:val>
                                        </p:tav>
                                      </p:tavLst>
                                    </p:anim>
                                    <p:animEffect transition="in" filter="fade">
                                      <p:cBhvr>
                                        <p:cTn id="79" dur="400"/>
                                        <p:tgtEl>
                                          <p:spTgt spid="11280"/>
                                        </p:tgtEl>
                                      </p:cBhvr>
                                    </p:animEffect>
                                  </p:childTnLst>
                                </p:cTn>
                              </p:par>
                            </p:childTnLst>
                          </p:cTn>
                        </p:par>
                        <p:par>
                          <p:cTn id="80" fill="hold">
                            <p:stCondLst>
                              <p:cond delay="6840"/>
                            </p:stCondLst>
                            <p:childTnLst>
                              <p:par>
                                <p:cTn id="81" presetID="22" presetClass="entr" presetSubtype="8" fill="hold" grpId="0" nodeType="afterEffect">
                                  <p:stCondLst>
                                    <p:cond delay="0"/>
                                  </p:stCondLst>
                                  <p:childTnLst>
                                    <p:set>
                                      <p:cBhvr>
                                        <p:cTn id="82" dur="1" fill="hold">
                                          <p:stCondLst>
                                            <p:cond delay="0"/>
                                          </p:stCondLst>
                                        </p:cTn>
                                        <p:tgtEl>
                                          <p:spTgt spid="11285"/>
                                        </p:tgtEl>
                                        <p:attrNameLst>
                                          <p:attrName>style.visibility</p:attrName>
                                        </p:attrNameLst>
                                      </p:cBhvr>
                                      <p:to>
                                        <p:strVal val="visible"/>
                                      </p:to>
                                    </p:set>
                                    <p:animEffect transition="in" filter="wipe(left)">
                                      <p:cBhvr>
                                        <p:cTn id="83" dur="500"/>
                                        <p:tgtEl>
                                          <p:spTgt spid="11285"/>
                                        </p:tgtEl>
                                      </p:cBhvr>
                                    </p:animEffect>
                                  </p:childTnLst>
                                </p:cTn>
                              </p:par>
                            </p:childTnLst>
                          </p:cTn>
                        </p:par>
                        <p:par>
                          <p:cTn id="84" fill="hold">
                            <p:stCondLst>
                              <p:cond delay="7340"/>
                            </p:stCondLst>
                            <p:childTnLst>
                              <p:par>
                                <p:cTn id="85" presetID="10" presetClass="entr" presetSubtype="0" fill="hold" grpId="0" nodeType="afterEffect">
                                  <p:stCondLst>
                                    <p:cond delay="0"/>
                                  </p:stCondLst>
                                  <p:childTnLst>
                                    <p:set>
                                      <p:cBhvr>
                                        <p:cTn id="86" dur="1" fill="hold">
                                          <p:stCondLst>
                                            <p:cond delay="0"/>
                                          </p:stCondLst>
                                        </p:cTn>
                                        <p:tgtEl>
                                          <p:spTgt spid="11273"/>
                                        </p:tgtEl>
                                        <p:attrNameLst>
                                          <p:attrName>style.visibility</p:attrName>
                                        </p:attrNameLst>
                                      </p:cBhvr>
                                      <p:to>
                                        <p:strVal val="visible"/>
                                      </p:to>
                                    </p:set>
                                    <p:anim calcmode="lin" valueType="num">
                                      <p:cBhvr>
                                        <p:cTn id="87" dur="500" fill="hold"/>
                                        <p:tgtEl>
                                          <p:spTgt spid="11273"/>
                                        </p:tgtEl>
                                        <p:attrNameLst>
                                          <p:attrName>ppt_w</p:attrName>
                                        </p:attrNameLst>
                                      </p:cBhvr>
                                      <p:tavLst>
                                        <p:tav tm="0">
                                          <p:val>
                                            <p:fltVal val="0"/>
                                          </p:val>
                                        </p:tav>
                                        <p:tav tm="100000">
                                          <p:val>
                                            <p:strVal val="#ppt_w"/>
                                          </p:val>
                                        </p:tav>
                                      </p:tavLst>
                                    </p:anim>
                                    <p:anim calcmode="lin" valueType="num">
                                      <p:cBhvr>
                                        <p:cTn id="88" dur="500" fill="hold"/>
                                        <p:tgtEl>
                                          <p:spTgt spid="11273"/>
                                        </p:tgtEl>
                                        <p:attrNameLst>
                                          <p:attrName>ppt_h</p:attrName>
                                        </p:attrNameLst>
                                      </p:cBhvr>
                                      <p:tavLst>
                                        <p:tav tm="0">
                                          <p:val>
                                            <p:fltVal val="0"/>
                                          </p:val>
                                        </p:tav>
                                        <p:tav tm="100000">
                                          <p:val>
                                            <p:strVal val="#ppt_h"/>
                                          </p:val>
                                        </p:tav>
                                      </p:tavLst>
                                    </p:anim>
                                    <p:animEffect transition="in" filter="fade">
                                      <p:cBhvr>
                                        <p:cTn id="89" dur="500"/>
                                        <p:tgtEl>
                                          <p:spTgt spid="11273"/>
                                        </p:tgtEl>
                                      </p:cBhvr>
                                    </p:animEffect>
                                  </p:childTnLst>
                                </p:cTn>
                              </p:par>
                            </p:childTnLst>
                          </p:cTn>
                        </p:par>
                        <p:par>
                          <p:cTn id="90" fill="hold">
                            <p:stCondLst>
                              <p:cond delay="7840"/>
                            </p:stCondLst>
                            <p:childTnLst>
                              <p:par>
                                <p:cTn id="91" presetID="31" presetClass="entr" presetSubtype="0" fill="hold" grpId="0" nodeType="afterEffect">
                                  <p:stCondLst>
                                    <p:cond delay="0"/>
                                  </p:stCondLst>
                                  <p:childTnLst>
                                    <p:set>
                                      <p:cBhvr>
                                        <p:cTn id="92" dur="1" fill="hold">
                                          <p:stCondLst>
                                            <p:cond delay="0"/>
                                          </p:stCondLst>
                                        </p:cTn>
                                        <p:tgtEl>
                                          <p:spTgt spid="11281"/>
                                        </p:tgtEl>
                                        <p:attrNameLst>
                                          <p:attrName>style.visibility</p:attrName>
                                        </p:attrNameLst>
                                      </p:cBhvr>
                                      <p:to>
                                        <p:strVal val="visible"/>
                                      </p:to>
                                    </p:set>
                                    <p:anim calcmode="lin" valueType="num">
                                      <p:cBhvr>
                                        <p:cTn id="93" dur="400" fill="hold"/>
                                        <p:tgtEl>
                                          <p:spTgt spid="11281"/>
                                        </p:tgtEl>
                                        <p:attrNameLst>
                                          <p:attrName>ppt_w</p:attrName>
                                        </p:attrNameLst>
                                      </p:cBhvr>
                                      <p:tavLst>
                                        <p:tav tm="0">
                                          <p:val>
                                            <p:fltVal val="0"/>
                                          </p:val>
                                        </p:tav>
                                        <p:tav tm="100000">
                                          <p:val>
                                            <p:strVal val="#ppt_w"/>
                                          </p:val>
                                        </p:tav>
                                      </p:tavLst>
                                    </p:anim>
                                    <p:anim calcmode="lin" valueType="num">
                                      <p:cBhvr>
                                        <p:cTn id="94" dur="400" fill="hold"/>
                                        <p:tgtEl>
                                          <p:spTgt spid="11281"/>
                                        </p:tgtEl>
                                        <p:attrNameLst>
                                          <p:attrName>ppt_h</p:attrName>
                                        </p:attrNameLst>
                                      </p:cBhvr>
                                      <p:tavLst>
                                        <p:tav tm="0">
                                          <p:val>
                                            <p:fltVal val="0"/>
                                          </p:val>
                                        </p:tav>
                                        <p:tav tm="100000">
                                          <p:val>
                                            <p:strVal val="#ppt_h"/>
                                          </p:val>
                                        </p:tav>
                                      </p:tavLst>
                                    </p:anim>
                                    <p:anim calcmode="lin" valueType="num">
                                      <p:cBhvr>
                                        <p:cTn id="95" dur="400" fill="hold"/>
                                        <p:tgtEl>
                                          <p:spTgt spid="11281"/>
                                        </p:tgtEl>
                                        <p:attrNameLst>
                                          <p:attrName>style.rotation</p:attrName>
                                        </p:attrNameLst>
                                      </p:cBhvr>
                                      <p:tavLst>
                                        <p:tav tm="0">
                                          <p:val>
                                            <p:fltVal val="90"/>
                                          </p:val>
                                        </p:tav>
                                        <p:tav tm="100000">
                                          <p:val>
                                            <p:fltVal val="0"/>
                                          </p:val>
                                        </p:tav>
                                      </p:tavLst>
                                    </p:anim>
                                    <p:animEffect transition="in" filter="fade">
                                      <p:cBhvr>
                                        <p:cTn id="96" dur="400"/>
                                        <p:tgtEl>
                                          <p:spTgt spid="11281"/>
                                        </p:tgtEl>
                                      </p:cBhvr>
                                    </p:animEffect>
                                  </p:childTnLst>
                                </p:cTn>
                              </p:par>
                            </p:childTnLst>
                          </p:cTn>
                        </p:par>
                        <p:par>
                          <p:cTn id="97" fill="hold">
                            <p:stCondLst>
                              <p:cond delay="8340"/>
                            </p:stCondLst>
                            <p:childTnLst>
                              <p:par>
                                <p:cTn id="98" presetID="22" presetClass="entr" presetSubtype="8" fill="hold" grpId="0" nodeType="afterEffect">
                                  <p:stCondLst>
                                    <p:cond delay="0"/>
                                  </p:stCondLst>
                                  <p:childTnLst>
                                    <p:set>
                                      <p:cBhvr>
                                        <p:cTn id="99" dur="1" fill="hold">
                                          <p:stCondLst>
                                            <p:cond delay="0"/>
                                          </p:stCondLst>
                                        </p:cTn>
                                        <p:tgtEl>
                                          <p:spTgt spid="11286"/>
                                        </p:tgtEl>
                                        <p:attrNameLst>
                                          <p:attrName>style.visibility</p:attrName>
                                        </p:attrNameLst>
                                      </p:cBhvr>
                                      <p:to>
                                        <p:strVal val="visible"/>
                                      </p:to>
                                    </p:set>
                                    <p:animEffect transition="in" filter="wipe(left)">
                                      <p:cBhvr>
                                        <p:cTn id="100" dur="500"/>
                                        <p:tgtEl>
                                          <p:spTgt spid="11286"/>
                                        </p:tgtEl>
                                      </p:cBhvr>
                                    </p:animEffect>
                                  </p:childTnLst>
                                </p:cTn>
                              </p:par>
                            </p:childTnLst>
                          </p:cTn>
                        </p:par>
                        <p:par>
                          <p:cTn id="101" fill="hold">
                            <p:stCondLst>
                              <p:cond delay="8840"/>
                            </p:stCondLst>
                            <p:childTnLst>
                              <p:par>
                                <p:cTn id="102" presetID="10" presetClass="entr" presetSubtype="0" fill="hold" grpId="0" nodeType="afterEffect">
                                  <p:stCondLst>
                                    <p:cond delay="0"/>
                                  </p:stCondLst>
                                  <p:childTnLst>
                                    <p:set>
                                      <p:cBhvr>
                                        <p:cTn id="103" dur="1" fill="hold">
                                          <p:stCondLst>
                                            <p:cond delay="0"/>
                                          </p:stCondLst>
                                        </p:cTn>
                                        <p:tgtEl>
                                          <p:spTgt spid="11274"/>
                                        </p:tgtEl>
                                        <p:attrNameLst>
                                          <p:attrName>style.visibility</p:attrName>
                                        </p:attrNameLst>
                                      </p:cBhvr>
                                      <p:to>
                                        <p:strVal val="visible"/>
                                      </p:to>
                                    </p:set>
                                    <p:anim calcmode="lin" valueType="num">
                                      <p:cBhvr>
                                        <p:cTn id="104" dur="500" fill="hold"/>
                                        <p:tgtEl>
                                          <p:spTgt spid="11274"/>
                                        </p:tgtEl>
                                        <p:attrNameLst>
                                          <p:attrName>ppt_w</p:attrName>
                                        </p:attrNameLst>
                                      </p:cBhvr>
                                      <p:tavLst>
                                        <p:tav tm="0">
                                          <p:val>
                                            <p:fltVal val="0"/>
                                          </p:val>
                                        </p:tav>
                                        <p:tav tm="100000">
                                          <p:val>
                                            <p:strVal val="#ppt_w"/>
                                          </p:val>
                                        </p:tav>
                                      </p:tavLst>
                                    </p:anim>
                                    <p:anim calcmode="lin" valueType="num">
                                      <p:cBhvr>
                                        <p:cTn id="105" dur="500" fill="hold"/>
                                        <p:tgtEl>
                                          <p:spTgt spid="11274"/>
                                        </p:tgtEl>
                                        <p:attrNameLst>
                                          <p:attrName>ppt_h</p:attrName>
                                        </p:attrNameLst>
                                      </p:cBhvr>
                                      <p:tavLst>
                                        <p:tav tm="0">
                                          <p:val>
                                            <p:fltVal val="0"/>
                                          </p:val>
                                        </p:tav>
                                        <p:tav tm="100000">
                                          <p:val>
                                            <p:strVal val="#ppt_h"/>
                                          </p:val>
                                        </p:tav>
                                      </p:tavLst>
                                    </p:anim>
                                    <p:animEffect transition="in" filter="fade">
                                      <p:cBhvr>
                                        <p:cTn id="106" dur="500"/>
                                        <p:tgtEl>
                                          <p:spTgt spid="11274"/>
                                        </p:tgtEl>
                                      </p:cBhvr>
                                    </p:animEffect>
                                  </p:childTnLst>
                                </p:cTn>
                              </p:par>
                            </p:childTnLst>
                          </p:cTn>
                        </p:par>
                        <p:par>
                          <p:cTn id="107" fill="hold">
                            <p:stCondLst>
                              <p:cond delay="9340"/>
                            </p:stCondLst>
                            <p:childTnLst>
                              <p:par>
                                <p:cTn id="108" presetID="31" presetClass="entr" presetSubtype="0" fill="hold" grpId="0" nodeType="afterEffect">
                                  <p:stCondLst>
                                    <p:cond delay="0"/>
                                  </p:stCondLst>
                                  <p:childTnLst>
                                    <p:set>
                                      <p:cBhvr>
                                        <p:cTn id="109" dur="1" fill="hold">
                                          <p:stCondLst>
                                            <p:cond delay="0"/>
                                          </p:stCondLst>
                                        </p:cTn>
                                        <p:tgtEl>
                                          <p:spTgt spid="11282"/>
                                        </p:tgtEl>
                                        <p:attrNameLst>
                                          <p:attrName>style.visibility</p:attrName>
                                        </p:attrNameLst>
                                      </p:cBhvr>
                                      <p:to>
                                        <p:strVal val="visible"/>
                                      </p:to>
                                    </p:set>
                                    <p:anim calcmode="lin" valueType="num">
                                      <p:cBhvr>
                                        <p:cTn id="110" dur="400" fill="hold"/>
                                        <p:tgtEl>
                                          <p:spTgt spid="11282"/>
                                        </p:tgtEl>
                                        <p:attrNameLst>
                                          <p:attrName>ppt_w</p:attrName>
                                        </p:attrNameLst>
                                      </p:cBhvr>
                                      <p:tavLst>
                                        <p:tav tm="0">
                                          <p:val>
                                            <p:fltVal val="0"/>
                                          </p:val>
                                        </p:tav>
                                        <p:tav tm="100000">
                                          <p:val>
                                            <p:strVal val="#ppt_w"/>
                                          </p:val>
                                        </p:tav>
                                      </p:tavLst>
                                    </p:anim>
                                    <p:anim calcmode="lin" valueType="num">
                                      <p:cBhvr>
                                        <p:cTn id="111" dur="400" fill="hold"/>
                                        <p:tgtEl>
                                          <p:spTgt spid="11282"/>
                                        </p:tgtEl>
                                        <p:attrNameLst>
                                          <p:attrName>ppt_h</p:attrName>
                                        </p:attrNameLst>
                                      </p:cBhvr>
                                      <p:tavLst>
                                        <p:tav tm="0">
                                          <p:val>
                                            <p:fltVal val="0"/>
                                          </p:val>
                                        </p:tav>
                                        <p:tav tm="100000">
                                          <p:val>
                                            <p:strVal val="#ppt_h"/>
                                          </p:val>
                                        </p:tav>
                                      </p:tavLst>
                                    </p:anim>
                                    <p:anim calcmode="lin" valueType="num">
                                      <p:cBhvr>
                                        <p:cTn id="112" dur="400" fill="hold"/>
                                        <p:tgtEl>
                                          <p:spTgt spid="11282"/>
                                        </p:tgtEl>
                                        <p:attrNameLst>
                                          <p:attrName>style.rotation</p:attrName>
                                        </p:attrNameLst>
                                      </p:cBhvr>
                                      <p:tavLst>
                                        <p:tav tm="0">
                                          <p:val>
                                            <p:fltVal val="90"/>
                                          </p:val>
                                        </p:tav>
                                        <p:tav tm="100000">
                                          <p:val>
                                            <p:fltVal val="0"/>
                                          </p:val>
                                        </p:tav>
                                      </p:tavLst>
                                    </p:anim>
                                    <p:animEffect transition="in" filter="fade">
                                      <p:cBhvr>
                                        <p:cTn id="113" dur="400"/>
                                        <p:tgtEl>
                                          <p:spTgt spid="11282"/>
                                        </p:tgtEl>
                                      </p:cBhvr>
                                    </p:animEffect>
                                  </p:childTnLst>
                                </p:cTn>
                              </p:par>
                            </p:childTnLst>
                          </p:cTn>
                        </p:par>
                        <p:par>
                          <p:cTn id="114" fill="hold">
                            <p:stCondLst>
                              <p:cond delay="9840"/>
                            </p:stCondLst>
                            <p:childTnLst>
                              <p:par>
                                <p:cTn id="115" presetID="22" presetClass="entr" presetSubtype="8" fill="hold" grpId="0" nodeType="afterEffect">
                                  <p:stCondLst>
                                    <p:cond delay="0"/>
                                  </p:stCondLst>
                                  <p:childTnLst>
                                    <p:set>
                                      <p:cBhvr>
                                        <p:cTn id="116" dur="1" fill="hold">
                                          <p:stCondLst>
                                            <p:cond delay="0"/>
                                          </p:stCondLst>
                                        </p:cTn>
                                        <p:tgtEl>
                                          <p:spTgt spid="11287"/>
                                        </p:tgtEl>
                                        <p:attrNameLst>
                                          <p:attrName>style.visibility</p:attrName>
                                        </p:attrNameLst>
                                      </p:cBhvr>
                                      <p:to>
                                        <p:strVal val="visible"/>
                                      </p:to>
                                    </p:set>
                                    <p:animEffect transition="in" filter="wipe(left)">
                                      <p:cBhvr>
                                        <p:cTn id="117" dur="500"/>
                                        <p:tgtEl>
                                          <p:spTgt spid="11287"/>
                                        </p:tgtEl>
                                      </p:cBhvr>
                                    </p:animEffect>
                                  </p:childTnLst>
                                </p:cTn>
                              </p:par>
                            </p:childTnLst>
                          </p:cTn>
                        </p:par>
                        <p:par>
                          <p:cTn id="118" fill="hold">
                            <p:stCondLst>
                              <p:cond delay="10340"/>
                            </p:stCondLst>
                            <p:childTnLst>
                              <p:par>
                                <p:cTn id="119" presetID="2" presetClass="entr" presetSubtype="12" fill="hold" grpId="0" nodeType="afterEffect">
                                  <p:stCondLst>
                                    <p:cond delay="0"/>
                                  </p:stCondLst>
                                  <p:childTnLst>
                                    <p:set>
                                      <p:cBhvr>
                                        <p:cTn id="120" dur="1" fill="hold">
                                          <p:stCondLst>
                                            <p:cond delay="0"/>
                                          </p:stCondLst>
                                        </p:cTn>
                                        <p:tgtEl>
                                          <p:spTgt spid="11288"/>
                                        </p:tgtEl>
                                        <p:attrNameLst>
                                          <p:attrName>style.visibility</p:attrName>
                                        </p:attrNameLst>
                                      </p:cBhvr>
                                      <p:to>
                                        <p:strVal val="visible"/>
                                      </p:to>
                                    </p:set>
                                    <p:anim calcmode="lin" valueType="num">
                                      <p:cBhvr additive="base">
                                        <p:cTn id="121" dur="500" fill="hold"/>
                                        <p:tgtEl>
                                          <p:spTgt spid="11288"/>
                                        </p:tgtEl>
                                        <p:attrNameLst>
                                          <p:attrName>ppt_x</p:attrName>
                                        </p:attrNameLst>
                                      </p:cBhvr>
                                      <p:tavLst>
                                        <p:tav tm="0">
                                          <p:val>
                                            <p:strVal val="0-#ppt_w/2"/>
                                          </p:val>
                                        </p:tav>
                                        <p:tav tm="100000">
                                          <p:val>
                                            <p:strVal val="#ppt_x"/>
                                          </p:val>
                                        </p:tav>
                                      </p:tavLst>
                                    </p:anim>
                                    <p:anim calcmode="lin" valueType="num">
                                      <p:cBhvr additive="base">
                                        <p:cTn id="122" dur="500" fill="hold"/>
                                        <p:tgtEl>
                                          <p:spTgt spid="11288"/>
                                        </p:tgtEl>
                                        <p:attrNameLst>
                                          <p:attrName>ppt_y</p:attrName>
                                        </p:attrNameLst>
                                      </p:cBhvr>
                                      <p:tavLst>
                                        <p:tav tm="0">
                                          <p:val>
                                            <p:strVal val="1+#ppt_h/2"/>
                                          </p:val>
                                        </p:tav>
                                        <p:tav tm="100000">
                                          <p:val>
                                            <p:strVal val="#ppt_y"/>
                                          </p:val>
                                        </p:tav>
                                      </p:tavLst>
                                    </p:anim>
                                  </p:childTnLst>
                                </p:cTn>
                              </p:par>
                              <p:par>
                                <p:cTn id="123" presetID="2" presetClass="entr" presetSubtype="12" fill="hold" grpId="0" nodeType="withEffect">
                                  <p:stCondLst>
                                    <p:cond delay="200"/>
                                  </p:stCondLst>
                                  <p:childTnLst>
                                    <p:set>
                                      <p:cBhvr>
                                        <p:cTn id="124" dur="1" fill="hold">
                                          <p:stCondLst>
                                            <p:cond delay="0"/>
                                          </p:stCondLst>
                                        </p:cTn>
                                        <p:tgtEl>
                                          <p:spTgt spid="11289"/>
                                        </p:tgtEl>
                                        <p:attrNameLst>
                                          <p:attrName>style.visibility</p:attrName>
                                        </p:attrNameLst>
                                      </p:cBhvr>
                                      <p:to>
                                        <p:strVal val="visible"/>
                                      </p:to>
                                    </p:set>
                                    <p:anim calcmode="lin" valueType="num">
                                      <p:cBhvr additive="base">
                                        <p:cTn id="125" dur="500" fill="hold"/>
                                        <p:tgtEl>
                                          <p:spTgt spid="11289"/>
                                        </p:tgtEl>
                                        <p:attrNameLst>
                                          <p:attrName>ppt_x</p:attrName>
                                        </p:attrNameLst>
                                      </p:cBhvr>
                                      <p:tavLst>
                                        <p:tav tm="0">
                                          <p:val>
                                            <p:strVal val="0-#ppt_w/2"/>
                                          </p:val>
                                        </p:tav>
                                        <p:tav tm="100000">
                                          <p:val>
                                            <p:strVal val="#ppt_x"/>
                                          </p:val>
                                        </p:tav>
                                      </p:tavLst>
                                    </p:anim>
                                    <p:anim calcmode="lin" valueType="num">
                                      <p:cBhvr additive="base">
                                        <p:cTn id="126" dur="500" fill="hold"/>
                                        <p:tgtEl>
                                          <p:spTgt spid="11289"/>
                                        </p:tgtEl>
                                        <p:attrNameLst>
                                          <p:attrName>ppt_y</p:attrName>
                                        </p:attrNameLst>
                                      </p:cBhvr>
                                      <p:tavLst>
                                        <p:tav tm="0">
                                          <p:val>
                                            <p:strVal val="1+#ppt_h/2"/>
                                          </p:val>
                                        </p:tav>
                                        <p:tav tm="100000">
                                          <p:val>
                                            <p:strVal val="#ppt_y"/>
                                          </p:val>
                                        </p:tav>
                                      </p:tavLst>
                                    </p:anim>
                                  </p:childTnLst>
                                </p:cTn>
                              </p:par>
                              <p:par>
                                <p:cTn id="127" presetID="2" presetClass="entr" presetSubtype="12" fill="hold" grpId="0" nodeType="withEffect">
                                  <p:stCondLst>
                                    <p:cond delay="400"/>
                                  </p:stCondLst>
                                  <p:childTnLst>
                                    <p:set>
                                      <p:cBhvr>
                                        <p:cTn id="128" dur="1" fill="hold">
                                          <p:stCondLst>
                                            <p:cond delay="0"/>
                                          </p:stCondLst>
                                        </p:cTn>
                                        <p:tgtEl>
                                          <p:spTgt spid="11290"/>
                                        </p:tgtEl>
                                        <p:attrNameLst>
                                          <p:attrName>style.visibility</p:attrName>
                                        </p:attrNameLst>
                                      </p:cBhvr>
                                      <p:to>
                                        <p:strVal val="visible"/>
                                      </p:to>
                                    </p:set>
                                    <p:anim calcmode="lin" valueType="num">
                                      <p:cBhvr additive="base">
                                        <p:cTn id="129" dur="500" fill="hold"/>
                                        <p:tgtEl>
                                          <p:spTgt spid="11290"/>
                                        </p:tgtEl>
                                        <p:attrNameLst>
                                          <p:attrName>ppt_x</p:attrName>
                                        </p:attrNameLst>
                                      </p:cBhvr>
                                      <p:tavLst>
                                        <p:tav tm="0">
                                          <p:val>
                                            <p:strVal val="0-#ppt_w/2"/>
                                          </p:val>
                                        </p:tav>
                                        <p:tav tm="100000">
                                          <p:val>
                                            <p:strVal val="#ppt_x"/>
                                          </p:val>
                                        </p:tav>
                                      </p:tavLst>
                                    </p:anim>
                                    <p:anim calcmode="lin" valueType="num">
                                      <p:cBhvr additive="base">
                                        <p:cTn id="130" dur="500" fill="hold"/>
                                        <p:tgtEl>
                                          <p:spTgt spid="11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9" grpId="0" bldLvl="0" animBg="1"/>
      <p:bldP spid="11270" grpId="0" bldLvl="0" animBg="1"/>
      <p:bldP spid="11271" grpId="0" bldLvl="0" animBg="1"/>
      <p:bldP spid="11272" grpId="0" bldLvl="0" animBg="1"/>
      <p:bldP spid="11273" grpId="0" bldLvl="0" animBg="1"/>
      <p:bldP spid="11274" grpId="0" bldLvl="0" animBg="1"/>
      <p:bldP spid="11276" grpId="0"/>
      <p:bldP spid="11277" grpId="0"/>
      <p:bldP spid="11278" grpId="0"/>
      <p:bldP spid="11279" grpId="0"/>
      <p:bldP spid="11280" grpId="0"/>
      <p:bldP spid="11281" grpId="0"/>
      <p:bldP spid="11282" grpId="0"/>
      <p:bldP spid="11283" grpId="0"/>
      <p:bldP spid="11284" grpId="0"/>
      <p:bldP spid="11285" grpId="0"/>
      <p:bldP spid="11286" grpId="0"/>
      <p:bldP spid="11287" grpId="0"/>
      <p:bldP spid="11288" grpId="0" bldLvl="0" animBg="1"/>
      <p:bldP spid="11289" grpId="0" bldLvl="0" animBg="1"/>
      <p:bldP spid="1129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1"/>
          <p:cNvSpPr txBox="1">
            <a:spLocks noChangeArrowheads="1"/>
          </p:cNvSpPr>
          <p:nvPr/>
        </p:nvSpPr>
        <p:spPr bwMode="auto">
          <a:xfrm>
            <a:off x="2854327" y="87315"/>
            <a:ext cx="2847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1.3</a:t>
            </a:r>
            <a:r>
              <a:rPr lang="zh-CN" altLang="en-US" sz="2800">
                <a:solidFill>
                  <a:schemeClr val="accent2"/>
                </a:solidFill>
                <a:latin typeface="微软雅黑" panose="020B0503020204020204" pitchFamily="34" charset="-122"/>
                <a:ea typeface="微软雅黑" panose="020B0503020204020204" pitchFamily="34" charset="-122"/>
              </a:rPr>
              <a:t>国内研究现状</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1</a:t>
            </a:r>
            <a:endParaRPr lang="zh-CN" altLang="en-US">
              <a:solidFill>
                <a:schemeClr val="accent2"/>
              </a:solidFill>
            </a:endParaRPr>
          </a:p>
        </p:txBody>
      </p:sp>
      <p:sp>
        <p:nvSpPr>
          <p:cNvPr id="12292" name="椭圆 22"/>
          <p:cNvSpPr>
            <a:spLocks noChangeArrowheads="1"/>
          </p:cNvSpPr>
          <p:nvPr/>
        </p:nvSpPr>
        <p:spPr bwMode="auto">
          <a:xfrm>
            <a:off x="2092330" y="1644655"/>
            <a:ext cx="3940175" cy="3940175"/>
          </a:xfrm>
          <a:prstGeom prst="ellipse">
            <a:avLst/>
          </a:prstGeom>
          <a:noFill/>
          <a:ln w="9525">
            <a:solidFill>
              <a:srgbClr val="969696"/>
            </a:solidFill>
            <a:prstDash val="dash"/>
            <a:round/>
          </a:ln>
          <a:extLst>
            <a:ext uri="{909E8E84-426E-40DD-AFC4-6F175D3DCCD1}">
              <a14:hiddenFill xmlns:a14="http://schemas.microsoft.com/office/drawing/2010/main">
                <a:solidFill>
                  <a:srgbClr val="FFFFFF"/>
                </a:solidFill>
              </a14:hiddenFill>
            </a:ext>
          </a:extLst>
        </p:spPr>
        <p:txBody>
          <a:bodyPr lIns="91432" tIns="45718" rIns="91432" bIns="45718"/>
          <a:lstStyle/>
          <a:p>
            <a:endParaRPr lang="zh-CN" altLang="en-US"/>
          </a:p>
        </p:txBody>
      </p:sp>
      <p:sp>
        <p:nvSpPr>
          <p:cNvPr id="12293" name="Oval 13"/>
          <p:cNvSpPr>
            <a:spLocks noChangeArrowheads="1"/>
          </p:cNvSpPr>
          <p:nvPr/>
        </p:nvSpPr>
        <p:spPr bwMode="auto">
          <a:xfrm>
            <a:off x="2528893" y="3403605"/>
            <a:ext cx="1606551" cy="1606551"/>
          </a:xfrm>
          <a:prstGeom prst="ellipse">
            <a:avLst/>
          </a:prstGeom>
          <a:solidFill>
            <a:srgbClr val="DADADB"/>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12294" name="Oval 14"/>
          <p:cNvSpPr>
            <a:spLocks noChangeArrowheads="1"/>
          </p:cNvSpPr>
          <p:nvPr/>
        </p:nvSpPr>
        <p:spPr bwMode="auto">
          <a:xfrm>
            <a:off x="2670175" y="3544889"/>
            <a:ext cx="1322388" cy="13223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12295" name="Oval 18"/>
          <p:cNvSpPr>
            <a:spLocks noChangeArrowheads="1"/>
          </p:cNvSpPr>
          <p:nvPr/>
        </p:nvSpPr>
        <p:spPr bwMode="auto">
          <a:xfrm>
            <a:off x="4203705" y="3127374"/>
            <a:ext cx="1606551" cy="1608139"/>
          </a:xfrm>
          <a:prstGeom prst="ellipse">
            <a:avLst/>
          </a:prstGeom>
          <a:solidFill>
            <a:srgbClr val="DADADB"/>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12296" name="Oval 19"/>
          <p:cNvSpPr>
            <a:spLocks noChangeArrowheads="1"/>
          </p:cNvSpPr>
          <p:nvPr/>
        </p:nvSpPr>
        <p:spPr bwMode="auto">
          <a:xfrm>
            <a:off x="4344989" y="3268665"/>
            <a:ext cx="1322387" cy="13223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12297" name="Oval 23"/>
          <p:cNvSpPr>
            <a:spLocks noChangeArrowheads="1"/>
          </p:cNvSpPr>
          <p:nvPr/>
        </p:nvSpPr>
        <p:spPr bwMode="auto">
          <a:xfrm>
            <a:off x="3081344" y="1849442"/>
            <a:ext cx="1608137" cy="1606551"/>
          </a:xfrm>
          <a:prstGeom prst="ellipse">
            <a:avLst/>
          </a:prstGeom>
          <a:solidFill>
            <a:srgbClr val="DADADB"/>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12298" name="Oval 24"/>
          <p:cNvSpPr>
            <a:spLocks noChangeArrowheads="1"/>
          </p:cNvSpPr>
          <p:nvPr/>
        </p:nvSpPr>
        <p:spPr bwMode="auto">
          <a:xfrm>
            <a:off x="3224213" y="1990727"/>
            <a:ext cx="1322387" cy="132238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p>
        </p:txBody>
      </p:sp>
      <p:sp>
        <p:nvSpPr>
          <p:cNvPr id="12299" name="TextBox 29"/>
          <p:cNvSpPr txBox="1">
            <a:spLocks noChangeArrowheads="1"/>
          </p:cNvSpPr>
          <p:nvPr/>
        </p:nvSpPr>
        <p:spPr bwMode="auto">
          <a:xfrm>
            <a:off x="6656389" y="1335091"/>
            <a:ext cx="133881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b="1">
                <a:solidFill>
                  <a:schemeClr val="accent1"/>
                </a:solidFill>
                <a:latin typeface="微软雅黑" panose="020B0503020204020204" pitchFamily="34" charset="-122"/>
                <a:ea typeface="微软雅黑" panose="020B0503020204020204" pitchFamily="34" charset="-122"/>
              </a:rPr>
              <a:t>标题文本一</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2300" name="TextBox 30"/>
          <p:cNvSpPr txBox="1">
            <a:spLocks noChangeArrowheads="1"/>
          </p:cNvSpPr>
          <p:nvPr/>
        </p:nvSpPr>
        <p:spPr bwMode="auto">
          <a:xfrm>
            <a:off x="6656393" y="1700213"/>
            <a:ext cx="29686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2301" name="TextBox 32"/>
          <p:cNvSpPr txBox="1">
            <a:spLocks noChangeArrowheads="1"/>
          </p:cNvSpPr>
          <p:nvPr/>
        </p:nvSpPr>
        <p:spPr bwMode="auto">
          <a:xfrm>
            <a:off x="3332163" y="2330455"/>
            <a:ext cx="11557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rgbClr val="F8F8F8"/>
                </a:solidFill>
                <a:latin typeface="微软雅黑" panose="020B0503020204020204" pitchFamily="34" charset="-122"/>
                <a:ea typeface="微软雅黑" panose="020B0503020204020204" pitchFamily="34" charset="-122"/>
              </a:rPr>
              <a:t>尚未形成产业优势</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2302" name="TextBox 33"/>
          <p:cNvSpPr txBox="1">
            <a:spLocks noChangeArrowheads="1"/>
          </p:cNvSpPr>
          <p:nvPr/>
        </p:nvSpPr>
        <p:spPr bwMode="auto">
          <a:xfrm>
            <a:off x="2811463" y="3927479"/>
            <a:ext cx="10414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rgbClr val="F8F8F8"/>
                </a:solidFill>
                <a:latin typeface="微软雅黑" panose="020B0503020204020204" pitchFamily="34" charset="-122"/>
                <a:ea typeface="微软雅黑" panose="020B0503020204020204" pitchFamily="34" charset="-122"/>
              </a:rPr>
              <a:t>技术力量薄弱</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2303" name="TextBox 34"/>
          <p:cNvSpPr txBox="1">
            <a:spLocks noChangeArrowheads="1"/>
          </p:cNvSpPr>
          <p:nvPr/>
        </p:nvSpPr>
        <p:spPr bwMode="auto">
          <a:xfrm>
            <a:off x="4487867" y="3616329"/>
            <a:ext cx="1109663"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rgbClr val="F8F8F8"/>
                </a:solidFill>
                <a:latin typeface="微软雅黑" panose="020B0503020204020204" pitchFamily="34" charset="-122"/>
                <a:ea typeface="微软雅黑" panose="020B0503020204020204" pitchFamily="34" charset="-122"/>
              </a:rPr>
              <a:t>缺乏足够重视</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2304" name="TextBox 35"/>
          <p:cNvSpPr txBox="1">
            <a:spLocks noChangeArrowheads="1"/>
          </p:cNvSpPr>
          <p:nvPr/>
        </p:nvSpPr>
        <p:spPr bwMode="auto">
          <a:xfrm>
            <a:off x="6656389" y="2903543"/>
            <a:ext cx="133881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b="1">
                <a:solidFill>
                  <a:schemeClr val="accent1"/>
                </a:solidFill>
                <a:latin typeface="微软雅黑" panose="020B0503020204020204" pitchFamily="34" charset="-122"/>
                <a:ea typeface="微软雅黑" panose="020B0503020204020204" pitchFamily="34" charset="-122"/>
              </a:rPr>
              <a:t>标题文本二</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2305" name="TextBox 36"/>
          <p:cNvSpPr txBox="1">
            <a:spLocks noChangeArrowheads="1"/>
          </p:cNvSpPr>
          <p:nvPr/>
        </p:nvSpPr>
        <p:spPr bwMode="auto">
          <a:xfrm>
            <a:off x="6656393" y="3268665"/>
            <a:ext cx="29686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2306" name="TextBox 37"/>
          <p:cNvSpPr txBox="1">
            <a:spLocks noChangeArrowheads="1"/>
          </p:cNvSpPr>
          <p:nvPr/>
        </p:nvSpPr>
        <p:spPr bwMode="auto">
          <a:xfrm>
            <a:off x="6656389" y="4459291"/>
            <a:ext cx="133881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b="1">
                <a:solidFill>
                  <a:schemeClr val="accent1"/>
                </a:solidFill>
                <a:latin typeface="微软雅黑" panose="020B0503020204020204" pitchFamily="34" charset="-122"/>
                <a:ea typeface="微软雅黑" panose="020B0503020204020204" pitchFamily="34" charset="-122"/>
              </a:rPr>
              <a:t>标题文本三</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2307" name="TextBox 38"/>
          <p:cNvSpPr txBox="1">
            <a:spLocks noChangeArrowheads="1"/>
          </p:cNvSpPr>
          <p:nvPr/>
        </p:nvSpPr>
        <p:spPr bwMode="auto">
          <a:xfrm>
            <a:off x="6656393" y="4824413"/>
            <a:ext cx="29686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4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2290"/>
                                        </p:tgtEl>
                                        <p:attrNameLst>
                                          <p:attrName>ppt_y</p:attrName>
                                        </p:attrNameLst>
                                      </p:cBhvr>
                                      <p:tavLst>
                                        <p:tav tm="0">
                                          <p:val>
                                            <p:strVal val="#ppt_y"/>
                                          </p:val>
                                        </p:tav>
                                        <p:tav tm="100000">
                                          <p:val>
                                            <p:strVal val="#ppt_y"/>
                                          </p:val>
                                        </p:tav>
                                      </p:tavLst>
                                    </p:anim>
                                    <p:anim calcmode="lin" valueType="num">
                                      <p:cBhvr>
                                        <p:cTn id="9" dur="4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2290"/>
                                        </p:tgtEl>
                                      </p:cBhvr>
                                    </p:animEffect>
                                  </p:childTnLst>
                                </p:cTn>
                              </p:par>
                            </p:childTnLst>
                          </p:cTn>
                        </p:par>
                        <p:par>
                          <p:cTn id="12" fill="hold">
                            <p:stCondLst>
                              <p:cond delay="720"/>
                            </p:stCondLst>
                            <p:childTnLst>
                              <p:par>
                                <p:cTn id="13" presetID="21" presetClass="entr" presetSubtype="1" fill="hold" grpId="0" nodeType="after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wheel(1)">
                                      <p:cBhvr>
                                        <p:cTn id="15" dur="1000"/>
                                        <p:tgtEl>
                                          <p:spTgt spid="12292"/>
                                        </p:tgtEl>
                                      </p:cBhvr>
                                    </p:animEffect>
                                  </p:childTnLst>
                                </p:cTn>
                              </p:par>
                            </p:childTnLst>
                          </p:cTn>
                        </p:par>
                        <p:par>
                          <p:cTn id="16" fill="hold">
                            <p:stCondLst>
                              <p:cond delay="1720"/>
                            </p:stCondLst>
                            <p:childTnLst>
                              <p:par>
                                <p:cTn id="17" presetID="52" presetClass="entr" presetSubtype="0" fill="hold" grpId="0" nodeType="afterEffect">
                                  <p:stCondLst>
                                    <p:cond delay="0"/>
                                  </p:stCondLst>
                                  <p:childTnLst>
                                    <p:set>
                                      <p:cBhvr>
                                        <p:cTn id="18" dur="1" fill="hold">
                                          <p:stCondLst>
                                            <p:cond delay="0"/>
                                          </p:stCondLst>
                                        </p:cTn>
                                        <p:tgtEl>
                                          <p:spTgt spid="12297"/>
                                        </p:tgtEl>
                                        <p:attrNameLst>
                                          <p:attrName>style.visibility</p:attrName>
                                        </p:attrNameLst>
                                      </p:cBhvr>
                                      <p:to>
                                        <p:strVal val="visible"/>
                                      </p:to>
                                    </p:set>
                                    <p:animScale>
                                      <p:cBhvr>
                                        <p:cTn id="19" dur="1000" decel="50000" fill="hold">
                                          <p:stCondLst>
                                            <p:cond delay="0"/>
                                          </p:stCondLst>
                                        </p:cTn>
                                        <p:tgtEl>
                                          <p:spTgt spid="122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0" dur="1000" decel="50000" fill="hold">
                                          <p:stCondLst>
                                            <p:cond delay="0"/>
                                          </p:stCondLst>
                                        </p:cTn>
                                        <p:tgtEl>
                                          <p:spTgt spid="12297"/>
                                        </p:tgtEl>
                                        <p:attrNameLst>
                                          <p:attrName>ppt_x</p:attrName>
                                          <p:attrName>ppt_y</p:attrName>
                                        </p:attrNameLst>
                                      </p:cBhvr>
                                      <p:rCtr x="0" y="0"/>
                                    </p:animMotion>
                                    <p:animEffect transition="in" filter="fade">
                                      <p:cBhvr>
                                        <p:cTn id="21" dur="1000"/>
                                        <p:tgtEl>
                                          <p:spTgt spid="12297"/>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2298"/>
                                        </p:tgtEl>
                                        <p:attrNameLst>
                                          <p:attrName>style.visibility</p:attrName>
                                        </p:attrNameLst>
                                      </p:cBhvr>
                                      <p:to>
                                        <p:strVal val="visible"/>
                                      </p:to>
                                    </p:set>
                                    <p:animScale>
                                      <p:cBhvr>
                                        <p:cTn id="24" dur="1000" decel="50000" fill="hold">
                                          <p:stCondLst>
                                            <p:cond delay="0"/>
                                          </p:stCondLst>
                                        </p:cTn>
                                        <p:tgtEl>
                                          <p:spTgt spid="122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12298"/>
                                        </p:tgtEl>
                                        <p:attrNameLst>
                                          <p:attrName>ppt_x</p:attrName>
                                          <p:attrName>ppt_y</p:attrName>
                                        </p:attrNameLst>
                                      </p:cBhvr>
                                      <p:rCtr x="0" y="0"/>
                                    </p:animMotion>
                                    <p:animEffect transition="in" filter="fade">
                                      <p:cBhvr>
                                        <p:cTn id="26" dur="1000"/>
                                        <p:tgtEl>
                                          <p:spTgt spid="12298"/>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12301"/>
                                        </p:tgtEl>
                                        <p:attrNameLst>
                                          <p:attrName>style.visibility</p:attrName>
                                        </p:attrNameLst>
                                      </p:cBhvr>
                                      <p:to>
                                        <p:strVal val="visible"/>
                                      </p:to>
                                    </p:set>
                                    <p:animScale>
                                      <p:cBhvr>
                                        <p:cTn id="29" dur="1000" decel="50000" fill="hold">
                                          <p:stCondLst>
                                            <p:cond delay="0"/>
                                          </p:stCondLst>
                                        </p:cTn>
                                        <p:tgtEl>
                                          <p:spTgt spid="12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2301"/>
                                        </p:tgtEl>
                                        <p:attrNameLst>
                                          <p:attrName>ppt_x</p:attrName>
                                          <p:attrName>ppt_y</p:attrName>
                                        </p:attrNameLst>
                                      </p:cBhvr>
                                      <p:rCtr x="0" y="0"/>
                                    </p:animMotion>
                                    <p:animEffect transition="in" filter="fade">
                                      <p:cBhvr>
                                        <p:cTn id="31" dur="1000"/>
                                        <p:tgtEl>
                                          <p:spTgt spid="12301"/>
                                        </p:tgtEl>
                                      </p:cBhvr>
                                    </p:animEffect>
                                  </p:childTnLst>
                                </p:cTn>
                              </p:par>
                            </p:childTnLst>
                          </p:cTn>
                        </p:par>
                        <p:par>
                          <p:cTn id="32" fill="hold">
                            <p:stCondLst>
                              <p:cond delay="2720"/>
                            </p:stCondLst>
                            <p:childTnLst>
                              <p:par>
                                <p:cTn id="33" presetID="52" presetClass="entr" presetSubtype="0" fill="hold" grpId="0" nodeType="afterEffect">
                                  <p:stCondLst>
                                    <p:cond delay="0"/>
                                  </p:stCondLst>
                                  <p:childTnLst>
                                    <p:set>
                                      <p:cBhvr>
                                        <p:cTn id="34" dur="1" fill="hold">
                                          <p:stCondLst>
                                            <p:cond delay="0"/>
                                          </p:stCondLst>
                                        </p:cTn>
                                        <p:tgtEl>
                                          <p:spTgt spid="12293"/>
                                        </p:tgtEl>
                                        <p:attrNameLst>
                                          <p:attrName>style.visibility</p:attrName>
                                        </p:attrNameLst>
                                      </p:cBhvr>
                                      <p:to>
                                        <p:strVal val="visible"/>
                                      </p:to>
                                    </p:set>
                                    <p:animScale>
                                      <p:cBhvr>
                                        <p:cTn id="35" dur="1000" decel="50000" fill="hold">
                                          <p:stCondLst>
                                            <p:cond delay="0"/>
                                          </p:stCondLst>
                                        </p:cTn>
                                        <p:tgtEl>
                                          <p:spTgt spid="122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1000" decel="50000" fill="hold">
                                          <p:stCondLst>
                                            <p:cond delay="0"/>
                                          </p:stCondLst>
                                        </p:cTn>
                                        <p:tgtEl>
                                          <p:spTgt spid="12293"/>
                                        </p:tgtEl>
                                        <p:attrNameLst>
                                          <p:attrName>ppt_x</p:attrName>
                                          <p:attrName>ppt_y</p:attrName>
                                        </p:attrNameLst>
                                      </p:cBhvr>
                                      <p:rCtr x="0" y="0"/>
                                    </p:animMotion>
                                    <p:animEffect transition="in" filter="fade">
                                      <p:cBhvr>
                                        <p:cTn id="37" dur="1000"/>
                                        <p:tgtEl>
                                          <p:spTgt spid="12293"/>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12294"/>
                                        </p:tgtEl>
                                        <p:attrNameLst>
                                          <p:attrName>style.visibility</p:attrName>
                                        </p:attrNameLst>
                                      </p:cBhvr>
                                      <p:to>
                                        <p:strVal val="visible"/>
                                      </p:to>
                                    </p:set>
                                    <p:animScale>
                                      <p:cBhvr>
                                        <p:cTn id="40" dur="1000" decel="50000" fill="hold">
                                          <p:stCondLst>
                                            <p:cond delay="0"/>
                                          </p:stCondLst>
                                        </p:cTn>
                                        <p:tgtEl>
                                          <p:spTgt spid="122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12294"/>
                                        </p:tgtEl>
                                        <p:attrNameLst>
                                          <p:attrName>ppt_x</p:attrName>
                                          <p:attrName>ppt_y</p:attrName>
                                        </p:attrNameLst>
                                      </p:cBhvr>
                                      <p:rCtr x="0" y="0"/>
                                    </p:animMotion>
                                    <p:animEffect transition="in" filter="fade">
                                      <p:cBhvr>
                                        <p:cTn id="42" dur="1000"/>
                                        <p:tgtEl>
                                          <p:spTgt spid="12294"/>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12302"/>
                                        </p:tgtEl>
                                        <p:attrNameLst>
                                          <p:attrName>style.visibility</p:attrName>
                                        </p:attrNameLst>
                                      </p:cBhvr>
                                      <p:to>
                                        <p:strVal val="visible"/>
                                      </p:to>
                                    </p:set>
                                    <p:animScale>
                                      <p:cBhvr>
                                        <p:cTn id="45" dur="1000" decel="50000" fill="hold">
                                          <p:stCondLst>
                                            <p:cond delay="0"/>
                                          </p:stCondLst>
                                        </p:cTn>
                                        <p:tgtEl>
                                          <p:spTgt spid="123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12302"/>
                                        </p:tgtEl>
                                        <p:attrNameLst>
                                          <p:attrName>ppt_x</p:attrName>
                                          <p:attrName>ppt_y</p:attrName>
                                        </p:attrNameLst>
                                      </p:cBhvr>
                                      <p:rCtr x="0" y="0"/>
                                    </p:animMotion>
                                    <p:animEffect transition="in" filter="fade">
                                      <p:cBhvr>
                                        <p:cTn id="47" dur="1000"/>
                                        <p:tgtEl>
                                          <p:spTgt spid="12302"/>
                                        </p:tgtEl>
                                      </p:cBhvr>
                                    </p:animEffect>
                                  </p:childTnLst>
                                </p:cTn>
                              </p:par>
                            </p:childTnLst>
                          </p:cTn>
                        </p:par>
                        <p:par>
                          <p:cTn id="48" fill="hold">
                            <p:stCondLst>
                              <p:cond delay="3720"/>
                            </p:stCondLst>
                            <p:childTnLst>
                              <p:par>
                                <p:cTn id="49" presetID="52" presetClass="entr" presetSubtype="0" fill="hold" grpId="0" nodeType="afterEffect">
                                  <p:stCondLst>
                                    <p:cond delay="0"/>
                                  </p:stCondLst>
                                  <p:childTnLst>
                                    <p:set>
                                      <p:cBhvr>
                                        <p:cTn id="50" dur="1" fill="hold">
                                          <p:stCondLst>
                                            <p:cond delay="0"/>
                                          </p:stCondLst>
                                        </p:cTn>
                                        <p:tgtEl>
                                          <p:spTgt spid="12295"/>
                                        </p:tgtEl>
                                        <p:attrNameLst>
                                          <p:attrName>style.visibility</p:attrName>
                                        </p:attrNameLst>
                                      </p:cBhvr>
                                      <p:to>
                                        <p:strVal val="visible"/>
                                      </p:to>
                                    </p:set>
                                    <p:animScale>
                                      <p:cBhvr>
                                        <p:cTn id="51" dur="1000" decel="50000" fill="hold">
                                          <p:stCondLst>
                                            <p:cond delay="0"/>
                                          </p:stCondLst>
                                        </p:cTn>
                                        <p:tgtEl>
                                          <p:spTgt spid="122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12295"/>
                                        </p:tgtEl>
                                        <p:attrNameLst>
                                          <p:attrName>ppt_x</p:attrName>
                                          <p:attrName>ppt_y</p:attrName>
                                        </p:attrNameLst>
                                      </p:cBhvr>
                                      <p:rCtr x="0" y="0"/>
                                    </p:animMotion>
                                    <p:animEffect transition="in" filter="fade">
                                      <p:cBhvr>
                                        <p:cTn id="53" dur="1000"/>
                                        <p:tgtEl>
                                          <p:spTgt spid="12295"/>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12296"/>
                                        </p:tgtEl>
                                        <p:attrNameLst>
                                          <p:attrName>style.visibility</p:attrName>
                                        </p:attrNameLst>
                                      </p:cBhvr>
                                      <p:to>
                                        <p:strVal val="visible"/>
                                      </p:to>
                                    </p:set>
                                    <p:animScale>
                                      <p:cBhvr>
                                        <p:cTn id="56" dur="1000" decel="50000" fill="hold">
                                          <p:stCondLst>
                                            <p:cond delay="0"/>
                                          </p:stCondLst>
                                        </p:cTn>
                                        <p:tgtEl>
                                          <p:spTgt spid="122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7" dur="1000" decel="50000" fill="hold">
                                          <p:stCondLst>
                                            <p:cond delay="0"/>
                                          </p:stCondLst>
                                        </p:cTn>
                                        <p:tgtEl>
                                          <p:spTgt spid="12296"/>
                                        </p:tgtEl>
                                        <p:attrNameLst>
                                          <p:attrName>ppt_x</p:attrName>
                                          <p:attrName>ppt_y</p:attrName>
                                        </p:attrNameLst>
                                      </p:cBhvr>
                                      <p:rCtr x="0" y="0"/>
                                    </p:animMotion>
                                    <p:animEffect transition="in" filter="fade">
                                      <p:cBhvr>
                                        <p:cTn id="58" dur="1000"/>
                                        <p:tgtEl>
                                          <p:spTgt spid="12296"/>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12303"/>
                                        </p:tgtEl>
                                        <p:attrNameLst>
                                          <p:attrName>style.visibility</p:attrName>
                                        </p:attrNameLst>
                                      </p:cBhvr>
                                      <p:to>
                                        <p:strVal val="visible"/>
                                      </p:to>
                                    </p:set>
                                    <p:animScale>
                                      <p:cBhvr>
                                        <p:cTn id="61" dur="1000" decel="50000" fill="hold">
                                          <p:stCondLst>
                                            <p:cond delay="0"/>
                                          </p:stCondLst>
                                        </p:cTn>
                                        <p:tgtEl>
                                          <p:spTgt spid="123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12303"/>
                                        </p:tgtEl>
                                        <p:attrNameLst>
                                          <p:attrName>ppt_x</p:attrName>
                                          <p:attrName>ppt_y</p:attrName>
                                        </p:attrNameLst>
                                      </p:cBhvr>
                                      <p:rCtr x="0" y="0"/>
                                    </p:animMotion>
                                    <p:animEffect transition="in" filter="fade">
                                      <p:cBhvr>
                                        <p:cTn id="63" dur="1000"/>
                                        <p:tgtEl>
                                          <p:spTgt spid="12303"/>
                                        </p:tgtEl>
                                      </p:cBhvr>
                                    </p:animEffect>
                                  </p:childTnLst>
                                </p:cTn>
                              </p:par>
                            </p:childTnLst>
                          </p:cTn>
                        </p:par>
                        <p:par>
                          <p:cTn id="64" fill="hold">
                            <p:stCondLst>
                              <p:cond delay="4720"/>
                            </p:stCondLst>
                            <p:childTnLst>
                              <p:par>
                                <p:cTn id="65" presetID="2" presetClass="entr" presetSubtype="6" fill="hold" grpId="0" nodeType="afterEffect">
                                  <p:stCondLst>
                                    <p:cond delay="0"/>
                                  </p:stCondLst>
                                  <p:childTnLst>
                                    <p:set>
                                      <p:cBhvr>
                                        <p:cTn id="66" dur="1" fill="hold">
                                          <p:stCondLst>
                                            <p:cond delay="0"/>
                                          </p:stCondLst>
                                        </p:cTn>
                                        <p:tgtEl>
                                          <p:spTgt spid="12299"/>
                                        </p:tgtEl>
                                        <p:attrNameLst>
                                          <p:attrName>style.visibility</p:attrName>
                                        </p:attrNameLst>
                                      </p:cBhvr>
                                      <p:to>
                                        <p:strVal val="visible"/>
                                      </p:to>
                                    </p:set>
                                    <p:anim calcmode="lin" valueType="num">
                                      <p:cBhvr additive="base">
                                        <p:cTn id="67" dur="500" fill="hold"/>
                                        <p:tgtEl>
                                          <p:spTgt spid="12299"/>
                                        </p:tgtEl>
                                        <p:attrNameLst>
                                          <p:attrName>ppt_x</p:attrName>
                                        </p:attrNameLst>
                                      </p:cBhvr>
                                      <p:tavLst>
                                        <p:tav tm="0">
                                          <p:val>
                                            <p:strVal val="1+#ppt_w/2"/>
                                          </p:val>
                                        </p:tav>
                                        <p:tav tm="100000">
                                          <p:val>
                                            <p:strVal val="#ppt_x"/>
                                          </p:val>
                                        </p:tav>
                                      </p:tavLst>
                                    </p:anim>
                                    <p:anim calcmode="lin" valueType="num">
                                      <p:cBhvr additive="base">
                                        <p:cTn id="68" dur="500" fill="hold"/>
                                        <p:tgtEl>
                                          <p:spTgt spid="12299"/>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12304"/>
                                        </p:tgtEl>
                                        <p:attrNameLst>
                                          <p:attrName>style.visibility</p:attrName>
                                        </p:attrNameLst>
                                      </p:cBhvr>
                                      <p:to>
                                        <p:strVal val="visible"/>
                                      </p:to>
                                    </p:set>
                                    <p:anim calcmode="lin" valueType="num">
                                      <p:cBhvr additive="base">
                                        <p:cTn id="71" dur="500" fill="hold"/>
                                        <p:tgtEl>
                                          <p:spTgt spid="12304"/>
                                        </p:tgtEl>
                                        <p:attrNameLst>
                                          <p:attrName>ppt_x</p:attrName>
                                        </p:attrNameLst>
                                      </p:cBhvr>
                                      <p:tavLst>
                                        <p:tav tm="0">
                                          <p:val>
                                            <p:strVal val="1+#ppt_w/2"/>
                                          </p:val>
                                        </p:tav>
                                        <p:tav tm="100000">
                                          <p:val>
                                            <p:strVal val="#ppt_x"/>
                                          </p:val>
                                        </p:tav>
                                      </p:tavLst>
                                    </p:anim>
                                    <p:anim calcmode="lin" valueType="num">
                                      <p:cBhvr additive="base">
                                        <p:cTn id="72" dur="500" fill="hold"/>
                                        <p:tgtEl>
                                          <p:spTgt spid="12304"/>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12306"/>
                                        </p:tgtEl>
                                        <p:attrNameLst>
                                          <p:attrName>style.visibility</p:attrName>
                                        </p:attrNameLst>
                                      </p:cBhvr>
                                      <p:to>
                                        <p:strVal val="visible"/>
                                      </p:to>
                                    </p:set>
                                    <p:anim calcmode="lin" valueType="num">
                                      <p:cBhvr additive="base">
                                        <p:cTn id="75" dur="500" fill="hold"/>
                                        <p:tgtEl>
                                          <p:spTgt spid="12306"/>
                                        </p:tgtEl>
                                        <p:attrNameLst>
                                          <p:attrName>ppt_x</p:attrName>
                                        </p:attrNameLst>
                                      </p:cBhvr>
                                      <p:tavLst>
                                        <p:tav tm="0">
                                          <p:val>
                                            <p:strVal val="1+#ppt_w/2"/>
                                          </p:val>
                                        </p:tav>
                                        <p:tav tm="100000">
                                          <p:val>
                                            <p:strVal val="#ppt_x"/>
                                          </p:val>
                                        </p:tav>
                                      </p:tavLst>
                                    </p:anim>
                                    <p:anim calcmode="lin" valueType="num">
                                      <p:cBhvr additive="base">
                                        <p:cTn id="76" dur="500" fill="hold"/>
                                        <p:tgtEl>
                                          <p:spTgt spid="12306"/>
                                        </p:tgtEl>
                                        <p:attrNameLst>
                                          <p:attrName>ppt_y</p:attrName>
                                        </p:attrNameLst>
                                      </p:cBhvr>
                                      <p:tavLst>
                                        <p:tav tm="0">
                                          <p:val>
                                            <p:strVal val="1+#ppt_h/2"/>
                                          </p:val>
                                        </p:tav>
                                        <p:tav tm="100000">
                                          <p:val>
                                            <p:strVal val="#ppt_y"/>
                                          </p:val>
                                        </p:tav>
                                      </p:tavLst>
                                    </p:anim>
                                  </p:childTnLst>
                                </p:cTn>
                              </p:par>
                            </p:childTnLst>
                          </p:cTn>
                        </p:par>
                        <p:par>
                          <p:cTn id="77" fill="hold">
                            <p:stCondLst>
                              <p:cond delay="5220"/>
                            </p:stCondLst>
                            <p:childTnLst>
                              <p:par>
                                <p:cTn id="78" presetID="22" presetClass="entr" presetSubtype="1" fill="hold" grpId="0" nodeType="afterEffect">
                                  <p:stCondLst>
                                    <p:cond delay="0"/>
                                  </p:stCondLst>
                                  <p:childTnLst>
                                    <p:set>
                                      <p:cBhvr>
                                        <p:cTn id="79" dur="1" fill="hold">
                                          <p:stCondLst>
                                            <p:cond delay="0"/>
                                          </p:stCondLst>
                                        </p:cTn>
                                        <p:tgtEl>
                                          <p:spTgt spid="12300"/>
                                        </p:tgtEl>
                                        <p:attrNameLst>
                                          <p:attrName>style.visibility</p:attrName>
                                        </p:attrNameLst>
                                      </p:cBhvr>
                                      <p:to>
                                        <p:strVal val="visible"/>
                                      </p:to>
                                    </p:set>
                                    <p:animEffect transition="in" filter="wipe(up)">
                                      <p:cBhvr>
                                        <p:cTn id="80" dur="500"/>
                                        <p:tgtEl>
                                          <p:spTgt spid="12300"/>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2305"/>
                                        </p:tgtEl>
                                        <p:attrNameLst>
                                          <p:attrName>style.visibility</p:attrName>
                                        </p:attrNameLst>
                                      </p:cBhvr>
                                      <p:to>
                                        <p:strVal val="visible"/>
                                      </p:to>
                                    </p:set>
                                    <p:animEffect transition="in" filter="wipe(up)">
                                      <p:cBhvr>
                                        <p:cTn id="83" dur="500"/>
                                        <p:tgtEl>
                                          <p:spTgt spid="12305"/>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12307"/>
                                        </p:tgtEl>
                                        <p:attrNameLst>
                                          <p:attrName>style.visibility</p:attrName>
                                        </p:attrNameLst>
                                      </p:cBhvr>
                                      <p:to>
                                        <p:strVal val="visible"/>
                                      </p:to>
                                    </p:set>
                                    <p:animEffect transition="in" filter="wipe(up)">
                                      <p:cBhvr>
                                        <p:cTn id="86" dur="500"/>
                                        <p:tgtEl>
                                          <p:spTgt spid="12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bldLvl="0" animBg="1"/>
      <p:bldP spid="12293" grpId="0" bldLvl="0" animBg="1"/>
      <p:bldP spid="12294" grpId="0" bldLvl="0" animBg="1"/>
      <p:bldP spid="12295" grpId="0" bldLvl="0" animBg="1"/>
      <p:bldP spid="12296" grpId="0" bldLvl="0" animBg="1"/>
      <p:bldP spid="12297" grpId="0" bldLvl="0" animBg="1"/>
      <p:bldP spid="12298" grpId="0" bldLvl="0" animBg="1"/>
      <p:bldP spid="12299" grpId="0"/>
      <p:bldP spid="12300" grpId="0"/>
      <p:bldP spid="12301" grpId="0"/>
      <p:bldP spid="12302" grpId="0"/>
      <p:bldP spid="12303" grpId="0"/>
      <p:bldP spid="12304" grpId="0"/>
      <p:bldP spid="12305" grpId="0"/>
      <p:bldP spid="12306" grpId="0"/>
      <p:bldP spid="123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1"/>
          <p:cNvSpPr txBox="1">
            <a:spLocks noChangeArrowheads="1"/>
          </p:cNvSpPr>
          <p:nvPr/>
        </p:nvSpPr>
        <p:spPr bwMode="auto">
          <a:xfrm>
            <a:off x="2854327" y="87315"/>
            <a:ext cx="22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1.4 </a:t>
            </a:r>
            <a:r>
              <a:rPr lang="zh-CN" altLang="en-US" sz="2800">
                <a:solidFill>
                  <a:schemeClr val="accent2"/>
                </a:solidFill>
                <a:latin typeface="微软雅黑" panose="020B0503020204020204" pitchFamily="34" charset="-122"/>
                <a:ea typeface="微软雅黑" panose="020B0503020204020204" pitchFamily="34" charset="-122"/>
              </a:rPr>
              <a:t>研究意义</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1</a:t>
            </a:r>
            <a:endParaRPr lang="zh-CN" altLang="en-US">
              <a:solidFill>
                <a:schemeClr val="accent2"/>
              </a:solidFill>
            </a:endParaRPr>
          </a:p>
        </p:txBody>
      </p:sp>
      <p:sp>
        <p:nvSpPr>
          <p:cNvPr id="13316" name="Freeform 5"/>
          <p:cNvSpPr>
            <a:spLocks noChangeArrowheads="1"/>
          </p:cNvSpPr>
          <p:nvPr/>
        </p:nvSpPr>
        <p:spPr bwMode="auto">
          <a:xfrm>
            <a:off x="4773613" y="2724151"/>
            <a:ext cx="1219200" cy="977900"/>
          </a:xfrm>
          <a:custGeom>
            <a:avLst/>
            <a:gdLst>
              <a:gd name="T0" fmla="*/ 1048 w 2209"/>
              <a:gd name="T1" fmla="*/ 132 h 1776"/>
              <a:gd name="T2" fmla="*/ 2209 w 2209"/>
              <a:gd name="T3" fmla="*/ 324 h 1776"/>
              <a:gd name="T4" fmla="*/ 2018 w 2209"/>
              <a:gd name="T5" fmla="*/ 581 h 1776"/>
              <a:gd name="T6" fmla="*/ 1146 w 2209"/>
              <a:gd name="T7" fmla="*/ 437 h 1776"/>
              <a:gd name="T8" fmla="*/ 523 w 2209"/>
              <a:gd name="T9" fmla="*/ 1653 h 1776"/>
              <a:gd name="T10" fmla="*/ 529 w 2209"/>
              <a:gd name="T11" fmla="*/ 1671 h 1776"/>
              <a:gd name="T12" fmla="*/ 227 w 2209"/>
              <a:gd name="T13" fmla="*/ 1776 h 1776"/>
              <a:gd name="T14" fmla="*/ 218 w 2209"/>
              <a:gd name="T15" fmla="*/ 1751 h 1776"/>
              <a:gd name="T16" fmla="*/ 1048 w 2209"/>
              <a:gd name="T17" fmla="*/ 132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9" h="1776">
                <a:moveTo>
                  <a:pt x="1048" y="132"/>
                </a:moveTo>
                <a:cubicBezTo>
                  <a:pt x="1458" y="0"/>
                  <a:pt x="1887" y="85"/>
                  <a:pt x="2209" y="324"/>
                </a:cubicBezTo>
                <a:lnTo>
                  <a:pt x="2018" y="581"/>
                </a:lnTo>
                <a:cubicBezTo>
                  <a:pt x="1776" y="402"/>
                  <a:pt x="1454" y="338"/>
                  <a:pt x="1146" y="437"/>
                </a:cubicBezTo>
                <a:cubicBezTo>
                  <a:pt x="639" y="601"/>
                  <a:pt x="360" y="1145"/>
                  <a:pt x="523" y="1653"/>
                </a:cubicBezTo>
                <a:cubicBezTo>
                  <a:pt x="525" y="1659"/>
                  <a:pt x="527" y="1665"/>
                  <a:pt x="529" y="1671"/>
                </a:cubicBezTo>
                <a:lnTo>
                  <a:pt x="227" y="1776"/>
                </a:lnTo>
                <a:cubicBezTo>
                  <a:pt x="224" y="1767"/>
                  <a:pt x="221" y="1759"/>
                  <a:pt x="218" y="1751"/>
                </a:cubicBezTo>
                <a:cubicBezTo>
                  <a:pt x="0" y="1075"/>
                  <a:pt x="372" y="350"/>
                  <a:pt x="1048" y="1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3317" name="Freeform 6"/>
          <p:cNvSpPr>
            <a:spLocks noChangeArrowheads="1"/>
          </p:cNvSpPr>
          <p:nvPr/>
        </p:nvSpPr>
        <p:spPr bwMode="auto">
          <a:xfrm>
            <a:off x="5886456" y="2901956"/>
            <a:ext cx="428625" cy="976313"/>
          </a:xfrm>
          <a:custGeom>
            <a:avLst/>
            <a:gdLst>
              <a:gd name="T0" fmla="*/ 191 w 777"/>
              <a:gd name="T1" fmla="*/ 0 h 1772"/>
              <a:gd name="T2" fmla="*/ 649 w 777"/>
              <a:gd name="T3" fmla="*/ 638 h 1772"/>
              <a:gd name="T4" fmla="*/ 477 w 777"/>
              <a:gd name="T5" fmla="*/ 1772 h 1772"/>
              <a:gd name="T6" fmla="*/ 215 w 777"/>
              <a:gd name="T7" fmla="*/ 1588 h 1772"/>
              <a:gd name="T8" fmla="*/ 344 w 777"/>
              <a:gd name="T9" fmla="*/ 736 h 1772"/>
              <a:gd name="T10" fmla="*/ 0 w 777"/>
              <a:gd name="T11" fmla="*/ 257 h 1772"/>
              <a:gd name="T12" fmla="*/ 191 w 777"/>
              <a:gd name="T13" fmla="*/ 0 h 1772"/>
            </a:gdLst>
            <a:ahLst/>
            <a:cxnLst>
              <a:cxn ang="0">
                <a:pos x="T0" y="T1"/>
              </a:cxn>
              <a:cxn ang="0">
                <a:pos x="T2" y="T3"/>
              </a:cxn>
              <a:cxn ang="0">
                <a:pos x="T4" y="T5"/>
              </a:cxn>
              <a:cxn ang="0">
                <a:pos x="T6" y="T7"/>
              </a:cxn>
              <a:cxn ang="0">
                <a:pos x="T8" y="T9"/>
              </a:cxn>
              <a:cxn ang="0">
                <a:pos x="T10" y="T11"/>
              </a:cxn>
              <a:cxn ang="0">
                <a:pos x="T12" y="T13"/>
              </a:cxn>
            </a:cxnLst>
            <a:rect l="0" t="0" r="r" b="b"/>
            <a:pathLst>
              <a:path w="777" h="1772">
                <a:moveTo>
                  <a:pt x="191" y="0"/>
                </a:moveTo>
                <a:cubicBezTo>
                  <a:pt x="399" y="154"/>
                  <a:pt x="563" y="373"/>
                  <a:pt x="649" y="638"/>
                </a:cubicBezTo>
                <a:cubicBezTo>
                  <a:pt x="777" y="1037"/>
                  <a:pt x="700" y="1453"/>
                  <a:pt x="477" y="1772"/>
                </a:cubicBezTo>
                <a:lnTo>
                  <a:pt x="215" y="1588"/>
                </a:lnTo>
                <a:cubicBezTo>
                  <a:pt x="383" y="1348"/>
                  <a:pt x="440" y="1036"/>
                  <a:pt x="344" y="736"/>
                </a:cubicBezTo>
                <a:cubicBezTo>
                  <a:pt x="279" y="537"/>
                  <a:pt x="157" y="373"/>
                  <a:pt x="0" y="257"/>
                </a:cubicBezTo>
                <a:lnTo>
                  <a:pt x="19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3318" name="Freeform 7"/>
          <p:cNvSpPr>
            <a:spLocks noChangeArrowheads="1"/>
          </p:cNvSpPr>
          <p:nvPr/>
        </p:nvSpPr>
        <p:spPr bwMode="auto">
          <a:xfrm>
            <a:off x="4899030" y="3644900"/>
            <a:ext cx="1250951" cy="619125"/>
          </a:xfrm>
          <a:custGeom>
            <a:avLst/>
            <a:gdLst>
              <a:gd name="T0" fmla="*/ 2268 w 2268"/>
              <a:gd name="T1" fmla="*/ 425 h 1125"/>
              <a:gd name="T2" fmla="*/ 1610 w 2268"/>
              <a:gd name="T3" fmla="*/ 910 h 1125"/>
              <a:gd name="T4" fmla="*/ 0 w 2268"/>
              <a:gd name="T5" fmla="*/ 105 h 1125"/>
              <a:gd name="T6" fmla="*/ 302 w 2268"/>
              <a:gd name="T7" fmla="*/ 0 h 1125"/>
              <a:gd name="T8" fmla="*/ 1512 w 2268"/>
              <a:gd name="T9" fmla="*/ 605 h 1125"/>
              <a:gd name="T10" fmla="*/ 2006 w 2268"/>
              <a:gd name="T11" fmla="*/ 241 h 1125"/>
              <a:gd name="T12" fmla="*/ 2268 w 2268"/>
              <a:gd name="T13" fmla="*/ 425 h 1125"/>
            </a:gdLst>
            <a:ahLst/>
            <a:cxnLst>
              <a:cxn ang="0">
                <a:pos x="T0" y="T1"/>
              </a:cxn>
              <a:cxn ang="0">
                <a:pos x="T2" y="T3"/>
              </a:cxn>
              <a:cxn ang="0">
                <a:pos x="T4" y="T5"/>
              </a:cxn>
              <a:cxn ang="0">
                <a:pos x="T6" y="T7"/>
              </a:cxn>
              <a:cxn ang="0">
                <a:pos x="T8" y="T9"/>
              </a:cxn>
              <a:cxn ang="0">
                <a:pos x="T10" y="T11"/>
              </a:cxn>
              <a:cxn ang="0">
                <a:pos x="T12" y="T13"/>
              </a:cxn>
            </a:cxnLst>
            <a:rect l="0" t="0" r="r" b="b"/>
            <a:pathLst>
              <a:path w="2268" h="1125">
                <a:moveTo>
                  <a:pt x="2268" y="425"/>
                </a:moveTo>
                <a:cubicBezTo>
                  <a:pt x="2113" y="646"/>
                  <a:pt x="1887" y="820"/>
                  <a:pt x="1610" y="910"/>
                </a:cubicBezTo>
                <a:cubicBezTo>
                  <a:pt x="942" y="1125"/>
                  <a:pt x="227" y="765"/>
                  <a:pt x="0" y="105"/>
                </a:cubicBezTo>
                <a:lnTo>
                  <a:pt x="302" y="0"/>
                </a:lnTo>
                <a:cubicBezTo>
                  <a:pt x="473" y="496"/>
                  <a:pt x="1010" y="766"/>
                  <a:pt x="1512" y="605"/>
                </a:cubicBezTo>
                <a:cubicBezTo>
                  <a:pt x="1720" y="538"/>
                  <a:pt x="1889" y="407"/>
                  <a:pt x="2006" y="241"/>
                </a:cubicBezTo>
                <a:lnTo>
                  <a:pt x="2268" y="42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3319" name="Oval 23"/>
          <p:cNvSpPr>
            <a:spLocks noChangeArrowheads="1"/>
          </p:cNvSpPr>
          <p:nvPr/>
        </p:nvSpPr>
        <p:spPr bwMode="auto">
          <a:xfrm>
            <a:off x="3160713" y="1023939"/>
            <a:ext cx="1322387" cy="1320800"/>
          </a:xfrm>
          <a:prstGeom prst="ellipse">
            <a:avLst/>
          </a:prstGeom>
          <a:solidFill>
            <a:srgbClr val="DADADB"/>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13320" name="Oval 24"/>
          <p:cNvSpPr>
            <a:spLocks noChangeArrowheads="1"/>
          </p:cNvSpPr>
          <p:nvPr/>
        </p:nvSpPr>
        <p:spPr bwMode="auto">
          <a:xfrm>
            <a:off x="3278188" y="1139830"/>
            <a:ext cx="1087437" cy="108743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13321" name="TextBox 8"/>
          <p:cNvSpPr txBox="1">
            <a:spLocks noChangeArrowheads="1"/>
          </p:cNvSpPr>
          <p:nvPr/>
        </p:nvSpPr>
        <p:spPr bwMode="auto">
          <a:xfrm>
            <a:off x="3462340" y="1360494"/>
            <a:ext cx="720725"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关键词一</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3322" name="Oval 23"/>
          <p:cNvSpPr>
            <a:spLocks noChangeArrowheads="1"/>
          </p:cNvSpPr>
          <p:nvPr/>
        </p:nvSpPr>
        <p:spPr bwMode="auto">
          <a:xfrm>
            <a:off x="4881563" y="5033963"/>
            <a:ext cx="1320800" cy="1320800"/>
          </a:xfrm>
          <a:prstGeom prst="ellipse">
            <a:avLst/>
          </a:prstGeom>
          <a:solidFill>
            <a:srgbClr val="DADADB"/>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13323" name="Oval 24"/>
          <p:cNvSpPr>
            <a:spLocks noChangeArrowheads="1"/>
          </p:cNvSpPr>
          <p:nvPr/>
        </p:nvSpPr>
        <p:spPr bwMode="auto">
          <a:xfrm>
            <a:off x="4997456" y="5151440"/>
            <a:ext cx="1089025" cy="108743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13324" name="TextBox 11"/>
          <p:cNvSpPr txBox="1">
            <a:spLocks noChangeArrowheads="1"/>
          </p:cNvSpPr>
          <p:nvPr/>
        </p:nvSpPr>
        <p:spPr bwMode="auto">
          <a:xfrm>
            <a:off x="5181600" y="5372106"/>
            <a:ext cx="720725"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关键词二</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3325" name="Oval 23"/>
          <p:cNvSpPr>
            <a:spLocks noChangeArrowheads="1"/>
          </p:cNvSpPr>
          <p:nvPr/>
        </p:nvSpPr>
        <p:spPr bwMode="auto">
          <a:xfrm>
            <a:off x="7732713" y="2716213"/>
            <a:ext cx="1322387" cy="1320800"/>
          </a:xfrm>
          <a:prstGeom prst="ellipse">
            <a:avLst/>
          </a:prstGeom>
          <a:solidFill>
            <a:srgbClr val="DADADB"/>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13326" name="Oval 24"/>
          <p:cNvSpPr>
            <a:spLocks noChangeArrowheads="1"/>
          </p:cNvSpPr>
          <p:nvPr/>
        </p:nvSpPr>
        <p:spPr bwMode="auto">
          <a:xfrm>
            <a:off x="7850188" y="2832105"/>
            <a:ext cx="1087437" cy="108743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endParaRPr lang="zh-CN" altLang="en-US">
              <a:solidFill>
                <a:schemeClr val="accent1"/>
              </a:solidFill>
            </a:endParaRPr>
          </a:p>
        </p:txBody>
      </p:sp>
      <p:sp>
        <p:nvSpPr>
          <p:cNvPr id="13327" name="TextBox 14"/>
          <p:cNvSpPr txBox="1">
            <a:spLocks noChangeArrowheads="1"/>
          </p:cNvSpPr>
          <p:nvPr/>
        </p:nvSpPr>
        <p:spPr bwMode="auto">
          <a:xfrm>
            <a:off x="8034340" y="3052767"/>
            <a:ext cx="720725"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a:solidFill>
                  <a:schemeClr val="accent2"/>
                </a:solidFill>
                <a:latin typeface="微软雅黑" panose="020B0503020204020204" pitchFamily="34" charset="-122"/>
                <a:ea typeface="微软雅黑" panose="020B0503020204020204" pitchFamily="34" charset="-122"/>
              </a:rPr>
              <a:t>关键词三</a:t>
            </a:r>
            <a:endParaRPr lang="zh-CN" altLang="en-US">
              <a:solidFill>
                <a:schemeClr val="accent2"/>
              </a:solidFill>
              <a:latin typeface="微软雅黑" panose="020B0503020204020204" pitchFamily="34" charset="-122"/>
              <a:ea typeface="微软雅黑" panose="020B0503020204020204" pitchFamily="34" charset="-122"/>
            </a:endParaRPr>
          </a:p>
        </p:txBody>
      </p:sp>
      <p:cxnSp>
        <p:nvCxnSpPr>
          <p:cNvPr id="13328" name="直接连接符 15"/>
          <p:cNvCxnSpPr>
            <a:cxnSpLocks noChangeShapeType="1"/>
          </p:cNvCxnSpPr>
          <p:nvPr/>
        </p:nvCxnSpPr>
        <p:spPr bwMode="auto">
          <a:xfrm>
            <a:off x="4365630" y="2227269"/>
            <a:ext cx="631825" cy="674687"/>
          </a:xfrm>
          <a:prstGeom prst="line">
            <a:avLst/>
          </a:prstGeom>
          <a:noFill/>
          <a:ln w="9525">
            <a:solidFill>
              <a:srgbClr val="969696"/>
            </a:solidFill>
            <a:round/>
          </a:ln>
          <a:extLst>
            <a:ext uri="{909E8E84-426E-40DD-AFC4-6F175D3DCCD1}">
              <a14:hiddenFill xmlns:a14="http://schemas.microsoft.com/office/drawing/2010/main">
                <a:noFill/>
              </a14:hiddenFill>
            </a:ext>
          </a:extLst>
        </p:spPr>
      </p:cxnSp>
      <p:cxnSp>
        <p:nvCxnSpPr>
          <p:cNvPr id="13329" name="直接连接符 16"/>
          <p:cNvCxnSpPr>
            <a:cxnSpLocks noChangeShapeType="1"/>
          </p:cNvCxnSpPr>
          <p:nvPr/>
        </p:nvCxnSpPr>
        <p:spPr bwMode="auto">
          <a:xfrm>
            <a:off x="6350001" y="3389313"/>
            <a:ext cx="1252539" cy="0"/>
          </a:xfrm>
          <a:prstGeom prst="line">
            <a:avLst/>
          </a:prstGeom>
          <a:noFill/>
          <a:ln w="9525">
            <a:solidFill>
              <a:srgbClr val="969696"/>
            </a:solidFill>
            <a:round/>
          </a:ln>
          <a:extLst>
            <a:ext uri="{909E8E84-426E-40DD-AFC4-6F175D3DCCD1}">
              <a14:hiddenFill xmlns:a14="http://schemas.microsoft.com/office/drawing/2010/main">
                <a:noFill/>
              </a14:hiddenFill>
            </a:ext>
          </a:extLst>
        </p:spPr>
      </p:cxnSp>
      <p:cxnSp>
        <p:nvCxnSpPr>
          <p:cNvPr id="13330" name="直接连接符 17"/>
          <p:cNvCxnSpPr>
            <a:cxnSpLocks noChangeShapeType="1"/>
          </p:cNvCxnSpPr>
          <p:nvPr/>
        </p:nvCxnSpPr>
        <p:spPr bwMode="auto">
          <a:xfrm>
            <a:off x="5541963" y="4264025"/>
            <a:ext cx="0" cy="676275"/>
          </a:xfrm>
          <a:prstGeom prst="line">
            <a:avLst/>
          </a:prstGeom>
          <a:noFill/>
          <a:ln w="9525">
            <a:solidFill>
              <a:srgbClr val="969696"/>
            </a:solidFill>
            <a:round/>
          </a:ln>
          <a:extLst>
            <a:ext uri="{909E8E84-426E-40DD-AFC4-6F175D3DCCD1}">
              <a14:hiddenFill xmlns:a14="http://schemas.microsoft.com/office/drawing/2010/main">
                <a:noFill/>
              </a14:hiddenFill>
            </a:ext>
          </a:extLst>
        </p:spPr>
      </p:cxnSp>
      <p:sp>
        <p:nvSpPr>
          <p:cNvPr id="13331" name="TextBox 18"/>
          <p:cNvSpPr txBox="1">
            <a:spLocks noChangeArrowheads="1"/>
          </p:cNvSpPr>
          <p:nvPr/>
        </p:nvSpPr>
        <p:spPr bwMode="auto">
          <a:xfrm>
            <a:off x="4743451" y="968379"/>
            <a:ext cx="1569644"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b="1">
                <a:solidFill>
                  <a:schemeClr val="accent1"/>
                </a:solidFill>
                <a:latin typeface="微软雅黑" panose="020B0503020204020204" pitchFamily="34" charset="-122"/>
                <a:ea typeface="微软雅黑" panose="020B0503020204020204" pitchFamily="34" charset="-122"/>
              </a:rPr>
              <a:t>学术研究意义</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3332" name="TextBox 19"/>
          <p:cNvSpPr txBox="1">
            <a:spLocks noChangeArrowheads="1"/>
          </p:cNvSpPr>
          <p:nvPr/>
        </p:nvSpPr>
        <p:spPr bwMode="auto">
          <a:xfrm>
            <a:off x="4743456" y="1333503"/>
            <a:ext cx="29686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3333" name="TextBox 20"/>
          <p:cNvSpPr txBox="1">
            <a:spLocks noChangeArrowheads="1"/>
          </p:cNvSpPr>
          <p:nvPr/>
        </p:nvSpPr>
        <p:spPr bwMode="auto">
          <a:xfrm>
            <a:off x="7800980" y="4229103"/>
            <a:ext cx="110797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b="1">
                <a:solidFill>
                  <a:schemeClr val="accent1"/>
                </a:solidFill>
                <a:latin typeface="微软雅黑" panose="020B0503020204020204" pitchFamily="34" charset="-122"/>
                <a:ea typeface="微软雅黑" panose="020B0503020204020204" pitchFamily="34" charset="-122"/>
              </a:rPr>
              <a:t>经济效益</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3334" name="TextBox 21"/>
          <p:cNvSpPr txBox="1">
            <a:spLocks noChangeArrowheads="1"/>
          </p:cNvSpPr>
          <p:nvPr/>
        </p:nvSpPr>
        <p:spPr bwMode="auto">
          <a:xfrm>
            <a:off x="7170740" y="4602165"/>
            <a:ext cx="29670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3335" name="TextBox 22"/>
          <p:cNvSpPr txBox="1">
            <a:spLocks noChangeArrowheads="1"/>
          </p:cNvSpPr>
          <p:nvPr/>
        </p:nvSpPr>
        <p:spPr bwMode="auto">
          <a:xfrm>
            <a:off x="3074992" y="4664079"/>
            <a:ext cx="110797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zh-CN" altLang="en-US" b="1">
                <a:solidFill>
                  <a:schemeClr val="accent1"/>
                </a:solidFill>
                <a:latin typeface="微软雅黑" panose="020B0503020204020204" pitchFamily="34" charset="-122"/>
                <a:ea typeface="微软雅黑" panose="020B0503020204020204" pitchFamily="34" charset="-122"/>
              </a:rPr>
              <a:t>社会效益</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3336" name="TextBox 23"/>
          <p:cNvSpPr txBox="1">
            <a:spLocks noChangeArrowheads="1"/>
          </p:cNvSpPr>
          <p:nvPr/>
        </p:nvSpPr>
        <p:spPr bwMode="auto">
          <a:xfrm>
            <a:off x="2312991" y="5037142"/>
            <a:ext cx="2335212"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r>
              <a:rPr lang="zh-CN" altLang="en-US" sz="1600">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4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3314"/>
                                        </p:tgtEl>
                                        <p:attrNameLst>
                                          <p:attrName>ppt_y</p:attrName>
                                        </p:attrNameLst>
                                      </p:cBhvr>
                                      <p:tavLst>
                                        <p:tav tm="0">
                                          <p:val>
                                            <p:strVal val="#ppt_y"/>
                                          </p:val>
                                        </p:tav>
                                        <p:tav tm="100000">
                                          <p:val>
                                            <p:strVal val="#ppt_y"/>
                                          </p:val>
                                        </p:tav>
                                      </p:tavLst>
                                    </p:anim>
                                    <p:anim calcmode="lin" valueType="num">
                                      <p:cBhvr>
                                        <p:cTn id="9" dur="4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3314"/>
                                        </p:tgtEl>
                                      </p:cBhvr>
                                    </p:animEffect>
                                  </p:childTnLst>
                                </p:cTn>
                              </p:par>
                            </p:childTnLst>
                          </p:cTn>
                        </p:par>
                        <p:par>
                          <p:cTn id="12" fill="hold">
                            <p:stCondLst>
                              <p:cond delay="680"/>
                            </p:stCondLst>
                            <p:childTnLst>
                              <p:par>
                                <p:cTn id="13" presetID="22" presetClass="entr" presetSubtype="8" fill="hold" nodeType="after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wipe(left)">
                                      <p:cBhvr>
                                        <p:cTn id="15" dur="500"/>
                                        <p:tgtEl>
                                          <p:spTgt spid="13316"/>
                                        </p:tgtEl>
                                      </p:cBhvr>
                                    </p:animEffect>
                                  </p:childTnLst>
                                </p:cTn>
                              </p:par>
                            </p:childTnLst>
                          </p:cTn>
                        </p:par>
                        <p:par>
                          <p:cTn id="16" fill="hold">
                            <p:stCondLst>
                              <p:cond delay="1180"/>
                            </p:stCondLst>
                            <p:childTnLst>
                              <p:par>
                                <p:cTn id="17" presetID="22" presetClass="entr" presetSubtype="1" fill="hold" nodeType="afterEffect">
                                  <p:stCondLst>
                                    <p:cond delay="0"/>
                                  </p:stCondLst>
                                  <p:childTnLst>
                                    <p:set>
                                      <p:cBhvr>
                                        <p:cTn id="18" dur="1" fill="hold">
                                          <p:stCondLst>
                                            <p:cond delay="0"/>
                                          </p:stCondLst>
                                        </p:cTn>
                                        <p:tgtEl>
                                          <p:spTgt spid="13317"/>
                                        </p:tgtEl>
                                        <p:attrNameLst>
                                          <p:attrName>style.visibility</p:attrName>
                                        </p:attrNameLst>
                                      </p:cBhvr>
                                      <p:to>
                                        <p:strVal val="visible"/>
                                      </p:to>
                                    </p:set>
                                    <p:animEffect transition="in" filter="wipe(up)">
                                      <p:cBhvr>
                                        <p:cTn id="19" dur="500"/>
                                        <p:tgtEl>
                                          <p:spTgt spid="13317"/>
                                        </p:tgtEl>
                                      </p:cBhvr>
                                    </p:animEffect>
                                  </p:childTnLst>
                                </p:cTn>
                              </p:par>
                            </p:childTnLst>
                          </p:cTn>
                        </p:par>
                        <p:par>
                          <p:cTn id="20" fill="hold">
                            <p:stCondLst>
                              <p:cond delay="1680"/>
                            </p:stCondLst>
                            <p:childTnLst>
                              <p:par>
                                <p:cTn id="21" presetID="22" presetClass="entr" presetSubtype="2" fill="hold" nodeType="after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wipe(right)">
                                      <p:cBhvr>
                                        <p:cTn id="23" dur="500"/>
                                        <p:tgtEl>
                                          <p:spTgt spid="13318"/>
                                        </p:tgtEl>
                                      </p:cBhvr>
                                    </p:animEffect>
                                  </p:childTnLst>
                                </p:cTn>
                              </p:par>
                            </p:childTnLst>
                          </p:cTn>
                        </p:par>
                        <p:par>
                          <p:cTn id="24" fill="hold">
                            <p:stCondLst>
                              <p:cond delay="2180"/>
                            </p:stCondLst>
                            <p:childTnLst>
                              <p:par>
                                <p:cTn id="25" presetID="22" presetClass="entr" presetSubtype="4" fill="hold" nodeType="afterEffect">
                                  <p:stCondLst>
                                    <p:cond delay="0"/>
                                  </p:stCondLst>
                                  <p:childTnLst>
                                    <p:set>
                                      <p:cBhvr>
                                        <p:cTn id="26" dur="1" fill="hold">
                                          <p:stCondLst>
                                            <p:cond delay="0"/>
                                          </p:stCondLst>
                                        </p:cTn>
                                        <p:tgtEl>
                                          <p:spTgt spid="13328"/>
                                        </p:tgtEl>
                                        <p:attrNameLst>
                                          <p:attrName>style.visibility</p:attrName>
                                        </p:attrNameLst>
                                      </p:cBhvr>
                                      <p:to>
                                        <p:strVal val="visible"/>
                                      </p:to>
                                    </p:set>
                                    <p:animEffect transition="in" filter="wipe(down)">
                                      <p:cBhvr>
                                        <p:cTn id="27" dur="500"/>
                                        <p:tgtEl>
                                          <p:spTgt spid="13328"/>
                                        </p:tgtEl>
                                      </p:cBhvr>
                                    </p:animEffect>
                                  </p:childTnLst>
                                </p:cTn>
                              </p:par>
                            </p:childTnLst>
                          </p:cTn>
                        </p:par>
                        <p:par>
                          <p:cTn id="28" fill="hold">
                            <p:stCondLst>
                              <p:cond delay="2680"/>
                            </p:stCondLst>
                            <p:childTnLst>
                              <p:par>
                                <p:cTn id="29" presetID="10" presetClass="entr" presetSubtype="0" fill="hold" grpId="0" nodeType="afterEffect">
                                  <p:stCondLst>
                                    <p:cond delay="0"/>
                                  </p:stCondLst>
                                  <p:childTnLst>
                                    <p:set>
                                      <p:cBhvr>
                                        <p:cTn id="30" dur="1" fill="hold">
                                          <p:stCondLst>
                                            <p:cond delay="0"/>
                                          </p:stCondLst>
                                        </p:cTn>
                                        <p:tgtEl>
                                          <p:spTgt spid="13319"/>
                                        </p:tgtEl>
                                        <p:attrNameLst>
                                          <p:attrName>style.visibility</p:attrName>
                                        </p:attrNameLst>
                                      </p:cBhvr>
                                      <p:to>
                                        <p:strVal val="visible"/>
                                      </p:to>
                                    </p:set>
                                    <p:anim calcmode="lin" valueType="num">
                                      <p:cBhvr>
                                        <p:cTn id="31" dur="500" fill="hold"/>
                                        <p:tgtEl>
                                          <p:spTgt spid="13319"/>
                                        </p:tgtEl>
                                        <p:attrNameLst>
                                          <p:attrName>ppt_w</p:attrName>
                                        </p:attrNameLst>
                                      </p:cBhvr>
                                      <p:tavLst>
                                        <p:tav tm="0">
                                          <p:val>
                                            <p:fltVal val="0"/>
                                          </p:val>
                                        </p:tav>
                                        <p:tav tm="100000">
                                          <p:val>
                                            <p:strVal val="#ppt_w"/>
                                          </p:val>
                                        </p:tav>
                                      </p:tavLst>
                                    </p:anim>
                                    <p:anim calcmode="lin" valueType="num">
                                      <p:cBhvr>
                                        <p:cTn id="32" dur="500" fill="hold"/>
                                        <p:tgtEl>
                                          <p:spTgt spid="13319"/>
                                        </p:tgtEl>
                                        <p:attrNameLst>
                                          <p:attrName>ppt_h</p:attrName>
                                        </p:attrNameLst>
                                      </p:cBhvr>
                                      <p:tavLst>
                                        <p:tav tm="0">
                                          <p:val>
                                            <p:fltVal val="0"/>
                                          </p:val>
                                        </p:tav>
                                        <p:tav tm="100000">
                                          <p:val>
                                            <p:strVal val="#ppt_h"/>
                                          </p:val>
                                        </p:tav>
                                      </p:tavLst>
                                    </p:anim>
                                    <p:animEffect transition="in" filter="fade">
                                      <p:cBhvr>
                                        <p:cTn id="33" dur="500"/>
                                        <p:tgtEl>
                                          <p:spTgt spid="133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320"/>
                                        </p:tgtEl>
                                        <p:attrNameLst>
                                          <p:attrName>style.visibility</p:attrName>
                                        </p:attrNameLst>
                                      </p:cBhvr>
                                      <p:to>
                                        <p:strVal val="visible"/>
                                      </p:to>
                                    </p:set>
                                    <p:anim calcmode="lin" valueType="num">
                                      <p:cBhvr>
                                        <p:cTn id="36" dur="500" fill="hold"/>
                                        <p:tgtEl>
                                          <p:spTgt spid="13320"/>
                                        </p:tgtEl>
                                        <p:attrNameLst>
                                          <p:attrName>ppt_w</p:attrName>
                                        </p:attrNameLst>
                                      </p:cBhvr>
                                      <p:tavLst>
                                        <p:tav tm="0">
                                          <p:val>
                                            <p:fltVal val="0"/>
                                          </p:val>
                                        </p:tav>
                                        <p:tav tm="100000">
                                          <p:val>
                                            <p:strVal val="#ppt_w"/>
                                          </p:val>
                                        </p:tav>
                                      </p:tavLst>
                                    </p:anim>
                                    <p:anim calcmode="lin" valueType="num">
                                      <p:cBhvr>
                                        <p:cTn id="37" dur="500" fill="hold"/>
                                        <p:tgtEl>
                                          <p:spTgt spid="13320"/>
                                        </p:tgtEl>
                                        <p:attrNameLst>
                                          <p:attrName>ppt_h</p:attrName>
                                        </p:attrNameLst>
                                      </p:cBhvr>
                                      <p:tavLst>
                                        <p:tav tm="0">
                                          <p:val>
                                            <p:fltVal val="0"/>
                                          </p:val>
                                        </p:tav>
                                        <p:tav tm="100000">
                                          <p:val>
                                            <p:strVal val="#ppt_h"/>
                                          </p:val>
                                        </p:tav>
                                      </p:tavLst>
                                    </p:anim>
                                    <p:animEffect transition="in" filter="fade">
                                      <p:cBhvr>
                                        <p:cTn id="38" dur="500"/>
                                        <p:tgtEl>
                                          <p:spTgt spid="133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321"/>
                                        </p:tgtEl>
                                        <p:attrNameLst>
                                          <p:attrName>style.visibility</p:attrName>
                                        </p:attrNameLst>
                                      </p:cBhvr>
                                      <p:to>
                                        <p:strVal val="visible"/>
                                      </p:to>
                                    </p:set>
                                    <p:anim calcmode="lin" valueType="num">
                                      <p:cBhvr>
                                        <p:cTn id="41" dur="500" fill="hold"/>
                                        <p:tgtEl>
                                          <p:spTgt spid="13321"/>
                                        </p:tgtEl>
                                        <p:attrNameLst>
                                          <p:attrName>ppt_w</p:attrName>
                                        </p:attrNameLst>
                                      </p:cBhvr>
                                      <p:tavLst>
                                        <p:tav tm="0">
                                          <p:val>
                                            <p:fltVal val="0"/>
                                          </p:val>
                                        </p:tav>
                                        <p:tav tm="100000">
                                          <p:val>
                                            <p:strVal val="#ppt_w"/>
                                          </p:val>
                                        </p:tav>
                                      </p:tavLst>
                                    </p:anim>
                                    <p:anim calcmode="lin" valueType="num">
                                      <p:cBhvr>
                                        <p:cTn id="42" dur="500" fill="hold"/>
                                        <p:tgtEl>
                                          <p:spTgt spid="13321"/>
                                        </p:tgtEl>
                                        <p:attrNameLst>
                                          <p:attrName>ppt_h</p:attrName>
                                        </p:attrNameLst>
                                      </p:cBhvr>
                                      <p:tavLst>
                                        <p:tav tm="0">
                                          <p:val>
                                            <p:fltVal val="0"/>
                                          </p:val>
                                        </p:tav>
                                        <p:tav tm="100000">
                                          <p:val>
                                            <p:strVal val="#ppt_h"/>
                                          </p:val>
                                        </p:tav>
                                      </p:tavLst>
                                    </p:anim>
                                    <p:animEffect transition="in" filter="fade">
                                      <p:cBhvr>
                                        <p:cTn id="43" dur="500"/>
                                        <p:tgtEl>
                                          <p:spTgt spid="13321"/>
                                        </p:tgtEl>
                                      </p:cBhvr>
                                    </p:animEffect>
                                  </p:childTnLst>
                                </p:cTn>
                              </p:par>
                            </p:childTnLst>
                          </p:cTn>
                        </p:par>
                        <p:par>
                          <p:cTn id="44" fill="hold">
                            <p:stCondLst>
                              <p:cond delay="3180"/>
                            </p:stCondLst>
                            <p:childTnLst>
                              <p:par>
                                <p:cTn id="45" presetID="31" presetClass="entr" presetSubtype="0" fill="hold" grpId="0" nodeType="afterEffect">
                                  <p:stCondLst>
                                    <p:cond delay="0"/>
                                  </p:stCondLst>
                                  <p:childTnLst>
                                    <p:set>
                                      <p:cBhvr>
                                        <p:cTn id="46" dur="1" fill="hold">
                                          <p:stCondLst>
                                            <p:cond delay="0"/>
                                          </p:stCondLst>
                                        </p:cTn>
                                        <p:tgtEl>
                                          <p:spTgt spid="13331"/>
                                        </p:tgtEl>
                                        <p:attrNameLst>
                                          <p:attrName>style.visibility</p:attrName>
                                        </p:attrNameLst>
                                      </p:cBhvr>
                                      <p:to>
                                        <p:strVal val="visible"/>
                                      </p:to>
                                    </p:set>
                                    <p:anim calcmode="lin" valueType="num">
                                      <p:cBhvr>
                                        <p:cTn id="47" dur="500" fill="hold"/>
                                        <p:tgtEl>
                                          <p:spTgt spid="13331"/>
                                        </p:tgtEl>
                                        <p:attrNameLst>
                                          <p:attrName>ppt_w</p:attrName>
                                        </p:attrNameLst>
                                      </p:cBhvr>
                                      <p:tavLst>
                                        <p:tav tm="0">
                                          <p:val>
                                            <p:fltVal val="0"/>
                                          </p:val>
                                        </p:tav>
                                        <p:tav tm="100000">
                                          <p:val>
                                            <p:strVal val="#ppt_w"/>
                                          </p:val>
                                        </p:tav>
                                      </p:tavLst>
                                    </p:anim>
                                    <p:anim calcmode="lin" valueType="num">
                                      <p:cBhvr>
                                        <p:cTn id="48" dur="500" fill="hold"/>
                                        <p:tgtEl>
                                          <p:spTgt spid="13331"/>
                                        </p:tgtEl>
                                        <p:attrNameLst>
                                          <p:attrName>ppt_h</p:attrName>
                                        </p:attrNameLst>
                                      </p:cBhvr>
                                      <p:tavLst>
                                        <p:tav tm="0">
                                          <p:val>
                                            <p:fltVal val="0"/>
                                          </p:val>
                                        </p:tav>
                                        <p:tav tm="100000">
                                          <p:val>
                                            <p:strVal val="#ppt_h"/>
                                          </p:val>
                                        </p:tav>
                                      </p:tavLst>
                                    </p:anim>
                                    <p:anim calcmode="lin" valueType="num">
                                      <p:cBhvr>
                                        <p:cTn id="49" dur="500" fill="hold"/>
                                        <p:tgtEl>
                                          <p:spTgt spid="13331"/>
                                        </p:tgtEl>
                                        <p:attrNameLst>
                                          <p:attrName>style.rotation</p:attrName>
                                        </p:attrNameLst>
                                      </p:cBhvr>
                                      <p:tavLst>
                                        <p:tav tm="0">
                                          <p:val>
                                            <p:fltVal val="90"/>
                                          </p:val>
                                        </p:tav>
                                        <p:tav tm="100000">
                                          <p:val>
                                            <p:fltVal val="0"/>
                                          </p:val>
                                        </p:tav>
                                      </p:tavLst>
                                    </p:anim>
                                    <p:animEffect transition="in" filter="fade">
                                      <p:cBhvr>
                                        <p:cTn id="50" dur="500"/>
                                        <p:tgtEl>
                                          <p:spTgt spid="13331"/>
                                        </p:tgtEl>
                                      </p:cBhvr>
                                    </p:animEffect>
                                  </p:childTnLst>
                                </p:cTn>
                              </p:par>
                            </p:childTnLst>
                          </p:cTn>
                        </p:par>
                        <p:par>
                          <p:cTn id="51" fill="hold">
                            <p:stCondLst>
                              <p:cond delay="3680"/>
                            </p:stCondLst>
                            <p:childTnLst>
                              <p:par>
                                <p:cTn id="52" presetID="22" presetClass="entr" presetSubtype="1" fill="hold" grpId="0" nodeType="afterEffect">
                                  <p:stCondLst>
                                    <p:cond delay="0"/>
                                  </p:stCondLst>
                                  <p:childTnLst>
                                    <p:set>
                                      <p:cBhvr>
                                        <p:cTn id="53" dur="1" fill="hold">
                                          <p:stCondLst>
                                            <p:cond delay="0"/>
                                          </p:stCondLst>
                                        </p:cTn>
                                        <p:tgtEl>
                                          <p:spTgt spid="13332"/>
                                        </p:tgtEl>
                                        <p:attrNameLst>
                                          <p:attrName>style.visibility</p:attrName>
                                        </p:attrNameLst>
                                      </p:cBhvr>
                                      <p:to>
                                        <p:strVal val="visible"/>
                                      </p:to>
                                    </p:set>
                                    <p:animEffect transition="in" filter="wipe(up)">
                                      <p:cBhvr>
                                        <p:cTn id="54" dur="500"/>
                                        <p:tgtEl>
                                          <p:spTgt spid="13332"/>
                                        </p:tgtEl>
                                      </p:cBhvr>
                                    </p:animEffect>
                                  </p:childTnLst>
                                </p:cTn>
                              </p:par>
                            </p:childTnLst>
                          </p:cTn>
                        </p:par>
                        <p:par>
                          <p:cTn id="55" fill="hold">
                            <p:stCondLst>
                              <p:cond delay="4180"/>
                            </p:stCondLst>
                            <p:childTnLst>
                              <p:par>
                                <p:cTn id="56" presetID="22" presetClass="entr" presetSubtype="8" fill="hold" nodeType="afterEffect">
                                  <p:stCondLst>
                                    <p:cond delay="0"/>
                                  </p:stCondLst>
                                  <p:childTnLst>
                                    <p:set>
                                      <p:cBhvr>
                                        <p:cTn id="57" dur="1" fill="hold">
                                          <p:stCondLst>
                                            <p:cond delay="0"/>
                                          </p:stCondLst>
                                        </p:cTn>
                                        <p:tgtEl>
                                          <p:spTgt spid="13329"/>
                                        </p:tgtEl>
                                        <p:attrNameLst>
                                          <p:attrName>style.visibility</p:attrName>
                                        </p:attrNameLst>
                                      </p:cBhvr>
                                      <p:to>
                                        <p:strVal val="visible"/>
                                      </p:to>
                                    </p:set>
                                    <p:animEffect transition="in" filter="wipe(left)">
                                      <p:cBhvr>
                                        <p:cTn id="58" dur="500"/>
                                        <p:tgtEl>
                                          <p:spTgt spid="13329"/>
                                        </p:tgtEl>
                                      </p:cBhvr>
                                    </p:animEffect>
                                  </p:childTnLst>
                                </p:cTn>
                              </p:par>
                            </p:childTnLst>
                          </p:cTn>
                        </p:par>
                        <p:par>
                          <p:cTn id="59" fill="hold">
                            <p:stCondLst>
                              <p:cond delay="4680"/>
                            </p:stCondLst>
                            <p:childTnLst>
                              <p:par>
                                <p:cTn id="60" presetID="10" presetClass="entr" presetSubtype="0" fill="hold" grpId="0" nodeType="afterEffect">
                                  <p:stCondLst>
                                    <p:cond delay="0"/>
                                  </p:stCondLst>
                                  <p:childTnLst>
                                    <p:set>
                                      <p:cBhvr>
                                        <p:cTn id="61" dur="1" fill="hold">
                                          <p:stCondLst>
                                            <p:cond delay="0"/>
                                          </p:stCondLst>
                                        </p:cTn>
                                        <p:tgtEl>
                                          <p:spTgt spid="13325"/>
                                        </p:tgtEl>
                                        <p:attrNameLst>
                                          <p:attrName>style.visibility</p:attrName>
                                        </p:attrNameLst>
                                      </p:cBhvr>
                                      <p:to>
                                        <p:strVal val="visible"/>
                                      </p:to>
                                    </p:set>
                                    <p:anim calcmode="lin" valueType="num">
                                      <p:cBhvr>
                                        <p:cTn id="62" dur="500" fill="hold"/>
                                        <p:tgtEl>
                                          <p:spTgt spid="13325"/>
                                        </p:tgtEl>
                                        <p:attrNameLst>
                                          <p:attrName>ppt_w</p:attrName>
                                        </p:attrNameLst>
                                      </p:cBhvr>
                                      <p:tavLst>
                                        <p:tav tm="0">
                                          <p:val>
                                            <p:fltVal val="0"/>
                                          </p:val>
                                        </p:tav>
                                        <p:tav tm="100000">
                                          <p:val>
                                            <p:strVal val="#ppt_w"/>
                                          </p:val>
                                        </p:tav>
                                      </p:tavLst>
                                    </p:anim>
                                    <p:anim calcmode="lin" valueType="num">
                                      <p:cBhvr>
                                        <p:cTn id="63" dur="500" fill="hold"/>
                                        <p:tgtEl>
                                          <p:spTgt spid="13325"/>
                                        </p:tgtEl>
                                        <p:attrNameLst>
                                          <p:attrName>ppt_h</p:attrName>
                                        </p:attrNameLst>
                                      </p:cBhvr>
                                      <p:tavLst>
                                        <p:tav tm="0">
                                          <p:val>
                                            <p:fltVal val="0"/>
                                          </p:val>
                                        </p:tav>
                                        <p:tav tm="100000">
                                          <p:val>
                                            <p:strVal val="#ppt_h"/>
                                          </p:val>
                                        </p:tav>
                                      </p:tavLst>
                                    </p:anim>
                                    <p:animEffect transition="in" filter="fade">
                                      <p:cBhvr>
                                        <p:cTn id="64" dur="500"/>
                                        <p:tgtEl>
                                          <p:spTgt spid="133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326"/>
                                        </p:tgtEl>
                                        <p:attrNameLst>
                                          <p:attrName>style.visibility</p:attrName>
                                        </p:attrNameLst>
                                      </p:cBhvr>
                                      <p:to>
                                        <p:strVal val="visible"/>
                                      </p:to>
                                    </p:set>
                                    <p:anim calcmode="lin" valueType="num">
                                      <p:cBhvr>
                                        <p:cTn id="67" dur="500" fill="hold"/>
                                        <p:tgtEl>
                                          <p:spTgt spid="13326"/>
                                        </p:tgtEl>
                                        <p:attrNameLst>
                                          <p:attrName>ppt_w</p:attrName>
                                        </p:attrNameLst>
                                      </p:cBhvr>
                                      <p:tavLst>
                                        <p:tav tm="0">
                                          <p:val>
                                            <p:fltVal val="0"/>
                                          </p:val>
                                        </p:tav>
                                        <p:tav tm="100000">
                                          <p:val>
                                            <p:strVal val="#ppt_w"/>
                                          </p:val>
                                        </p:tav>
                                      </p:tavLst>
                                    </p:anim>
                                    <p:anim calcmode="lin" valueType="num">
                                      <p:cBhvr>
                                        <p:cTn id="68" dur="500" fill="hold"/>
                                        <p:tgtEl>
                                          <p:spTgt spid="13326"/>
                                        </p:tgtEl>
                                        <p:attrNameLst>
                                          <p:attrName>ppt_h</p:attrName>
                                        </p:attrNameLst>
                                      </p:cBhvr>
                                      <p:tavLst>
                                        <p:tav tm="0">
                                          <p:val>
                                            <p:fltVal val="0"/>
                                          </p:val>
                                        </p:tav>
                                        <p:tav tm="100000">
                                          <p:val>
                                            <p:strVal val="#ppt_h"/>
                                          </p:val>
                                        </p:tav>
                                      </p:tavLst>
                                    </p:anim>
                                    <p:animEffect transition="in" filter="fade">
                                      <p:cBhvr>
                                        <p:cTn id="69" dur="500"/>
                                        <p:tgtEl>
                                          <p:spTgt spid="133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327"/>
                                        </p:tgtEl>
                                        <p:attrNameLst>
                                          <p:attrName>style.visibility</p:attrName>
                                        </p:attrNameLst>
                                      </p:cBhvr>
                                      <p:to>
                                        <p:strVal val="visible"/>
                                      </p:to>
                                    </p:set>
                                    <p:anim calcmode="lin" valueType="num">
                                      <p:cBhvr>
                                        <p:cTn id="72" dur="500" fill="hold"/>
                                        <p:tgtEl>
                                          <p:spTgt spid="13327"/>
                                        </p:tgtEl>
                                        <p:attrNameLst>
                                          <p:attrName>ppt_w</p:attrName>
                                        </p:attrNameLst>
                                      </p:cBhvr>
                                      <p:tavLst>
                                        <p:tav tm="0">
                                          <p:val>
                                            <p:fltVal val="0"/>
                                          </p:val>
                                        </p:tav>
                                        <p:tav tm="100000">
                                          <p:val>
                                            <p:strVal val="#ppt_w"/>
                                          </p:val>
                                        </p:tav>
                                      </p:tavLst>
                                    </p:anim>
                                    <p:anim calcmode="lin" valueType="num">
                                      <p:cBhvr>
                                        <p:cTn id="73" dur="500" fill="hold"/>
                                        <p:tgtEl>
                                          <p:spTgt spid="13327"/>
                                        </p:tgtEl>
                                        <p:attrNameLst>
                                          <p:attrName>ppt_h</p:attrName>
                                        </p:attrNameLst>
                                      </p:cBhvr>
                                      <p:tavLst>
                                        <p:tav tm="0">
                                          <p:val>
                                            <p:fltVal val="0"/>
                                          </p:val>
                                        </p:tav>
                                        <p:tav tm="100000">
                                          <p:val>
                                            <p:strVal val="#ppt_h"/>
                                          </p:val>
                                        </p:tav>
                                      </p:tavLst>
                                    </p:anim>
                                    <p:animEffect transition="in" filter="fade">
                                      <p:cBhvr>
                                        <p:cTn id="74" dur="500"/>
                                        <p:tgtEl>
                                          <p:spTgt spid="13327"/>
                                        </p:tgtEl>
                                      </p:cBhvr>
                                    </p:animEffect>
                                  </p:childTnLst>
                                </p:cTn>
                              </p:par>
                            </p:childTnLst>
                          </p:cTn>
                        </p:par>
                        <p:par>
                          <p:cTn id="75" fill="hold">
                            <p:stCondLst>
                              <p:cond delay="5180"/>
                            </p:stCondLst>
                            <p:childTnLst>
                              <p:par>
                                <p:cTn id="76" presetID="31" presetClass="entr" presetSubtype="0" fill="hold" grpId="0" nodeType="afterEffect">
                                  <p:stCondLst>
                                    <p:cond delay="0"/>
                                  </p:stCondLst>
                                  <p:childTnLst>
                                    <p:set>
                                      <p:cBhvr>
                                        <p:cTn id="77" dur="1" fill="hold">
                                          <p:stCondLst>
                                            <p:cond delay="0"/>
                                          </p:stCondLst>
                                        </p:cTn>
                                        <p:tgtEl>
                                          <p:spTgt spid="13333"/>
                                        </p:tgtEl>
                                        <p:attrNameLst>
                                          <p:attrName>style.visibility</p:attrName>
                                        </p:attrNameLst>
                                      </p:cBhvr>
                                      <p:to>
                                        <p:strVal val="visible"/>
                                      </p:to>
                                    </p:set>
                                    <p:anim calcmode="lin" valueType="num">
                                      <p:cBhvr>
                                        <p:cTn id="78" dur="500" fill="hold"/>
                                        <p:tgtEl>
                                          <p:spTgt spid="13333"/>
                                        </p:tgtEl>
                                        <p:attrNameLst>
                                          <p:attrName>ppt_w</p:attrName>
                                        </p:attrNameLst>
                                      </p:cBhvr>
                                      <p:tavLst>
                                        <p:tav tm="0">
                                          <p:val>
                                            <p:fltVal val="0"/>
                                          </p:val>
                                        </p:tav>
                                        <p:tav tm="100000">
                                          <p:val>
                                            <p:strVal val="#ppt_w"/>
                                          </p:val>
                                        </p:tav>
                                      </p:tavLst>
                                    </p:anim>
                                    <p:anim calcmode="lin" valueType="num">
                                      <p:cBhvr>
                                        <p:cTn id="79" dur="500" fill="hold"/>
                                        <p:tgtEl>
                                          <p:spTgt spid="13333"/>
                                        </p:tgtEl>
                                        <p:attrNameLst>
                                          <p:attrName>ppt_h</p:attrName>
                                        </p:attrNameLst>
                                      </p:cBhvr>
                                      <p:tavLst>
                                        <p:tav tm="0">
                                          <p:val>
                                            <p:fltVal val="0"/>
                                          </p:val>
                                        </p:tav>
                                        <p:tav tm="100000">
                                          <p:val>
                                            <p:strVal val="#ppt_h"/>
                                          </p:val>
                                        </p:tav>
                                      </p:tavLst>
                                    </p:anim>
                                    <p:anim calcmode="lin" valueType="num">
                                      <p:cBhvr>
                                        <p:cTn id="80" dur="500" fill="hold"/>
                                        <p:tgtEl>
                                          <p:spTgt spid="13333"/>
                                        </p:tgtEl>
                                        <p:attrNameLst>
                                          <p:attrName>style.rotation</p:attrName>
                                        </p:attrNameLst>
                                      </p:cBhvr>
                                      <p:tavLst>
                                        <p:tav tm="0">
                                          <p:val>
                                            <p:fltVal val="90"/>
                                          </p:val>
                                        </p:tav>
                                        <p:tav tm="100000">
                                          <p:val>
                                            <p:fltVal val="0"/>
                                          </p:val>
                                        </p:tav>
                                      </p:tavLst>
                                    </p:anim>
                                    <p:animEffect transition="in" filter="fade">
                                      <p:cBhvr>
                                        <p:cTn id="81" dur="500"/>
                                        <p:tgtEl>
                                          <p:spTgt spid="13333"/>
                                        </p:tgtEl>
                                      </p:cBhvr>
                                    </p:animEffect>
                                  </p:childTnLst>
                                </p:cTn>
                              </p:par>
                            </p:childTnLst>
                          </p:cTn>
                        </p:par>
                        <p:par>
                          <p:cTn id="82" fill="hold">
                            <p:stCondLst>
                              <p:cond delay="5680"/>
                            </p:stCondLst>
                            <p:childTnLst>
                              <p:par>
                                <p:cTn id="83" presetID="22" presetClass="entr" presetSubtype="1" fill="hold" grpId="0" nodeType="afterEffect">
                                  <p:stCondLst>
                                    <p:cond delay="0"/>
                                  </p:stCondLst>
                                  <p:childTnLst>
                                    <p:set>
                                      <p:cBhvr>
                                        <p:cTn id="84" dur="1" fill="hold">
                                          <p:stCondLst>
                                            <p:cond delay="0"/>
                                          </p:stCondLst>
                                        </p:cTn>
                                        <p:tgtEl>
                                          <p:spTgt spid="13334"/>
                                        </p:tgtEl>
                                        <p:attrNameLst>
                                          <p:attrName>style.visibility</p:attrName>
                                        </p:attrNameLst>
                                      </p:cBhvr>
                                      <p:to>
                                        <p:strVal val="visible"/>
                                      </p:to>
                                    </p:set>
                                    <p:animEffect transition="in" filter="wipe(up)">
                                      <p:cBhvr>
                                        <p:cTn id="85" dur="500"/>
                                        <p:tgtEl>
                                          <p:spTgt spid="13334"/>
                                        </p:tgtEl>
                                      </p:cBhvr>
                                    </p:animEffect>
                                  </p:childTnLst>
                                </p:cTn>
                              </p:par>
                            </p:childTnLst>
                          </p:cTn>
                        </p:par>
                        <p:par>
                          <p:cTn id="86" fill="hold">
                            <p:stCondLst>
                              <p:cond delay="6180"/>
                            </p:stCondLst>
                            <p:childTnLst>
                              <p:par>
                                <p:cTn id="87" presetID="22" presetClass="entr" presetSubtype="1" fill="hold" nodeType="afterEffect">
                                  <p:stCondLst>
                                    <p:cond delay="0"/>
                                  </p:stCondLst>
                                  <p:childTnLst>
                                    <p:set>
                                      <p:cBhvr>
                                        <p:cTn id="88" dur="1" fill="hold">
                                          <p:stCondLst>
                                            <p:cond delay="0"/>
                                          </p:stCondLst>
                                        </p:cTn>
                                        <p:tgtEl>
                                          <p:spTgt spid="13330"/>
                                        </p:tgtEl>
                                        <p:attrNameLst>
                                          <p:attrName>style.visibility</p:attrName>
                                        </p:attrNameLst>
                                      </p:cBhvr>
                                      <p:to>
                                        <p:strVal val="visible"/>
                                      </p:to>
                                    </p:set>
                                    <p:animEffect transition="in" filter="wipe(up)">
                                      <p:cBhvr>
                                        <p:cTn id="89" dur="500"/>
                                        <p:tgtEl>
                                          <p:spTgt spid="13330"/>
                                        </p:tgtEl>
                                      </p:cBhvr>
                                    </p:animEffect>
                                  </p:childTnLst>
                                </p:cTn>
                              </p:par>
                            </p:childTnLst>
                          </p:cTn>
                        </p:par>
                        <p:par>
                          <p:cTn id="90" fill="hold">
                            <p:stCondLst>
                              <p:cond delay="6680"/>
                            </p:stCondLst>
                            <p:childTnLst>
                              <p:par>
                                <p:cTn id="91" presetID="10" presetClass="entr" presetSubtype="0" fill="hold" grpId="0" nodeType="afterEffect">
                                  <p:stCondLst>
                                    <p:cond delay="0"/>
                                  </p:stCondLst>
                                  <p:childTnLst>
                                    <p:set>
                                      <p:cBhvr>
                                        <p:cTn id="92" dur="1" fill="hold">
                                          <p:stCondLst>
                                            <p:cond delay="0"/>
                                          </p:stCondLst>
                                        </p:cTn>
                                        <p:tgtEl>
                                          <p:spTgt spid="13322"/>
                                        </p:tgtEl>
                                        <p:attrNameLst>
                                          <p:attrName>style.visibility</p:attrName>
                                        </p:attrNameLst>
                                      </p:cBhvr>
                                      <p:to>
                                        <p:strVal val="visible"/>
                                      </p:to>
                                    </p:set>
                                    <p:anim calcmode="lin" valueType="num">
                                      <p:cBhvr>
                                        <p:cTn id="93" dur="500" fill="hold"/>
                                        <p:tgtEl>
                                          <p:spTgt spid="13322"/>
                                        </p:tgtEl>
                                        <p:attrNameLst>
                                          <p:attrName>ppt_w</p:attrName>
                                        </p:attrNameLst>
                                      </p:cBhvr>
                                      <p:tavLst>
                                        <p:tav tm="0">
                                          <p:val>
                                            <p:fltVal val="0"/>
                                          </p:val>
                                        </p:tav>
                                        <p:tav tm="100000">
                                          <p:val>
                                            <p:strVal val="#ppt_w"/>
                                          </p:val>
                                        </p:tav>
                                      </p:tavLst>
                                    </p:anim>
                                    <p:anim calcmode="lin" valueType="num">
                                      <p:cBhvr>
                                        <p:cTn id="94" dur="500" fill="hold"/>
                                        <p:tgtEl>
                                          <p:spTgt spid="13322"/>
                                        </p:tgtEl>
                                        <p:attrNameLst>
                                          <p:attrName>ppt_h</p:attrName>
                                        </p:attrNameLst>
                                      </p:cBhvr>
                                      <p:tavLst>
                                        <p:tav tm="0">
                                          <p:val>
                                            <p:fltVal val="0"/>
                                          </p:val>
                                        </p:tav>
                                        <p:tav tm="100000">
                                          <p:val>
                                            <p:strVal val="#ppt_h"/>
                                          </p:val>
                                        </p:tav>
                                      </p:tavLst>
                                    </p:anim>
                                    <p:animEffect transition="in" filter="fade">
                                      <p:cBhvr>
                                        <p:cTn id="95" dur="500"/>
                                        <p:tgtEl>
                                          <p:spTgt spid="1332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3323"/>
                                        </p:tgtEl>
                                        <p:attrNameLst>
                                          <p:attrName>style.visibility</p:attrName>
                                        </p:attrNameLst>
                                      </p:cBhvr>
                                      <p:to>
                                        <p:strVal val="visible"/>
                                      </p:to>
                                    </p:set>
                                    <p:anim calcmode="lin" valueType="num">
                                      <p:cBhvr>
                                        <p:cTn id="98" dur="500" fill="hold"/>
                                        <p:tgtEl>
                                          <p:spTgt spid="13323"/>
                                        </p:tgtEl>
                                        <p:attrNameLst>
                                          <p:attrName>ppt_w</p:attrName>
                                        </p:attrNameLst>
                                      </p:cBhvr>
                                      <p:tavLst>
                                        <p:tav tm="0">
                                          <p:val>
                                            <p:fltVal val="0"/>
                                          </p:val>
                                        </p:tav>
                                        <p:tav tm="100000">
                                          <p:val>
                                            <p:strVal val="#ppt_w"/>
                                          </p:val>
                                        </p:tav>
                                      </p:tavLst>
                                    </p:anim>
                                    <p:anim calcmode="lin" valueType="num">
                                      <p:cBhvr>
                                        <p:cTn id="99" dur="500" fill="hold"/>
                                        <p:tgtEl>
                                          <p:spTgt spid="13323"/>
                                        </p:tgtEl>
                                        <p:attrNameLst>
                                          <p:attrName>ppt_h</p:attrName>
                                        </p:attrNameLst>
                                      </p:cBhvr>
                                      <p:tavLst>
                                        <p:tav tm="0">
                                          <p:val>
                                            <p:fltVal val="0"/>
                                          </p:val>
                                        </p:tav>
                                        <p:tav tm="100000">
                                          <p:val>
                                            <p:strVal val="#ppt_h"/>
                                          </p:val>
                                        </p:tav>
                                      </p:tavLst>
                                    </p:anim>
                                    <p:animEffect transition="in" filter="fade">
                                      <p:cBhvr>
                                        <p:cTn id="100" dur="500"/>
                                        <p:tgtEl>
                                          <p:spTgt spid="1332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3324"/>
                                        </p:tgtEl>
                                        <p:attrNameLst>
                                          <p:attrName>style.visibility</p:attrName>
                                        </p:attrNameLst>
                                      </p:cBhvr>
                                      <p:to>
                                        <p:strVal val="visible"/>
                                      </p:to>
                                    </p:set>
                                    <p:anim calcmode="lin" valueType="num">
                                      <p:cBhvr>
                                        <p:cTn id="103" dur="500" fill="hold"/>
                                        <p:tgtEl>
                                          <p:spTgt spid="13324"/>
                                        </p:tgtEl>
                                        <p:attrNameLst>
                                          <p:attrName>ppt_w</p:attrName>
                                        </p:attrNameLst>
                                      </p:cBhvr>
                                      <p:tavLst>
                                        <p:tav tm="0">
                                          <p:val>
                                            <p:fltVal val="0"/>
                                          </p:val>
                                        </p:tav>
                                        <p:tav tm="100000">
                                          <p:val>
                                            <p:strVal val="#ppt_w"/>
                                          </p:val>
                                        </p:tav>
                                      </p:tavLst>
                                    </p:anim>
                                    <p:anim calcmode="lin" valueType="num">
                                      <p:cBhvr>
                                        <p:cTn id="104" dur="500" fill="hold"/>
                                        <p:tgtEl>
                                          <p:spTgt spid="13324"/>
                                        </p:tgtEl>
                                        <p:attrNameLst>
                                          <p:attrName>ppt_h</p:attrName>
                                        </p:attrNameLst>
                                      </p:cBhvr>
                                      <p:tavLst>
                                        <p:tav tm="0">
                                          <p:val>
                                            <p:fltVal val="0"/>
                                          </p:val>
                                        </p:tav>
                                        <p:tav tm="100000">
                                          <p:val>
                                            <p:strVal val="#ppt_h"/>
                                          </p:val>
                                        </p:tav>
                                      </p:tavLst>
                                    </p:anim>
                                    <p:animEffect transition="in" filter="fade">
                                      <p:cBhvr>
                                        <p:cTn id="105" dur="500"/>
                                        <p:tgtEl>
                                          <p:spTgt spid="13324"/>
                                        </p:tgtEl>
                                      </p:cBhvr>
                                    </p:animEffect>
                                  </p:childTnLst>
                                </p:cTn>
                              </p:par>
                            </p:childTnLst>
                          </p:cTn>
                        </p:par>
                        <p:par>
                          <p:cTn id="106" fill="hold">
                            <p:stCondLst>
                              <p:cond delay="7180"/>
                            </p:stCondLst>
                            <p:childTnLst>
                              <p:par>
                                <p:cTn id="107" presetID="31" presetClass="entr" presetSubtype="0" fill="hold" grpId="0" nodeType="afterEffect">
                                  <p:stCondLst>
                                    <p:cond delay="0"/>
                                  </p:stCondLst>
                                  <p:childTnLst>
                                    <p:set>
                                      <p:cBhvr>
                                        <p:cTn id="108" dur="1" fill="hold">
                                          <p:stCondLst>
                                            <p:cond delay="0"/>
                                          </p:stCondLst>
                                        </p:cTn>
                                        <p:tgtEl>
                                          <p:spTgt spid="13335"/>
                                        </p:tgtEl>
                                        <p:attrNameLst>
                                          <p:attrName>style.visibility</p:attrName>
                                        </p:attrNameLst>
                                      </p:cBhvr>
                                      <p:to>
                                        <p:strVal val="visible"/>
                                      </p:to>
                                    </p:set>
                                    <p:anim calcmode="lin" valueType="num">
                                      <p:cBhvr>
                                        <p:cTn id="109" dur="500" fill="hold"/>
                                        <p:tgtEl>
                                          <p:spTgt spid="13335"/>
                                        </p:tgtEl>
                                        <p:attrNameLst>
                                          <p:attrName>ppt_w</p:attrName>
                                        </p:attrNameLst>
                                      </p:cBhvr>
                                      <p:tavLst>
                                        <p:tav tm="0">
                                          <p:val>
                                            <p:fltVal val="0"/>
                                          </p:val>
                                        </p:tav>
                                        <p:tav tm="100000">
                                          <p:val>
                                            <p:strVal val="#ppt_w"/>
                                          </p:val>
                                        </p:tav>
                                      </p:tavLst>
                                    </p:anim>
                                    <p:anim calcmode="lin" valueType="num">
                                      <p:cBhvr>
                                        <p:cTn id="110" dur="500" fill="hold"/>
                                        <p:tgtEl>
                                          <p:spTgt spid="13335"/>
                                        </p:tgtEl>
                                        <p:attrNameLst>
                                          <p:attrName>ppt_h</p:attrName>
                                        </p:attrNameLst>
                                      </p:cBhvr>
                                      <p:tavLst>
                                        <p:tav tm="0">
                                          <p:val>
                                            <p:fltVal val="0"/>
                                          </p:val>
                                        </p:tav>
                                        <p:tav tm="100000">
                                          <p:val>
                                            <p:strVal val="#ppt_h"/>
                                          </p:val>
                                        </p:tav>
                                      </p:tavLst>
                                    </p:anim>
                                    <p:anim calcmode="lin" valueType="num">
                                      <p:cBhvr>
                                        <p:cTn id="111" dur="500" fill="hold"/>
                                        <p:tgtEl>
                                          <p:spTgt spid="13335"/>
                                        </p:tgtEl>
                                        <p:attrNameLst>
                                          <p:attrName>style.rotation</p:attrName>
                                        </p:attrNameLst>
                                      </p:cBhvr>
                                      <p:tavLst>
                                        <p:tav tm="0">
                                          <p:val>
                                            <p:fltVal val="90"/>
                                          </p:val>
                                        </p:tav>
                                        <p:tav tm="100000">
                                          <p:val>
                                            <p:fltVal val="0"/>
                                          </p:val>
                                        </p:tav>
                                      </p:tavLst>
                                    </p:anim>
                                    <p:animEffect transition="in" filter="fade">
                                      <p:cBhvr>
                                        <p:cTn id="112" dur="500"/>
                                        <p:tgtEl>
                                          <p:spTgt spid="13335"/>
                                        </p:tgtEl>
                                      </p:cBhvr>
                                    </p:animEffect>
                                  </p:childTnLst>
                                </p:cTn>
                              </p:par>
                            </p:childTnLst>
                          </p:cTn>
                        </p:par>
                        <p:par>
                          <p:cTn id="113" fill="hold">
                            <p:stCondLst>
                              <p:cond delay="7680"/>
                            </p:stCondLst>
                            <p:childTnLst>
                              <p:par>
                                <p:cTn id="114" presetID="22" presetClass="entr" presetSubtype="1" fill="hold" grpId="0" nodeType="afterEffect">
                                  <p:stCondLst>
                                    <p:cond delay="0"/>
                                  </p:stCondLst>
                                  <p:childTnLst>
                                    <p:set>
                                      <p:cBhvr>
                                        <p:cTn id="115" dur="1" fill="hold">
                                          <p:stCondLst>
                                            <p:cond delay="0"/>
                                          </p:stCondLst>
                                        </p:cTn>
                                        <p:tgtEl>
                                          <p:spTgt spid="13336"/>
                                        </p:tgtEl>
                                        <p:attrNameLst>
                                          <p:attrName>style.visibility</p:attrName>
                                        </p:attrNameLst>
                                      </p:cBhvr>
                                      <p:to>
                                        <p:strVal val="visible"/>
                                      </p:to>
                                    </p:set>
                                    <p:animEffect transition="in" filter="wipe(up)">
                                      <p:cBhvr>
                                        <p:cTn id="116" dur="500"/>
                                        <p:tgtEl>
                                          <p:spTgt spid="13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9" grpId="0" bldLvl="0" animBg="1"/>
      <p:bldP spid="13320" grpId="0" bldLvl="0" animBg="1"/>
      <p:bldP spid="13321" grpId="0"/>
      <p:bldP spid="13322" grpId="0" bldLvl="0" animBg="1"/>
      <p:bldP spid="13323" grpId="0" bldLvl="0" animBg="1"/>
      <p:bldP spid="13324" grpId="0"/>
      <p:bldP spid="13325" grpId="0" bldLvl="0" animBg="1"/>
      <p:bldP spid="13326" grpId="0" bldLvl="0" animBg="1"/>
      <p:bldP spid="13327" grpId="0"/>
      <p:bldP spid="13331" grpId="0"/>
      <p:bldP spid="13332" grpId="0"/>
      <p:bldP spid="13333" grpId="0"/>
      <p:bldP spid="13334" grpId="0"/>
      <p:bldP spid="13335" grpId="0"/>
      <p:bldP spid="133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1"/>
          <p:cNvSpPr txBox="1">
            <a:spLocks noChangeArrowheads="1"/>
          </p:cNvSpPr>
          <p:nvPr/>
        </p:nvSpPr>
        <p:spPr bwMode="auto">
          <a:xfrm>
            <a:off x="2854325" y="87315"/>
            <a:ext cx="3313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1.5 </a:t>
            </a:r>
            <a:r>
              <a:rPr lang="zh-CN" altLang="en-US" sz="2800">
                <a:solidFill>
                  <a:schemeClr val="accent2"/>
                </a:solidFill>
                <a:latin typeface="微软雅黑" panose="020B0503020204020204" pitchFamily="34" charset="-122"/>
                <a:ea typeface="微软雅黑" panose="020B0503020204020204" pitchFamily="34" charset="-122"/>
              </a:rPr>
              <a:t>主要贡献与创新</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1</a:t>
            </a:r>
            <a:endParaRPr lang="zh-CN" altLang="en-US">
              <a:solidFill>
                <a:schemeClr val="accent2"/>
              </a:solidFill>
            </a:endParaRPr>
          </a:p>
        </p:txBody>
      </p:sp>
      <p:sp>
        <p:nvSpPr>
          <p:cNvPr id="14340" name="Freeform 13"/>
          <p:cNvSpPr>
            <a:spLocks noEditPoints="1" noChangeArrowheads="1"/>
          </p:cNvSpPr>
          <p:nvPr/>
        </p:nvSpPr>
        <p:spPr bwMode="auto">
          <a:xfrm>
            <a:off x="2390779" y="4205288"/>
            <a:ext cx="1174751" cy="1600200"/>
          </a:xfrm>
          <a:custGeom>
            <a:avLst/>
            <a:gdLst>
              <a:gd name="T0" fmla="*/ 126 w 1373"/>
              <a:gd name="T1" fmla="*/ 632 h 1870"/>
              <a:gd name="T2" fmla="*/ 0 w 1373"/>
              <a:gd name="T3" fmla="*/ 683 h 1870"/>
              <a:gd name="T4" fmla="*/ 125 w 1373"/>
              <a:gd name="T5" fmla="*/ 734 h 1870"/>
              <a:gd name="T6" fmla="*/ 252 w 1373"/>
              <a:gd name="T7" fmla="*/ 335 h 1870"/>
              <a:gd name="T8" fmla="*/ 274 w 1373"/>
              <a:gd name="T9" fmla="*/ 212 h 1870"/>
              <a:gd name="T10" fmla="*/ 202 w 1373"/>
              <a:gd name="T11" fmla="*/ 285 h 1870"/>
              <a:gd name="T12" fmla="*/ 685 w 1373"/>
              <a:gd name="T13" fmla="*/ 130 h 1870"/>
              <a:gd name="T14" fmla="*/ 736 w 1373"/>
              <a:gd name="T15" fmla="*/ 53 h 1870"/>
              <a:gd name="T16" fmla="*/ 634 w 1373"/>
              <a:gd name="T17" fmla="*/ 53 h 1870"/>
              <a:gd name="T18" fmla="*/ 685 w 1373"/>
              <a:gd name="T19" fmla="*/ 130 h 1870"/>
              <a:gd name="T20" fmla="*/ 1168 w 1373"/>
              <a:gd name="T21" fmla="*/ 276 h 1870"/>
              <a:gd name="T22" fmla="*/ 1096 w 1373"/>
              <a:gd name="T23" fmla="*/ 203 h 1870"/>
              <a:gd name="T24" fmla="*/ 1115 w 1373"/>
              <a:gd name="T25" fmla="*/ 329 h 1870"/>
              <a:gd name="T26" fmla="*/ 1245 w 1373"/>
              <a:gd name="T27" fmla="*/ 632 h 1870"/>
              <a:gd name="T28" fmla="*/ 1246 w 1373"/>
              <a:gd name="T29" fmla="*/ 734 h 1870"/>
              <a:gd name="T30" fmla="*/ 1373 w 1373"/>
              <a:gd name="T31" fmla="*/ 683 h 1870"/>
              <a:gd name="T32" fmla="*/ 951 w 1373"/>
              <a:gd name="T33" fmla="*/ 716 h 1870"/>
              <a:gd name="T34" fmla="*/ 751 w 1373"/>
              <a:gd name="T35" fmla="*/ 781 h 1870"/>
              <a:gd name="T36" fmla="*/ 686 w 1373"/>
              <a:gd name="T37" fmla="*/ 981 h 1870"/>
              <a:gd name="T38" fmla="*/ 621 w 1373"/>
              <a:gd name="T39" fmla="*/ 781 h 1870"/>
              <a:gd name="T40" fmla="*/ 422 w 1373"/>
              <a:gd name="T41" fmla="*/ 716 h 1870"/>
              <a:gd name="T42" fmla="*/ 621 w 1373"/>
              <a:gd name="T43" fmla="*/ 651 h 1870"/>
              <a:gd name="T44" fmla="*/ 686 w 1373"/>
              <a:gd name="T45" fmla="*/ 451 h 1870"/>
              <a:gd name="T46" fmla="*/ 751 w 1373"/>
              <a:gd name="T47" fmla="*/ 651 h 1870"/>
              <a:gd name="T48" fmla="*/ 951 w 1373"/>
              <a:gd name="T49" fmla="*/ 716 h 1870"/>
              <a:gd name="T50" fmla="*/ 491 w 1373"/>
              <a:gd name="T51" fmla="*/ 1676 h 1870"/>
              <a:gd name="T52" fmla="*/ 889 w 1373"/>
              <a:gd name="T53" fmla="*/ 1476 h 1870"/>
              <a:gd name="T54" fmla="*/ 530 w 1373"/>
              <a:gd name="T55" fmla="*/ 1715 h 1870"/>
              <a:gd name="T56" fmla="*/ 850 w 1373"/>
              <a:gd name="T57" fmla="*/ 1715 h 1870"/>
              <a:gd name="T58" fmla="*/ 556 w 1373"/>
              <a:gd name="T59" fmla="*/ 1612 h 1870"/>
              <a:gd name="T60" fmla="*/ 556 w 1373"/>
              <a:gd name="T61" fmla="*/ 1740 h 1870"/>
              <a:gd name="T62" fmla="*/ 889 w 1373"/>
              <a:gd name="T63" fmla="*/ 1676 h 1870"/>
              <a:gd name="T64" fmla="*/ 556 w 1373"/>
              <a:gd name="T65" fmla="*/ 1612 h 1870"/>
              <a:gd name="T66" fmla="*/ 568 w 1373"/>
              <a:gd name="T67" fmla="*/ 1402 h 1870"/>
              <a:gd name="T68" fmla="*/ 434 w 1373"/>
              <a:gd name="T69" fmla="*/ 1246 h 1870"/>
              <a:gd name="T70" fmla="*/ 291 w 1373"/>
              <a:gd name="T71" fmla="*/ 981 h 1870"/>
              <a:gd name="T72" fmla="*/ 686 w 1373"/>
              <a:gd name="T73" fmla="*/ 199 h 1870"/>
              <a:gd name="T74" fmla="*/ 1082 w 1373"/>
              <a:gd name="T75" fmla="*/ 980 h 1870"/>
              <a:gd name="T76" fmla="*/ 939 w 1373"/>
              <a:gd name="T77" fmla="*/ 1246 h 1870"/>
              <a:gd name="T78" fmla="*/ 805 w 1373"/>
              <a:gd name="T79" fmla="*/ 1402 h 1870"/>
              <a:gd name="T80" fmla="*/ 277 w 1373"/>
              <a:gd name="T81" fmla="*/ 694 h 1870"/>
              <a:gd name="T82" fmla="*/ 422 w 1373"/>
              <a:gd name="T83" fmla="*/ 1035 h 1870"/>
              <a:gd name="T84" fmla="*/ 540 w 1373"/>
              <a:gd name="T85" fmla="*/ 1308 h 1870"/>
              <a:gd name="T86" fmla="*/ 805 w 1373"/>
              <a:gd name="T87" fmla="*/ 1316 h 1870"/>
              <a:gd name="T88" fmla="*/ 863 w 1373"/>
              <a:gd name="T89" fmla="*/ 1207 h 1870"/>
              <a:gd name="T90" fmla="*/ 1010 w 1373"/>
              <a:gd name="T91" fmla="*/ 933 h 1870"/>
              <a:gd name="T92" fmla="*/ 686 w 1373"/>
              <a:gd name="T93" fmla="*/ 285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3" h="1870">
                <a:moveTo>
                  <a:pt x="123" y="694"/>
                </a:moveTo>
                <a:cubicBezTo>
                  <a:pt x="123" y="673"/>
                  <a:pt x="124" y="652"/>
                  <a:pt x="126" y="632"/>
                </a:cubicBezTo>
                <a:lnTo>
                  <a:pt x="53" y="632"/>
                </a:lnTo>
                <a:cubicBezTo>
                  <a:pt x="24" y="632"/>
                  <a:pt x="0" y="655"/>
                  <a:pt x="0" y="683"/>
                </a:cubicBezTo>
                <a:cubicBezTo>
                  <a:pt x="0" y="711"/>
                  <a:pt x="24" y="734"/>
                  <a:pt x="53" y="734"/>
                </a:cubicBezTo>
                <a:lnTo>
                  <a:pt x="125" y="734"/>
                </a:lnTo>
                <a:cubicBezTo>
                  <a:pt x="124" y="721"/>
                  <a:pt x="123" y="708"/>
                  <a:pt x="123" y="694"/>
                </a:cubicBezTo>
                <a:close/>
                <a:moveTo>
                  <a:pt x="252" y="335"/>
                </a:moveTo>
                <a:cubicBezTo>
                  <a:pt x="274" y="309"/>
                  <a:pt x="298" y="285"/>
                  <a:pt x="324" y="263"/>
                </a:cubicBezTo>
                <a:lnTo>
                  <a:pt x="274" y="212"/>
                </a:lnTo>
                <a:cubicBezTo>
                  <a:pt x="253" y="192"/>
                  <a:pt x="220" y="191"/>
                  <a:pt x="200" y="211"/>
                </a:cubicBezTo>
                <a:cubicBezTo>
                  <a:pt x="180" y="231"/>
                  <a:pt x="181" y="264"/>
                  <a:pt x="202" y="285"/>
                </a:cubicBezTo>
                <a:lnTo>
                  <a:pt x="252" y="335"/>
                </a:lnTo>
                <a:close/>
                <a:moveTo>
                  <a:pt x="685" y="130"/>
                </a:moveTo>
                <a:cubicBezTo>
                  <a:pt x="702" y="130"/>
                  <a:pt x="719" y="131"/>
                  <a:pt x="736" y="133"/>
                </a:cubicBezTo>
                <a:lnTo>
                  <a:pt x="736" y="53"/>
                </a:lnTo>
                <a:cubicBezTo>
                  <a:pt x="736" y="24"/>
                  <a:pt x="713" y="0"/>
                  <a:pt x="685" y="0"/>
                </a:cubicBezTo>
                <a:cubicBezTo>
                  <a:pt x="657" y="0"/>
                  <a:pt x="634" y="24"/>
                  <a:pt x="634" y="53"/>
                </a:cubicBezTo>
                <a:lnTo>
                  <a:pt x="634" y="133"/>
                </a:lnTo>
                <a:cubicBezTo>
                  <a:pt x="651" y="131"/>
                  <a:pt x="668" y="130"/>
                  <a:pt x="685" y="130"/>
                </a:cubicBezTo>
                <a:close/>
                <a:moveTo>
                  <a:pt x="1115" y="329"/>
                </a:moveTo>
                <a:lnTo>
                  <a:pt x="1168" y="276"/>
                </a:lnTo>
                <a:cubicBezTo>
                  <a:pt x="1189" y="255"/>
                  <a:pt x="1190" y="222"/>
                  <a:pt x="1170" y="202"/>
                </a:cubicBezTo>
                <a:cubicBezTo>
                  <a:pt x="1150" y="182"/>
                  <a:pt x="1117" y="183"/>
                  <a:pt x="1096" y="203"/>
                </a:cubicBezTo>
                <a:lnTo>
                  <a:pt x="1042" y="257"/>
                </a:lnTo>
                <a:cubicBezTo>
                  <a:pt x="1069" y="279"/>
                  <a:pt x="1093" y="303"/>
                  <a:pt x="1115" y="329"/>
                </a:cubicBezTo>
                <a:close/>
                <a:moveTo>
                  <a:pt x="1319" y="632"/>
                </a:moveTo>
                <a:lnTo>
                  <a:pt x="1245" y="632"/>
                </a:lnTo>
                <a:cubicBezTo>
                  <a:pt x="1247" y="652"/>
                  <a:pt x="1249" y="673"/>
                  <a:pt x="1249" y="694"/>
                </a:cubicBezTo>
                <a:cubicBezTo>
                  <a:pt x="1249" y="708"/>
                  <a:pt x="1248" y="721"/>
                  <a:pt x="1246" y="734"/>
                </a:cubicBezTo>
                <a:lnTo>
                  <a:pt x="1319" y="734"/>
                </a:lnTo>
                <a:cubicBezTo>
                  <a:pt x="1349" y="734"/>
                  <a:pt x="1373" y="711"/>
                  <a:pt x="1373" y="683"/>
                </a:cubicBezTo>
                <a:cubicBezTo>
                  <a:pt x="1373" y="655"/>
                  <a:pt x="1349" y="632"/>
                  <a:pt x="1319" y="632"/>
                </a:cubicBezTo>
                <a:close/>
                <a:moveTo>
                  <a:pt x="951" y="716"/>
                </a:moveTo>
                <a:cubicBezTo>
                  <a:pt x="951" y="751"/>
                  <a:pt x="922" y="781"/>
                  <a:pt x="886" y="781"/>
                </a:cubicBezTo>
                <a:lnTo>
                  <a:pt x="751" y="781"/>
                </a:lnTo>
                <a:lnTo>
                  <a:pt x="751" y="915"/>
                </a:lnTo>
                <a:cubicBezTo>
                  <a:pt x="751" y="951"/>
                  <a:pt x="722" y="981"/>
                  <a:pt x="686" y="981"/>
                </a:cubicBezTo>
                <a:cubicBezTo>
                  <a:pt x="651" y="981"/>
                  <a:pt x="621" y="951"/>
                  <a:pt x="621" y="915"/>
                </a:cubicBezTo>
                <a:lnTo>
                  <a:pt x="621" y="781"/>
                </a:lnTo>
                <a:lnTo>
                  <a:pt x="487" y="781"/>
                </a:lnTo>
                <a:cubicBezTo>
                  <a:pt x="451" y="781"/>
                  <a:pt x="422" y="751"/>
                  <a:pt x="422" y="716"/>
                </a:cubicBezTo>
                <a:cubicBezTo>
                  <a:pt x="422" y="680"/>
                  <a:pt x="451" y="651"/>
                  <a:pt x="487" y="651"/>
                </a:cubicBezTo>
                <a:lnTo>
                  <a:pt x="621" y="651"/>
                </a:lnTo>
                <a:lnTo>
                  <a:pt x="621" y="516"/>
                </a:lnTo>
                <a:cubicBezTo>
                  <a:pt x="621" y="480"/>
                  <a:pt x="651" y="451"/>
                  <a:pt x="686" y="451"/>
                </a:cubicBezTo>
                <a:cubicBezTo>
                  <a:pt x="722" y="451"/>
                  <a:pt x="751" y="480"/>
                  <a:pt x="751" y="516"/>
                </a:cubicBezTo>
                <a:lnTo>
                  <a:pt x="751" y="651"/>
                </a:lnTo>
                <a:lnTo>
                  <a:pt x="886" y="651"/>
                </a:lnTo>
                <a:cubicBezTo>
                  <a:pt x="922" y="651"/>
                  <a:pt x="951" y="680"/>
                  <a:pt x="951" y="716"/>
                </a:cubicBezTo>
                <a:close/>
                <a:moveTo>
                  <a:pt x="889" y="1676"/>
                </a:moveTo>
                <a:lnTo>
                  <a:pt x="491" y="1676"/>
                </a:lnTo>
                <a:lnTo>
                  <a:pt x="491" y="1476"/>
                </a:lnTo>
                <a:lnTo>
                  <a:pt x="889" y="1476"/>
                </a:lnTo>
                <a:lnTo>
                  <a:pt x="889" y="1676"/>
                </a:lnTo>
                <a:close/>
                <a:moveTo>
                  <a:pt x="530" y="1715"/>
                </a:moveTo>
                <a:cubicBezTo>
                  <a:pt x="534" y="1801"/>
                  <a:pt x="604" y="1870"/>
                  <a:pt x="690" y="1870"/>
                </a:cubicBezTo>
                <a:cubicBezTo>
                  <a:pt x="776" y="1870"/>
                  <a:pt x="847" y="1801"/>
                  <a:pt x="850" y="1715"/>
                </a:cubicBezTo>
                <a:lnTo>
                  <a:pt x="530" y="1715"/>
                </a:lnTo>
                <a:close/>
                <a:moveTo>
                  <a:pt x="556" y="1612"/>
                </a:moveTo>
                <a:cubicBezTo>
                  <a:pt x="520" y="1612"/>
                  <a:pt x="491" y="1641"/>
                  <a:pt x="491" y="1676"/>
                </a:cubicBezTo>
                <a:cubicBezTo>
                  <a:pt x="491" y="1711"/>
                  <a:pt x="520" y="1740"/>
                  <a:pt x="556" y="1740"/>
                </a:cubicBezTo>
                <a:lnTo>
                  <a:pt x="824" y="1740"/>
                </a:lnTo>
                <a:cubicBezTo>
                  <a:pt x="860" y="1740"/>
                  <a:pt x="889" y="1711"/>
                  <a:pt x="889" y="1676"/>
                </a:cubicBezTo>
                <a:cubicBezTo>
                  <a:pt x="889" y="1641"/>
                  <a:pt x="860" y="1612"/>
                  <a:pt x="824" y="1612"/>
                </a:cubicBezTo>
                <a:lnTo>
                  <a:pt x="556" y="1612"/>
                </a:lnTo>
                <a:close/>
                <a:moveTo>
                  <a:pt x="805" y="1402"/>
                </a:moveTo>
                <a:lnTo>
                  <a:pt x="568" y="1402"/>
                </a:lnTo>
                <a:cubicBezTo>
                  <a:pt x="504" y="1402"/>
                  <a:pt x="454" y="1360"/>
                  <a:pt x="454" y="1308"/>
                </a:cubicBezTo>
                <a:cubicBezTo>
                  <a:pt x="454" y="1301"/>
                  <a:pt x="447" y="1271"/>
                  <a:pt x="434" y="1246"/>
                </a:cubicBezTo>
                <a:lnTo>
                  <a:pt x="346" y="1074"/>
                </a:lnTo>
                <a:cubicBezTo>
                  <a:pt x="332" y="1047"/>
                  <a:pt x="307" y="1005"/>
                  <a:pt x="291" y="981"/>
                </a:cubicBezTo>
                <a:cubicBezTo>
                  <a:pt x="281" y="965"/>
                  <a:pt x="191" y="825"/>
                  <a:pt x="191" y="694"/>
                </a:cubicBezTo>
                <a:cubicBezTo>
                  <a:pt x="191" y="421"/>
                  <a:pt x="413" y="199"/>
                  <a:pt x="686" y="199"/>
                </a:cubicBezTo>
                <a:cubicBezTo>
                  <a:pt x="959" y="199"/>
                  <a:pt x="1181" y="421"/>
                  <a:pt x="1181" y="694"/>
                </a:cubicBezTo>
                <a:cubicBezTo>
                  <a:pt x="1181" y="825"/>
                  <a:pt x="1092" y="965"/>
                  <a:pt x="1082" y="980"/>
                </a:cubicBezTo>
                <a:cubicBezTo>
                  <a:pt x="1066" y="1005"/>
                  <a:pt x="1041" y="1048"/>
                  <a:pt x="1027" y="1074"/>
                </a:cubicBezTo>
                <a:lnTo>
                  <a:pt x="939" y="1246"/>
                </a:lnTo>
                <a:cubicBezTo>
                  <a:pt x="926" y="1271"/>
                  <a:pt x="919" y="1301"/>
                  <a:pt x="919" y="1308"/>
                </a:cubicBezTo>
                <a:cubicBezTo>
                  <a:pt x="919" y="1360"/>
                  <a:pt x="869" y="1402"/>
                  <a:pt x="805" y="1402"/>
                </a:cubicBezTo>
                <a:close/>
                <a:moveTo>
                  <a:pt x="686" y="285"/>
                </a:moveTo>
                <a:cubicBezTo>
                  <a:pt x="461" y="285"/>
                  <a:pt x="277" y="468"/>
                  <a:pt x="277" y="694"/>
                </a:cubicBezTo>
                <a:cubicBezTo>
                  <a:pt x="277" y="802"/>
                  <a:pt x="362" y="932"/>
                  <a:pt x="363" y="933"/>
                </a:cubicBezTo>
                <a:cubicBezTo>
                  <a:pt x="381" y="961"/>
                  <a:pt x="407" y="1005"/>
                  <a:pt x="422" y="1035"/>
                </a:cubicBezTo>
                <a:lnTo>
                  <a:pt x="510" y="1207"/>
                </a:lnTo>
                <a:cubicBezTo>
                  <a:pt x="527" y="1240"/>
                  <a:pt x="540" y="1283"/>
                  <a:pt x="540" y="1308"/>
                </a:cubicBezTo>
                <a:cubicBezTo>
                  <a:pt x="541" y="1309"/>
                  <a:pt x="550" y="1316"/>
                  <a:pt x="568" y="1316"/>
                </a:cubicBezTo>
                <a:lnTo>
                  <a:pt x="805" y="1316"/>
                </a:lnTo>
                <a:cubicBezTo>
                  <a:pt x="823" y="1316"/>
                  <a:pt x="832" y="1309"/>
                  <a:pt x="834" y="1306"/>
                </a:cubicBezTo>
                <a:cubicBezTo>
                  <a:pt x="833" y="1283"/>
                  <a:pt x="846" y="1240"/>
                  <a:pt x="863" y="1207"/>
                </a:cubicBezTo>
                <a:lnTo>
                  <a:pt x="951" y="1035"/>
                </a:lnTo>
                <a:cubicBezTo>
                  <a:pt x="966" y="1006"/>
                  <a:pt x="993" y="961"/>
                  <a:pt x="1010" y="933"/>
                </a:cubicBezTo>
                <a:cubicBezTo>
                  <a:pt x="1040" y="888"/>
                  <a:pt x="1096" y="780"/>
                  <a:pt x="1096" y="694"/>
                </a:cubicBezTo>
                <a:cubicBezTo>
                  <a:pt x="1096" y="468"/>
                  <a:pt x="912" y="285"/>
                  <a:pt x="686" y="285"/>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4341" name="TextBox 4"/>
          <p:cNvSpPr txBox="1">
            <a:spLocks noChangeArrowheads="1"/>
          </p:cNvSpPr>
          <p:nvPr/>
        </p:nvSpPr>
        <p:spPr bwMode="auto">
          <a:xfrm>
            <a:off x="2273300" y="5886452"/>
            <a:ext cx="1411288" cy="40010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主要创新</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4342" name="Freeform 7"/>
          <p:cNvSpPr>
            <a:spLocks noEditPoints="1" noChangeArrowheads="1"/>
          </p:cNvSpPr>
          <p:nvPr/>
        </p:nvSpPr>
        <p:spPr bwMode="auto">
          <a:xfrm>
            <a:off x="2484444" y="1412875"/>
            <a:ext cx="987425" cy="1436688"/>
          </a:xfrm>
          <a:custGeom>
            <a:avLst/>
            <a:gdLst>
              <a:gd name="T0" fmla="*/ 661 w 1391"/>
              <a:gd name="T1" fmla="*/ 1306 h 2031"/>
              <a:gd name="T2" fmla="*/ 889 w 1391"/>
              <a:gd name="T3" fmla="*/ 1177 h 2031"/>
              <a:gd name="T4" fmla="*/ 1032 w 1391"/>
              <a:gd name="T5" fmla="*/ 1217 h 2031"/>
              <a:gd name="T6" fmla="*/ 1166 w 1391"/>
              <a:gd name="T7" fmla="*/ 955 h 2031"/>
              <a:gd name="T8" fmla="*/ 1265 w 1391"/>
              <a:gd name="T9" fmla="*/ 881 h 2031"/>
              <a:gd name="T10" fmla="*/ 1269 w 1391"/>
              <a:gd name="T11" fmla="*/ 565 h 2031"/>
              <a:gd name="T12" fmla="*/ 1172 w 1391"/>
              <a:gd name="T13" fmla="*/ 488 h 2031"/>
              <a:gd name="T14" fmla="*/ 1063 w 1391"/>
              <a:gd name="T15" fmla="*/ 229 h 2031"/>
              <a:gd name="T16" fmla="*/ 948 w 1391"/>
              <a:gd name="T17" fmla="*/ 251 h 2031"/>
              <a:gd name="T18" fmla="*/ 730 w 1391"/>
              <a:gd name="T19" fmla="*/ 123 h 2031"/>
              <a:gd name="T20" fmla="*/ 678 w 1391"/>
              <a:gd name="T21" fmla="*/ 123 h 2031"/>
              <a:gd name="T22" fmla="*/ 516 w 1391"/>
              <a:gd name="T23" fmla="*/ 250 h 2031"/>
              <a:gd name="T24" fmla="*/ 464 w 1391"/>
              <a:gd name="T25" fmla="*/ 235 h 2031"/>
              <a:gd name="T26" fmla="*/ 333 w 1391"/>
              <a:gd name="T27" fmla="*/ 246 h 2031"/>
              <a:gd name="T28" fmla="*/ 144 w 1391"/>
              <a:gd name="T29" fmla="*/ 499 h 2031"/>
              <a:gd name="T30" fmla="*/ 177 w 1391"/>
              <a:gd name="T31" fmla="*/ 618 h 2031"/>
              <a:gd name="T32" fmla="*/ 114 w 1391"/>
              <a:gd name="T33" fmla="*/ 894 h 2031"/>
              <a:gd name="T34" fmla="*/ 322 w 1391"/>
              <a:gd name="T35" fmla="*/ 1087 h 2031"/>
              <a:gd name="T36" fmla="*/ 347 w 1391"/>
              <a:gd name="T37" fmla="*/ 1207 h 2031"/>
              <a:gd name="T38" fmla="*/ 485 w 1391"/>
              <a:gd name="T39" fmla="*/ 1171 h 2031"/>
              <a:gd name="T40" fmla="*/ 526 w 1391"/>
              <a:gd name="T41" fmla="*/ 1295 h 2031"/>
              <a:gd name="T42" fmla="*/ 394 w 1391"/>
              <a:gd name="T43" fmla="*/ 1305 h 2031"/>
              <a:gd name="T44" fmla="*/ 217 w 1391"/>
              <a:gd name="T45" fmla="*/ 1084 h 2031"/>
              <a:gd name="T46" fmla="*/ 13 w 1391"/>
              <a:gd name="T47" fmla="*/ 926 h 2031"/>
              <a:gd name="T48" fmla="*/ 92 w 1391"/>
              <a:gd name="T49" fmla="*/ 680 h 2031"/>
              <a:gd name="T50" fmla="*/ 114 w 1391"/>
              <a:gd name="T51" fmla="*/ 398 h 2031"/>
              <a:gd name="T52" fmla="*/ 228 w 1391"/>
              <a:gd name="T53" fmla="*/ 246 h 2031"/>
              <a:gd name="T54" fmla="*/ 493 w 1391"/>
              <a:gd name="T55" fmla="*/ 134 h 2031"/>
              <a:gd name="T56" fmla="*/ 532 w 1391"/>
              <a:gd name="T57" fmla="*/ 144 h 2031"/>
              <a:gd name="T58" fmla="*/ 704 w 1391"/>
              <a:gd name="T59" fmla="*/ 0 h 2031"/>
              <a:gd name="T60" fmla="*/ 906 w 1391"/>
              <a:gd name="T61" fmla="*/ 152 h 2031"/>
              <a:gd name="T62" fmla="*/ 1139 w 1391"/>
              <a:gd name="T63" fmla="*/ 156 h 2031"/>
              <a:gd name="T64" fmla="*/ 1205 w 1391"/>
              <a:gd name="T65" fmla="*/ 388 h 2031"/>
              <a:gd name="T66" fmla="*/ 1353 w 1391"/>
              <a:gd name="T67" fmla="*/ 629 h 2031"/>
              <a:gd name="T68" fmla="*/ 1350 w 1391"/>
              <a:gd name="T69" fmla="*/ 819 h 2031"/>
              <a:gd name="T70" fmla="*/ 1195 w 1391"/>
              <a:gd name="T71" fmla="*/ 1056 h 2031"/>
              <a:gd name="T72" fmla="*/ 1032 w 1391"/>
              <a:gd name="T73" fmla="*/ 1322 h 2031"/>
              <a:gd name="T74" fmla="*/ 889 w 1391"/>
              <a:gd name="T75" fmla="*/ 1282 h 2031"/>
              <a:gd name="T76" fmla="*/ 687 w 1391"/>
              <a:gd name="T77" fmla="*/ 1429 h 2031"/>
              <a:gd name="T78" fmla="*/ 693 w 1391"/>
              <a:gd name="T79" fmla="*/ 1097 h 2031"/>
              <a:gd name="T80" fmla="*/ 693 w 1391"/>
              <a:gd name="T81" fmla="*/ 1160 h 2031"/>
              <a:gd name="T82" fmla="*/ 1117 w 1391"/>
              <a:gd name="T83" fmla="*/ 736 h 2031"/>
              <a:gd name="T84" fmla="*/ 693 w 1391"/>
              <a:gd name="T85" fmla="*/ 1040 h 2031"/>
              <a:gd name="T86" fmla="*/ 997 w 1391"/>
              <a:gd name="T87" fmla="*/ 736 h 2031"/>
              <a:gd name="T88" fmla="*/ 951 w 1391"/>
              <a:gd name="T89" fmla="*/ 1392 h 2031"/>
              <a:gd name="T90" fmla="*/ 772 w 1391"/>
              <a:gd name="T91" fmla="*/ 1495 h 2031"/>
              <a:gd name="T92" fmla="*/ 918 w 1391"/>
              <a:gd name="T93" fmla="*/ 1789 h 2031"/>
              <a:gd name="T94" fmla="*/ 1195 w 1391"/>
              <a:gd name="T95" fmla="*/ 1946 h 2031"/>
              <a:gd name="T96" fmla="*/ 504 w 1391"/>
              <a:gd name="T97" fmla="*/ 1413 h 2031"/>
              <a:gd name="T98" fmla="*/ 348 w 1391"/>
              <a:gd name="T99" fmla="*/ 1396 h 2031"/>
              <a:gd name="T100" fmla="*/ 243 w 1391"/>
              <a:gd name="T101" fmla="*/ 1994 h 2031"/>
              <a:gd name="T102" fmla="*/ 644 w 1391"/>
              <a:gd name="T103" fmla="*/ 1968 h 2031"/>
              <a:gd name="T104" fmla="*/ 687 w 1391"/>
              <a:gd name="T105" fmla="*/ 1513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pPr eaLnBrk="0" hangingPunct="0"/>
            <a:endParaRPr lang="zh-CN" altLang="en-US"/>
          </a:p>
        </p:txBody>
      </p:sp>
      <p:sp>
        <p:nvSpPr>
          <p:cNvPr id="14343" name="TextBox 6"/>
          <p:cNvSpPr txBox="1">
            <a:spLocks noChangeArrowheads="1"/>
          </p:cNvSpPr>
          <p:nvPr/>
        </p:nvSpPr>
        <p:spPr bwMode="auto">
          <a:xfrm>
            <a:off x="2273300" y="2957516"/>
            <a:ext cx="1411288" cy="40010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000">
                <a:solidFill>
                  <a:schemeClr val="accent2"/>
                </a:solidFill>
                <a:latin typeface="微软雅黑" panose="020B0503020204020204" pitchFamily="34" charset="-122"/>
                <a:ea typeface="微软雅黑" panose="020B0503020204020204" pitchFamily="34" charset="-122"/>
              </a:rPr>
              <a:t>研究贡献</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4344" name="椭圆 7"/>
          <p:cNvSpPr>
            <a:spLocks noChangeArrowheads="1"/>
          </p:cNvSpPr>
          <p:nvPr/>
        </p:nvSpPr>
        <p:spPr bwMode="auto">
          <a:xfrm>
            <a:off x="4205289" y="1111250"/>
            <a:ext cx="382587" cy="3825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r>
              <a:rPr lang="en-US" altLang="zh-CN" sz="1600" b="1">
                <a:solidFill>
                  <a:schemeClr val="accent2"/>
                </a:solidFill>
                <a:latin typeface="微软雅黑" panose="020B0503020204020204" pitchFamily="34" charset="-122"/>
                <a:ea typeface="微软雅黑" panose="020B0503020204020204" pitchFamily="34" charset="-122"/>
              </a:rPr>
              <a:t>1</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4345" name="椭圆 8"/>
          <p:cNvSpPr>
            <a:spLocks noChangeArrowheads="1"/>
          </p:cNvSpPr>
          <p:nvPr/>
        </p:nvSpPr>
        <p:spPr bwMode="auto">
          <a:xfrm>
            <a:off x="4205289" y="1738313"/>
            <a:ext cx="382587" cy="3825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r>
              <a:rPr lang="en-US" altLang="zh-CN" sz="1600" b="1">
                <a:solidFill>
                  <a:schemeClr val="accent2"/>
                </a:solidFill>
                <a:latin typeface="微软雅黑" panose="020B0503020204020204" pitchFamily="34" charset="-122"/>
                <a:ea typeface="微软雅黑" panose="020B0503020204020204" pitchFamily="34" charset="-122"/>
              </a:rPr>
              <a:t>2</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4346" name="椭圆 9"/>
          <p:cNvSpPr>
            <a:spLocks noChangeArrowheads="1"/>
          </p:cNvSpPr>
          <p:nvPr/>
        </p:nvSpPr>
        <p:spPr bwMode="auto">
          <a:xfrm>
            <a:off x="4205289" y="2420941"/>
            <a:ext cx="382587" cy="3825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r>
              <a:rPr lang="en-US" altLang="zh-CN" sz="1600" b="1">
                <a:solidFill>
                  <a:schemeClr val="accent2"/>
                </a:solidFill>
                <a:latin typeface="微软雅黑" panose="020B0503020204020204" pitchFamily="34" charset="-122"/>
                <a:ea typeface="微软雅黑" panose="020B0503020204020204" pitchFamily="34" charset="-122"/>
              </a:rPr>
              <a:t>3</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4347" name="TextBox 10"/>
          <p:cNvSpPr txBox="1">
            <a:spLocks noChangeArrowheads="1"/>
          </p:cNvSpPr>
          <p:nvPr/>
        </p:nvSpPr>
        <p:spPr bwMode="auto">
          <a:xfrm>
            <a:off x="4587877" y="1033463"/>
            <a:ext cx="5541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50000"/>
              </a:lnSpc>
            </a:pPr>
            <a:r>
              <a:rPr lang="zh-CN" altLang="en-US" sz="1600">
                <a:solidFill>
                  <a:schemeClr val="accent1"/>
                </a:solidFill>
                <a:latin typeface="微软雅黑" panose="020B0503020204020204" pitchFamily="34" charset="-122"/>
                <a:ea typeface="微软雅黑" panose="020B0503020204020204" pitchFamily="34" charset="-122"/>
              </a:rPr>
              <a:t>开创了国内某某领域的研究空白，积累了一定的经验</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4348" name="TextBox 11"/>
          <p:cNvSpPr txBox="1">
            <a:spLocks noChangeArrowheads="1"/>
          </p:cNvSpPr>
          <p:nvPr/>
        </p:nvSpPr>
        <p:spPr bwMode="auto">
          <a:xfrm>
            <a:off x="4587877" y="1701800"/>
            <a:ext cx="5541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50000"/>
              </a:lnSpc>
            </a:pPr>
            <a:r>
              <a:rPr lang="zh-CN" altLang="en-US" sz="1600">
                <a:solidFill>
                  <a:schemeClr val="accent1"/>
                </a:solidFill>
                <a:latin typeface="微软雅黑" panose="020B0503020204020204" pitchFamily="34" charset="-122"/>
                <a:ea typeface="微软雅黑" panose="020B0503020204020204" pitchFamily="34" charset="-122"/>
              </a:rPr>
              <a:t>发表论文</a:t>
            </a:r>
            <a:r>
              <a:rPr lang="en-US" altLang="zh-CN" sz="1600">
                <a:solidFill>
                  <a:schemeClr val="accent1"/>
                </a:solidFill>
                <a:latin typeface="微软雅黑" panose="020B0503020204020204" pitchFamily="34" charset="-122"/>
                <a:ea typeface="微软雅黑" panose="020B0503020204020204" pitchFamily="34" charset="-122"/>
              </a:rPr>
              <a:t>N</a:t>
            </a:r>
            <a:r>
              <a:rPr lang="zh-CN" altLang="en-US" sz="1600">
                <a:solidFill>
                  <a:schemeClr val="accent1"/>
                </a:solidFill>
                <a:latin typeface="微软雅黑" panose="020B0503020204020204" pitchFamily="34" charset="-122"/>
                <a:ea typeface="微软雅黑" panose="020B0503020204020204" pitchFamily="34" charset="-122"/>
              </a:rPr>
              <a:t>篇，其中有一篇被引用</a:t>
            </a:r>
            <a:r>
              <a:rPr lang="en-US" altLang="zh-CN" sz="1600">
                <a:solidFill>
                  <a:schemeClr val="accent1"/>
                </a:solidFill>
                <a:latin typeface="微软雅黑" panose="020B0503020204020204" pitchFamily="34" charset="-122"/>
                <a:ea typeface="微软雅黑" panose="020B0503020204020204" pitchFamily="34" charset="-122"/>
              </a:rPr>
              <a:t>N</a:t>
            </a:r>
            <a:r>
              <a:rPr lang="zh-CN" altLang="en-US" sz="1600">
                <a:solidFill>
                  <a:schemeClr val="accent1"/>
                </a:solidFill>
                <a:latin typeface="微软雅黑" panose="020B0503020204020204" pitchFamily="34" charset="-122"/>
                <a:ea typeface="微软雅黑" panose="020B0503020204020204" pitchFamily="34" charset="-122"/>
              </a:rPr>
              <a:t>次；</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4349" name="TextBox 12"/>
          <p:cNvSpPr txBox="1">
            <a:spLocks noChangeArrowheads="1"/>
          </p:cNvSpPr>
          <p:nvPr/>
        </p:nvSpPr>
        <p:spPr bwMode="auto">
          <a:xfrm>
            <a:off x="4587877" y="2351088"/>
            <a:ext cx="5541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50000"/>
              </a:lnSpc>
            </a:pPr>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4350" name="椭圆 13"/>
          <p:cNvSpPr>
            <a:spLocks noChangeArrowheads="1"/>
          </p:cNvSpPr>
          <p:nvPr/>
        </p:nvSpPr>
        <p:spPr bwMode="auto">
          <a:xfrm>
            <a:off x="4205289" y="3049589"/>
            <a:ext cx="382587" cy="3825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r>
              <a:rPr lang="en-US" altLang="zh-CN" sz="1600" b="1">
                <a:solidFill>
                  <a:schemeClr val="accent2"/>
                </a:solidFill>
                <a:latin typeface="微软雅黑" panose="020B0503020204020204" pitchFamily="34" charset="-122"/>
                <a:ea typeface="微软雅黑" panose="020B0503020204020204" pitchFamily="34" charset="-122"/>
              </a:rPr>
              <a:t>4</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4351" name="TextBox 14"/>
          <p:cNvSpPr txBox="1">
            <a:spLocks noChangeArrowheads="1"/>
          </p:cNvSpPr>
          <p:nvPr/>
        </p:nvSpPr>
        <p:spPr bwMode="auto">
          <a:xfrm>
            <a:off x="4587877" y="2981325"/>
            <a:ext cx="5541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50000"/>
              </a:lnSpc>
            </a:pPr>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4352" name="椭圆 15"/>
          <p:cNvSpPr>
            <a:spLocks noChangeArrowheads="1"/>
          </p:cNvSpPr>
          <p:nvPr/>
        </p:nvSpPr>
        <p:spPr bwMode="auto">
          <a:xfrm>
            <a:off x="4205289" y="4400551"/>
            <a:ext cx="382587" cy="3825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r>
              <a:rPr lang="en-US" altLang="zh-CN" sz="1600" b="1">
                <a:solidFill>
                  <a:schemeClr val="accent2"/>
                </a:solidFill>
                <a:latin typeface="微软雅黑" panose="020B0503020204020204" pitchFamily="34" charset="-122"/>
                <a:ea typeface="微软雅黑" panose="020B0503020204020204" pitchFamily="34" charset="-122"/>
              </a:rPr>
              <a:t>1</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4353" name="椭圆 16"/>
          <p:cNvSpPr>
            <a:spLocks noChangeArrowheads="1"/>
          </p:cNvSpPr>
          <p:nvPr/>
        </p:nvSpPr>
        <p:spPr bwMode="auto">
          <a:xfrm>
            <a:off x="4205289" y="5535613"/>
            <a:ext cx="382587" cy="3825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r>
              <a:rPr lang="en-US" altLang="zh-CN" sz="1600" b="1">
                <a:solidFill>
                  <a:schemeClr val="accent2"/>
                </a:solidFill>
                <a:latin typeface="微软雅黑" panose="020B0503020204020204" pitchFamily="34" charset="-122"/>
                <a:ea typeface="微软雅黑" panose="020B0503020204020204" pitchFamily="34" charset="-122"/>
              </a:rPr>
              <a:t>2</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4354" name="TextBox 17"/>
          <p:cNvSpPr txBox="1">
            <a:spLocks noChangeArrowheads="1"/>
          </p:cNvSpPr>
          <p:nvPr/>
        </p:nvSpPr>
        <p:spPr bwMode="auto">
          <a:xfrm>
            <a:off x="4587877" y="4322764"/>
            <a:ext cx="5541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50000"/>
              </a:lnSpc>
            </a:pPr>
            <a:r>
              <a:rPr lang="zh-CN" altLang="en-US" sz="1600">
                <a:solidFill>
                  <a:schemeClr val="accent1"/>
                </a:solidFill>
                <a:latin typeface="微软雅黑" panose="020B0503020204020204" pitchFamily="34" charset="-122"/>
                <a:ea typeface="微软雅黑" panose="020B0503020204020204" pitchFamily="34" charset="-122"/>
              </a:rPr>
              <a:t>在借鉴国外经验的基础上，结合国情首创了某某研究方法，使成果转化更具中国特色，更具有可操作性；</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4355" name="TextBox 18"/>
          <p:cNvSpPr txBox="1">
            <a:spLocks noChangeArrowheads="1"/>
          </p:cNvSpPr>
          <p:nvPr/>
        </p:nvSpPr>
        <p:spPr bwMode="auto">
          <a:xfrm>
            <a:off x="4587877" y="5499100"/>
            <a:ext cx="5541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50000"/>
              </a:lnSpc>
            </a:pPr>
            <a:r>
              <a:rPr lang="zh-CN" altLang="en-US" sz="1600">
                <a:solidFill>
                  <a:schemeClr val="accent1"/>
                </a:solidFill>
                <a:latin typeface="微软雅黑" panose="020B0503020204020204" pitchFamily="34" charset="-122"/>
                <a:ea typeface="微软雅黑" panose="020B0503020204020204" pitchFamily="34" charset="-122"/>
              </a:rPr>
              <a:t>请在这里输入您的主要创意内容请在这里输入您的主要创意内容请在这里输入您的主要创意内容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cxnSp>
        <p:nvCxnSpPr>
          <p:cNvPr id="14356" name="直接连接符 19"/>
          <p:cNvCxnSpPr>
            <a:cxnSpLocks noChangeShapeType="1"/>
          </p:cNvCxnSpPr>
          <p:nvPr/>
        </p:nvCxnSpPr>
        <p:spPr bwMode="auto">
          <a:xfrm>
            <a:off x="3937000" y="1033464"/>
            <a:ext cx="0" cy="2611437"/>
          </a:xfrm>
          <a:prstGeom prst="line">
            <a:avLst/>
          </a:prstGeom>
          <a:noFill/>
          <a:ln w="9525">
            <a:solidFill>
              <a:schemeClr val="tx1"/>
            </a:solidFill>
            <a:round/>
          </a:ln>
          <a:extLst>
            <a:ext uri="{909E8E84-426E-40DD-AFC4-6F175D3DCCD1}">
              <a14:hiddenFill xmlns:a14="http://schemas.microsoft.com/office/drawing/2010/main">
                <a:noFill/>
              </a14:hiddenFill>
            </a:ext>
          </a:extLst>
        </p:spPr>
      </p:cxnSp>
      <p:cxnSp>
        <p:nvCxnSpPr>
          <p:cNvPr id="14357" name="直接连接符 20"/>
          <p:cNvCxnSpPr>
            <a:cxnSpLocks noChangeShapeType="1"/>
          </p:cNvCxnSpPr>
          <p:nvPr/>
        </p:nvCxnSpPr>
        <p:spPr bwMode="auto">
          <a:xfrm>
            <a:off x="3937000" y="3978281"/>
            <a:ext cx="0" cy="2474913"/>
          </a:xfrm>
          <a:prstGeom prst="line">
            <a:avLst/>
          </a:prstGeom>
          <a:noFill/>
          <a:ln w="9525">
            <a:solidFill>
              <a:schemeClr val="tx1"/>
            </a:solidFill>
            <a:round/>
          </a:ln>
          <a:extLst>
            <a:ext uri="{909E8E84-426E-40DD-AFC4-6F175D3DCCD1}">
              <a14:hiddenFill xmlns:a14="http://schemas.microsoft.com/office/drawing/2010/main">
                <a:noFill/>
              </a14:hiddenFill>
            </a:ext>
          </a:extLst>
        </p:spPr>
      </p:cxn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 calcmode="lin" valueType="num">
                                      <p:cBhvr>
                                        <p:cTn id="7" dur="4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4338"/>
                                        </p:tgtEl>
                                        <p:attrNameLst>
                                          <p:attrName>ppt_y</p:attrName>
                                        </p:attrNameLst>
                                      </p:cBhvr>
                                      <p:tavLst>
                                        <p:tav tm="0">
                                          <p:val>
                                            <p:strVal val="#ppt_y"/>
                                          </p:val>
                                        </p:tav>
                                        <p:tav tm="100000">
                                          <p:val>
                                            <p:strVal val="#ppt_y"/>
                                          </p:val>
                                        </p:tav>
                                      </p:tavLst>
                                    </p:anim>
                                    <p:anim calcmode="lin" valueType="num">
                                      <p:cBhvr>
                                        <p:cTn id="9" dur="4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4338"/>
                                        </p:tgtEl>
                                      </p:cBhvr>
                                    </p:animEffect>
                                  </p:childTnLst>
                                </p:cTn>
                              </p:par>
                            </p:childTnLst>
                          </p:cTn>
                        </p:par>
                        <p:par>
                          <p:cTn id="12" fill="hold">
                            <p:stCondLst>
                              <p:cond delay="800"/>
                            </p:stCondLst>
                            <p:childTnLst>
                              <p:par>
                                <p:cTn id="13" presetID="52" presetClass="entr" presetSubtype="0" fill="hold" nodeType="afterEffect">
                                  <p:stCondLst>
                                    <p:cond delay="0"/>
                                  </p:stCondLst>
                                  <p:childTnLst>
                                    <p:set>
                                      <p:cBhvr>
                                        <p:cTn id="14" dur="1" fill="hold">
                                          <p:stCondLst>
                                            <p:cond delay="0"/>
                                          </p:stCondLst>
                                        </p:cTn>
                                        <p:tgtEl>
                                          <p:spTgt spid="14342"/>
                                        </p:tgtEl>
                                        <p:attrNameLst>
                                          <p:attrName>style.visibility</p:attrName>
                                        </p:attrNameLst>
                                      </p:cBhvr>
                                      <p:to>
                                        <p:strVal val="visible"/>
                                      </p:to>
                                    </p:set>
                                    <p:animScale>
                                      <p:cBhvr>
                                        <p:cTn id="15" dur="1000" decel="50000" fill="hold">
                                          <p:stCondLst>
                                            <p:cond delay="0"/>
                                          </p:stCondLst>
                                        </p:cTn>
                                        <p:tgtEl>
                                          <p:spTgt spid="143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14342"/>
                                        </p:tgtEl>
                                        <p:attrNameLst>
                                          <p:attrName>ppt_x</p:attrName>
                                          <p:attrName>ppt_y</p:attrName>
                                        </p:attrNameLst>
                                      </p:cBhvr>
                                      <p:rCtr x="0" y="0"/>
                                    </p:animMotion>
                                    <p:animEffect transition="in" filter="fade">
                                      <p:cBhvr>
                                        <p:cTn id="17" dur="1000"/>
                                        <p:tgtEl>
                                          <p:spTgt spid="14342"/>
                                        </p:tgtEl>
                                      </p:cBhvr>
                                    </p:animEffect>
                                  </p:childTnLst>
                                </p:cTn>
                              </p:par>
                            </p:childTnLst>
                          </p:cTn>
                        </p:par>
                        <p:par>
                          <p:cTn id="18" fill="hold">
                            <p:stCondLst>
                              <p:cond delay="1800"/>
                            </p:stCondLst>
                            <p:childTnLst>
                              <p:par>
                                <p:cTn id="19" presetID="31" presetClass="entr" presetSubtype="0" fill="hold" grpId="0" nodeType="afterEffect">
                                  <p:stCondLst>
                                    <p:cond delay="0"/>
                                  </p:stCondLst>
                                  <p:childTnLst>
                                    <p:set>
                                      <p:cBhvr>
                                        <p:cTn id="20" dur="1" fill="hold">
                                          <p:stCondLst>
                                            <p:cond delay="0"/>
                                          </p:stCondLst>
                                        </p:cTn>
                                        <p:tgtEl>
                                          <p:spTgt spid="14343"/>
                                        </p:tgtEl>
                                        <p:attrNameLst>
                                          <p:attrName>style.visibility</p:attrName>
                                        </p:attrNameLst>
                                      </p:cBhvr>
                                      <p:to>
                                        <p:strVal val="visible"/>
                                      </p:to>
                                    </p:set>
                                    <p:anim calcmode="lin" valueType="num">
                                      <p:cBhvr>
                                        <p:cTn id="21" dur="400" fill="hold"/>
                                        <p:tgtEl>
                                          <p:spTgt spid="14343"/>
                                        </p:tgtEl>
                                        <p:attrNameLst>
                                          <p:attrName>ppt_w</p:attrName>
                                        </p:attrNameLst>
                                      </p:cBhvr>
                                      <p:tavLst>
                                        <p:tav tm="0">
                                          <p:val>
                                            <p:fltVal val="0"/>
                                          </p:val>
                                        </p:tav>
                                        <p:tav tm="100000">
                                          <p:val>
                                            <p:strVal val="#ppt_w"/>
                                          </p:val>
                                        </p:tav>
                                      </p:tavLst>
                                    </p:anim>
                                    <p:anim calcmode="lin" valueType="num">
                                      <p:cBhvr>
                                        <p:cTn id="22" dur="400" fill="hold"/>
                                        <p:tgtEl>
                                          <p:spTgt spid="14343"/>
                                        </p:tgtEl>
                                        <p:attrNameLst>
                                          <p:attrName>ppt_h</p:attrName>
                                        </p:attrNameLst>
                                      </p:cBhvr>
                                      <p:tavLst>
                                        <p:tav tm="0">
                                          <p:val>
                                            <p:fltVal val="0"/>
                                          </p:val>
                                        </p:tav>
                                        <p:tav tm="100000">
                                          <p:val>
                                            <p:strVal val="#ppt_h"/>
                                          </p:val>
                                        </p:tav>
                                      </p:tavLst>
                                    </p:anim>
                                    <p:anim calcmode="lin" valueType="num">
                                      <p:cBhvr>
                                        <p:cTn id="23" dur="400" fill="hold"/>
                                        <p:tgtEl>
                                          <p:spTgt spid="14343"/>
                                        </p:tgtEl>
                                        <p:attrNameLst>
                                          <p:attrName>style.rotation</p:attrName>
                                        </p:attrNameLst>
                                      </p:cBhvr>
                                      <p:tavLst>
                                        <p:tav tm="0">
                                          <p:val>
                                            <p:fltVal val="90"/>
                                          </p:val>
                                        </p:tav>
                                        <p:tav tm="100000">
                                          <p:val>
                                            <p:fltVal val="0"/>
                                          </p:val>
                                        </p:tav>
                                      </p:tavLst>
                                    </p:anim>
                                    <p:animEffect transition="in" filter="fade">
                                      <p:cBhvr>
                                        <p:cTn id="24" dur="400"/>
                                        <p:tgtEl>
                                          <p:spTgt spid="14343"/>
                                        </p:tgtEl>
                                      </p:cBhvr>
                                    </p:animEffect>
                                  </p:childTnLst>
                                </p:cTn>
                              </p:par>
                            </p:childTnLst>
                          </p:cTn>
                        </p:par>
                        <p:par>
                          <p:cTn id="25" fill="hold">
                            <p:stCondLst>
                              <p:cond delay="2300"/>
                            </p:stCondLst>
                            <p:childTnLst>
                              <p:par>
                                <p:cTn id="26" presetID="16" presetClass="entr" presetSubtype="42" fill="hold" nodeType="afterEffect">
                                  <p:stCondLst>
                                    <p:cond delay="0"/>
                                  </p:stCondLst>
                                  <p:childTnLst>
                                    <p:set>
                                      <p:cBhvr>
                                        <p:cTn id="27" dur="1" fill="hold">
                                          <p:stCondLst>
                                            <p:cond delay="0"/>
                                          </p:stCondLst>
                                        </p:cTn>
                                        <p:tgtEl>
                                          <p:spTgt spid="14356"/>
                                        </p:tgtEl>
                                        <p:attrNameLst>
                                          <p:attrName>style.visibility</p:attrName>
                                        </p:attrNameLst>
                                      </p:cBhvr>
                                      <p:to>
                                        <p:strVal val="visible"/>
                                      </p:to>
                                    </p:set>
                                    <p:animEffect transition="in" filter="barn(outHorizontal)">
                                      <p:cBhvr>
                                        <p:cTn id="28" dur="600"/>
                                        <p:tgtEl>
                                          <p:spTgt spid="14356"/>
                                        </p:tgtEl>
                                      </p:cBhvr>
                                    </p:animEffect>
                                  </p:childTnLst>
                                </p:cTn>
                              </p:par>
                            </p:childTnLst>
                          </p:cTn>
                        </p:par>
                        <p:par>
                          <p:cTn id="29" fill="hold">
                            <p:stCondLst>
                              <p:cond delay="3300"/>
                            </p:stCondLst>
                            <p:childTnLst>
                              <p:par>
                                <p:cTn id="30" presetID="2" presetClass="entr" presetSubtype="6" fill="hold" grpId="0" nodeType="afterEffect">
                                  <p:stCondLst>
                                    <p:cond delay="0"/>
                                  </p:stCondLst>
                                  <p:childTnLst>
                                    <p:set>
                                      <p:cBhvr>
                                        <p:cTn id="31" dur="1" fill="hold">
                                          <p:stCondLst>
                                            <p:cond delay="0"/>
                                          </p:stCondLst>
                                        </p:cTn>
                                        <p:tgtEl>
                                          <p:spTgt spid="14344"/>
                                        </p:tgtEl>
                                        <p:attrNameLst>
                                          <p:attrName>style.visibility</p:attrName>
                                        </p:attrNameLst>
                                      </p:cBhvr>
                                      <p:to>
                                        <p:strVal val="visible"/>
                                      </p:to>
                                    </p:set>
                                    <p:anim calcmode="lin" valueType="num">
                                      <p:cBhvr additive="base">
                                        <p:cTn id="32" dur="500" fill="hold"/>
                                        <p:tgtEl>
                                          <p:spTgt spid="14344"/>
                                        </p:tgtEl>
                                        <p:attrNameLst>
                                          <p:attrName>ppt_x</p:attrName>
                                        </p:attrNameLst>
                                      </p:cBhvr>
                                      <p:tavLst>
                                        <p:tav tm="0">
                                          <p:val>
                                            <p:strVal val="1+#ppt_w/2"/>
                                          </p:val>
                                        </p:tav>
                                        <p:tav tm="100000">
                                          <p:val>
                                            <p:strVal val="#ppt_x"/>
                                          </p:val>
                                        </p:tav>
                                      </p:tavLst>
                                    </p:anim>
                                    <p:anim calcmode="lin" valueType="num">
                                      <p:cBhvr additive="base">
                                        <p:cTn id="33" dur="500" fill="hold"/>
                                        <p:tgtEl>
                                          <p:spTgt spid="14344"/>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100"/>
                                  </p:stCondLst>
                                  <p:childTnLst>
                                    <p:set>
                                      <p:cBhvr>
                                        <p:cTn id="35" dur="1" fill="hold">
                                          <p:stCondLst>
                                            <p:cond delay="0"/>
                                          </p:stCondLst>
                                        </p:cTn>
                                        <p:tgtEl>
                                          <p:spTgt spid="14345"/>
                                        </p:tgtEl>
                                        <p:attrNameLst>
                                          <p:attrName>style.visibility</p:attrName>
                                        </p:attrNameLst>
                                      </p:cBhvr>
                                      <p:to>
                                        <p:strVal val="visible"/>
                                      </p:to>
                                    </p:set>
                                    <p:anim calcmode="lin" valueType="num">
                                      <p:cBhvr additive="base">
                                        <p:cTn id="36" dur="500" fill="hold"/>
                                        <p:tgtEl>
                                          <p:spTgt spid="14345"/>
                                        </p:tgtEl>
                                        <p:attrNameLst>
                                          <p:attrName>ppt_x</p:attrName>
                                        </p:attrNameLst>
                                      </p:cBhvr>
                                      <p:tavLst>
                                        <p:tav tm="0">
                                          <p:val>
                                            <p:strVal val="1+#ppt_w/2"/>
                                          </p:val>
                                        </p:tav>
                                        <p:tav tm="100000">
                                          <p:val>
                                            <p:strVal val="#ppt_x"/>
                                          </p:val>
                                        </p:tav>
                                      </p:tavLst>
                                    </p:anim>
                                    <p:anim calcmode="lin" valueType="num">
                                      <p:cBhvr additive="base">
                                        <p:cTn id="37" dur="500" fill="hold"/>
                                        <p:tgtEl>
                                          <p:spTgt spid="14345"/>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200"/>
                                  </p:stCondLst>
                                  <p:childTnLst>
                                    <p:set>
                                      <p:cBhvr>
                                        <p:cTn id="39" dur="1" fill="hold">
                                          <p:stCondLst>
                                            <p:cond delay="0"/>
                                          </p:stCondLst>
                                        </p:cTn>
                                        <p:tgtEl>
                                          <p:spTgt spid="14346"/>
                                        </p:tgtEl>
                                        <p:attrNameLst>
                                          <p:attrName>style.visibility</p:attrName>
                                        </p:attrNameLst>
                                      </p:cBhvr>
                                      <p:to>
                                        <p:strVal val="visible"/>
                                      </p:to>
                                    </p:set>
                                    <p:anim calcmode="lin" valueType="num">
                                      <p:cBhvr additive="base">
                                        <p:cTn id="40" dur="500" fill="hold"/>
                                        <p:tgtEl>
                                          <p:spTgt spid="14346"/>
                                        </p:tgtEl>
                                        <p:attrNameLst>
                                          <p:attrName>ppt_x</p:attrName>
                                        </p:attrNameLst>
                                      </p:cBhvr>
                                      <p:tavLst>
                                        <p:tav tm="0">
                                          <p:val>
                                            <p:strVal val="1+#ppt_w/2"/>
                                          </p:val>
                                        </p:tav>
                                        <p:tav tm="100000">
                                          <p:val>
                                            <p:strVal val="#ppt_x"/>
                                          </p:val>
                                        </p:tav>
                                      </p:tavLst>
                                    </p:anim>
                                    <p:anim calcmode="lin" valueType="num">
                                      <p:cBhvr additive="base">
                                        <p:cTn id="41" dur="500" fill="hold"/>
                                        <p:tgtEl>
                                          <p:spTgt spid="14346"/>
                                        </p:tgtEl>
                                        <p:attrNameLst>
                                          <p:attrName>ppt_y</p:attrName>
                                        </p:attrNameLst>
                                      </p:cBhvr>
                                      <p:tavLst>
                                        <p:tav tm="0">
                                          <p:val>
                                            <p:strVal val="1+#ppt_h/2"/>
                                          </p:val>
                                        </p:tav>
                                        <p:tav tm="100000">
                                          <p:val>
                                            <p:strVal val="#ppt_y"/>
                                          </p:val>
                                        </p:tav>
                                      </p:tavLst>
                                    </p:anim>
                                  </p:childTnLst>
                                </p:cTn>
                              </p:par>
                              <p:par>
                                <p:cTn id="42" presetID="2" presetClass="entr" presetSubtype="6" fill="hold" grpId="0" nodeType="withEffect">
                                  <p:stCondLst>
                                    <p:cond delay="300"/>
                                  </p:stCondLst>
                                  <p:childTnLst>
                                    <p:set>
                                      <p:cBhvr>
                                        <p:cTn id="43" dur="1" fill="hold">
                                          <p:stCondLst>
                                            <p:cond delay="0"/>
                                          </p:stCondLst>
                                        </p:cTn>
                                        <p:tgtEl>
                                          <p:spTgt spid="14350"/>
                                        </p:tgtEl>
                                        <p:attrNameLst>
                                          <p:attrName>style.visibility</p:attrName>
                                        </p:attrNameLst>
                                      </p:cBhvr>
                                      <p:to>
                                        <p:strVal val="visible"/>
                                      </p:to>
                                    </p:set>
                                    <p:anim calcmode="lin" valueType="num">
                                      <p:cBhvr additive="base">
                                        <p:cTn id="44" dur="500" fill="hold"/>
                                        <p:tgtEl>
                                          <p:spTgt spid="14350"/>
                                        </p:tgtEl>
                                        <p:attrNameLst>
                                          <p:attrName>ppt_x</p:attrName>
                                        </p:attrNameLst>
                                      </p:cBhvr>
                                      <p:tavLst>
                                        <p:tav tm="0">
                                          <p:val>
                                            <p:strVal val="1+#ppt_w/2"/>
                                          </p:val>
                                        </p:tav>
                                        <p:tav tm="100000">
                                          <p:val>
                                            <p:strVal val="#ppt_x"/>
                                          </p:val>
                                        </p:tav>
                                      </p:tavLst>
                                    </p:anim>
                                    <p:anim calcmode="lin" valueType="num">
                                      <p:cBhvr additive="base">
                                        <p:cTn id="45" dur="500" fill="hold"/>
                                        <p:tgtEl>
                                          <p:spTgt spid="14350"/>
                                        </p:tgtEl>
                                        <p:attrNameLst>
                                          <p:attrName>ppt_y</p:attrName>
                                        </p:attrNameLst>
                                      </p:cBhvr>
                                      <p:tavLst>
                                        <p:tav tm="0">
                                          <p:val>
                                            <p:strVal val="1+#ppt_h/2"/>
                                          </p:val>
                                        </p:tav>
                                        <p:tav tm="100000">
                                          <p:val>
                                            <p:strVal val="#ppt_y"/>
                                          </p:val>
                                        </p:tav>
                                      </p:tavLst>
                                    </p:anim>
                                  </p:childTnLst>
                                </p:cTn>
                              </p:par>
                            </p:childTnLst>
                          </p:cTn>
                        </p:par>
                        <p:par>
                          <p:cTn id="46" fill="hold">
                            <p:stCondLst>
                              <p:cond delay="3800"/>
                            </p:stCondLst>
                            <p:childTnLst>
                              <p:par>
                                <p:cTn id="47" presetID="22" presetClass="entr" presetSubtype="8" fill="hold" grpId="0" nodeType="afterEffect">
                                  <p:stCondLst>
                                    <p:cond delay="0"/>
                                  </p:stCondLst>
                                  <p:childTnLst>
                                    <p:set>
                                      <p:cBhvr>
                                        <p:cTn id="48" dur="1" fill="hold">
                                          <p:stCondLst>
                                            <p:cond delay="0"/>
                                          </p:stCondLst>
                                        </p:cTn>
                                        <p:tgtEl>
                                          <p:spTgt spid="14347"/>
                                        </p:tgtEl>
                                        <p:attrNameLst>
                                          <p:attrName>style.visibility</p:attrName>
                                        </p:attrNameLst>
                                      </p:cBhvr>
                                      <p:to>
                                        <p:strVal val="visible"/>
                                      </p:to>
                                    </p:set>
                                    <p:animEffect transition="in" filter="wipe(left)">
                                      <p:cBhvr>
                                        <p:cTn id="49" dur="500"/>
                                        <p:tgtEl>
                                          <p:spTgt spid="14347"/>
                                        </p:tgtEl>
                                      </p:cBhvr>
                                    </p:animEffect>
                                  </p:childTnLst>
                                </p:cTn>
                              </p:par>
                              <p:par>
                                <p:cTn id="50" presetID="22" presetClass="entr" presetSubtype="8" fill="hold" grpId="0" nodeType="withEffect">
                                  <p:stCondLst>
                                    <p:cond delay="100"/>
                                  </p:stCondLst>
                                  <p:childTnLst>
                                    <p:set>
                                      <p:cBhvr>
                                        <p:cTn id="51" dur="1" fill="hold">
                                          <p:stCondLst>
                                            <p:cond delay="0"/>
                                          </p:stCondLst>
                                        </p:cTn>
                                        <p:tgtEl>
                                          <p:spTgt spid="14348"/>
                                        </p:tgtEl>
                                        <p:attrNameLst>
                                          <p:attrName>style.visibility</p:attrName>
                                        </p:attrNameLst>
                                      </p:cBhvr>
                                      <p:to>
                                        <p:strVal val="visible"/>
                                      </p:to>
                                    </p:set>
                                    <p:animEffect transition="in" filter="wipe(left)">
                                      <p:cBhvr>
                                        <p:cTn id="52" dur="500"/>
                                        <p:tgtEl>
                                          <p:spTgt spid="14348"/>
                                        </p:tgtEl>
                                      </p:cBhvr>
                                    </p:animEffect>
                                  </p:childTnLst>
                                </p:cTn>
                              </p:par>
                              <p:par>
                                <p:cTn id="53" presetID="22" presetClass="entr" presetSubtype="8" fill="hold" grpId="0" nodeType="withEffect">
                                  <p:stCondLst>
                                    <p:cond delay="200"/>
                                  </p:stCondLst>
                                  <p:childTnLst>
                                    <p:set>
                                      <p:cBhvr>
                                        <p:cTn id="54" dur="1" fill="hold">
                                          <p:stCondLst>
                                            <p:cond delay="0"/>
                                          </p:stCondLst>
                                        </p:cTn>
                                        <p:tgtEl>
                                          <p:spTgt spid="14349"/>
                                        </p:tgtEl>
                                        <p:attrNameLst>
                                          <p:attrName>style.visibility</p:attrName>
                                        </p:attrNameLst>
                                      </p:cBhvr>
                                      <p:to>
                                        <p:strVal val="visible"/>
                                      </p:to>
                                    </p:set>
                                    <p:animEffect transition="in" filter="wipe(left)">
                                      <p:cBhvr>
                                        <p:cTn id="55" dur="500"/>
                                        <p:tgtEl>
                                          <p:spTgt spid="14349"/>
                                        </p:tgtEl>
                                      </p:cBhvr>
                                    </p:animEffect>
                                  </p:childTnLst>
                                </p:cTn>
                              </p:par>
                              <p:par>
                                <p:cTn id="56" presetID="22" presetClass="entr" presetSubtype="8" fill="hold" grpId="0" nodeType="withEffect">
                                  <p:stCondLst>
                                    <p:cond delay="300"/>
                                  </p:stCondLst>
                                  <p:childTnLst>
                                    <p:set>
                                      <p:cBhvr>
                                        <p:cTn id="57" dur="1" fill="hold">
                                          <p:stCondLst>
                                            <p:cond delay="0"/>
                                          </p:stCondLst>
                                        </p:cTn>
                                        <p:tgtEl>
                                          <p:spTgt spid="14351"/>
                                        </p:tgtEl>
                                        <p:attrNameLst>
                                          <p:attrName>style.visibility</p:attrName>
                                        </p:attrNameLst>
                                      </p:cBhvr>
                                      <p:to>
                                        <p:strVal val="visible"/>
                                      </p:to>
                                    </p:set>
                                    <p:animEffect transition="in" filter="wipe(left)">
                                      <p:cBhvr>
                                        <p:cTn id="58" dur="500"/>
                                        <p:tgtEl>
                                          <p:spTgt spid="14351"/>
                                        </p:tgtEl>
                                      </p:cBhvr>
                                    </p:animEffect>
                                  </p:childTnLst>
                                </p:cTn>
                              </p:par>
                            </p:childTnLst>
                          </p:cTn>
                        </p:par>
                        <p:par>
                          <p:cTn id="59" fill="hold">
                            <p:stCondLst>
                              <p:cond delay="4300"/>
                            </p:stCondLst>
                            <p:childTnLst>
                              <p:par>
                                <p:cTn id="60" presetID="52" presetClass="entr" presetSubtype="0" fill="hold" nodeType="afterEffect">
                                  <p:stCondLst>
                                    <p:cond delay="0"/>
                                  </p:stCondLst>
                                  <p:childTnLst>
                                    <p:set>
                                      <p:cBhvr>
                                        <p:cTn id="61" dur="1" fill="hold">
                                          <p:stCondLst>
                                            <p:cond delay="0"/>
                                          </p:stCondLst>
                                        </p:cTn>
                                        <p:tgtEl>
                                          <p:spTgt spid="14340"/>
                                        </p:tgtEl>
                                        <p:attrNameLst>
                                          <p:attrName>style.visibility</p:attrName>
                                        </p:attrNameLst>
                                      </p:cBhvr>
                                      <p:to>
                                        <p:strVal val="visible"/>
                                      </p:to>
                                    </p:set>
                                    <p:animScale>
                                      <p:cBhvr>
                                        <p:cTn id="62" dur="1000" decel="50000" fill="hold">
                                          <p:stCondLst>
                                            <p:cond delay="0"/>
                                          </p:stCondLst>
                                        </p:cTn>
                                        <p:tgtEl>
                                          <p:spTgt spid="143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3" dur="1000" decel="50000" fill="hold">
                                          <p:stCondLst>
                                            <p:cond delay="0"/>
                                          </p:stCondLst>
                                        </p:cTn>
                                        <p:tgtEl>
                                          <p:spTgt spid="14340"/>
                                        </p:tgtEl>
                                        <p:attrNameLst>
                                          <p:attrName>ppt_x</p:attrName>
                                          <p:attrName>ppt_y</p:attrName>
                                        </p:attrNameLst>
                                      </p:cBhvr>
                                      <p:rCtr x="0" y="0"/>
                                    </p:animMotion>
                                    <p:animEffect transition="in" filter="fade">
                                      <p:cBhvr>
                                        <p:cTn id="64" dur="1000"/>
                                        <p:tgtEl>
                                          <p:spTgt spid="14340"/>
                                        </p:tgtEl>
                                      </p:cBhvr>
                                    </p:animEffect>
                                  </p:childTnLst>
                                </p:cTn>
                              </p:par>
                            </p:childTnLst>
                          </p:cTn>
                        </p:par>
                        <p:par>
                          <p:cTn id="65" fill="hold">
                            <p:stCondLst>
                              <p:cond delay="5300"/>
                            </p:stCondLst>
                            <p:childTnLst>
                              <p:par>
                                <p:cTn id="66" presetID="31" presetClass="entr" presetSubtype="0" fill="hold" grpId="0" nodeType="afterEffect">
                                  <p:stCondLst>
                                    <p:cond delay="0"/>
                                  </p:stCondLst>
                                  <p:childTnLst>
                                    <p:set>
                                      <p:cBhvr>
                                        <p:cTn id="67" dur="1" fill="hold">
                                          <p:stCondLst>
                                            <p:cond delay="0"/>
                                          </p:stCondLst>
                                        </p:cTn>
                                        <p:tgtEl>
                                          <p:spTgt spid="14341"/>
                                        </p:tgtEl>
                                        <p:attrNameLst>
                                          <p:attrName>style.visibility</p:attrName>
                                        </p:attrNameLst>
                                      </p:cBhvr>
                                      <p:to>
                                        <p:strVal val="visible"/>
                                      </p:to>
                                    </p:set>
                                    <p:anim calcmode="lin" valueType="num">
                                      <p:cBhvr>
                                        <p:cTn id="68" dur="400" fill="hold"/>
                                        <p:tgtEl>
                                          <p:spTgt spid="14341"/>
                                        </p:tgtEl>
                                        <p:attrNameLst>
                                          <p:attrName>ppt_w</p:attrName>
                                        </p:attrNameLst>
                                      </p:cBhvr>
                                      <p:tavLst>
                                        <p:tav tm="0">
                                          <p:val>
                                            <p:fltVal val="0"/>
                                          </p:val>
                                        </p:tav>
                                        <p:tav tm="100000">
                                          <p:val>
                                            <p:strVal val="#ppt_w"/>
                                          </p:val>
                                        </p:tav>
                                      </p:tavLst>
                                    </p:anim>
                                    <p:anim calcmode="lin" valueType="num">
                                      <p:cBhvr>
                                        <p:cTn id="69" dur="400" fill="hold"/>
                                        <p:tgtEl>
                                          <p:spTgt spid="14341"/>
                                        </p:tgtEl>
                                        <p:attrNameLst>
                                          <p:attrName>ppt_h</p:attrName>
                                        </p:attrNameLst>
                                      </p:cBhvr>
                                      <p:tavLst>
                                        <p:tav tm="0">
                                          <p:val>
                                            <p:fltVal val="0"/>
                                          </p:val>
                                        </p:tav>
                                        <p:tav tm="100000">
                                          <p:val>
                                            <p:strVal val="#ppt_h"/>
                                          </p:val>
                                        </p:tav>
                                      </p:tavLst>
                                    </p:anim>
                                    <p:anim calcmode="lin" valueType="num">
                                      <p:cBhvr>
                                        <p:cTn id="70" dur="400" fill="hold"/>
                                        <p:tgtEl>
                                          <p:spTgt spid="14341"/>
                                        </p:tgtEl>
                                        <p:attrNameLst>
                                          <p:attrName>style.rotation</p:attrName>
                                        </p:attrNameLst>
                                      </p:cBhvr>
                                      <p:tavLst>
                                        <p:tav tm="0">
                                          <p:val>
                                            <p:fltVal val="90"/>
                                          </p:val>
                                        </p:tav>
                                        <p:tav tm="100000">
                                          <p:val>
                                            <p:fltVal val="0"/>
                                          </p:val>
                                        </p:tav>
                                      </p:tavLst>
                                    </p:anim>
                                    <p:animEffect transition="in" filter="fade">
                                      <p:cBhvr>
                                        <p:cTn id="71" dur="400"/>
                                        <p:tgtEl>
                                          <p:spTgt spid="14341"/>
                                        </p:tgtEl>
                                      </p:cBhvr>
                                    </p:animEffect>
                                  </p:childTnLst>
                                </p:cTn>
                              </p:par>
                            </p:childTnLst>
                          </p:cTn>
                        </p:par>
                        <p:par>
                          <p:cTn id="72" fill="hold">
                            <p:stCondLst>
                              <p:cond delay="5800"/>
                            </p:stCondLst>
                            <p:childTnLst>
                              <p:par>
                                <p:cTn id="73" presetID="16" presetClass="entr" presetSubtype="42" fill="hold" nodeType="afterEffect">
                                  <p:stCondLst>
                                    <p:cond delay="0"/>
                                  </p:stCondLst>
                                  <p:childTnLst>
                                    <p:set>
                                      <p:cBhvr>
                                        <p:cTn id="74" dur="1" fill="hold">
                                          <p:stCondLst>
                                            <p:cond delay="0"/>
                                          </p:stCondLst>
                                        </p:cTn>
                                        <p:tgtEl>
                                          <p:spTgt spid="14357"/>
                                        </p:tgtEl>
                                        <p:attrNameLst>
                                          <p:attrName>style.visibility</p:attrName>
                                        </p:attrNameLst>
                                      </p:cBhvr>
                                      <p:to>
                                        <p:strVal val="visible"/>
                                      </p:to>
                                    </p:set>
                                    <p:animEffect transition="in" filter="barn(outHorizontal)">
                                      <p:cBhvr>
                                        <p:cTn id="75" dur="500"/>
                                        <p:tgtEl>
                                          <p:spTgt spid="14357"/>
                                        </p:tgtEl>
                                      </p:cBhvr>
                                    </p:animEffect>
                                  </p:childTnLst>
                                </p:cTn>
                              </p:par>
                            </p:childTnLst>
                          </p:cTn>
                        </p:par>
                        <p:par>
                          <p:cTn id="76" fill="hold">
                            <p:stCondLst>
                              <p:cond delay="6300"/>
                            </p:stCondLst>
                            <p:childTnLst>
                              <p:par>
                                <p:cTn id="77" presetID="2" presetClass="entr" presetSubtype="6" fill="hold" grpId="0" nodeType="afterEffect">
                                  <p:stCondLst>
                                    <p:cond delay="0"/>
                                  </p:stCondLst>
                                  <p:childTnLst>
                                    <p:set>
                                      <p:cBhvr>
                                        <p:cTn id="78" dur="1" fill="hold">
                                          <p:stCondLst>
                                            <p:cond delay="0"/>
                                          </p:stCondLst>
                                        </p:cTn>
                                        <p:tgtEl>
                                          <p:spTgt spid="14352"/>
                                        </p:tgtEl>
                                        <p:attrNameLst>
                                          <p:attrName>style.visibility</p:attrName>
                                        </p:attrNameLst>
                                      </p:cBhvr>
                                      <p:to>
                                        <p:strVal val="visible"/>
                                      </p:to>
                                    </p:set>
                                    <p:anim calcmode="lin" valueType="num">
                                      <p:cBhvr additive="base">
                                        <p:cTn id="79" dur="500" fill="hold"/>
                                        <p:tgtEl>
                                          <p:spTgt spid="14352"/>
                                        </p:tgtEl>
                                        <p:attrNameLst>
                                          <p:attrName>ppt_x</p:attrName>
                                        </p:attrNameLst>
                                      </p:cBhvr>
                                      <p:tavLst>
                                        <p:tav tm="0">
                                          <p:val>
                                            <p:strVal val="1+#ppt_w/2"/>
                                          </p:val>
                                        </p:tav>
                                        <p:tav tm="100000">
                                          <p:val>
                                            <p:strVal val="#ppt_x"/>
                                          </p:val>
                                        </p:tav>
                                      </p:tavLst>
                                    </p:anim>
                                    <p:anim calcmode="lin" valueType="num">
                                      <p:cBhvr additive="base">
                                        <p:cTn id="80" dur="500" fill="hold"/>
                                        <p:tgtEl>
                                          <p:spTgt spid="14352"/>
                                        </p:tgtEl>
                                        <p:attrNameLst>
                                          <p:attrName>ppt_y</p:attrName>
                                        </p:attrNameLst>
                                      </p:cBhvr>
                                      <p:tavLst>
                                        <p:tav tm="0">
                                          <p:val>
                                            <p:strVal val="1+#ppt_h/2"/>
                                          </p:val>
                                        </p:tav>
                                        <p:tav tm="100000">
                                          <p:val>
                                            <p:strVal val="#ppt_y"/>
                                          </p:val>
                                        </p:tav>
                                      </p:tavLst>
                                    </p:anim>
                                  </p:childTnLst>
                                </p:cTn>
                              </p:par>
                              <p:par>
                                <p:cTn id="81" presetID="2" presetClass="entr" presetSubtype="6" fill="hold" grpId="0" nodeType="withEffect">
                                  <p:stCondLst>
                                    <p:cond delay="100"/>
                                  </p:stCondLst>
                                  <p:childTnLst>
                                    <p:set>
                                      <p:cBhvr>
                                        <p:cTn id="82" dur="1" fill="hold">
                                          <p:stCondLst>
                                            <p:cond delay="0"/>
                                          </p:stCondLst>
                                        </p:cTn>
                                        <p:tgtEl>
                                          <p:spTgt spid="14353"/>
                                        </p:tgtEl>
                                        <p:attrNameLst>
                                          <p:attrName>style.visibility</p:attrName>
                                        </p:attrNameLst>
                                      </p:cBhvr>
                                      <p:to>
                                        <p:strVal val="visible"/>
                                      </p:to>
                                    </p:set>
                                    <p:anim calcmode="lin" valueType="num">
                                      <p:cBhvr additive="base">
                                        <p:cTn id="83" dur="500" fill="hold"/>
                                        <p:tgtEl>
                                          <p:spTgt spid="14353"/>
                                        </p:tgtEl>
                                        <p:attrNameLst>
                                          <p:attrName>ppt_x</p:attrName>
                                        </p:attrNameLst>
                                      </p:cBhvr>
                                      <p:tavLst>
                                        <p:tav tm="0">
                                          <p:val>
                                            <p:strVal val="1+#ppt_w/2"/>
                                          </p:val>
                                        </p:tav>
                                        <p:tav tm="100000">
                                          <p:val>
                                            <p:strVal val="#ppt_x"/>
                                          </p:val>
                                        </p:tav>
                                      </p:tavLst>
                                    </p:anim>
                                    <p:anim calcmode="lin" valueType="num">
                                      <p:cBhvr additive="base">
                                        <p:cTn id="84" dur="500" fill="hold"/>
                                        <p:tgtEl>
                                          <p:spTgt spid="14353"/>
                                        </p:tgtEl>
                                        <p:attrNameLst>
                                          <p:attrName>ppt_y</p:attrName>
                                        </p:attrNameLst>
                                      </p:cBhvr>
                                      <p:tavLst>
                                        <p:tav tm="0">
                                          <p:val>
                                            <p:strVal val="1+#ppt_h/2"/>
                                          </p:val>
                                        </p:tav>
                                        <p:tav tm="100000">
                                          <p:val>
                                            <p:strVal val="#ppt_y"/>
                                          </p:val>
                                        </p:tav>
                                      </p:tavLst>
                                    </p:anim>
                                  </p:childTnLst>
                                </p:cTn>
                              </p:par>
                            </p:childTnLst>
                          </p:cTn>
                        </p:par>
                        <p:par>
                          <p:cTn id="85" fill="hold">
                            <p:stCondLst>
                              <p:cond delay="6800"/>
                            </p:stCondLst>
                            <p:childTnLst>
                              <p:par>
                                <p:cTn id="86" presetID="22" presetClass="entr" presetSubtype="8" fill="hold" grpId="0" nodeType="afterEffect">
                                  <p:stCondLst>
                                    <p:cond delay="0"/>
                                  </p:stCondLst>
                                  <p:childTnLst>
                                    <p:set>
                                      <p:cBhvr>
                                        <p:cTn id="87" dur="1" fill="hold">
                                          <p:stCondLst>
                                            <p:cond delay="0"/>
                                          </p:stCondLst>
                                        </p:cTn>
                                        <p:tgtEl>
                                          <p:spTgt spid="14354"/>
                                        </p:tgtEl>
                                        <p:attrNameLst>
                                          <p:attrName>style.visibility</p:attrName>
                                        </p:attrNameLst>
                                      </p:cBhvr>
                                      <p:to>
                                        <p:strVal val="visible"/>
                                      </p:to>
                                    </p:set>
                                    <p:animEffect transition="in" filter="wipe(left)">
                                      <p:cBhvr>
                                        <p:cTn id="88" dur="500"/>
                                        <p:tgtEl>
                                          <p:spTgt spid="14354"/>
                                        </p:tgtEl>
                                      </p:cBhvr>
                                    </p:animEffect>
                                  </p:childTnLst>
                                </p:cTn>
                              </p:par>
                              <p:par>
                                <p:cTn id="89" presetID="22" presetClass="entr" presetSubtype="8" fill="hold" grpId="0" nodeType="withEffect">
                                  <p:stCondLst>
                                    <p:cond delay="100"/>
                                  </p:stCondLst>
                                  <p:childTnLst>
                                    <p:set>
                                      <p:cBhvr>
                                        <p:cTn id="90" dur="1" fill="hold">
                                          <p:stCondLst>
                                            <p:cond delay="0"/>
                                          </p:stCondLst>
                                        </p:cTn>
                                        <p:tgtEl>
                                          <p:spTgt spid="14355"/>
                                        </p:tgtEl>
                                        <p:attrNameLst>
                                          <p:attrName>style.visibility</p:attrName>
                                        </p:attrNameLst>
                                      </p:cBhvr>
                                      <p:to>
                                        <p:strVal val="visible"/>
                                      </p:to>
                                    </p:set>
                                    <p:animEffect transition="in" filter="wipe(left)">
                                      <p:cBhvr>
                                        <p:cTn id="91" dur="500"/>
                                        <p:tgtEl>
                                          <p:spTgt spid="1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1" grpId="0" bldLvl="0" animBg="1"/>
      <p:bldP spid="14343" grpId="0" bldLvl="0" animBg="1"/>
      <p:bldP spid="14344" grpId="0" bldLvl="0" animBg="1"/>
      <p:bldP spid="14345" grpId="0" bldLvl="0" animBg="1"/>
      <p:bldP spid="14346" grpId="0" bldLvl="0" animBg="1"/>
      <p:bldP spid="14347" grpId="0"/>
      <p:bldP spid="14348" grpId="0"/>
      <p:bldP spid="14349" grpId="0"/>
      <p:bldP spid="14350" grpId="0" bldLvl="0" animBg="1"/>
      <p:bldP spid="14351" grpId="0"/>
      <p:bldP spid="14352" grpId="0" bldLvl="0" animBg="1"/>
      <p:bldP spid="14353" grpId="0" bldLvl="0" animBg="1"/>
      <p:bldP spid="14354" grpId="0"/>
      <p:bldP spid="143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1"/>
          <p:cNvSpPr txBox="1">
            <a:spLocks noChangeArrowheads="1"/>
          </p:cNvSpPr>
          <p:nvPr/>
        </p:nvSpPr>
        <p:spPr bwMode="auto">
          <a:xfrm>
            <a:off x="2854327" y="87315"/>
            <a:ext cx="22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8" rIns="91432" bIns="45718">
            <a:spAutoFit/>
          </a:bodyPr>
          <a:lstStyle/>
          <a:p>
            <a:r>
              <a:rPr lang="en-US" altLang="zh-CN" sz="2800">
                <a:solidFill>
                  <a:schemeClr val="accent2"/>
                </a:solidFill>
                <a:latin typeface="微软雅黑" panose="020B0503020204020204" pitchFamily="34" charset="-122"/>
                <a:ea typeface="微软雅黑" panose="020B0503020204020204" pitchFamily="34" charset="-122"/>
              </a:rPr>
              <a:t>1.6 </a:t>
            </a:r>
            <a:r>
              <a:rPr lang="zh-CN" altLang="en-US" sz="2800">
                <a:solidFill>
                  <a:schemeClr val="accent2"/>
                </a:solidFill>
                <a:latin typeface="微软雅黑" panose="020B0503020204020204" pitchFamily="34" charset="-122"/>
                <a:ea typeface="微软雅黑" panose="020B0503020204020204" pitchFamily="34" charset="-122"/>
              </a:rPr>
              <a:t>参考文献</a:t>
            </a:r>
            <a:endParaRPr lang="zh-CN" altLang="en-US" sz="2800">
              <a:solidFill>
                <a:schemeClr val="accent2"/>
              </a:solidFill>
              <a:latin typeface="微软雅黑" panose="020B0503020204020204" pitchFamily="34" charset="-122"/>
              <a:ea typeface="微软雅黑" panose="020B0503020204020204" pitchFamily="34" charset="-122"/>
            </a:endParaRPr>
          </a:p>
        </p:txBody>
      </p:sp>
      <p:sp>
        <p:nvSpPr>
          <p:cNvPr id="2" name="TextBox 2"/>
          <p:cNvSpPr txBox="1">
            <a:spLocks noChangeArrowheads="1"/>
          </p:cNvSpPr>
          <p:nvPr/>
        </p:nvSpPr>
        <p:spPr bwMode="auto">
          <a:xfrm>
            <a:off x="1663700" y="149230"/>
            <a:ext cx="1065213"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r"/>
            <a:r>
              <a:rPr lang="en-US" altLang="zh-CN" sz="2000">
                <a:solidFill>
                  <a:schemeClr val="accent2"/>
                </a:solidFill>
              </a:rPr>
              <a:t>Part</a:t>
            </a:r>
            <a:r>
              <a:rPr lang="en-US" altLang="zh-CN">
                <a:solidFill>
                  <a:schemeClr val="accent2"/>
                </a:solidFill>
              </a:rPr>
              <a:t> 1</a:t>
            </a:r>
            <a:endParaRPr lang="zh-CN" altLang="en-US">
              <a:solidFill>
                <a:schemeClr val="accent2"/>
              </a:solidFill>
            </a:endParaRPr>
          </a:p>
        </p:txBody>
      </p:sp>
      <p:pic>
        <p:nvPicPr>
          <p:cNvPr id="15364" name="Picture 15" descr="F:\快盘\WPS上传PPT\少儿艺术教育\导出\文具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39925" y="2597149"/>
            <a:ext cx="2217739" cy="214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椭圆 4"/>
          <p:cNvSpPr>
            <a:spLocks noChangeArrowheads="1"/>
          </p:cNvSpPr>
          <p:nvPr/>
        </p:nvSpPr>
        <p:spPr bwMode="auto">
          <a:xfrm>
            <a:off x="4540251" y="1912941"/>
            <a:ext cx="382588" cy="3825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r>
              <a:rPr lang="en-US" altLang="zh-CN" sz="1600" b="1">
                <a:solidFill>
                  <a:schemeClr val="accent2"/>
                </a:solidFill>
                <a:latin typeface="微软雅黑" panose="020B0503020204020204" pitchFamily="34" charset="-122"/>
                <a:ea typeface="微软雅黑" panose="020B0503020204020204" pitchFamily="34" charset="-122"/>
              </a:rPr>
              <a:t>1</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5366" name="椭圆 5"/>
          <p:cNvSpPr>
            <a:spLocks noChangeArrowheads="1"/>
          </p:cNvSpPr>
          <p:nvPr/>
        </p:nvSpPr>
        <p:spPr bwMode="auto">
          <a:xfrm>
            <a:off x="4540251" y="2541589"/>
            <a:ext cx="382588" cy="3825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r>
              <a:rPr lang="en-US" altLang="zh-CN" sz="1600" b="1">
                <a:solidFill>
                  <a:schemeClr val="accent2"/>
                </a:solidFill>
                <a:latin typeface="微软雅黑" panose="020B0503020204020204" pitchFamily="34" charset="-122"/>
                <a:ea typeface="微软雅黑" panose="020B0503020204020204" pitchFamily="34" charset="-122"/>
              </a:rPr>
              <a:t>2</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5367" name="椭圆 6"/>
          <p:cNvSpPr>
            <a:spLocks noChangeArrowheads="1"/>
          </p:cNvSpPr>
          <p:nvPr/>
        </p:nvSpPr>
        <p:spPr bwMode="auto">
          <a:xfrm>
            <a:off x="4540251" y="3224213"/>
            <a:ext cx="382588" cy="3825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r>
              <a:rPr lang="en-US" altLang="zh-CN" sz="1600" b="1">
                <a:solidFill>
                  <a:schemeClr val="accent2"/>
                </a:solidFill>
                <a:latin typeface="微软雅黑" panose="020B0503020204020204" pitchFamily="34" charset="-122"/>
                <a:ea typeface="微软雅黑" panose="020B0503020204020204" pitchFamily="34" charset="-122"/>
              </a:rPr>
              <a:t>3</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5368" name="TextBox 7"/>
          <p:cNvSpPr txBox="1">
            <a:spLocks noChangeArrowheads="1"/>
          </p:cNvSpPr>
          <p:nvPr/>
        </p:nvSpPr>
        <p:spPr bwMode="auto">
          <a:xfrm>
            <a:off x="4922843" y="1836739"/>
            <a:ext cx="554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50000"/>
              </a:lnSpc>
            </a:pPr>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5369" name="TextBox 8"/>
          <p:cNvSpPr txBox="1">
            <a:spLocks noChangeArrowheads="1"/>
          </p:cNvSpPr>
          <p:nvPr/>
        </p:nvSpPr>
        <p:spPr bwMode="auto">
          <a:xfrm>
            <a:off x="4922843" y="2505075"/>
            <a:ext cx="554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50000"/>
              </a:lnSpc>
            </a:pPr>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5370" name="TextBox 9"/>
          <p:cNvSpPr txBox="1">
            <a:spLocks noChangeArrowheads="1"/>
          </p:cNvSpPr>
          <p:nvPr/>
        </p:nvSpPr>
        <p:spPr bwMode="auto">
          <a:xfrm>
            <a:off x="4922843" y="3154363"/>
            <a:ext cx="554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50000"/>
              </a:lnSpc>
            </a:pPr>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5371" name="椭圆 10"/>
          <p:cNvSpPr>
            <a:spLocks noChangeArrowheads="1"/>
          </p:cNvSpPr>
          <p:nvPr/>
        </p:nvSpPr>
        <p:spPr bwMode="auto">
          <a:xfrm>
            <a:off x="4540251" y="3852865"/>
            <a:ext cx="382588" cy="3825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r>
              <a:rPr lang="en-US" altLang="zh-CN" sz="1600" b="1">
                <a:solidFill>
                  <a:schemeClr val="accent2"/>
                </a:solidFill>
                <a:latin typeface="微软雅黑" panose="020B0503020204020204" pitchFamily="34" charset="-122"/>
                <a:ea typeface="微软雅黑" panose="020B0503020204020204" pitchFamily="34" charset="-122"/>
              </a:rPr>
              <a:t>4</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5372" name="TextBox 11"/>
          <p:cNvSpPr txBox="1">
            <a:spLocks noChangeArrowheads="1"/>
          </p:cNvSpPr>
          <p:nvPr/>
        </p:nvSpPr>
        <p:spPr bwMode="auto">
          <a:xfrm>
            <a:off x="4922839" y="3783013"/>
            <a:ext cx="5256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50000"/>
              </a:lnSpc>
            </a:pPr>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请输入您的文字请输入您的文字请输入您的文字请输</a:t>
            </a:r>
            <a:endParaRPr lang="zh-CN" altLang="en-US" sz="1600">
              <a:solidFill>
                <a:schemeClr val="accent1"/>
              </a:solidFill>
              <a:latin typeface="微软雅黑" panose="020B0503020204020204" pitchFamily="34" charset="-122"/>
              <a:ea typeface="微软雅黑" panose="020B0503020204020204" pitchFamily="34" charset="-122"/>
            </a:endParaRPr>
          </a:p>
        </p:txBody>
      </p:sp>
      <p:cxnSp>
        <p:nvCxnSpPr>
          <p:cNvPr id="15373" name="直接连接符 12"/>
          <p:cNvCxnSpPr>
            <a:cxnSpLocks noChangeShapeType="1"/>
          </p:cNvCxnSpPr>
          <p:nvPr/>
        </p:nvCxnSpPr>
        <p:spPr bwMode="auto">
          <a:xfrm>
            <a:off x="4368800" y="1836739"/>
            <a:ext cx="0" cy="3746500"/>
          </a:xfrm>
          <a:prstGeom prst="line">
            <a:avLst/>
          </a:prstGeom>
          <a:noFill/>
          <a:ln w="9525">
            <a:solidFill>
              <a:schemeClr val="accent1"/>
            </a:solidFill>
            <a:round/>
          </a:ln>
          <a:extLst>
            <a:ext uri="{909E8E84-426E-40DD-AFC4-6F175D3DCCD1}">
              <a14:hiddenFill xmlns:a14="http://schemas.microsoft.com/office/drawing/2010/main">
                <a:noFill/>
              </a14:hiddenFill>
            </a:ext>
          </a:extLst>
        </p:spPr>
      </p:cxnSp>
      <p:sp>
        <p:nvSpPr>
          <p:cNvPr id="15374" name="椭圆 13"/>
          <p:cNvSpPr>
            <a:spLocks noChangeArrowheads="1"/>
          </p:cNvSpPr>
          <p:nvPr/>
        </p:nvSpPr>
        <p:spPr bwMode="auto">
          <a:xfrm>
            <a:off x="4540251" y="4470403"/>
            <a:ext cx="382588" cy="3825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r>
              <a:rPr lang="en-US" altLang="zh-CN" sz="1600" b="1">
                <a:solidFill>
                  <a:schemeClr val="accent2"/>
                </a:solidFill>
                <a:latin typeface="微软雅黑" panose="020B0503020204020204" pitchFamily="34" charset="-122"/>
                <a:ea typeface="微软雅黑" panose="020B0503020204020204" pitchFamily="34" charset="-122"/>
              </a:rPr>
              <a:t>5</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5375" name="TextBox 14"/>
          <p:cNvSpPr txBox="1">
            <a:spLocks noChangeArrowheads="1"/>
          </p:cNvSpPr>
          <p:nvPr/>
        </p:nvSpPr>
        <p:spPr bwMode="auto">
          <a:xfrm>
            <a:off x="4922843" y="4400551"/>
            <a:ext cx="554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50000"/>
              </a:lnSpc>
            </a:pPr>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5376" name="椭圆 15"/>
          <p:cNvSpPr>
            <a:spLocks noChangeArrowheads="1"/>
          </p:cNvSpPr>
          <p:nvPr/>
        </p:nvSpPr>
        <p:spPr bwMode="auto">
          <a:xfrm>
            <a:off x="4540251" y="5100641"/>
            <a:ext cx="382588" cy="3825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91432" tIns="45718" rIns="91432" bIns="45718"/>
          <a:lstStyle/>
          <a:p>
            <a:r>
              <a:rPr lang="en-US" altLang="zh-CN" sz="1600" b="1">
                <a:solidFill>
                  <a:schemeClr val="accent2"/>
                </a:solidFill>
                <a:latin typeface="微软雅黑" panose="020B0503020204020204" pitchFamily="34" charset="-122"/>
                <a:ea typeface="微软雅黑" panose="020B0503020204020204" pitchFamily="34" charset="-122"/>
              </a:rPr>
              <a:t>6</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5377" name="TextBox 16"/>
          <p:cNvSpPr txBox="1">
            <a:spLocks noChangeArrowheads="1"/>
          </p:cNvSpPr>
          <p:nvPr/>
        </p:nvSpPr>
        <p:spPr bwMode="auto">
          <a:xfrm>
            <a:off x="4922843" y="5030788"/>
            <a:ext cx="554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nSpc>
                <a:spcPct val="150000"/>
              </a:lnSpc>
            </a:pPr>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a:t>
            </a:r>
            <a:endParaRPr lang="zh-CN" altLang="en-US" sz="16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 calcmode="lin" valueType="num">
                                      <p:cBhvr>
                                        <p:cTn id="7" dur="400" fill="hold"/>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5362"/>
                                        </p:tgtEl>
                                        <p:attrNameLst>
                                          <p:attrName>ppt_y</p:attrName>
                                        </p:attrNameLst>
                                      </p:cBhvr>
                                      <p:tavLst>
                                        <p:tav tm="0">
                                          <p:val>
                                            <p:strVal val="#ppt_y"/>
                                          </p:val>
                                        </p:tav>
                                        <p:tav tm="100000">
                                          <p:val>
                                            <p:strVal val="#ppt_y"/>
                                          </p:val>
                                        </p:tav>
                                      </p:tavLst>
                                    </p:anim>
                                    <p:anim calcmode="lin" valueType="num">
                                      <p:cBhvr>
                                        <p:cTn id="9" dur="400" fill="hold"/>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53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5362"/>
                                        </p:tgtEl>
                                      </p:cBhvr>
                                    </p:animEffect>
                                  </p:childTnLst>
                                </p:cTn>
                              </p:par>
                            </p:childTnLst>
                          </p:cTn>
                        </p:par>
                        <p:par>
                          <p:cTn id="12" fill="hold">
                            <p:stCondLst>
                              <p:cond delay="680"/>
                            </p:stCondLst>
                            <p:childTnLst>
                              <p:par>
                                <p:cTn id="13" presetID="2" presetClass="entr" presetSubtype="8" fill="hold" nodeType="afterEffect">
                                  <p:stCondLst>
                                    <p:cond delay="0"/>
                                  </p:stCondLst>
                                  <p:childTnLst>
                                    <p:set>
                                      <p:cBhvr>
                                        <p:cTn id="14" dur="1" fill="hold">
                                          <p:stCondLst>
                                            <p:cond delay="0"/>
                                          </p:stCondLst>
                                        </p:cTn>
                                        <p:tgtEl>
                                          <p:spTgt spid="15364"/>
                                        </p:tgtEl>
                                        <p:attrNameLst>
                                          <p:attrName>style.visibility</p:attrName>
                                        </p:attrNameLst>
                                      </p:cBhvr>
                                      <p:to>
                                        <p:strVal val="visible"/>
                                      </p:to>
                                    </p:set>
                                    <p:anim calcmode="lin" valueType="num">
                                      <p:cBhvr additive="base">
                                        <p:cTn id="15" dur="500" fill="hold"/>
                                        <p:tgtEl>
                                          <p:spTgt spid="15364"/>
                                        </p:tgtEl>
                                        <p:attrNameLst>
                                          <p:attrName>ppt_x</p:attrName>
                                        </p:attrNameLst>
                                      </p:cBhvr>
                                      <p:tavLst>
                                        <p:tav tm="0">
                                          <p:val>
                                            <p:strVal val="0-#ppt_w/2"/>
                                          </p:val>
                                        </p:tav>
                                        <p:tav tm="100000">
                                          <p:val>
                                            <p:strVal val="#ppt_x"/>
                                          </p:val>
                                        </p:tav>
                                      </p:tavLst>
                                    </p:anim>
                                    <p:anim calcmode="lin" valueType="num">
                                      <p:cBhvr additive="base">
                                        <p:cTn id="16" dur="500" fill="hold"/>
                                        <p:tgtEl>
                                          <p:spTgt spid="15364"/>
                                        </p:tgtEl>
                                        <p:attrNameLst>
                                          <p:attrName>ppt_y</p:attrName>
                                        </p:attrNameLst>
                                      </p:cBhvr>
                                      <p:tavLst>
                                        <p:tav tm="0">
                                          <p:val>
                                            <p:strVal val="#ppt_y"/>
                                          </p:val>
                                        </p:tav>
                                        <p:tav tm="100000">
                                          <p:val>
                                            <p:strVal val="#ppt_y"/>
                                          </p:val>
                                        </p:tav>
                                      </p:tavLst>
                                    </p:anim>
                                  </p:childTnLst>
                                </p:cTn>
                              </p:par>
                            </p:childTnLst>
                          </p:cTn>
                        </p:par>
                        <p:par>
                          <p:cTn id="17" fill="hold">
                            <p:stCondLst>
                              <p:cond delay="1180"/>
                            </p:stCondLst>
                            <p:childTnLst>
                              <p:par>
                                <p:cTn id="18" presetID="16" presetClass="entr" presetSubtype="42" fill="hold" nodeType="afterEffect">
                                  <p:stCondLst>
                                    <p:cond delay="0"/>
                                  </p:stCondLst>
                                  <p:childTnLst>
                                    <p:set>
                                      <p:cBhvr>
                                        <p:cTn id="19" dur="1" fill="hold">
                                          <p:stCondLst>
                                            <p:cond delay="0"/>
                                          </p:stCondLst>
                                        </p:cTn>
                                        <p:tgtEl>
                                          <p:spTgt spid="15373"/>
                                        </p:tgtEl>
                                        <p:attrNameLst>
                                          <p:attrName>style.visibility</p:attrName>
                                        </p:attrNameLst>
                                      </p:cBhvr>
                                      <p:to>
                                        <p:strVal val="visible"/>
                                      </p:to>
                                    </p:set>
                                    <p:animEffect transition="in" filter="barn(outHorizontal)">
                                      <p:cBhvr>
                                        <p:cTn id="20" dur="500"/>
                                        <p:tgtEl>
                                          <p:spTgt spid="15373"/>
                                        </p:tgtEl>
                                      </p:cBhvr>
                                    </p:animEffect>
                                  </p:childTnLst>
                                </p:cTn>
                              </p:par>
                            </p:childTnLst>
                          </p:cTn>
                        </p:par>
                        <p:par>
                          <p:cTn id="21" fill="hold">
                            <p:stCondLst>
                              <p:cond delay="1680"/>
                            </p:stCondLst>
                            <p:childTnLst>
                              <p:par>
                                <p:cTn id="22" presetID="2" presetClass="entr" presetSubtype="6" fill="hold" grpId="0" nodeType="afterEffect">
                                  <p:stCondLst>
                                    <p:cond delay="0"/>
                                  </p:stCondLst>
                                  <p:childTnLst>
                                    <p:set>
                                      <p:cBhvr>
                                        <p:cTn id="23" dur="1" fill="hold">
                                          <p:stCondLst>
                                            <p:cond delay="0"/>
                                          </p:stCondLst>
                                        </p:cTn>
                                        <p:tgtEl>
                                          <p:spTgt spid="15365"/>
                                        </p:tgtEl>
                                        <p:attrNameLst>
                                          <p:attrName>style.visibility</p:attrName>
                                        </p:attrNameLst>
                                      </p:cBhvr>
                                      <p:to>
                                        <p:strVal val="visible"/>
                                      </p:to>
                                    </p:set>
                                    <p:anim calcmode="lin" valueType="num">
                                      <p:cBhvr additive="base">
                                        <p:cTn id="24" dur="500" fill="hold"/>
                                        <p:tgtEl>
                                          <p:spTgt spid="15365"/>
                                        </p:tgtEl>
                                        <p:attrNameLst>
                                          <p:attrName>ppt_x</p:attrName>
                                        </p:attrNameLst>
                                      </p:cBhvr>
                                      <p:tavLst>
                                        <p:tav tm="0">
                                          <p:val>
                                            <p:strVal val="1+#ppt_w/2"/>
                                          </p:val>
                                        </p:tav>
                                        <p:tav tm="100000">
                                          <p:val>
                                            <p:strVal val="#ppt_x"/>
                                          </p:val>
                                        </p:tav>
                                      </p:tavLst>
                                    </p:anim>
                                    <p:anim calcmode="lin" valueType="num">
                                      <p:cBhvr additive="base">
                                        <p:cTn id="25" dur="500" fill="hold"/>
                                        <p:tgtEl>
                                          <p:spTgt spid="15365"/>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100"/>
                                  </p:stCondLst>
                                  <p:childTnLst>
                                    <p:set>
                                      <p:cBhvr>
                                        <p:cTn id="27" dur="1" fill="hold">
                                          <p:stCondLst>
                                            <p:cond delay="0"/>
                                          </p:stCondLst>
                                        </p:cTn>
                                        <p:tgtEl>
                                          <p:spTgt spid="15366"/>
                                        </p:tgtEl>
                                        <p:attrNameLst>
                                          <p:attrName>style.visibility</p:attrName>
                                        </p:attrNameLst>
                                      </p:cBhvr>
                                      <p:to>
                                        <p:strVal val="visible"/>
                                      </p:to>
                                    </p:set>
                                    <p:anim calcmode="lin" valueType="num">
                                      <p:cBhvr additive="base">
                                        <p:cTn id="28" dur="500" fill="hold"/>
                                        <p:tgtEl>
                                          <p:spTgt spid="15366"/>
                                        </p:tgtEl>
                                        <p:attrNameLst>
                                          <p:attrName>ppt_x</p:attrName>
                                        </p:attrNameLst>
                                      </p:cBhvr>
                                      <p:tavLst>
                                        <p:tav tm="0">
                                          <p:val>
                                            <p:strVal val="1+#ppt_w/2"/>
                                          </p:val>
                                        </p:tav>
                                        <p:tav tm="100000">
                                          <p:val>
                                            <p:strVal val="#ppt_x"/>
                                          </p:val>
                                        </p:tav>
                                      </p:tavLst>
                                    </p:anim>
                                    <p:anim calcmode="lin" valueType="num">
                                      <p:cBhvr additive="base">
                                        <p:cTn id="29" dur="500" fill="hold"/>
                                        <p:tgtEl>
                                          <p:spTgt spid="15366"/>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15367"/>
                                        </p:tgtEl>
                                        <p:attrNameLst>
                                          <p:attrName>style.visibility</p:attrName>
                                        </p:attrNameLst>
                                      </p:cBhvr>
                                      <p:to>
                                        <p:strVal val="visible"/>
                                      </p:to>
                                    </p:set>
                                    <p:anim calcmode="lin" valueType="num">
                                      <p:cBhvr additive="base">
                                        <p:cTn id="32" dur="500" fill="hold"/>
                                        <p:tgtEl>
                                          <p:spTgt spid="15367"/>
                                        </p:tgtEl>
                                        <p:attrNameLst>
                                          <p:attrName>ppt_x</p:attrName>
                                        </p:attrNameLst>
                                      </p:cBhvr>
                                      <p:tavLst>
                                        <p:tav tm="0">
                                          <p:val>
                                            <p:strVal val="1+#ppt_w/2"/>
                                          </p:val>
                                        </p:tav>
                                        <p:tav tm="100000">
                                          <p:val>
                                            <p:strVal val="#ppt_x"/>
                                          </p:val>
                                        </p:tav>
                                      </p:tavLst>
                                    </p:anim>
                                    <p:anim calcmode="lin" valueType="num">
                                      <p:cBhvr additive="base">
                                        <p:cTn id="33" dur="500" fill="hold"/>
                                        <p:tgtEl>
                                          <p:spTgt spid="15367"/>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300"/>
                                  </p:stCondLst>
                                  <p:childTnLst>
                                    <p:set>
                                      <p:cBhvr>
                                        <p:cTn id="35" dur="1" fill="hold">
                                          <p:stCondLst>
                                            <p:cond delay="0"/>
                                          </p:stCondLst>
                                        </p:cTn>
                                        <p:tgtEl>
                                          <p:spTgt spid="15371"/>
                                        </p:tgtEl>
                                        <p:attrNameLst>
                                          <p:attrName>style.visibility</p:attrName>
                                        </p:attrNameLst>
                                      </p:cBhvr>
                                      <p:to>
                                        <p:strVal val="visible"/>
                                      </p:to>
                                    </p:set>
                                    <p:anim calcmode="lin" valueType="num">
                                      <p:cBhvr additive="base">
                                        <p:cTn id="36" dur="500" fill="hold"/>
                                        <p:tgtEl>
                                          <p:spTgt spid="15371"/>
                                        </p:tgtEl>
                                        <p:attrNameLst>
                                          <p:attrName>ppt_x</p:attrName>
                                        </p:attrNameLst>
                                      </p:cBhvr>
                                      <p:tavLst>
                                        <p:tav tm="0">
                                          <p:val>
                                            <p:strVal val="1+#ppt_w/2"/>
                                          </p:val>
                                        </p:tav>
                                        <p:tav tm="100000">
                                          <p:val>
                                            <p:strVal val="#ppt_x"/>
                                          </p:val>
                                        </p:tav>
                                      </p:tavLst>
                                    </p:anim>
                                    <p:anim calcmode="lin" valueType="num">
                                      <p:cBhvr additive="base">
                                        <p:cTn id="37" dur="500" fill="hold"/>
                                        <p:tgtEl>
                                          <p:spTgt spid="15371"/>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400"/>
                                  </p:stCondLst>
                                  <p:childTnLst>
                                    <p:set>
                                      <p:cBhvr>
                                        <p:cTn id="39" dur="1" fill="hold">
                                          <p:stCondLst>
                                            <p:cond delay="0"/>
                                          </p:stCondLst>
                                        </p:cTn>
                                        <p:tgtEl>
                                          <p:spTgt spid="15374"/>
                                        </p:tgtEl>
                                        <p:attrNameLst>
                                          <p:attrName>style.visibility</p:attrName>
                                        </p:attrNameLst>
                                      </p:cBhvr>
                                      <p:to>
                                        <p:strVal val="visible"/>
                                      </p:to>
                                    </p:set>
                                    <p:anim calcmode="lin" valueType="num">
                                      <p:cBhvr additive="base">
                                        <p:cTn id="40" dur="500" fill="hold"/>
                                        <p:tgtEl>
                                          <p:spTgt spid="15374"/>
                                        </p:tgtEl>
                                        <p:attrNameLst>
                                          <p:attrName>ppt_x</p:attrName>
                                        </p:attrNameLst>
                                      </p:cBhvr>
                                      <p:tavLst>
                                        <p:tav tm="0">
                                          <p:val>
                                            <p:strVal val="1+#ppt_w/2"/>
                                          </p:val>
                                        </p:tav>
                                        <p:tav tm="100000">
                                          <p:val>
                                            <p:strVal val="#ppt_x"/>
                                          </p:val>
                                        </p:tav>
                                      </p:tavLst>
                                    </p:anim>
                                    <p:anim calcmode="lin" valueType="num">
                                      <p:cBhvr additive="base">
                                        <p:cTn id="41" dur="500" fill="hold"/>
                                        <p:tgtEl>
                                          <p:spTgt spid="15374"/>
                                        </p:tgtEl>
                                        <p:attrNameLst>
                                          <p:attrName>ppt_y</p:attrName>
                                        </p:attrNameLst>
                                      </p:cBhvr>
                                      <p:tavLst>
                                        <p:tav tm="0">
                                          <p:val>
                                            <p:strVal val="1+#ppt_h/2"/>
                                          </p:val>
                                        </p:tav>
                                        <p:tav tm="100000">
                                          <p:val>
                                            <p:strVal val="#ppt_y"/>
                                          </p:val>
                                        </p:tav>
                                      </p:tavLst>
                                    </p:anim>
                                  </p:childTnLst>
                                </p:cTn>
                              </p:par>
                              <p:par>
                                <p:cTn id="42" presetID="2" presetClass="entr" presetSubtype="6" fill="hold" grpId="0" nodeType="withEffect">
                                  <p:stCondLst>
                                    <p:cond delay="500"/>
                                  </p:stCondLst>
                                  <p:childTnLst>
                                    <p:set>
                                      <p:cBhvr>
                                        <p:cTn id="43" dur="1" fill="hold">
                                          <p:stCondLst>
                                            <p:cond delay="0"/>
                                          </p:stCondLst>
                                        </p:cTn>
                                        <p:tgtEl>
                                          <p:spTgt spid="15376"/>
                                        </p:tgtEl>
                                        <p:attrNameLst>
                                          <p:attrName>style.visibility</p:attrName>
                                        </p:attrNameLst>
                                      </p:cBhvr>
                                      <p:to>
                                        <p:strVal val="visible"/>
                                      </p:to>
                                    </p:set>
                                    <p:anim calcmode="lin" valueType="num">
                                      <p:cBhvr additive="base">
                                        <p:cTn id="44" dur="500" fill="hold"/>
                                        <p:tgtEl>
                                          <p:spTgt spid="15376"/>
                                        </p:tgtEl>
                                        <p:attrNameLst>
                                          <p:attrName>ppt_x</p:attrName>
                                        </p:attrNameLst>
                                      </p:cBhvr>
                                      <p:tavLst>
                                        <p:tav tm="0">
                                          <p:val>
                                            <p:strVal val="1+#ppt_w/2"/>
                                          </p:val>
                                        </p:tav>
                                        <p:tav tm="100000">
                                          <p:val>
                                            <p:strVal val="#ppt_x"/>
                                          </p:val>
                                        </p:tav>
                                      </p:tavLst>
                                    </p:anim>
                                    <p:anim calcmode="lin" valueType="num">
                                      <p:cBhvr additive="base">
                                        <p:cTn id="45" dur="500" fill="hold"/>
                                        <p:tgtEl>
                                          <p:spTgt spid="15376"/>
                                        </p:tgtEl>
                                        <p:attrNameLst>
                                          <p:attrName>ppt_y</p:attrName>
                                        </p:attrNameLst>
                                      </p:cBhvr>
                                      <p:tavLst>
                                        <p:tav tm="0">
                                          <p:val>
                                            <p:strVal val="1+#ppt_h/2"/>
                                          </p:val>
                                        </p:tav>
                                        <p:tav tm="100000">
                                          <p:val>
                                            <p:strVal val="#ppt_y"/>
                                          </p:val>
                                        </p:tav>
                                      </p:tavLst>
                                    </p:anim>
                                  </p:childTnLst>
                                </p:cTn>
                              </p:par>
                            </p:childTnLst>
                          </p:cTn>
                        </p:par>
                        <p:par>
                          <p:cTn id="46" fill="hold">
                            <p:stCondLst>
                              <p:cond delay="2180"/>
                            </p:stCondLst>
                            <p:childTnLst>
                              <p:par>
                                <p:cTn id="47" presetID="22" presetClass="entr" presetSubtype="8" fill="hold" grpId="0" nodeType="afterEffect">
                                  <p:stCondLst>
                                    <p:cond delay="0"/>
                                  </p:stCondLst>
                                  <p:childTnLst>
                                    <p:set>
                                      <p:cBhvr>
                                        <p:cTn id="48" dur="1" fill="hold">
                                          <p:stCondLst>
                                            <p:cond delay="0"/>
                                          </p:stCondLst>
                                        </p:cTn>
                                        <p:tgtEl>
                                          <p:spTgt spid="15368"/>
                                        </p:tgtEl>
                                        <p:attrNameLst>
                                          <p:attrName>style.visibility</p:attrName>
                                        </p:attrNameLst>
                                      </p:cBhvr>
                                      <p:to>
                                        <p:strVal val="visible"/>
                                      </p:to>
                                    </p:set>
                                    <p:animEffect transition="in" filter="wipe(left)">
                                      <p:cBhvr>
                                        <p:cTn id="49" dur="500"/>
                                        <p:tgtEl>
                                          <p:spTgt spid="15368"/>
                                        </p:tgtEl>
                                      </p:cBhvr>
                                    </p:animEffect>
                                  </p:childTnLst>
                                </p:cTn>
                              </p:par>
                              <p:par>
                                <p:cTn id="50" presetID="22" presetClass="entr" presetSubtype="8" fill="hold" grpId="0" nodeType="withEffect">
                                  <p:stCondLst>
                                    <p:cond delay="100"/>
                                  </p:stCondLst>
                                  <p:childTnLst>
                                    <p:set>
                                      <p:cBhvr>
                                        <p:cTn id="51" dur="1" fill="hold">
                                          <p:stCondLst>
                                            <p:cond delay="0"/>
                                          </p:stCondLst>
                                        </p:cTn>
                                        <p:tgtEl>
                                          <p:spTgt spid="15369"/>
                                        </p:tgtEl>
                                        <p:attrNameLst>
                                          <p:attrName>style.visibility</p:attrName>
                                        </p:attrNameLst>
                                      </p:cBhvr>
                                      <p:to>
                                        <p:strVal val="visible"/>
                                      </p:to>
                                    </p:set>
                                    <p:animEffect transition="in" filter="wipe(left)">
                                      <p:cBhvr>
                                        <p:cTn id="52" dur="500"/>
                                        <p:tgtEl>
                                          <p:spTgt spid="15369"/>
                                        </p:tgtEl>
                                      </p:cBhvr>
                                    </p:animEffect>
                                  </p:childTnLst>
                                </p:cTn>
                              </p:par>
                              <p:par>
                                <p:cTn id="53" presetID="22" presetClass="entr" presetSubtype="8" fill="hold" grpId="0" nodeType="withEffect">
                                  <p:stCondLst>
                                    <p:cond delay="200"/>
                                  </p:stCondLst>
                                  <p:childTnLst>
                                    <p:set>
                                      <p:cBhvr>
                                        <p:cTn id="54" dur="1" fill="hold">
                                          <p:stCondLst>
                                            <p:cond delay="0"/>
                                          </p:stCondLst>
                                        </p:cTn>
                                        <p:tgtEl>
                                          <p:spTgt spid="15370"/>
                                        </p:tgtEl>
                                        <p:attrNameLst>
                                          <p:attrName>style.visibility</p:attrName>
                                        </p:attrNameLst>
                                      </p:cBhvr>
                                      <p:to>
                                        <p:strVal val="visible"/>
                                      </p:to>
                                    </p:set>
                                    <p:animEffect transition="in" filter="wipe(left)">
                                      <p:cBhvr>
                                        <p:cTn id="55" dur="500"/>
                                        <p:tgtEl>
                                          <p:spTgt spid="15370"/>
                                        </p:tgtEl>
                                      </p:cBhvr>
                                    </p:animEffect>
                                  </p:childTnLst>
                                </p:cTn>
                              </p:par>
                              <p:par>
                                <p:cTn id="56" presetID="22" presetClass="entr" presetSubtype="8" fill="hold" grpId="0" nodeType="withEffect">
                                  <p:stCondLst>
                                    <p:cond delay="300"/>
                                  </p:stCondLst>
                                  <p:childTnLst>
                                    <p:set>
                                      <p:cBhvr>
                                        <p:cTn id="57" dur="1" fill="hold">
                                          <p:stCondLst>
                                            <p:cond delay="0"/>
                                          </p:stCondLst>
                                        </p:cTn>
                                        <p:tgtEl>
                                          <p:spTgt spid="15372"/>
                                        </p:tgtEl>
                                        <p:attrNameLst>
                                          <p:attrName>style.visibility</p:attrName>
                                        </p:attrNameLst>
                                      </p:cBhvr>
                                      <p:to>
                                        <p:strVal val="visible"/>
                                      </p:to>
                                    </p:set>
                                    <p:animEffect transition="in" filter="wipe(left)">
                                      <p:cBhvr>
                                        <p:cTn id="58" dur="500"/>
                                        <p:tgtEl>
                                          <p:spTgt spid="15372"/>
                                        </p:tgtEl>
                                      </p:cBhvr>
                                    </p:animEffect>
                                  </p:childTnLst>
                                </p:cTn>
                              </p:par>
                              <p:par>
                                <p:cTn id="59" presetID="22" presetClass="entr" presetSubtype="8" fill="hold" grpId="0" nodeType="withEffect">
                                  <p:stCondLst>
                                    <p:cond delay="400"/>
                                  </p:stCondLst>
                                  <p:childTnLst>
                                    <p:set>
                                      <p:cBhvr>
                                        <p:cTn id="60" dur="1" fill="hold">
                                          <p:stCondLst>
                                            <p:cond delay="0"/>
                                          </p:stCondLst>
                                        </p:cTn>
                                        <p:tgtEl>
                                          <p:spTgt spid="15375"/>
                                        </p:tgtEl>
                                        <p:attrNameLst>
                                          <p:attrName>style.visibility</p:attrName>
                                        </p:attrNameLst>
                                      </p:cBhvr>
                                      <p:to>
                                        <p:strVal val="visible"/>
                                      </p:to>
                                    </p:set>
                                    <p:animEffect transition="in" filter="wipe(left)">
                                      <p:cBhvr>
                                        <p:cTn id="61" dur="500"/>
                                        <p:tgtEl>
                                          <p:spTgt spid="15375"/>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5377"/>
                                        </p:tgtEl>
                                        <p:attrNameLst>
                                          <p:attrName>style.visibility</p:attrName>
                                        </p:attrNameLst>
                                      </p:cBhvr>
                                      <p:to>
                                        <p:strVal val="visible"/>
                                      </p:to>
                                    </p:set>
                                    <p:animEffect transition="in" filter="wipe(left)">
                                      <p:cBhvr>
                                        <p:cTn id="64" dur="500"/>
                                        <p:tgtEl>
                                          <p:spTgt spid="15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bldLvl="0" animBg="1"/>
      <p:bldP spid="15366" grpId="0" bldLvl="0" animBg="1"/>
      <p:bldP spid="15367" grpId="0" bldLvl="0" animBg="1"/>
      <p:bldP spid="15368" grpId="0"/>
      <p:bldP spid="15369" grpId="0"/>
      <p:bldP spid="15370" grpId="0"/>
      <p:bldP spid="15371" grpId="0" bldLvl="0" animBg="1"/>
      <p:bldP spid="15372" grpId="0"/>
      <p:bldP spid="15374" grpId="0" bldLvl="0" animBg="1"/>
      <p:bldP spid="15375" grpId="0"/>
      <p:bldP spid="15376" grpId="0" bldLvl="0" animBg="1"/>
      <p:bldP spid="15377"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2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23E4C"/>
      </a:accent4>
      <a:accent5>
        <a:srgbClr val="B1B1B1"/>
      </a:accent5>
      <a:accent6>
        <a:srgbClr val="E5E5E5"/>
      </a:accent6>
      <a:hlink>
        <a:srgbClr val="ED5A00"/>
      </a:hlink>
      <a:folHlink>
        <a:srgbClr val="484849"/>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23E4C"/>
      </a:accent4>
      <a:accent5>
        <a:srgbClr val="B1B1B1"/>
      </a:accent5>
      <a:accent6>
        <a:srgbClr val="E5E5E5"/>
      </a:accent6>
      <a:hlink>
        <a:srgbClr val="ED5A00"/>
      </a:hlink>
      <a:folHlink>
        <a:srgbClr val="484849"/>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23E4C"/>
      </a:accent4>
      <a:accent5>
        <a:srgbClr val="B1B1B1"/>
      </a:accent5>
      <a:accent6>
        <a:srgbClr val="E5E5E5"/>
      </a:accent6>
      <a:hlink>
        <a:srgbClr val="ED5A00"/>
      </a:hlink>
      <a:folHlink>
        <a:srgbClr val="484849"/>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23E4C"/>
      </a:accent4>
      <a:accent5>
        <a:srgbClr val="B1B1B1"/>
      </a:accent5>
      <a:accent6>
        <a:srgbClr val="E5E5E5"/>
      </a:accent6>
      <a:hlink>
        <a:srgbClr val="ED5A00"/>
      </a:hlink>
      <a:folHlink>
        <a:srgbClr val="484849"/>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3933</Words>
  <Application>WPS 演示</Application>
  <PresentationFormat>宽屏</PresentationFormat>
  <Paragraphs>580</Paragraphs>
  <Slides>31</Slides>
  <Notes>1</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31</vt:i4>
      </vt:variant>
    </vt:vector>
  </HeadingPairs>
  <TitlesOfParts>
    <vt:vector size="46" baseType="lpstr">
      <vt:lpstr>Arial</vt:lpstr>
      <vt:lpstr>宋体</vt:lpstr>
      <vt:lpstr>Wingdings</vt:lpstr>
      <vt:lpstr>微软雅黑</vt:lpstr>
      <vt:lpstr>Calibri</vt:lpstr>
      <vt:lpstr>Arial Unicode MS</vt:lpstr>
      <vt:lpstr>Meiryo</vt:lpstr>
      <vt:lpstr>Yu Gothic UI</vt:lpstr>
      <vt:lpstr>Arial Narrow</vt:lpstr>
      <vt:lpstr>Calibri</vt:lpstr>
      <vt:lpstr>Calibri Light</vt:lpstr>
      <vt:lpstr>2_默认设计模板</vt:lpstr>
      <vt:lpstr>3_默认设计模板</vt:lpstr>
      <vt:lpstr>4_默认设计模板</vt:lpstr>
      <vt:lpstr>5_默认设计模板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854</cp:revision>
  <dcterms:created xsi:type="dcterms:W3CDTF">2013-01-25T01:44:00Z</dcterms:created>
  <dcterms:modified xsi:type="dcterms:W3CDTF">2024-04-08T07:57:22Z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C9BC6D939D894015BD43D44992E3E9F9_13</vt:lpwstr>
  </property>
</Properties>
</file>