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7"/>
  </p:handoutMasterIdLst>
  <p:sldIdLst>
    <p:sldId id="3198" r:id="rId3"/>
    <p:sldId id="3199" r:id="rId5"/>
    <p:sldId id="3193" r:id="rId6"/>
    <p:sldId id="3160" r:id="rId7"/>
    <p:sldId id="3148" r:id="rId8"/>
    <p:sldId id="3143" r:id="rId9"/>
    <p:sldId id="3149" r:id="rId10"/>
    <p:sldId id="3200" r:id="rId11"/>
    <p:sldId id="3158" r:id="rId12"/>
    <p:sldId id="3139" r:id="rId13"/>
    <p:sldId id="3145" r:id="rId14"/>
    <p:sldId id="3159" r:id="rId15"/>
    <p:sldId id="3201" r:id="rId16"/>
    <p:sldId id="3140" r:id="rId17"/>
    <p:sldId id="3141" r:id="rId18"/>
    <p:sldId id="3142" r:id="rId19"/>
    <p:sldId id="3144" r:id="rId20"/>
    <p:sldId id="3202" r:id="rId21"/>
    <p:sldId id="3147" r:id="rId22"/>
    <p:sldId id="3138" r:id="rId23"/>
    <p:sldId id="3146" r:id="rId24"/>
    <p:sldId id="3203" r:id="rId25"/>
    <p:sldId id="3220" r:id="rId26"/>
  </p:sldIdLst>
  <p:sldSz cx="12192000" cy="685800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11" userDrawn="1">
          <p15:clr>
            <a:srgbClr val="A4A3A4"/>
          </p15:clr>
        </p15:guide>
        <p15:guide id="2" orient="horz" pos="3966" userDrawn="1">
          <p15:clr>
            <a:srgbClr val="A4A3A4"/>
          </p15:clr>
        </p15:guide>
        <p15:guide id="3" pos="3840" userDrawn="1">
          <p15:clr>
            <a:srgbClr val="A4A3A4"/>
          </p15:clr>
        </p15:guide>
        <p15:guide id="4" pos="528" userDrawn="1">
          <p15:clr>
            <a:srgbClr val="A4A3A4"/>
          </p15:clr>
        </p15:guide>
        <p15:guide id="5" pos="7194" userDrawn="1">
          <p15:clr>
            <a:srgbClr val="A4A3A4"/>
          </p15:clr>
        </p15:guide>
        <p15:guide id="6" pos="356" userDrawn="1">
          <p15:clr>
            <a:srgbClr val="A4A3A4"/>
          </p15:clr>
        </p15:guide>
        <p15:guide id="7" pos="12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121"/>
    <a:srgbClr val="F3C5BE"/>
    <a:srgbClr val="60AEA9"/>
    <a:srgbClr val="00B369"/>
    <a:srgbClr val="1A8CE1"/>
    <a:srgbClr val="FFFFFF"/>
    <a:srgbClr val="A78357"/>
    <a:srgbClr val="28C7D4"/>
    <a:srgbClr val="F94D4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0" autoAdjust="0"/>
    <p:restoredTop sz="92986" autoAdjust="0"/>
  </p:normalViewPr>
  <p:slideViewPr>
    <p:cSldViewPr showGuides="1">
      <p:cViewPr varScale="1">
        <p:scale>
          <a:sx n="115" d="100"/>
          <a:sy n="115" d="100"/>
        </p:scale>
        <p:origin x="666" y="96"/>
      </p:cViewPr>
      <p:guideLst>
        <p:guide orient="horz" pos="311"/>
        <p:guide orient="horz" pos="3966"/>
        <p:guide pos="3840"/>
        <p:guide pos="528"/>
        <p:guide pos="7194"/>
        <p:guide pos="356"/>
        <p:guide pos="128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8" name="Rectangle 1"/>
          <p:cNvSpPr/>
          <p:nvPr userDrawn="1"/>
        </p:nvSpPr>
        <p:spPr>
          <a:xfrm rot="5400000">
            <a:off x="6004205" y="-5265147"/>
            <a:ext cx="43348" cy="1147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499" y="6356756"/>
            <a:ext cx="2742787" cy="3642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038911" y="6356756"/>
            <a:ext cx="4114179" cy="3642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8610728" y="6356756"/>
            <a:ext cx="2742787" cy="3642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1"/>
            <a:ext cx="10515224" cy="132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389" y="6356746"/>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038412" y="6356746"/>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5" y="6356746"/>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813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890"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688" y="-374650"/>
            <a:ext cx="12890148" cy="7232650"/>
          </a:xfrm>
          <a:prstGeom prst="rect">
            <a:avLst/>
          </a:prstGeom>
        </p:spPr>
      </p:pic>
      <p:sp>
        <p:nvSpPr>
          <p:cNvPr id="11" name="TextBox 10"/>
          <p:cNvSpPr txBox="1"/>
          <p:nvPr/>
        </p:nvSpPr>
        <p:spPr>
          <a:xfrm>
            <a:off x="1964059" y="2492896"/>
            <a:ext cx="8263890" cy="1297940"/>
          </a:xfrm>
          <a:prstGeom prst="rect">
            <a:avLst/>
          </a:prstGeom>
          <a:noFill/>
        </p:spPr>
        <p:txBody>
          <a:bodyPr wrap="none" lIns="68564" tIns="34282" rIns="68564" bIns="34282">
            <a:spAutoFit/>
          </a:bodyPr>
          <a:lstStyle/>
          <a:p>
            <a:pPr algn="ctr">
              <a:buNone/>
            </a:pPr>
            <a:r>
              <a:rPr lang="zh-CN" altLang="en-US" sz="8000" dirty="0" smtClean="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rPr>
              <a:t>工业行业商务报告</a:t>
            </a:r>
            <a:endParaRPr lang="zh-CN" altLang="en-US" sz="8000"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12" name="矩形 11"/>
          <p:cNvSpPr/>
          <p:nvPr/>
        </p:nvSpPr>
        <p:spPr>
          <a:xfrm>
            <a:off x="2349077" y="4023740"/>
            <a:ext cx="7560839" cy="574675"/>
          </a:xfrm>
          <a:prstGeom prst="rect">
            <a:avLst/>
          </a:prstGeom>
        </p:spPr>
        <p:txBody>
          <a:bodyPr wrap="square" lIns="68564" tIns="34282" rIns="68564" bIns="34282">
            <a:spAutoFit/>
          </a:bodyPr>
          <a:lstStyle/>
          <a:p>
            <a:pPr algn="ctr">
              <a:lnSpc>
                <a:spcPct val="150000"/>
              </a:lnSpc>
            </a:pP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a:t>
            </a:r>
            <a:r>
              <a:rPr lang="en-US" altLang="zh-CN" sz="1100" dirty="0"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 </a:t>
            </a: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a:t>
            </a:r>
            <a:r>
              <a:rPr lang="en-US" altLang="zh-CN" sz="1100" dirty="0" err="1"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onEach</a:t>
            </a:r>
            <a:r>
              <a:rPr lang="en-US" altLang="zh-CN" sz="1100" dirty="0"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 </a:t>
            </a: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day is a new beginning Seize new opportunities from now </a:t>
            </a:r>
            <a:r>
              <a:rPr lang="en-US" altLang="zh-CN" sz="1100" dirty="0"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a:t>
            </a:r>
            <a:endPar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endParaRPr>
          </a:p>
        </p:txBody>
      </p:sp>
      <p:sp>
        <p:nvSpPr>
          <p:cNvPr id="13" name="矩形 12"/>
          <p:cNvSpPr/>
          <p:nvPr/>
        </p:nvSpPr>
        <p:spPr>
          <a:xfrm>
            <a:off x="2897646" y="3392749"/>
            <a:ext cx="6396708" cy="713105"/>
          </a:xfrm>
          <a:prstGeom prst="rect">
            <a:avLst/>
          </a:prstGeom>
        </p:spPr>
        <p:txBody>
          <a:bodyPr wrap="square" lIns="68564" tIns="34282" rIns="68564" bIns="34282">
            <a:spAutoFit/>
          </a:bodyPr>
          <a:lstStyle/>
          <a:p>
            <a:pPr algn="ctr">
              <a:lnSpc>
                <a:spcPct val="150000"/>
              </a:lnSpc>
            </a:pPr>
            <a:r>
              <a:rPr lang="en-US" altLang="zh-CN" sz="2800" dirty="0" smtClean="0">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rPr>
              <a:t>INDUSTRY BUSINESS REPORT</a:t>
            </a:r>
            <a:endParaRPr lang="en-US" altLang="zh-CN" sz="2800" dirty="0">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1000">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14:bounceEnd="21000">
                                          <p:cBhvr additive="base">
                                            <p:cTn id="13" dur="800" fill="hold"/>
                                            <p:tgtEl>
                                              <p:spTgt spid="11"/>
                                            </p:tgtEl>
                                            <p:attrNameLst>
                                              <p:attrName>ppt_x</p:attrName>
                                            </p:attrNameLst>
                                          </p:cBhvr>
                                          <p:tavLst>
                                            <p:tav tm="0">
                                              <p:val>
                                                <p:strVal val="1+#ppt_w/2"/>
                                              </p:val>
                                            </p:tav>
                                            <p:tav tm="100000">
                                              <p:val>
                                                <p:strVal val="#ppt_x"/>
                                              </p:val>
                                            </p:tav>
                                          </p:tavLst>
                                        </p:anim>
                                        <p:anim calcmode="lin" valueType="num" p14:bounceEnd="21000">
                                          <p:cBhvr additive="base">
                                            <p:cTn id="14" dur="8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20000">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14:bounceEnd="20000">
                                          <p:cBhvr additive="base">
                                            <p:cTn id="19" dur="50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614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800" fill="hold"/>
                                            <p:tgtEl>
                                              <p:spTgt spid="11"/>
                                            </p:tgtEl>
                                            <p:attrNameLst>
                                              <p:attrName>ppt_x</p:attrName>
                                            </p:attrNameLst>
                                          </p:cBhvr>
                                          <p:tavLst>
                                            <p:tav tm="0">
                                              <p:val>
                                                <p:strVal val="1+#ppt_w/2"/>
                                              </p:val>
                                            </p:tav>
                                            <p:tav tm="100000">
                                              <p:val>
                                                <p:strVal val="#ppt_x"/>
                                              </p:val>
                                            </p:tav>
                                          </p:tavLst>
                                        </p:anim>
                                        <p:anim calcmode="lin" valueType="num">
                                          <p:cBhvr additive="base">
                                            <p:cTn id="14" dur="8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614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7771796" y="2222222"/>
            <a:ext cx="1915754" cy="652726"/>
            <a:chOff x="8767813" y="2706527"/>
            <a:chExt cx="2889664" cy="862388"/>
          </a:xfrm>
        </p:grpSpPr>
        <p:sp>
          <p:nvSpPr>
            <p:cNvPr id="92" name="TextBox 91"/>
            <p:cNvSpPr txBox="1"/>
            <p:nvPr/>
          </p:nvSpPr>
          <p:spPr>
            <a:xfrm>
              <a:off x="8767813" y="2706527"/>
              <a:ext cx="2323716" cy="340621"/>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83922"/>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94"/>
          <p:cNvGrpSpPr/>
          <p:nvPr/>
        </p:nvGrpSpPr>
        <p:grpSpPr>
          <a:xfrm>
            <a:off x="8562211" y="3696750"/>
            <a:ext cx="1895662" cy="692272"/>
            <a:chOff x="9703193" y="4640973"/>
            <a:chExt cx="2504575" cy="914638"/>
          </a:xfrm>
        </p:grpSpPr>
        <p:sp>
          <p:nvSpPr>
            <p:cNvPr id="97" name="TextBox 96"/>
            <p:cNvSpPr txBox="1"/>
            <p:nvPr/>
          </p:nvSpPr>
          <p:spPr>
            <a:xfrm>
              <a:off x="9744077" y="4640973"/>
              <a:ext cx="1644383" cy="340621"/>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83923"/>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2165015" y="2376537"/>
            <a:ext cx="1904910" cy="674424"/>
            <a:chOff x="846858" y="2675652"/>
            <a:chExt cx="2516793" cy="891057"/>
          </a:xfrm>
        </p:grpSpPr>
        <p:sp>
          <p:nvSpPr>
            <p:cNvPr id="104" name="TextBox 103"/>
            <p:cNvSpPr txBox="1"/>
            <p:nvPr/>
          </p:nvSpPr>
          <p:spPr>
            <a:xfrm flipH="1">
              <a:off x="1719269" y="2675652"/>
              <a:ext cx="1644382" cy="340621"/>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83923"/>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105"/>
          <p:cNvGrpSpPr/>
          <p:nvPr/>
        </p:nvGrpSpPr>
        <p:grpSpPr>
          <a:xfrm>
            <a:off x="1469801" y="3905873"/>
            <a:ext cx="1916813" cy="652367"/>
            <a:chOff x="-71668" y="4696256"/>
            <a:chExt cx="2532520" cy="861920"/>
          </a:xfrm>
        </p:grpSpPr>
        <p:sp>
          <p:nvSpPr>
            <p:cNvPr id="110" name="TextBox 109"/>
            <p:cNvSpPr txBox="1"/>
            <p:nvPr/>
          </p:nvSpPr>
          <p:spPr>
            <a:xfrm flipH="1">
              <a:off x="816469" y="4696256"/>
              <a:ext cx="1644383" cy="340623"/>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83926"/>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3473623" y="2091432"/>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accent1"/>
                    </a:solid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4398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90484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6570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4398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596120" y="5412727"/>
            <a:ext cx="8999762" cy="2946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225746" y="2606532"/>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653088" y="3030006"/>
            <a:ext cx="3218044" cy="29464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653088" y="4124028"/>
            <a:ext cx="3270252" cy="29464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653088" y="5218050"/>
            <a:ext cx="3218044" cy="29464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653088" y="2752445"/>
            <a:ext cx="1916711" cy="25781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659165" y="4971029"/>
            <a:ext cx="1244600" cy="25781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659165" y="3861918"/>
            <a:ext cx="1244600" cy="25781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385705" y="3812011"/>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2997996" y="2787827"/>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525988" y="1633221"/>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056668" y="3626393"/>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004045" y="2366577"/>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027095" y="4986811"/>
            <a:ext cx="452288" cy="443672"/>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bldLvl="0" animBg="1"/>
      <p:bldP spid="31" grpId="0" bldLvl="0" animBg="1"/>
      <p:bldP spid="32" grpId="0" bldLvl="0" animBg="1"/>
      <p:bldP spid="15" grpId="0" bldLvl="0" animBg="1"/>
      <p:bldP spid="20" grpId="0" bldLvl="0" animBg="1"/>
      <p:bldP spid="2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446609" y="937505"/>
            <a:ext cx="2458876" cy="2452126"/>
          </a:xfrm>
          <a:custGeom>
            <a:avLst/>
            <a:gdLst>
              <a:gd name="T0" fmla="*/ 91 w 1093"/>
              <a:gd name="T1" fmla="*/ 0 h 1090"/>
              <a:gd name="T2" fmla="*/ 1004 w 1093"/>
              <a:gd name="T3" fmla="*/ 0 h 1090"/>
              <a:gd name="T4" fmla="*/ 1032 w 1093"/>
              <a:gd name="T5" fmla="*/ 3 h 1090"/>
              <a:gd name="T6" fmla="*/ 1057 w 1093"/>
              <a:gd name="T7" fmla="*/ 17 h 1090"/>
              <a:gd name="T8" fmla="*/ 1076 w 1093"/>
              <a:gd name="T9" fmla="*/ 36 h 1090"/>
              <a:gd name="T10" fmla="*/ 1088 w 1093"/>
              <a:gd name="T11" fmla="*/ 61 h 1090"/>
              <a:gd name="T12" fmla="*/ 1093 w 1093"/>
              <a:gd name="T13" fmla="*/ 89 h 1090"/>
              <a:gd name="T14" fmla="*/ 1093 w 1093"/>
              <a:gd name="T15" fmla="*/ 1001 h 1090"/>
              <a:gd name="T16" fmla="*/ 1088 w 1093"/>
              <a:gd name="T17" fmla="*/ 1029 h 1090"/>
              <a:gd name="T18" fmla="*/ 1076 w 1093"/>
              <a:gd name="T19" fmla="*/ 1054 h 1090"/>
              <a:gd name="T20" fmla="*/ 1057 w 1093"/>
              <a:gd name="T21" fmla="*/ 1073 h 1090"/>
              <a:gd name="T22" fmla="*/ 1032 w 1093"/>
              <a:gd name="T23" fmla="*/ 1085 h 1090"/>
              <a:gd name="T24" fmla="*/ 1004 w 1093"/>
              <a:gd name="T25" fmla="*/ 1090 h 1090"/>
              <a:gd name="T26" fmla="*/ 91 w 1093"/>
              <a:gd name="T27" fmla="*/ 1090 h 1090"/>
              <a:gd name="T28" fmla="*/ 62 w 1093"/>
              <a:gd name="T29" fmla="*/ 1085 h 1090"/>
              <a:gd name="T30" fmla="*/ 37 w 1093"/>
              <a:gd name="T31" fmla="*/ 1073 h 1090"/>
              <a:gd name="T32" fmla="*/ 18 w 1093"/>
              <a:gd name="T33" fmla="*/ 1054 h 1090"/>
              <a:gd name="T34" fmla="*/ 6 w 1093"/>
              <a:gd name="T35" fmla="*/ 1029 h 1090"/>
              <a:gd name="T36" fmla="*/ 0 w 1093"/>
              <a:gd name="T37" fmla="*/ 1001 h 1090"/>
              <a:gd name="T38" fmla="*/ 0 w 1093"/>
              <a:gd name="T39" fmla="*/ 89 h 1090"/>
              <a:gd name="T40" fmla="*/ 6 w 1093"/>
              <a:gd name="T41" fmla="*/ 61 h 1090"/>
              <a:gd name="T42" fmla="*/ 18 w 1093"/>
              <a:gd name="T43" fmla="*/ 36 h 1090"/>
              <a:gd name="T44" fmla="*/ 37 w 1093"/>
              <a:gd name="T45" fmla="*/ 17 h 1090"/>
              <a:gd name="T46" fmla="*/ 62 w 1093"/>
              <a:gd name="T47" fmla="*/ 3 h 1090"/>
              <a:gd name="T48" fmla="*/ 91 w 1093"/>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0">
                <a:moveTo>
                  <a:pt x="91" y="0"/>
                </a:moveTo>
                <a:lnTo>
                  <a:pt x="1004" y="0"/>
                </a:lnTo>
                <a:lnTo>
                  <a:pt x="1032" y="3"/>
                </a:lnTo>
                <a:lnTo>
                  <a:pt x="1057" y="17"/>
                </a:lnTo>
                <a:lnTo>
                  <a:pt x="1076" y="36"/>
                </a:lnTo>
                <a:lnTo>
                  <a:pt x="1088" y="61"/>
                </a:lnTo>
                <a:lnTo>
                  <a:pt x="1093" y="89"/>
                </a:lnTo>
                <a:lnTo>
                  <a:pt x="1093" y="1001"/>
                </a:lnTo>
                <a:lnTo>
                  <a:pt x="1088" y="1029"/>
                </a:lnTo>
                <a:lnTo>
                  <a:pt x="1076" y="1054"/>
                </a:lnTo>
                <a:lnTo>
                  <a:pt x="1057" y="1073"/>
                </a:lnTo>
                <a:lnTo>
                  <a:pt x="1032" y="1085"/>
                </a:lnTo>
                <a:lnTo>
                  <a:pt x="1004" y="1090"/>
                </a:lnTo>
                <a:lnTo>
                  <a:pt x="91" y="1090"/>
                </a:lnTo>
                <a:lnTo>
                  <a:pt x="62" y="1085"/>
                </a:lnTo>
                <a:lnTo>
                  <a:pt x="37" y="1073"/>
                </a:lnTo>
                <a:lnTo>
                  <a:pt x="18" y="1054"/>
                </a:lnTo>
                <a:lnTo>
                  <a:pt x="6" y="1029"/>
                </a:lnTo>
                <a:lnTo>
                  <a:pt x="0" y="1001"/>
                </a:lnTo>
                <a:lnTo>
                  <a:pt x="0" y="89"/>
                </a:lnTo>
                <a:lnTo>
                  <a:pt x="6" y="61"/>
                </a:lnTo>
                <a:lnTo>
                  <a:pt x="18" y="36"/>
                </a:lnTo>
                <a:lnTo>
                  <a:pt x="37" y="17"/>
                </a:lnTo>
                <a:lnTo>
                  <a:pt x="62" y="3"/>
                </a:lnTo>
                <a:lnTo>
                  <a:pt x="91"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Freeform 7"/>
          <p:cNvSpPr/>
          <p:nvPr/>
        </p:nvSpPr>
        <p:spPr bwMode="auto">
          <a:xfrm>
            <a:off x="3024718" y="937505"/>
            <a:ext cx="2454378" cy="2452126"/>
          </a:xfrm>
          <a:custGeom>
            <a:avLst/>
            <a:gdLst>
              <a:gd name="T0" fmla="*/ 89 w 1091"/>
              <a:gd name="T1" fmla="*/ 0 h 1090"/>
              <a:gd name="T2" fmla="*/ 1002 w 1091"/>
              <a:gd name="T3" fmla="*/ 0 h 1090"/>
              <a:gd name="T4" fmla="*/ 1030 w 1091"/>
              <a:gd name="T5" fmla="*/ 3 h 1090"/>
              <a:gd name="T6" fmla="*/ 1054 w 1091"/>
              <a:gd name="T7" fmla="*/ 17 h 1090"/>
              <a:gd name="T8" fmla="*/ 1075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5 w 1091"/>
              <a:gd name="T19" fmla="*/ 1054 h 1090"/>
              <a:gd name="T20" fmla="*/ 1054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6 w 1091"/>
              <a:gd name="T31" fmla="*/ 1073 h 1090"/>
              <a:gd name="T32" fmla="*/ 17 w 1091"/>
              <a:gd name="T33" fmla="*/ 1054 h 1090"/>
              <a:gd name="T34" fmla="*/ 5 w 1091"/>
              <a:gd name="T35" fmla="*/ 1029 h 1090"/>
              <a:gd name="T36" fmla="*/ 0 w 1091"/>
              <a:gd name="T37" fmla="*/ 1001 h 1090"/>
              <a:gd name="T38" fmla="*/ 0 w 1091"/>
              <a:gd name="T39" fmla="*/ 89 h 1090"/>
              <a:gd name="T40" fmla="*/ 5 w 1091"/>
              <a:gd name="T41" fmla="*/ 61 h 1090"/>
              <a:gd name="T42" fmla="*/ 17 w 1091"/>
              <a:gd name="T43" fmla="*/ 36 h 1090"/>
              <a:gd name="T44" fmla="*/ 36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4" y="17"/>
                </a:lnTo>
                <a:lnTo>
                  <a:pt x="1075" y="36"/>
                </a:lnTo>
                <a:lnTo>
                  <a:pt x="1088" y="61"/>
                </a:lnTo>
                <a:lnTo>
                  <a:pt x="1091" y="89"/>
                </a:lnTo>
                <a:lnTo>
                  <a:pt x="1091" y="1001"/>
                </a:lnTo>
                <a:lnTo>
                  <a:pt x="1088" y="1029"/>
                </a:lnTo>
                <a:lnTo>
                  <a:pt x="1075" y="1054"/>
                </a:lnTo>
                <a:lnTo>
                  <a:pt x="1054" y="1073"/>
                </a:lnTo>
                <a:lnTo>
                  <a:pt x="1030" y="1085"/>
                </a:lnTo>
                <a:lnTo>
                  <a:pt x="1002" y="1090"/>
                </a:lnTo>
                <a:lnTo>
                  <a:pt x="89" y="1090"/>
                </a:lnTo>
                <a:lnTo>
                  <a:pt x="61" y="1085"/>
                </a:lnTo>
                <a:lnTo>
                  <a:pt x="36" y="1073"/>
                </a:lnTo>
                <a:lnTo>
                  <a:pt x="17" y="1054"/>
                </a:lnTo>
                <a:lnTo>
                  <a:pt x="5" y="1029"/>
                </a:lnTo>
                <a:lnTo>
                  <a:pt x="0" y="1001"/>
                </a:lnTo>
                <a:lnTo>
                  <a:pt x="0" y="89"/>
                </a:lnTo>
                <a:lnTo>
                  <a:pt x="5" y="61"/>
                </a:lnTo>
                <a:lnTo>
                  <a:pt x="17" y="36"/>
                </a:lnTo>
                <a:lnTo>
                  <a:pt x="36" y="17"/>
                </a:lnTo>
                <a:lnTo>
                  <a:pt x="61" y="3"/>
                </a:lnTo>
                <a:lnTo>
                  <a:pt x="89" y="0"/>
                </a:lnTo>
                <a:close/>
              </a:path>
            </a:pathLst>
          </a:custGeom>
          <a:blipFill dpi="0" rotWithShape="1">
            <a:blip r:embed="rId1" cstate="print">
              <a:extLst>
                <a:ext uri="{28A0092B-C50C-407E-A947-70E740481C1C}">
                  <a14:useLocalDpi xmlns:a14="http://schemas.microsoft.com/office/drawing/2010/main" val="0"/>
                </a:ext>
              </a:extLst>
            </a:blip>
            <a:srcRect/>
            <a:stretch>
              <a:fillRect l="-24931" r="-24931"/>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Freeform 8"/>
          <p:cNvSpPr/>
          <p:nvPr/>
        </p:nvSpPr>
        <p:spPr bwMode="auto">
          <a:xfrm>
            <a:off x="5600575" y="937505"/>
            <a:ext cx="2454378" cy="2452126"/>
          </a:xfrm>
          <a:custGeom>
            <a:avLst/>
            <a:gdLst>
              <a:gd name="T0" fmla="*/ 89 w 1091"/>
              <a:gd name="T1" fmla="*/ 0 h 1090"/>
              <a:gd name="T2" fmla="*/ 1002 w 1091"/>
              <a:gd name="T3" fmla="*/ 0 h 1090"/>
              <a:gd name="T4" fmla="*/ 1030 w 1091"/>
              <a:gd name="T5" fmla="*/ 3 h 1090"/>
              <a:gd name="T6" fmla="*/ 1055 w 1091"/>
              <a:gd name="T7" fmla="*/ 17 h 1090"/>
              <a:gd name="T8" fmla="*/ 1074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4 w 1091"/>
              <a:gd name="T19" fmla="*/ 1054 h 1090"/>
              <a:gd name="T20" fmla="*/ 1055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7 w 1091"/>
              <a:gd name="T31" fmla="*/ 1073 h 1090"/>
              <a:gd name="T32" fmla="*/ 18 w 1091"/>
              <a:gd name="T33" fmla="*/ 1054 h 1090"/>
              <a:gd name="T34" fmla="*/ 4 w 1091"/>
              <a:gd name="T35" fmla="*/ 1029 h 1090"/>
              <a:gd name="T36" fmla="*/ 0 w 1091"/>
              <a:gd name="T37" fmla="*/ 1001 h 1090"/>
              <a:gd name="T38" fmla="*/ 0 w 1091"/>
              <a:gd name="T39" fmla="*/ 89 h 1090"/>
              <a:gd name="T40" fmla="*/ 4 w 1091"/>
              <a:gd name="T41" fmla="*/ 61 h 1090"/>
              <a:gd name="T42" fmla="*/ 18 w 1091"/>
              <a:gd name="T43" fmla="*/ 36 h 1090"/>
              <a:gd name="T44" fmla="*/ 37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5" y="17"/>
                </a:lnTo>
                <a:lnTo>
                  <a:pt x="1074" y="36"/>
                </a:lnTo>
                <a:lnTo>
                  <a:pt x="1088" y="61"/>
                </a:lnTo>
                <a:lnTo>
                  <a:pt x="1091" y="89"/>
                </a:lnTo>
                <a:lnTo>
                  <a:pt x="1091" y="1001"/>
                </a:lnTo>
                <a:lnTo>
                  <a:pt x="1088" y="1029"/>
                </a:lnTo>
                <a:lnTo>
                  <a:pt x="1074" y="1054"/>
                </a:lnTo>
                <a:lnTo>
                  <a:pt x="1055" y="1073"/>
                </a:lnTo>
                <a:lnTo>
                  <a:pt x="1030" y="1085"/>
                </a:lnTo>
                <a:lnTo>
                  <a:pt x="1002" y="1090"/>
                </a:lnTo>
                <a:lnTo>
                  <a:pt x="89" y="1090"/>
                </a:lnTo>
                <a:lnTo>
                  <a:pt x="61" y="1085"/>
                </a:lnTo>
                <a:lnTo>
                  <a:pt x="37" y="1073"/>
                </a:lnTo>
                <a:lnTo>
                  <a:pt x="18" y="1054"/>
                </a:lnTo>
                <a:lnTo>
                  <a:pt x="4" y="1029"/>
                </a:lnTo>
                <a:lnTo>
                  <a:pt x="0" y="1001"/>
                </a:lnTo>
                <a:lnTo>
                  <a:pt x="0" y="89"/>
                </a:lnTo>
                <a:lnTo>
                  <a:pt x="4" y="61"/>
                </a:lnTo>
                <a:lnTo>
                  <a:pt x="18" y="36"/>
                </a:lnTo>
                <a:lnTo>
                  <a:pt x="37" y="17"/>
                </a:lnTo>
                <a:lnTo>
                  <a:pt x="61" y="3"/>
                </a:lnTo>
                <a:lnTo>
                  <a:pt x="89"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Freeform 9"/>
          <p:cNvSpPr/>
          <p:nvPr/>
        </p:nvSpPr>
        <p:spPr bwMode="auto">
          <a:xfrm>
            <a:off x="446609" y="3468371"/>
            <a:ext cx="2458876" cy="2454378"/>
          </a:xfrm>
          <a:custGeom>
            <a:avLst/>
            <a:gdLst>
              <a:gd name="T0" fmla="*/ 91 w 1093"/>
              <a:gd name="T1" fmla="*/ 0 h 1091"/>
              <a:gd name="T2" fmla="*/ 1004 w 1093"/>
              <a:gd name="T3" fmla="*/ 0 h 1091"/>
              <a:gd name="T4" fmla="*/ 1032 w 1093"/>
              <a:gd name="T5" fmla="*/ 4 h 1091"/>
              <a:gd name="T6" fmla="*/ 1057 w 1093"/>
              <a:gd name="T7" fmla="*/ 16 h 1091"/>
              <a:gd name="T8" fmla="*/ 1076 w 1093"/>
              <a:gd name="T9" fmla="*/ 35 h 1091"/>
              <a:gd name="T10" fmla="*/ 1088 w 1093"/>
              <a:gd name="T11" fmla="*/ 61 h 1091"/>
              <a:gd name="T12" fmla="*/ 1093 w 1093"/>
              <a:gd name="T13" fmla="*/ 89 h 1091"/>
              <a:gd name="T14" fmla="*/ 1093 w 1093"/>
              <a:gd name="T15" fmla="*/ 1002 h 1091"/>
              <a:gd name="T16" fmla="*/ 1088 w 1093"/>
              <a:gd name="T17" fmla="*/ 1030 h 1091"/>
              <a:gd name="T18" fmla="*/ 1076 w 1093"/>
              <a:gd name="T19" fmla="*/ 1054 h 1091"/>
              <a:gd name="T20" fmla="*/ 1057 w 1093"/>
              <a:gd name="T21" fmla="*/ 1073 h 1091"/>
              <a:gd name="T22" fmla="*/ 1032 w 1093"/>
              <a:gd name="T23" fmla="*/ 1086 h 1091"/>
              <a:gd name="T24" fmla="*/ 1004 w 1093"/>
              <a:gd name="T25" fmla="*/ 1091 h 1091"/>
              <a:gd name="T26" fmla="*/ 91 w 1093"/>
              <a:gd name="T27" fmla="*/ 1091 h 1091"/>
              <a:gd name="T28" fmla="*/ 62 w 1093"/>
              <a:gd name="T29" fmla="*/ 1086 h 1091"/>
              <a:gd name="T30" fmla="*/ 37 w 1093"/>
              <a:gd name="T31" fmla="*/ 1073 h 1091"/>
              <a:gd name="T32" fmla="*/ 18 w 1093"/>
              <a:gd name="T33" fmla="*/ 1054 h 1091"/>
              <a:gd name="T34" fmla="*/ 6 w 1093"/>
              <a:gd name="T35" fmla="*/ 1030 h 1091"/>
              <a:gd name="T36" fmla="*/ 0 w 1093"/>
              <a:gd name="T37" fmla="*/ 1002 h 1091"/>
              <a:gd name="T38" fmla="*/ 0 w 1093"/>
              <a:gd name="T39" fmla="*/ 89 h 1091"/>
              <a:gd name="T40" fmla="*/ 6 w 1093"/>
              <a:gd name="T41" fmla="*/ 61 h 1091"/>
              <a:gd name="T42" fmla="*/ 18 w 1093"/>
              <a:gd name="T43" fmla="*/ 35 h 1091"/>
              <a:gd name="T44" fmla="*/ 37 w 1093"/>
              <a:gd name="T45" fmla="*/ 16 h 1091"/>
              <a:gd name="T46" fmla="*/ 62 w 1093"/>
              <a:gd name="T47" fmla="*/ 4 h 1091"/>
              <a:gd name="T48" fmla="*/ 91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91" y="0"/>
                </a:moveTo>
                <a:lnTo>
                  <a:pt x="1004" y="0"/>
                </a:lnTo>
                <a:lnTo>
                  <a:pt x="1032" y="4"/>
                </a:lnTo>
                <a:lnTo>
                  <a:pt x="1057" y="16"/>
                </a:lnTo>
                <a:lnTo>
                  <a:pt x="1076" y="35"/>
                </a:lnTo>
                <a:lnTo>
                  <a:pt x="1088" y="61"/>
                </a:lnTo>
                <a:lnTo>
                  <a:pt x="1093" y="89"/>
                </a:lnTo>
                <a:lnTo>
                  <a:pt x="1093" y="1002"/>
                </a:lnTo>
                <a:lnTo>
                  <a:pt x="1088" y="1030"/>
                </a:lnTo>
                <a:lnTo>
                  <a:pt x="1076" y="1054"/>
                </a:lnTo>
                <a:lnTo>
                  <a:pt x="1057" y="1073"/>
                </a:lnTo>
                <a:lnTo>
                  <a:pt x="1032" y="1086"/>
                </a:lnTo>
                <a:lnTo>
                  <a:pt x="1004" y="1091"/>
                </a:lnTo>
                <a:lnTo>
                  <a:pt x="91" y="1091"/>
                </a:lnTo>
                <a:lnTo>
                  <a:pt x="62" y="1086"/>
                </a:lnTo>
                <a:lnTo>
                  <a:pt x="37" y="1073"/>
                </a:lnTo>
                <a:lnTo>
                  <a:pt x="18" y="1054"/>
                </a:lnTo>
                <a:lnTo>
                  <a:pt x="6" y="1030"/>
                </a:lnTo>
                <a:lnTo>
                  <a:pt x="0" y="1002"/>
                </a:lnTo>
                <a:lnTo>
                  <a:pt x="0" y="89"/>
                </a:lnTo>
                <a:lnTo>
                  <a:pt x="6" y="61"/>
                </a:lnTo>
                <a:lnTo>
                  <a:pt x="18" y="35"/>
                </a:lnTo>
                <a:lnTo>
                  <a:pt x="37" y="16"/>
                </a:lnTo>
                <a:lnTo>
                  <a:pt x="62" y="4"/>
                </a:lnTo>
                <a:lnTo>
                  <a:pt x="91" y="0"/>
                </a:lnTo>
                <a:close/>
              </a:path>
            </a:pathLst>
          </a:custGeom>
          <a:blipFill dpi="0" rotWithShape="1">
            <a:blip r:embed="rId3" cstate="print">
              <a:extLst>
                <a:ext uri="{28A0092B-C50C-407E-A947-70E740481C1C}">
                  <a14:useLocalDpi xmlns:a14="http://schemas.microsoft.com/office/drawing/2010/main" val="0"/>
                </a:ext>
              </a:extLst>
            </a:blip>
            <a:srcRect/>
            <a:stretch>
              <a:fillRect l="-24863" r="-24863"/>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Freeform 10"/>
          <p:cNvSpPr/>
          <p:nvPr/>
        </p:nvSpPr>
        <p:spPr bwMode="auto">
          <a:xfrm>
            <a:off x="3024718" y="3468371"/>
            <a:ext cx="2454378" cy="2454378"/>
          </a:xfrm>
          <a:custGeom>
            <a:avLst/>
            <a:gdLst>
              <a:gd name="T0" fmla="*/ 89 w 1091"/>
              <a:gd name="T1" fmla="*/ 0 h 1091"/>
              <a:gd name="T2" fmla="*/ 1002 w 1091"/>
              <a:gd name="T3" fmla="*/ 0 h 1091"/>
              <a:gd name="T4" fmla="*/ 1030 w 1091"/>
              <a:gd name="T5" fmla="*/ 4 h 1091"/>
              <a:gd name="T6" fmla="*/ 1054 w 1091"/>
              <a:gd name="T7" fmla="*/ 16 h 1091"/>
              <a:gd name="T8" fmla="*/ 1075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5 w 1091"/>
              <a:gd name="T19" fmla="*/ 1054 h 1091"/>
              <a:gd name="T20" fmla="*/ 1054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6 w 1091"/>
              <a:gd name="T31" fmla="*/ 1073 h 1091"/>
              <a:gd name="T32" fmla="*/ 17 w 1091"/>
              <a:gd name="T33" fmla="*/ 1054 h 1091"/>
              <a:gd name="T34" fmla="*/ 5 w 1091"/>
              <a:gd name="T35" fmla="*/ 1030 h 1091"/>
              <a:gd name="T36" fmla="*/ 0 w 1091"/>
              <a:gd name="T37" fmla="*/ 1002 h 1091"/>
              <a:gd name="T38" fmla="*/ 0 w 1091"/>
              <a:gd name="T39" fmla="*/ 89 h 1091"/>
              <a:gd name="T40" fmla="*/ 5 w 1091"/>
              <a:gd name="T41" fmla="*/ 61 h 1091"/>
              <a:gd name="T42" fmla="*/ 17 w 1091"/>
              <a:gd name="T43" fmla="*/ 35 h 1091"/>
              <a:gd name="T44" fmla="*/ 36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4" y="16"/>
                </a:lnTo>
                <a:lnTo>
                  <a:pt x="1075" y="35"/>
                </a:lnTo>
                <a:lnTo>
                  <a:pt x="1088" y="61"/>
                </a:lnTo>
                <a:lnTo>
                  <a:pt x="1091" y="89"/>
                </a:lnTo>
                <a:lnTo>
                  <a:pt x="1091" y="1002"/>
                </a:lnTo>
                <a:lnTo>
                  <a:pt x="1088" y="1030"/>
                </a:lnTo>
                <a:lnTo>
                  <a:pt x="1075" y="1054"/>
                </a:lnTo>
                <a:lnTo>
                  <a:pt x="1054" y="1073"/>
                </a:lnTo>
                <a:lnTo>
                  <a:pt x="1030" y="1086"/>
                </a:lnTo>
                <a:lnTo>
                  <a:pt x="1002" y="1091"/>
                </a:lnTo>
                <a:lnTo>
                  <a:pt x="89" y="1091"/>
                </a:lnTo>
                <a:lnTo>
                  <a:pt x="61" y="1086"/>
                </a:lnTo>
                <a:lnTo>
                  <a:pt x="36" y="1073"/>
                </a:lnTo>
                <a:lnTo>
                  <a:pt x="17" y="1054"/>
                </a:lnTo>
                <a:lnTo>
                  <a:pt x="5" y="1030"/>
                </a:lnTo>
                <a:lnTo>
                  <a:pt x="0" y="1002"/>
                </a:lnTo>
                <a:lnTo>
                  <a:pt x="0" y="89"/>
                </a:lnTo>
                <a:lnTo>
                  <a:pt x="5" y="61"/>
                </a:lnTo>
                <a:lnTo>
                  <a:pt x="17" y="35"/>
                </a:lnTo>
                <a:lnTo>
                  <a:pt x="36" y="16"/>
                </a:lnTo>
                <a:lnTo>
                  <a:pt x="61" y="4"/>
                </a:lnTo>
                <a:lnTo>
                  <a:pt x="89" y="0"/>
                </a:lnTo>
                <a:close/>
              </a:path>
            </a:pathLst>
          </a:custGeom>
          <a:blipFill dpi="0" rotWithShape="1">
            <a:blip r:embed="rId4" cstate="print">
              <a:extLst>
                <a:ext uri="{28A0092B-C50C-407E-A947-70E740481C1C}">
                  <a14:useLocalDpi xmlns:a14="http://schemas.microsoft.com/office/drawing/2010/main" val="0"/>
                </a:ext>
              </a:extLst>
            </a:blip>
            <a:srcRect/>
            <a:stretch>
              <a:fillRect l="-25285" r="-25285"/>
            </a:stretch>
          </a:blip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Freeform 11"/>
          <p:cNvSpPr/>
          <p:nvPr/>
        </p:nvSpPr>
        <p:spPr bwMode="auto">
          <a:xfrm>
            <a:off x="5600575" y="3468371"/>
            <a:ext cx="2454378" cy="2454378"/>
          </a:xfrm>
          <a:custGeom>
            <a:avLst/>
            <a:gdLst>
              <a:gd name="T0" fmla="*/ 89 w 1091"/>
              <a:gd name="T1" fmla="*/ 0 h 1091"/>
              <a:gd name="T2" fmla="*/ 1002 w 1091"/>
              <a:gd name="T3" fmla="*/ 0 h 1091"/>
              <a:gd name="T4" fmla="*/ 1030 w 1091"/>
              <a:gd name="T5" fmla="*/ 4 h 1091"/>
              <a:gd name="T6" fmla="*/ 1055 w 1091"/>
              <a:gd name="T7" fmla="*/ 16 h 1091"/>
              <a:gd name="T8" fmla="*/ 1074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4 w 1091"/>
              <a:gd name="T19" fmla="*/ 1054 h 1091"/>
              <a:gd name="T20" fmla="*/ 1055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7 w 1091"/>
              <a:gd name="T31" fmla="*/ 1073 h 1091"/>
              <a:gd name="T32" fmla="*/ 18 w 1091"/>
              <a:gd name="T33" fmla="*/ 1054 h 1091"/>
              <a:gd name="T34" fmla="*/ 4 w 1091"/>
              <a:gd name="T35" fmla="*/ 1030 h 1091"/>
              <a:gd name="T36" fmla="*/ 0 w 1091"/>
              <a:gd name="T37" fmla="*/ 1002 h 1091"/>
              <a:gd name="T38" fmla="*/ 0 w 1091"/>
              <a:gd name="T39" fmla="*/ 89 h 1091"/>
              <a:gd name="T40" fmla="*/ 4 w 1091"/>
              <a:gd name="T41" fmla="*/ 61 h 1091"/>
              <a:gd name="T42" fmla="*/ 18 w 1091"/>
              <a:gd name="T43" fmla="*/ 35 h 1091"/>
              <a:gd name="T44" fmla="*/ 37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5" y="16"/>
                </a:lnTo>
                <a:lnTo>
                  <a:pt x="1074" y="35"/>
                </a:lnTo>
                <a:lnTo>
                  <a:pt x="1088" y="61"/>
                </a:lnTo>
                <a:lnTo>
                  <a:pt x="1091" y="89"/>
                </a:lnTo>
                <a:lnTo>
                  <a:pt x="1091" y="1002"/>
                </a:lnTo>
                <a:lnTo>
                  <a:pt x="1088" y="1030"/>
                </a:lnTo>
                <a:lnTo>
                  <a:pt x="1074" y="1054"/>
                </a:lnTo>
                <a:lnTo>
                  <a:pt x="1055" y="1073"/>
                </a:lnTo>
                <a:lnTo>
                  <a:pt x="1030" y="1086"/>
                </a:lnTo>
                <a:lnTo>
                  <a:pt x="1002" y="1091"/>
                </a:lnTo>
                <a:lnTo>
                  <a:pt x="89" y="1091"/>
                </a:lnTo>
                <a:lnTo>
                  <a:pt x="61" y="1086"/>
                </a:lnTo>
                <a:lnTo>
                  <a:pt x="37" y="1073"/>
                </a:lnTo>
                <a:lnTo>
                  <a:pt x="18" y="1054"/>
                </a:lnTo>
                <a:lnTo>
                  <a:pt x="4" y="1030"/>
                </a:lnTo>
                <a:lnTo>
                  <a:pt x="0" y="1002"/>
                </a:lnTo>
                <a:lnTo>
                  <a:pt x="0" y="89"/>
                </a:lnTo>
                <a:lnTo>
                  <a:pt x="4" y="61"/>
                </a:lnTo>
                <a:lnTo>
                  <a:pt x="18" y="35"/>
                </a:lnTo>
                <a:lnTo>
                  <a:pt x="37" y="16"/>
                </a:lnTo>
                <a:lnTo>
                  <a:pt x="61" y="4"/>
                </a:lnTo>
                <a:lnTo>
                  <a:pt x="89" y="0"/>
                </a:lnTo>
                <a:close/>
              </a:path>
            </a:pathLst>
          </a:custGeom>
          <a:solidFill>
            <a:schemeClr val="accent2"/>
          </a:solidFill>
          <a:ln w="0">
            <a:noFill/>
            <a:prstDash val="solid"/>
            <a:round/>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3" name="Rectangle 12"/>
          <p:cNvSpPr>
            <a:spLocks noChangeArrowheads="1"/>
          </p:cNvSpPr>
          <p:nvPr/>
        </p:nvSpPr>
        <p:spPr bwMode="auto">
          <a:xfrm>
            <a:off x="8486887" y="-230188"/>
            <a:ext cx="4038136" cy="727551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5" name="TextBox 32"/>
          <p:cNvSpPr txBox="1"/>
          <p:nvPr/>
        </p:nvSpPr>
        <p:spPr>
          <a:xfrm rot="5400000">
            <a:off x="7892146" y="2373968"/>
            <a:ext cx="6336703" cy="2030095"/>
          </a:xfrm>
          <a:prstGeom prst="rect">
            <a:avLst/>
          </a:prstGeom>
          <a:noFill/>
        </p:spPr>
        <p:txBody>
          <a:bodyPr wrap="square" rtlCol="0">
            <a:spAutoFit/>
          </a:bodyPr>
          <a:lstStyle/>
          <a:p>
            <a:r>
              <a:rPr lang="en-US" altLang="zh-CN" sz="5400" b="1" dirty="0">
                <a:solidFill>
                  <a:schemeClr val="bg1"/>
                </a:solidFill>
                <a:ea typeface="微软雅黑" panose="020B0503020204020204" pitchFamily="34" charset="-122"/>
              </a:rPr>
              <a:t>ADD RELATED</a:t>
            </a:r>
            <a:endParaRPr lang="en-US" altLang="zh-CN" sz="5400" b="1" dirty="0">
              <a:solidFill>
                <a:schemeClr val="bg1"/>
              </a:solidFill>
              <a:ea typeface="微软雅黑" panose="020B0503020204020204" pitchFamily="34" charset="-122"/>
            </a:endParaRPr>
          </a:p>
          <a:p>
            <a:r>
              <a:rPr lang="en-US" altLang="zh-CN" sz="7200" dirty="0">
                <a:solidFill>
                  <a:schemeClr val="bg1"/>
                </a:solidFill>
                <a:latin typeface="Impact" panose="020B0806030902050204" pitchFamily="34" charset="0"/>
                <a:ea typeface="微软雅黑" panose="020B0503020204020204" pitchFamily="34" charset="-122"/>
              </a:rPr>
              <a:t>TITLE WORDS</a:t>
            </a:r>
            <a:endParaRPr lang="zh-CN" altLang="en-US" sz="72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8"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50" fill="hold"/>
                                        <p:tgtEl>
                                          <p:spTgt spid="15"/>
                                        </p:tgtEl>
                                        <p:attrNameLst>
                                          <p:attrName>ppt_x</p:attrName>
                                        </p:attrNameLst>
                                      </p:cBhvr>
                                      <p:tavLst>
                                        <p:tav tm="0">
                                          <p:val>
                                            <p:strVal val="0-#ppt_w/2"/>
                                          </p:val>
                                        </p:tav>
                                        <p:tav tm="100000">
                                          <p:val>
                                            <p:strVal val="#ppt_x"/>
                                          </p:val>
                                        </p:tav>
                                      </p:tavLst>
                                    </p:anim>
                                    <p:anim calcmode="lin" valueType="num">
                                      <p:cBhvr additive="base">
                                        <p:cTn id="12" dur="25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000"/>
                            </p:stCondLst>
                            <p:childTnLst>
                              <p:par>
                                <p:cTn id="28" presetID="1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500"/>
                            </p:stCondLst>
                            <p:childTnLst>
                              <p:par>
                                <p:cTn id="35" presetID="15"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000"/>
                            </p:stCondLst>
                            <p:childTnLst>
                              <p:par>
                                <p:cTn id="42" presetID="1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 calcmode="lin" valueType="num">
                                      <p:cBhvr>
                                        <p:cTn id="46"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3500"/>
                            </p:stCondLst>
                            <p:childTnLst>
                              <p:par>
                                <p:cTn id="49" presetID="15"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4"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2228" y="-186877"/>
            <a:ext cx="12856810" cy="7231757"/>
          </a:xfrm>
          <a:prstGeom prst="rect">
            <a:avLst/>
          </a:prstGeom>
          <a:blipFill dpi="0" rotWithShape="1">
            <a:blip r:embed="rId1">
              <a:grayscl/>
              <a:extLst>
                <a:ext uri="{BEBA8EAE-BF5A-486C-A8C5-ECC9F3942E4B}">
                  <a14:imgProps xmlns:a14="http://schemas.microsoft.com/office/drawing/2010/main">
                    <a14:imgLayer r:embed="rId2">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2581" y="-186877"/>
            <a:ext cx="12857163" cy="72317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019" y="2925327"/>
            <a:ext cx="3224140" cy="332295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smtClean="0">
                <a:latin typeface="Agency FB" panose="020B0503020202020204" pitchFamily="34" charset="0"/>
                <a:ea typeface="+mj-ea"/>
                <a:cs typeface="Arial" panose="020B0604020202020204" pitchFamily="34" charset="0"/>
              </a:rPr>
              <a:t>03</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2292021" y="5166354"/>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07568" y="4509120"/>
            <a:ext cx="4406015" cy="5835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193161" y="5443169"/>
            <a:ext cx="3413274" cy="11296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7951280" y="4851036"/>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366824" y="4156084"/>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385462" y="2062506"/>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618345" y="1574007"/>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550276" y="2199172"/>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586361" y="2692032"/>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151387" y="3658858"/>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7813165" y="2918838"/>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596274" y="2273320"/>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7801534" y="1757194"/>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561644" y="4350901"/>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125747" y="5035674"/>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8724740" y="2385267"/>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6981551" y="2658595"/>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281311" y="3376808"/>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060324" y="2015982"/>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7724479" y="4516643"/>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621172" y="3814422"/>
            <a:ext cx="1391702" cy="2222970"/>
            <a:chOff x="6684587" y="4424362"/>
            <a:chExt cx="1519615" cy="2427287"/>
          </a:xfrm>
          <a:solidFill>
            <a:schemeClr val="accent1"/>
          </a:solidFill>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437303" y="5312395"/>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444299" y="3692625"/>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443603" y="2072857"/>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443948" y="2903094"/>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440042" y="4549034"/>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954760" y="1939219"/>
            <a:ext cx="2578433" cy="657044"/>
            <a:chOff x="8676119" y="2245064"/>
            <a:chExt cx="3378732" cy="717432"/>
          </a:xfrm>
        </p:grpSpPr>
        <p:sp>
          <p:nvSpPr>
            <p:cNvPr id="100" name="TextBox 99"/>
            <p:cNvSpPr txBox="1"/>
            <p:nvPr/>
          </p:nvSpPr>
          <p:spPr>
            <a:xfrm>
              <a:off x="8683445" y="2245064"/>
              <a:ext cx="1630901" cy="28150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2580"/>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2954760" y="2786911"/>
            <a:ext cx="2578433" cy="662487"/>
            <a:chOff x="8676119" y="2239121"/>
            <a:chExt cx="3378732" cy="723377"/>
          </a:xfrm>
        </p:grpSpPr>
        <p:sp>
          <p:nvSpPr>
            <p:cNvPr id="115" name="TextBox 114"/>
            <p:cNvSpPr txBox="1"/>
            <p:nvPr/>
          </p:nvSpPr>
          <p:spPr>
            <a:xfrm>
              <a:off x="8683445" y="2239121"/>
              <a:ext cx="1630901" cy="281506"/>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2581"/>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2954760" y="3621005"/>
            <a:ext cx="2578433" cy="634109"/>
            <a:chOff x="8676119" y="2270107"/>
            <a:chExt cx="3378732" cy="692391"/>
          </a:xfrm>
        </p:grpSpPr>
        <p:sp>
          <p:nvSpPr>
            <p:cNvPr id="118" name="TextBox 117"/>
            <p:cNvSpPr txBox="1"/>
            <p:nvPr/>
          </p:nvSpPr>
          <p:spPr>
            <a:xfrm>
              <a:off x="8683445" y="2270107"/>
              <a:ext cx="1630901" cy="281506"/>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2581"/>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2954760" y="4426719"/>
            <a:ext cx="2578433" cy="647310"/>
            <a:chOff x="8676119" y="2255696"/>
            <a:chExt cx="3378732" cy="706804"/>
          </a:xfrm>
        </p:grpSpPr>
        <p:sp>
          <p:nvSpPr>
            <p:cNvPr id="121" name="TextBox 120"/>
            <p:cNvSpPr txBox="1"/>
            <p:nvPr/>
          </p:nvSpPr>
          <p:spPr>
            <a:xfrm>
              <a:off x="8683445" y="2255696"/>
              <a:ext cx="1630901" cy="28150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2581"/>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2954760" y="5245630"/>
            <a:ext cx="2578433" cy="642365"/>
            <a:chOff x="8676119" y="2261094"/>
            <a:chExt cx="3378732" cy="701405"/>
          </a:xfrm>
        </p:grpSpPr>
        <p:sp>
          <p:nvSpPr>
            <p:cNvPr id="124" name="TextBox 123"/>
            <p:cNvSpPr txBox="1"/>
            <p:nvPr/>
          </p:nvSpPr>
          <p:spPr>
            <a:xfrm>
              <a:off x="8683445" y="2261094"/>
              <a:ext cx="1630901" cy="281506"/>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2581"/>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3"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8" grpId="0" bldLvl="0" animBg="1"/>
      <p:bldP spid="8" grpId="1" bldLvl="0" animBg="1"/>
      <p:bldP spid="9" grpId="0" bldLvl="0" animBg="1"/>
      <p:bldP spid="9" grpId="1"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91270" y="2053250"/>
            <a:ext cx="1631915" cy="1679836"/>
            <a:chOff x="1108416" y="1691638"/>
            <a:chExt cx="1781907" cy="1834232"/>
          </a:xfrm>
        </p:grpSpPr>
        <p:sp>
          <p:nvSpPr>
            <p:cNvPr id="9" name="Oval 8"/>
            <p:cNvSpPr/>
            <p:nvPr/>
          </p:nvSpPr>
          <p:spPr>
            <a:xfrm flipH="1">
              <a:off x="110841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6570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084689" y="3098965"/>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90484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071523" y="3098964"/>
            <a:ext cx="1631915" cy="1704307"/>
            <a:chOff x="6000456" y="2833465"/>
            <a:chExt cx="1781907" cy="1860953"/>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65701"/>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058359" y="3098966"/>
            <a:ext cx="1631915" cy="1704306"/>
            <a:chOff x="9261816" y="2833466"/>
            <a:chExt cx="1781907" cy="1860951"/>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6570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578106" y="2053250"/>
            <a:ext cx="1631915" cy="1679836"/>
            <a:chOff x="4369776" y="1691638"/>
            <a:chExt cx="1781907" cy="1834232"/>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6570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564940" y="2053250"/>
            <a:ext cx="1631915" cy="1631915"/>
            <a:chOff x="7631136" y="1691638"/>
            <a:chExt cx="1781907" cy="1781907"/>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904840"/>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469510" y="3741373"/>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71374" y="3741373"/>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408823" y="3741373"/>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772643" y="4968969"/>
            <a:ext cx="2117321" cy="663158"/>
            <a:chOff x="1044259" y="4741945"/>
            <a:chExt cx="2836326" cy="568895"/>
          </a:xfrm>
        </p:grpSpPr>
        <p:sp>
          <p:nvSpPr>
            <p:cNvPr id="30" name="Rectangle 29"/>
            <p:cNvSpPr/>
            <p:nvPr/>
          </p:nvSpPr>
          <p:spPr>
            <a:xfrm>
              <a:off x="1066956" y="4931701"/>
              <a:ext cx="2813629" cy="37913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2116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4775648" y="4968942"/>
            <a:ext cx="2117321" cy="663156"/>
            <a:chOff x="4323276" y="4741945"/>
            <a:chExt cx="2836326" cy="568896"/>
          </a:xfrm>
        </p:grpSpPr>
        <p:sp>
          <p:nvSpPr>
            <p:cNvPr id="32" name="Rectangle 31"/>
            <p:cNvSpPr/>
            <p:nvPr/>
          </p:nvSpPr>
          <p:spPr>
            <a:xfrm>
              <a:off x="4345973" y="4931701"/>
              <a:ext cx="2813629" cy="3791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2116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732845" y="4955787"/>
            <a:ext cx="2117321" cy="679923"/>
            <a:chOff x="7552274" y="4727562"/>
            <a:chExt cx="2836326" cy="583278"/>
          </a:xfrm>
        </p:grpSpPr>
        <p:sp>
          <p:nvSpPr>
            <p:cNvPr id="34" name="Rectangle 33"/>
            <p:cNvSpPr/>
            <p:nvPr/>
          </p:nvSpPr>
          <p:spPr>
            <a:xfrm>
              <a:off x="7574971" y="4931701"/>
              <a:ext cx="2813629" cy="379139"/>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2116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07460" y="2157608"/>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591296" y="2525060"/>
            <a:ext cx="3609160" cy="585499"/>
            <a:chOff x="8633669" y="2306010"/>
            <a:chExt cx="2990246" cy="639312"/>
          </a:xfrm>
        </p:grpSpPr>
        <p:sp>
          <p:nvSpPr>
            <p:cNvPr id="30" name="Rectangle 28"/>
            <p:cNvSpPr/>
            <p:nvPr/>
          </p:nvSpPr>
          <p:spPr>
            <a:xfrm>
              <a:off x="8633669" y="2623602"/>
              <a:ext cx="2990246" cy="32172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150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591296" y="3348565"/>
            <a:ext cx="3609160" cy="585499"/>
            <a:chOff x="8633669" y="2306010"/>
            <a:chExt cx="2990246" cy="639312"/>
          </a:xfrm>
        </p:grpSpPr>
        <p:sp>
          <p:nvSpPr>
            <p:cNvPr id="34" name="Rectangle 28"/>
            <p:cNvSpPr/>
            <p:nvPr/>
          </p:nvSpPr>
          <p:spPr>
            <a:xfrm>
              <a:off x="8633669" y="2623602"/>
              <a:ext cx="2990246" cy="32172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150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591296" y="4172072"/>
            <a:ext cx="3609160" cy="585499"/>
            <a:chOff x="8633669" y="2306010"/>
            <a:chExt cx="2990246" cy="639312"/>
          </a:xfrm>
        </p:grpSpPr>
        <p:sp>
          <p:nvSpPr>
            <p:cNvPr id="37" name="Rectangle 28"/>
            <p:cNvSpPr/>
            <p:nvPr/>
          </p:nvSpPr>
          <p:spPr>
            <a:xfrm>
              <a:off x="8633669" y="2623602"/>
              <a:ext cx="2990246" cy="32172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150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591296" y="4995577"/>
            <a:ext cx="3609160" cy="585499"/>
            <a:chOff x="8633669" y="2306010"/>
            <a:chExt cx="2990246" cy="639312"/>
          </a:xfrm>
        </p:grpSpPr>
        <p:sp>
          <p:nvSpPr>
            <p:cNvPr id="40" name="Rectangle 28"/>
            <p:cNvSpPr/>
            <p:nvPr/>
          </p:nvSpPr>
          <p:spPr>
            <a:xfrm>
              <a:off x="8633669" y="2623602"/>
              <a:ext cx="2990246" cy="32172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150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39550" y="2939584"/>
            <a:ext cx="436879" cy="566711"/>
            <a:chOff x="788101" y="2176759"/>
            <a:chExt cx="357755"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8101" y="2216099"/>
              <a:ext cx="357755"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2964594" y="2197994"/>
            <a:ext cx="436879" cy="566711"/>
            <a:chOff x="788101" y="2176759"/>
            <a:chExt cx="357754"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4000249" y="2591395"/>
            <a:ext cx="436879" cy="566711"/>
            <a:chOff x="788101" y="2176759"/>
            <a:chExt cx="357754"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2104679" y="2758140"/>
            <a:ext cx="436879" cy="566711"/>
            <a:chOff x="788101" y="2176759"/>
            <a:chExt cx="357754"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9771305" y="2558292"/>
            <a:ext cx="436879" cy="566711"/>
            <a:chOff x="788101" y="2176759"/>
            <a:chExt cx="357754"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8298039" y="2934315"/>
            <a:ext cx="436879" cy="566711"/>
            <a:chOff x="788101" y="2176759"/>
            <a:chExt cx="357754"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9067076" y="2753304"/>
            <a:ext cx="436879" cy="566711"/>
            <a:chOff x="788101" y="2176759"/>
            <a:chExt cx="357754"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24"/>
          <p:cNvGrpSpPr/>
          <p:nvPr/>
        </p:nvGrpSpPr>
        <p:grpSpPr>
          <a:xfrm>
            <a:off x="7508930" y="2005147"/>
            <a:ext cx="436879" cy="566711"/>
            <a:chOff x="788102" y="2176759"/>
            <a:chExt cx="357755"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8102" y="2216099"/>
              <a:ext cx="357755"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5863700" y="2742141"/>
            <a:ext cx="436879" cy="566711"/>
            <a:chOff x="788101" y="2176759"/>
            <a:chExt cx="357754"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a:off x="6723613" y="3165265"/>
            <a:ext cx="436879" cy="566711"/>
            <a:chOff x="788101" y="2176759"/>
            <a:chExt cx="357754"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8101" y="2216099"/>
              <a:ext cx="357754" cy="225678"/>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Content Placeholder 2"/>
          <p:cNvSpPr txBox="1"/>
          <p:nvPr/>
        </p:nvSpPr>
        <p:spPr>
          <a:xfrm>
            <a:off x="1437501" y="5253403"/>
            <a:ext cx="9368352" cy="441960"/>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437502" y="4966063"/>
            <a:ext cx="1310451" cy="257810"/>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613369" y="3389825"/>
            <a:ext cx="1419492" cy="1283047"/>
            <a:chOff x="755576" y="2395604"/>
            <a:chExt cx="1162406" cy="1050675"/>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473283" y="2855193"/>
            <a:ext cx="1419492" cy="1817679"/>
            <a:chOff x="1459750" y="1957798"/>
            <a:chExt cx="1162406" cy="1488478"/>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565892" y="3222934"/>
            <a:ext cx="1305584" cy="1449936"/>
            <a:chOff x="2354476" y="2258939"/>
            <a:chExt cx="1069128" cy="1187338"/>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549264" y="3588030"/>
            <a:ext cx="1217447" cy="1084845"/>
            <a:chOff x="3159748" y="2557908"/>
            <a:chExt cx="996954" cy="888368"/>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372389" y="3389825"/>
            <a:ext cx="1419492" cy="1283047"/>
            <a:chOff x="3833796" y="2395604"/>
            <a:chExt cx="1162406" cy="1050675"/>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232305" y="3812047"/>
            <a:ext cx="1419492" cy="860827"/>
            <a:chOff x="4537970" y="2741353"/>
            <a:chExt cx="1162406" cy="704922"/>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6977330" y="2639435"/>
            <a:ext cx="1510426" cy="2033442"/>
            <a:chOff x="5148063" y="1781113"/>
            <a:chExt cx="1236871" cy="1665164"/>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7772886" y="3588028"/>
            <a:ext cx="1408461" cy="1084845"/>
            <a:chOff x="5799535" y="2557908"/>
            <a:chExt cx="1153373" cy="888368"/>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464409" y="3389825"/>
            <a:ext cx="1642205" cy="1283047"/>
            <a:chOff x="6365816" y="2395604"/>
            <a:chExt cx="1344784" cy="1050675"/>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285513" y="3231921"/>
            <a:ext cx="1408461" cy="1440950"/>
            <a:chOff x="7038208" y="2266298"/>
            <a:chExt cx="1153373" cy="1179978"/>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11118"/>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2228" y="-186877"/>
            <a:ext cx="12856810" cy="7231757"/>
          </a:xfrm>
          <a:prstGeom prst="rect">
            <a:avLst/>
          </a:prstGeom>
          <a:blipFill dpi="0" rotWithShape="1">
            <a:blip r:embed="rId1">
              <a:grayscl/>
              <a:extLst>
                <a:ext uri="{BEBA8EAE-BF5A-486C-A8C5-ECC9F3942E4B}">
                  <a14:imgProps xmlns:a14="http://schemas.microsoft.com/office/drawing/2010/main">
                    <a14:imgLayer r:embed="rId2">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2581" y="-186877"/>
            <a:ext cx="12857163" cy="72317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019" y="2925327"/>
            <a:ext cx="3224140" cy="332295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smtClean="0">
                <a:latin typeface="Agency FB" panose="020B0503020202020204" pitchFamily="34" charset="0"/>
                <a:ea typeface="+mj-ea"/>
                <a:cs typeface="Arial" panose="020B0604020202020204" pitchFamily="34" charset="0"/>
              </a:rPr>
              <a:t>04</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2292021" y="5166354"/>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07568" y="4509120"/>
            <a:ext cx="4406015" cy="5835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193161" y="5443169"/>
            <a:ext cx="3413274" cy="11296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88088" y="3645024"/>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Oval 4"/>
            <p:cNvSpPr/>
            <p:nvPr/>
          </p:nvSpPr>
          <p:spPr>
            <a:xfrm>
              <a:off x="4474266" y="3178519"/>
              <a:ext cx="3190968" cy="1655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418535" y="3204709"/>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4885109" y="2840610"/>
              <a:ext cx="2386425" cy="12405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7853684" y="2742564"/>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312392" y="2367604"/>
            <a:ext cx="1383725" cy="866294"/>
            <a:chOff x="5567255" y="2130730"/>
            <a:chExt cx="1061912" cy="664820"/>
          </a:xfrm>
        </p:grpSpPr>
        <p:sp>
          <p:nvSpPr>
            <p:cNvPr id="13" name="Oval 12"/>
            <p:cNvSpPr/>
            <p:nvPr/>
          </p:nvSpPr>
          <p:spPr>
            <a:xfrm>
              <a:off x="5567256" y="2250649"/>
              <a:ext cx="1061911" cy="54490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567255" y="2130730"/>
              <a:ext cx="1055562" cy="5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flipH="1">
            <a:off x="1111111" y="2170918"/>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252616" y="2476419"/>
            <a:ext cx="4026677" cy="386080"/>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252616" y="2189481"/>
            <a:ext cx="1579977" cy="349250"/>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623747" y="3434648"/>
            <a:ext cx="4026677" cy="386080"/>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623747" y="3203658"/>
            <a:ext cx="1579977" cy="349250"/>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flipH="1">
            <a:off x="1539205" y="3159337"/>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986638" y="4348953"/>
            <a:ext cx="4026677" cy="386080"/>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1986638" y="4062017"/>
            <a:ext cx="1579977" cy="349250"/>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2501371" y="5307182"/>
            <a:ext cx="4026677" cy="386080"/>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501371" y="5076192"/>
            <a:ext cx="1579977" cy="349250"/>
          </a:xfrm>
          <a:prstGeom prst="rect">
            <a:avLst/>
          </a:prstGeom>
          <a:noFill/>
        </p:spPr>
        <p:txBody>
          <a:bodyPr wrap="squar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8"/>
          <p:cNvCxnSpPr/>
          <p:nvPr/>
        </p:nvCxnSpPr>
        <p:spPr>
          <a:xfrm flipH="1">
            <a:off x="1919437" y="4051045"/>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413431" y="4440309"/>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17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3023" y="-187325"/>
            <a:ext cx="12890148" cy="7232650"/>
          </a:xfrm>
          <a:prstGeom prst="rect">
            <a:avLst/>
          </a:prstGeom>
        </p:spPr>
      </p:pic>
      <p:sp>
        <p:nvSpPr>
          <p:cNvPr id="6" name="椭圆 7"/>
          <p:cNvSpPr/>
          <p:nvPr/>
        </p:nvSpPr>
        <p:spPr>
          <a:xfrm>
            <a:off x="2470420" y="-186429"/>
            <a:ext cx="7251164" cy="1717357"/>
          </a:xfrm>
          <a:custGeom>
            <a:avLst/>
            <a:gdLst/>
            <a:ahLst/>
            <a:cxnLst/>
            <a:rect l="l" t="t" r="r" b="b"/>
            <a:pathLst>
              <a:path w="6880834" h="1628800">
                <a:moveTo>
                  <a:pt x="0" y="0"/>
                </a:moveTo>
                <a:lnTo>
                  <a:pt x="6880834" y="0"/>
                </a:lnTo>
                <a:cubicBezTo>
                  <a:pt x="6065253" y="994467"/>
                  <a:pt x="4826913" y="1628800"/>
                  <a:pt x="3440417" y="1628800"/>
                </a:cubicBezTo>
                <a:cubicBezTo>
                  <a:pt x="2053921" y="1628800"/>
                  <a:pt x="815581" y="994467"/>
                  <a:pt x="0" y="0"/>
                </a:cubicBezTo>
                <a:close/>
              </a:path>
            </a:pathLst>
          </a:cu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8600156" y="2366079"/>
            <a:ext cx="3111224" cy="607384"/>
          </a:xfrm>
          <a:prstGeom prst="roundRect">
            <a:avLst/>
          </a:prstGeom>
          <a:solidFill>
            <a:schemeClr val="accent1">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a:xfrm>
            <a:off x="2371052" y="3618810"/>
            <a:ext cx="3111224" cy="607384"/>
          </a:xfrm>
          <a:prstGeom prst="roundRect">
            <a:avLst/>
          </a:prstGeom>
          <a:solidFill>
            <a:schemeClr val="accent1">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圆角矩形 8"/>
          <p:cNvSpPr/>
          <p:nvPr/>
        </p:nvSpPr>
        <p:spPr>
          <a:xfrm>
            <a:off x="6709731" y="3618810"/>
            <a:ext cx="3111224" cy="607384"/>
          </a:xfrm>
          <a:prstGeom prst="roundRect">
            <a:avLst/>
          </a:prstGeom>
          <a:solidFill>
            <a:schemeClr val="accent1">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TextBox 15"/>
          <p:cNvSpPr txBox="1"/>
          <p:nvPr/>
        </p:nvSpPr>
        <p:spPr>
          <a:xfrm>
            <a:off x="5223341" y="818646"/>
            <a:ext cx="1745321" cy="306705"/>
          </a:xfrm>
          <a:prstGeom prst="rect">
            <a:avLst/>
          </a:prstGeom>
          <a:noFill/>
        </p:spPr>
        <p:txBody>
          <a:bodyPr wrap="square" rtlCol="0">
            <a:spAutoFit/>
          </a:bodyPr>
          <a:lstStyle/>
          <a:p>
            <a:pPr algn="ct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 PAGE</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5223341" y="354170"/>
            <a:ext cx="1745321" cy="480060"/>
          </a:xfrm>
          <a:prstGeom prst="rect">
            <a:avLst/>
          </a:prstGeom>
          <a:noFill/>
        </p:spPr>
        <p:txBody>
          <a:bodyPr wrap="square" rtlCol="0">
            <a:spAutoFit/>
          </a:bodyPr>
          <a:lstStyle/>
          <a:p>
            <a:pPr algn="ctr"/>
            <a:r>
              <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rPr>
              <a:t>目录页</a:t>
            </a:r>
            <a:endPar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4504046" y="1092303"/>
            <a:ext cx="303535" cy="30369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7318085" y="1092303"/>
            <a:ext cx="303535" cy="30369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8945763" y="307701"/>
            <a:ext cx="303535" cy="30369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cxnSp>
        <p:nvCxnSpPr>
          <p:cNvPr id="18" name="直接箭头连接符 17"/>
          <p:cNvCxnSpPr>
            <a:endCxn id="8" idx="0"/>
          </p:cNvCxnSpPr>
          <p:nvPr/>
        </p:nvCxnSpPr>
        <p:spPr>
          <a:xfrm flipH="1">
            <a:off x="3926662" y="1395992"/>
            <a:ext cx="645009" cy="2222816"/>
          </a:xfrm>
          <a:prstGeom prst="straightConnector1">
            <a:avLst/>
          </a:prstGeom>
          <a:ln w="222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endCxn id="9" idx="0"/>
          </p:cNvCxnSpPr>
          <p:nvPr/>
        </p:nvCxnSpPr>
        <p:spPr>
          <a:xfrm>
            <a:off x="7544451" y="1379080"/>
            <a:ext cx="720893" cy="2239728"/>
          </a:xfrm>
          <a:prstGeom prst="straightConnector1">
            <a:avLst/>
          </a:prstGeom>
          <a:ln w="222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7" idx="5"/>
            <a:endCxn id="7" idx="0"/>
          </p:cNvCxnSpPr>
          <p:nvPr/>
        </p:nvCxnSpPr>
        <p:spPr>
          <a:xfrm>
            <a:off x="9204852" y="566920"/>
            <a:ext cx="950923" cy="1799161"/>
          </a:xfrm>
          <a:prstGeom prst="straightConnector1">
            <a:avLst/>
          </a:prstGeom>
          <a:ln w="222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480626" y="2366079"/>
            <a:ext cx="3111224" cy="607384"/>
          </a:xfrm>
          <a:prstGeom prst="roundRect">
            <a:avLst/>
          </a:prstGeom>
          <a:solidFill>
            <a:schemeClr val="accent1">
              <a:alpha val="6980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椭圆 21"/>
          <p:cNvSpPr/>
          <p:nvPr/>
        </p:nvSpPr>
        <p:spPr>
          <a:xfrm>
            <a:off x="2908894" y="307701"/>
            <a:ext cx="303535" cy="30369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10" b="1">
              <a:latin typeface="Arial" panose="020B0604020202020204" pitchFamily="34" charset="0"/>
              <a:ea typeface="微软雅黑" panose="020B0503020204020204" pitchFamily="34" charset="-122"/>
              <a:sym typeface="Arial" panose="020B0604020202020204" pitchFamily="34" charset="0"/>
            </a:endParaRPr>
          </a:p>
        </p:txBody>
      </p:sp>
      <p:cxnSp>
        <p:nvCxnSpPr>
          <p:cNvPr id="23" name="直接箭头连接符 22"/>
          <p:cNvCxnSpPr>
            <a:stCxn id="22" idx="3"/>
            <a:endCxn id="21" idx="0"/>
          </p:cNvCxnSpPr>
          <p:nvPr/>
        </p:nvCxnSpPr>
        <p:spPr>
          <a:xfrm flipH="1">
            <a:off x="2036240" y="566920"/>
            <a:ext cx="917112" cy="1799161"/>
          </a:xfrm>
          <a:prstGeom prst="straightConnector1">
            <a:avLst/>
          </a:prstGeom>
          <a:ln w="222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childTnLst>
                          </p:cTn>
                        </p:par>
                        <p:par>
                          <p:cTn id="81" fill="hold">
                            <p:stCondLst>
                              <p:cond delay="7500"/>
                            </p:stCondLst>
                            <p:childTnLst>
                              <p:par>
                                <p:cTn id="82" presetID="22" presetClass="entr" presetSubtype="1"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up)">
                                      <p:cBhvr>
                                        <p:cTn id="84" dur="500"/>
                                        <p:tgtEl>
                                          <p:spTgt spid="20"/>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p:cTn id="88" dur="500" fill="hold"/>
                                        <p:tgtEl>
                                          <p:spTgt spid="7"/>
                                        </p:tgtEl>
                                        <p:attrNameLst>
                                          <p:attrName>ppt_w</p:attrName>
                                        </p:attrNameLst>
                                      </p:cBhvr>
                                      <p:tavLst>
                                        <p:tav tm="0">
                                          <p:val>
                                            <p:fltVal val="0"/>
                                          </p:val>
                                        </p:tav>
                                        <p:tav tm="100000">
                                          <p:val>
                                            <p:strVal val="#ppt_w"/>
                                          </p:val>
                                        </p:tav>
                                      </p:tavLst>
                                    </p:anim>
                                    <p:anim calcmode="lin" valueType="num">
                                      <p:cBhvr>
                                        <p:cTn id="89" dur="500" fill="hold"/>
                                        <p:tgtEl>
                                          <p:spTgt spid="7"/>
                                        </p:tgtEl>
                                        <p:attrNameLst>
                                          <p:attrName>ppt_h</p:attrName>
                                        </p:attrNameLst>
                                      </p:cBhvr>
                                      <p:tavLst>
                                        <p:tav tm="0">
                                          <p:val>
                                            <p:fltVal val="0"/>
                                          </p:val>
                                        </p:tav>
                                        <p:tav tm="100000">
                                          <p:val>
                                            <p:strVal val="#ppt_h"/>
                                          </p:val>
                                        </p:tav>
                                      </p:tavLst>
                                    </p:anim>
                                    <p:animEffect transition="in" filter="fade">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p:bldP spid="14" grpId="0"/>
      <p:bldP spid="15" grpId="0" bldLvl="0" animBg="1"/>
      <p:bldP spid="16" grpId="0" bldLvl="0" animBg="1"/>
      <p:bldP spid="17" grpId="0" bldLvl="0" animBg="1"/>
      <p:bldP spid="21" grpId="0" bldLvl="0" animBg="1"/>
      <p:bldP spid="2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6425" y="2178318"/>
            <a:ext cx="8539146" cy="1371266"/>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215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198245" rIns="127559" bIns="198245" numCol="1" spcCol="1270" anchor="ctr" anchorCtr="0">
                <a:noAutofit/>
              </a:bodyPr>
              <a:lstStyle/>
              <a:p>
                <a:pPr algn="just" defTabSz="1791335">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lstStyle/>
              <a:p>
                <a:pPr algn="just" defTabSz="162814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lstStyle/>
              <a:p>
                <a:pPr algn="just" defTabSz="692150">
                  <a:lnSpc>
                    <a:spcPct val="120000"/>
                  </a:lnSpc>
                  <a:spcAft>
                    <a:spcPct val="35000"/>
                  </a:spcAft>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Group 36"/>
          <p:cNvGrpSpPr/>
          <p:nvPr/>
        </p:nvGrpSpPr>
        <p:grpSpPr>
          <a:xfrm>
            <a:off x="1494515" y="4010064"/>
            <a:ext cx="2035086" cy="718247"/>
            <a:chOff x="520106" y="2243168"/>
            <a:chExt cx="2513428" cy="784260"/>
          </a:xfrm>
        </p:grpSpPr>
        <p:sp>
          <p:nvSpPr>
            <p:cNvPr id="38" name="TextBox 37"/>
            <p:cNvSpPr txBox="1"/>
            <p:nvPr/>
          </p:nvSpPr>
          <p:spPr>
            <a:xfrm>
              <a:off x="1008249" y="2243168"/>
              <a:ext cx="1537140" cy="281505"/>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p:nvPr/>
          </p:nvSpPr>
          <p:spPr>
            <a:xfrm>
              <a:off x="520106" y="2544848"/>
              <a:ext cx="2513428" cy="48258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44" name="Straight Connector 43"/>
          <p:cNvCxnSpPr/>
          <p:nvPr/>
        </p:nvCxnSpPr>
        <p:spPr>
          <a:xfrm>
            <a:off x="1337206" y="4868306"/>
            <a:ext cx="9517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662396" y="4010061"/>
            <a:ext cx="2035086" cy="718246"/>
            <a:chOff x="520106" y="2243168"/>
            <a:chExt cx="2513428" cy="784261"/>
          </a:xfrm>
        </p:grpSpPr>
        <p:sp>
          <p:nvSpPr>
            <p:cNvPr id="52" name="TextBox 51"/>
            <p:cNvSpPr txBox="1"/>
            <p:nvPr/>
          </p:nvSpPr>
          <p:spPr>
            <a:xfrm>
              <a:off x="1008249" y="2243168"/>
              <a:ext cx="1537140" cy="281506"/>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520106" y="2544848"/>
              <a:ext cx="2513428" cy="48258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6273101" y="4010061"/>
            <a:ext cx="2035086" cy="718246"/>
            <a:chOff x="520106" y="2243168"/>
            <a:chExt cx="2513428" cy="784261"/>
          </a:xfrm>
        </p:grpSpPr>
        <p:sp>
          <p:nvSpPr>
            <p:cNvPr id="55" name="TextBox 54"/>
            <p:cNvSpPr txBox="1"/>
            <p:nvPr/>
          </p:nvSpPr>
          <p:spPr>
            <a:xfrm>
              <a:off x="1008249" y="2243168"/>
              <a:ext cx="1537140" cy="281506"/>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520106" y="2544848"/>
              <a:ext cx="2513428" cy="48258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3883808" y="4010061"/>
            <a:ext cx="2035086" cy="718246"/>
            <a:chOff x="520106" y="2243168"/>
            <a:chExt cx="2513428" cy="784261"/>
          </a:xfrm>
        </p:grpSpPr>
        <p:sp>
          <p:nvSpPr>
            <p:cNvPr id="58" name="TextBox 57"/>
            <p:cNvSpPr txBox="1"/>
            <p:nvPr/>
          </p:nvSpPr>
          <p:spPr>
            <a:xfrm>
              <a:off x="1008249" y="2243168"/>
              <a:ext cx="1537140" cy="281506"/>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520106" y="2544848"/>
              <a:ext cx="2513428" cy="48258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Rectangle 59"/>
          <p:cNvSpPr/>
          <p:nvPr/>
        </p:nvSpPr>
        <p:spPr>
          <a:xfrm>
            <a:off x="1378564" y="5045326"/>
            <a:ext cx="9434876" cy="2946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4503983" y="4720592"/>
            <a:ext cx="3243766" cy="1330425"/>
            <a:chOff x="620310" y="4663505"/>
            <a:chExt cx="3351081" cy="1374438"/>
          </a:xfrm>
        </p:grpSpPr>
        <p:sp>
          <p:nvSpPr>
            <p:cNvPr id="6" name="Oval 5"/>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5"/>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9"/>
            <p:cNvSpPr>
              <a:spLocks noChangeArrowheads="1"/>
            </p:cNvSpPr>
            <p:nvPr/>
          </p:nvSpPr>
          <p:spPr bwMode="auto">
            <a:xfrm>
              <a:off x="620310" y="4663505"/>
              <a:ext cx="3351081" cy="821247"/>
            </a:xfrm>
            <a:prstGeom prst="ellipse">
              <a:avLst/>
            </a:prstGeom>
            <a:solidFill>
              <a:schemeClr val="accent5">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4705701" y="4241163"/>
            <a:ext cx="2840330" cy="1164953"/>
            <a:chOff x="620310" y="4663505"/>
            <a:chExt cx="3351081" cy="1374438"/>
          </a:xfrm>
        </p:grpSpPr>
        <p:sp>
          <p:nvSpPr>
            <p:cNvPr id="11" name="Oval 10"/>
            <p:cNvSpPr/>
            <p:nvPr/>
          </p:nvSpPr>
          <p:spPr>
            <a:xfrm>
              <a:off x="811580" y="5233298"/>
              <a:ext cx="2995556" cy="600614"/>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5"/>
            <p:cNvSpPr/>
            <p:nvPr/>
          </p:nvSpPr>
          <p:spPr bwMode="auto">
            <a:xfrm>
              <a:off x="620310" y="5074129"/>
              <a:ext cx="3351081" cy="9638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9"/>
            <p:cNvSpPr>
              <a:spLocks noChangeArrowheads="1"/>
            </p:cNvSpPr>
            <p:nvPr/>
          </p:nvSpPr>
          <p:spPr bwMode="auto">
            <a:xfrm>
              <a:off x="620310" y="4663505"/>
              <a:ext cx="3351081" cy="821247"/>
            </a:xfrm>
            <a:prstGeom prst="ellipse">
              <a:avLst/>
            </a:prstGeom>
            <a:solidFill>
              <a:schemeClr val="accent4">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7"/>
            <p:cNvSpPr>
              <a:spLocks noChangeArrowheads="1"/>
            </p:cNvSpPr>
            <p:nvPr/>
          </p:nvSpPr>
          <p:spPr bwMode="auto">
            <a:xfrm>
              <a:off x="1405949" y="5012020"/>
              <a:ext cx="1779802" cy="312450"/>
            </a:xfrm>
            <a:prstGeom prst="ellipse">
              <a:avLst/>
            </a:prstGeom>
            <a:solidFill>
              <a:schemeClr val="tx1">
                <a:lumMod val="75000"/>
                <a:lumOff val="2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4876105" y="3779265"/>
            <a:ext cx="2499522" cy="1025171"/>
            <a:chOff x="6724539" y="1872152"/>
            <a:chExt cx="2057954" cy="967954"/>
          </a:xfrm>
        </p:grpSpPr>
        <p:sp>
          <p:nvSpPr>
            <p:cNvPr id="16"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5020909" y="3375418"/>
            <a:ext cx="2209913" cy="906390"/>
            <a:chOff x="6724539" y="1872152"/>
            <a:chExt cx="2057954" cy="967954"/>
          </a:xfrm>
        </p:grpSpPr>
        <p:sp>
          <p:nvSpPr>
            <p:cNvPr id="20"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a:effectLst>
              <a:outerShdw blurRad="50800" dist="38100" dir="18900000" algn="bl" rotWithShape="0">
                <a:prstClr val="black">
                  <a:alpha val="40000"/>
                </a:prstClr>
              </a:outerShdw>
            </a:effectLst>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68704" tIns="34353" rIns="68704" bIns="34353" numCol="1" anchor="t" anchorCtr="0" compatLnSpc="1"/>
            <a:lstStyle/>
            <a:p>
              <a:pPr algn="ctr">
                <a:lnSpc>
                  <a:spcPct val="120000"/>
                </a:lnSpc>
              </a:pPr>
              <a:endParaRPr lang="id-ID"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uppe 203"/>
          <p:cNvGrpSpPr>
            <a:grpSpLocks noChangeAspect="1"/>
          </p:cNvGrpSpPr>
          <p:nvPr/>
        </p:nvGrpSpPr>
        <p:grpSpPr bwMode="auto">
          <a:xfrm>
            <a:off x="5313340" y="1571500"/>
            <a:ext cx="1625053" cy="2163886"/>
            <a:chOff x="5947532" y="1849623"/>
            <a:chExt cx="602159" cy="802872"/>
          </a:xfrm>
          <a:effectLst>
            <a:outerShdw blurRad="50800" dist="38100" dir="5400000" algn="t" rotWithShape="0">
              <a:prstClr val="black">
                <a:alpha val="40000"/>
              </a:prstClr>
            </a:outerShdw>
          </a:effectLst>
        </p:grpSpPr>
        <p:grpSp>
          <p:nvGrpSpPr>
            <p:cNvPr id="23" name="Gruppe 65"/>
            <p:cNvGrpSpPr/>
            <p:nvPr/>
          </p:nvGrpSpPr>
          <p:grpSpPr bwMode="auto">
            <a:xfrm flipH="1">
              <a:off x="5947524" y="1938472"/>
              <a:ext cx="293160" cy="707672"/>
              <a:chOff x="506456" y="1658064"/>
              <a:chExt cx="1625556" cy="3599525"/>
            </a:xfrm>
          </p:grpSpPr>
          <p:sp>
            <p:nvSpPr>
              <p:cNvPr id="33" name="Freeform 64"/>
              <p:cNvSpPr/>
              <p:nvPr/>
            </p:nvSpPr>
            <p:spPr bwMode="auto">
              <a:xfrm>
                <a:off x="726098" y="1847581"/>
                <a:ext cx="388078" cy="833969"/>
              </a:xfrm>
              <a:custGeom>
                <a:avLst/>
                <a:gdLst>
                  <a:gd name="T0" fmla="*/ 209550 w 246"/>
                  <a:gd name="T1" fmla="*/ 508000 h 512"/>
                  <a:gd name="T2" fmla="*/ 234950 w 246"/>
                  <a:gd name="T3" fmla="*/ 508000 h 512"/>
                  <a:gd name="T4" fmla="*/ 304800 w 246"/>
                  <a:gd name="T5" fmla="*/ 812800 h 512"/>
                  <a:gd name="T6" fmla="*/ 292100 w 246"/>
                  <a:gd name="T7" fmla="*/ 485775 h 512"/>
                  <a:gd name="T8" fmla="*/ 314325 w 246"/>
                  <a:gd name="T9" fmla="*/ 473075 h 512"/>
                  <a:gd name="T10" fmla="*/ 330200 w 246"/>
                  <a:gd name="T11" fmla="*/ 466725 h 512"/>
                  <a:gd name="T12" fmla="*/ 346075 w 246"/>
                  <a:gd name="T13" fmla="*/ 457200 h 512"/>
                  <a:gd name="T14" fmla="*/ 358775 w 246"/>
                  <a:gd name="T15" fmla="*/ 447675 h 512"/>
                  <a:gd name="T16" fmla="*/ 371475 w 246"/>
                  <a:gd name="T17" fmla="*/ 434975 h 512"/>
                  <a:gd name="T18" fmla="*/ 377825 w 246"/>
                  <a:gd name="T19" fmla="*/ 419100 h 512"/>
                  <a:gd name="T20" fmla="*/ 384175 w 246"/>
                  <a:gd name="T21" fmla="*/ 406400 h 512"/>
                  <a:gd name="T22" fmla="*/ 387350 w 246"/>
                  <a:gd name="T23" fmla="*/ 390525 h 512"/>
                  <a:gd name="T24" fmla="*/ 390525 w 246"/>
                  <a:gd name="T25" fmla="*/ 384175 h 512"/>
                  <a:gd name="T26" fmla="*/ 368300 w 246"/>
                  <a:gd name="T27" fmla="*/ 336550 h 512"/>
                  <a:gd name="T28" fmla="*/ 368300 w 246"/>
                  <a:gd name="T29" fmla="*/ 285750 h 512"/>
                  <a:gd name="T30" fmla="*/ 361950 w 246"/>
                  <a:gd name="T31" fmla="*/ 244475 h 512"/>
                  <a:gd name="T32" fmla="*/ 371475 w 246"/>
                  <a:gd name="T33" fmla="*/ 219075 h 512"/>
                  <a:gd name="T34" fmla="*/ 374650 w 246"/>
                  <a:gd name="T35" fmla="*/ 200025 h 512"/>
                  <a:gd name="T36" fmla="*/ 368300 w 246"/>
                  <a:gd name="T37" fmla="*/ 174625 h 512"/>
                  <a:gd name="T38" fmla="*/ 361950 w 246"/>
                  <a:gd name="T39" fmla="*/ 155575 h 512"/>
                  <a:gd name="T40" fmla="*/ 349250 w 246"/>
                  <a:gd name="T41" fmla="*/ 142875 h 512"/>
                  <a:gd name="T42" fmla="*/ 346075 w 246"/>
                  <a:gd name="T43" fmla="*/ 149225 h 512"/>
                  <a:gd name="T44" fmla="*/ 342900 w 246"/>
                  <a:gd name="T45" fmla="*/ 155575 h 512"/>
                  <a:gd name="T46" fmla="*/ 320675 w 246"/>
                  <a:gd name="T47" fmla="*/ 88900 h 512"/>
                  <a:gd name="T48" fmla="*/ 304800 w 246"/>
                  <a:gd name="T49" fmla="*/ 60325 h 512"/>
                  <a:gd name="T50" fmla="*/ 288925 w 246"/>
                  <a:gd name="T51" fmla="*/ 31750 h 512"/>
                  <a:gd name="T52" fmla="*/ 234950 w 246"/>
                  <a:gd name="T53" fmla="*/ 9525 h 512"/>
                  <a:gd name="T54" fmla="*/ 209550 w 246"/>
                  <a:gd name="T55" fmla="*/ 3175 h 512"/>
                  <a:gd name="T56" fmla="*/ 180975 w 246"/>
                  <a:gd name="T57" fmla="*/ 3175 h 512"/>
                  <a:gd name="T58" fmla="*/ 152400 w 246"/>
                  <a:gd name="T59" fmla="*/ 0 h 512"/>
                  <a:gd name="T60" fmla="*/ 127000 w 246"/>
                  <a:gd name="T61" fmla="*/ 6350 h 512"/>
                  <a:gd name="T62" fmla="*/ 69850 w 246"/>
                  <a:gd name="T63" fmla="*/ 25400 h 512"/>
                  <a:gd name="T64" fmla="*/ 44450 w 246"/>
                  <a:gd name="T65" fmla="*/ 53975 h 512"/>
                  <a:gd name="T66" fmla="*/ 31750 w 246"/>
                  <a:gd name="T67" fmla="*/ 66675 h 512"/>
                  <a:gd name="T68" fmla="*/ 22225 w 246"/>
                  <a:gd name="T69" fmla="*/ 82550 h 512"/>
                  <a:gd name="T70" fmla="*/ 9525 w 246"/>
                  <a:gd name="T71" fmla="*/ 114300 h 512"/>
                  <a:gd name="T72" fmla="*/ 0 w 246"/>
                  <a:gd name="T73" fmla="*/ 142875 h 512"/>
                  <a:gd name="T74" fmla="*/ 34925 w 246"/>
                  <a:gd name="T75" fmla="*/ 257175 h 512"/>
                  <a:gd name="T76" fmla="*/ 31750 w 246"/>
                  <a:gd name="T77" fmla="*/ 250825 h 512"/>
                  <a:gd name="T78" fmla="*/ 28575 w 246"/>
                  <a:gd name="T79" fmla="*/ 250825 h 512"/>
                  <a:gd name="T80" fmla="*/ 28575 w 246"/>
                  <a:gd name="T81" fmla="*/ 254000 h 512"/>
                  <a:gd name="T82" fmla="*/ 25400 w 246"/>
                  <a:gd name="T83" fmla="*/ 260350 h 512"/>
                  <a:gd name="T84" fmla="*/ 28575 w 246"/>
                  <a:gd name="T85" fmla="*/ 269875 h 512"/>
                  <a:gd name="T86" fmla="*/ 34925 w 246"/>
                  <a:gd name="T87" fmla="*/ 282575 h 512"/>
                  <a:gd name="T88" fmla="*/ 44450 w 246"/>
                  <a:gd name="T89" fmla="*/ 301625 h 512"/>
                  <a:gd name="T90" fmla="*/ 57150 w 246"/>
                  <a:gd name="T91" fmla="*/ 323850 h 512"/>
                  <a:gd name="T92" fmla="*/ 82550 w 246"/>
                  <a:gd name="T93" fmla="*/ 361950 h 512"/>
                  <a:gd name="T94" fmla="*/ 107950 w 246"/>
                  <a:gd name="T95" fmla="*/ 400050 h 512"/>
                  <a:gd name="T96" fmla="*/ 136525 w 246"/>
                  <a:gd name="T97" fmla="*/ 431800 h 512"/>
                  <a:gd name="T98" fmla="*/ 161925 w 246"/>
                  <a:gd name="T99" fmla="*/ 457200 h 512"/>
                  <a:gd name="T100" fmla="*/ 187325 w 246"/>
                  <a:gd name="T101" fmla="*/ 482600 h 512"/>
                  <a:gd name="T102" fmla="*/ 209550 w 246"/>
                  <a:gd name="T103" fmla="*/ 495300 h 512"/>
                  <a:gd name="T104" fmla="*/ 209550 w 246"/>
                  <a:gd name="T105" fmla="*/ 508000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5"/>
              <p:cNvSpPr/>
              <p:nvPr/>
            </p:nvSpPr>
            <p:spPr bwMode="auto">
              <a:xfrm>
                <a:off x="1147127" y="2146869"/>
                <a:ext cx="307534" cy="1035735"/>
              </a:xfrm>
              <a:custGeom>
                <a:avLst/>
                <a:gdLst>
                  <a:gd name="T0" fmla="*/ 3175 w 198"/>
                  <a:gd name="T1" fmla="*/ 107950 h 642"/>
                  <a:gd name="T2" fmla="*/ 0 w 198"/>
                  <a:gd name="T3" fmla="*/ 133350 h 642"/>
                  <a:gd name="T4" fmla="*/ 12700 w 198"/>
                  <a:gd name="T5" fmla="*/ 161925 h 642"/>
                  <a:gd name="T6" fmla="*/ 50800 w 198"/>
                  <a:gd name="T7" fmla="*/ 200025 h 642"/>
                  <a:gd name="T8" fmla="*/ 117475 w 198"/>
                  <a:gd name="T9" fmla="*/ 260350 h 642"/>
                  <a:gd name="T10" fmla="*/ 165100 w 198"/>
                  <a:gd name="T11" fmla="*/ 304800 h 642"/>
                  <a:gd name="T12" fmla="*/ 190500 w 198"/>
                  <a:gd name="T13" fmla="*/ 333375 h 642"/>
                  <a:gd name="T14" fmla="*/ 180975 w 198"/>
                  <a:gd name="T15" fmla="*/ 349250 h 642"/>
                  <a:gd name="T16" fmla="*/ 168275 w 198"/>
                  <a:gd name="T17" fmla="*/ 365125 h 642"/>
                  <a:gd name="T18" fmla="*/ 142875 w 198"/>
                  <a:gd name="T19" fmla="*/ 371475 h 642"/>
                  <a:gd name="T20" fmla="*/ 107950 w 198"/>
                  <a:gd name="T21" fmla="*/ 384175 h 642"/>
                  <a:gd name="T22" fmla="*/ 133350 w 198"/>
                  <a:gd name="T23" fmla="*/ 409575 h 642"/>
                  <a:gd name="T24" fmla="*/ 165100 w 198"/>
                  <a:gd name="T25" fmla="*/ 438150 h 642"/>
                  <a:gd name="T26" fmla="*/ 177800 w 198"/>
                  <a:gd name="T27" fmla="*/ 450850 h 642"/>
                  <a:gd name="T28" fmla="*/ 193675 w 198"/>
                  <a:gd name="T29" fmla="*/ 463550 h 642"/>
                  <a:gd name="T30" fmla="*/ 196850 w 198"/>
                  <a:gd name="T31" fmla="*/ 476250 h 642"/>
                  <a:gd name="T32" fmla="*/ 196850 w 198"/>
                  <a:gd name="T33" fmla="*/ 492125 h 642"/>
                  <a:gd name="T34" fmla="*/ 193675 w 198"/>
                  <a:gd name="T35" fmla="*/ 536575 h 642"/>
                  <a:gd name="T36" fmla="*/ 187325 w 198"/>
                  <a:gd name="T37" fmla="*/ 609600 h 642"/>
                  <a:gd name="T38" fmla="*/ 177800 w 198"/>
                  <a:gd name="T39" fmla="*/ 708025 h 642"/>
                  <a:gd name="T40" fmla="*/ 155575 w 198"/>
                  <a:gd name="T41" fmla="*/ 844550 h 642"/>
                  <a:gd name="T42" fmla="*/ 196850 w 198"/>
                  <a:gd name="T43" fmla="*/ 965200 h 642"/>
                  <a:gd name="T44" fmla="*/ 222250 w 198"/>
                  <a:gd name="T45" fmla="*/ 1006475 h 642"/>
                  <a:gd name="T46" fmla="*/ 215900 w 198"/>
                  <a:gd name="T47" fmla="*/ 977900 h 642"/>
                  <a:gd name="T48" fmla="*/ 209550 w 198"/>
                  <a:gd name="T49" fmla="*/ 917575 h 642"/>
                  <a:gd name="T50" fmla="*/ 206375 w 198"/>
                  <a:gd name="T51" fmla="*/ 809625 h 642"/>
                  <a:gd name="T52" fmla="*/ 206375 w 198"/>
                  <a:gd name="T53" fmla="*/ 746125 h 642"/>
                  <a:gd name="T54" fmla="*/ 206375 w 198"/>
                  <a:gd name="T55" fmla="*/ 708025 h 642"/>
                  <a:gd name="T56" fmla="*/ 206375 w 198"/>
                  <a:gd name="T57" fmla="*/ 587375 h 642"/>
                  <a:gd name="T58" fmla="*/ 215900 w 198"/>
                  <a:gd name="T59" fmla="*/ 419100 h 642"/>
                  <a:gd name="T60" fmla="*/ 228600 w 198"/>
                  <a:gd name="T61" fmla="*/ 307975 h 642"/>
                  <a:gd name="T62" fmla="*/ 238125 w 198"/>
                  <a:gd name="T63" fmla="*/ 206375 h 642"/>
                  <a:gd name="T64" fmla="*/ 247650 w 198"/>
                  <a:gd name="T65" fmla="*/ 149225 h 642"/>
                  <a:gd name="T66" fmla="*/ 257175 w 198"/>
                  <a:gd name="T67" fmla="*/ 92075 h 642"/>
                  <a:gd name="T68" fmla="*/ 292100 w 198"/>
                  <a:gd name="T69" fmla="*/ 15875 h 642"/>
                  <a:gd name="T70" fmla="*/ 25400 w 198"/>
                  <a:gd name="T71" fmla="*/ 88900 h 642"/>
                  <a:gd name="T72" fmla="*/ 12700 w 198"/>
                  <a:gd name="T73" fmla="*/ 92075 h 642"/>
                  <a:gd name="T74" fmla="*/ 3175 w 198"/>
                  <a:gd name="T75" fmla="*/ 104775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66"/>
              <p:cNvSpPr/>
              <p:nvPr/>
            </p:nvSpPr>
            <p:spPr bwMode="auto">
              <a:xfrm>
                <a:off x="806642" y="2237663"/>
                <a:ext cx="508896" cy="1113080"/>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67"/>
              <p:cNvSpPr/>
              <p:nvPr/>
            </p:nvSpPr>
            <p:spPr bwMode="auto">
              <a:xfrm>
                <a:off x="1147127" y="2348635"/>
                <a:ext cx="168411" cy="622113"/>
              </a:xfrm>
              <a:custGeom>
                <a:avLst/>
                <a:gdLst>
                  <a:gd name="T0" fmla="*/ 38100 w 106"/>
                  <a:gd name="T1" fmla="*/ 282575 h 382"/>
                  <a:gd name="T2" fmla="*/ 38100 w 106"/>
                  <a:gd name="T3" fmla="*/ 285750 h 382"/>
                  <a:gd name="T4" fmla="*/ 53975 w 106"/>
                  <a:gd name="T5" fmla="*/ 358775 h 382"/>
                  <a:gd name="T6" fmla="*/ 63500 w 106"/>
                  <a:gd name="T7" fmla="*/ 396875 h 382"/>
                  <a:gd name="T8" fmla="*/ 73025 w 106"/>
                  <a:gd name="T9" fmla="*/ 438150 h 382"/>
                  <a:gd name="T10" fmla="*/ 101600 w 106"/>
                  <a:gd name="T11" fmla="*/ 517525 h 382"/>
                  <a:gd name="T12" fmla="*/ 130175 w 106"/>
                  <a:gd name="T13" fmla="*/ 606425 h 382"/>
                  <a:gd name="T14" fmla="*/ 133350 w 106"/>
                  <a:gd name="T15" fmla="*/ 603250 h 382"/>
                  <a:gd name="T16" fmla="*/ 142875 w 106"/>
                  <a:gd name="T17" fmla="*/ 558800 h 382"/>
                  <a:gd name="T18" fmla="*/ 146050 w 106"/>
                  <a:gd name="T19" fmla="*/ 520700 h 382"/>
                  <a:gd name="T20" fmla="*/ 152400 w 106"/>
                  <a:gd name="T21" fmla="*/ 466725 h 382"/>
                  <a:gd name="T22" fmla="*/ 158750 w 106"/>
                  <a:gd name="T23" fmla="*/ 419100 h 382"/>
                  <a:gd name="T24" fmla="*/ 161925 w 106"/>
                  <a:gd name="T25" fmla="*/ 381000 h 382"/>
                  <a:gd name="T26" fmla="*/ 161925 w 106"/>
                  <a:gd name="T27" fmla="*/ 346075 h 382"/>
                  <a:gd name="T28" fmla="*/ 165100 w 106"/>
                  <a:gd name="T29" fmla="*/ 320675 h 382"/>
                  <a:gd name="T30" fmla="*/ 168275 w 106"/>
                  <a:gd name="T31" fmla="*/ 301625 h 382"/>
                  <a:gd name="T32" fmla="*/ 168275 w 106"/>
                  <a:gd name="T33" fmla="*/ 288925 h 382"/>
                  <a:gd name="T34" fmla="*/ 168275 w 106"/>
                  <a:gd name="T35" fmla="*/ 285750 h 382"/>
                  <a:gd name="T36" fmla="*/ 168275 w 106"/>
                  <a:gd name="T37" fmla="*/ 279400 h 382"/>
                  <a:gd name="T38" fmla="*/ 161925 w 106"/>
                  <a:gd name="T39" fmla="*/ 276225 h 382"/>
                  <a:gd name="T40" fmla="*/ 158750 w 106"/>
                  <a:gd name="T41" fmla="*/ 269875 h 382"/>
                  <a:gd name="T42" fmla="*/ 146050 w 106"/>
                  <a:gd name="T43" fmla="*/ 263525 h 382"/>
                  <a:gd name="T44" fmla="*/ 136525 w 106"/>
                  <a:gd name="T45" fmla="*/ 250825 h 382"/>
                  <a:gd name="T46" fmla="*/ 117475 w 106"/>
                  <a:gd name="T47" fmla="*/ 234950 h 382"/>
                  <a:gd name="T48" fmla="*/ 95250 w 106"/>
                  <a:gd name="T49" fmla="*/ 215900 h 382"/>
                  <a:gd name="T50" fmla="*/ 66675 w 106"/>
                  <a:gd name="T51" fmla="*/ 193675 h 382"/>
                  <a:gd name="T52" fmla="*/ 88900 w 106"/>
                  <a:gd name="T53" fmla="*/ 184150 h 382"/>
                  <a:gd name="T54" fmla="*/ 98425 w 106"/>
                  <a:gd name="T55" fmla="*/ 177800 h 382"/>
                  <a:gd name="T56" fmla="*/ 130175 w 106"/>
                  <a:gd name="T57" fmla="*/ 161925 h 382"/>
                  <a:gd name="T58" fmla="*/ 155575 w 106"/>
                  <a:gd name="T59" fmla="*/ 152400 h 382"/>
                  <a:gd name="T60" fmla="*/ 155575 w 106"/>
                  <a:gd name="T61" fmla="*/ 152400 h 382"/>
                  <a:gd name="T62" fmla="*/ 155575 w 106"/>
                  <a:gd name="T63" fmla="*/ 142875 h 382"/>
                  <a:gd name="T64" fmla="*/ 146050 w 106"/>
                  <a:gd name="T65" fmla="*/ 130175 h 382"/>
                  <a:gd name="T66" fmla="*/ 136525 w 106"/>
                  <a:gd name="T67" fmla="*/ 120650 h 382"/>
                  <a:gd name="T68" fmla="*/ 111125 w 106"/>
                  <a:gd name="T69" fmla="*/ 92075 h 382"/>
                  <a:gd name="T70" fmla="*/ 82550 w 106"/>
                  <a:gd name="T71" fmla="*/ 63500 h 382"/>
                  <a:gd name="T72" fmla="*/ 47625 w 106"/>
                  <a:gd name="T73" fmla="*/ 38100 h 382"/>
                  <a:gd name="T74" fmla="*/ 25400 w 106"/>
                  <a:gd name="T75" fmla="*/ 15875 h 382"/>
                  <a:gd name="T76" fmla="*/ 3175 w 106"/>
                  <a:gd name="T77" fmla="*/ 0 h 382"/>
                  <a:gd name="T78" fmla="*/ 0 w 106"/>
                  <a:gd name="T79" fmla="*/ 3175 h 382"/>
                  <a:gd name="T80" fmla="*/ 3175 w 106"/>
                  <a:gd name="T81" fmla="*/ 19050 h 382"/>
                  <a:gd name="T82" fmla="*/ 6350 w 106"/>
                  <a:gd name="T83" fmla="*/ 38100 h 382"/>
                  <a:gd name="T84" fmla="*/ 9525 w 106"/>
                  <a:gd name="T85" fmla="*/ 76200 h 382"/>
                  <a:gd name="T86" fmla="*/ 15875 w 106"/>
                  <a:gd name="T87" fmla="*/ 117475 h 382"/>
                  <a:gd name="T88" fmla="*/ 19050 w 106"/>
                  <a:gd name="T89" fmla="*/ 165100 h 382"/>
                  <a:gd name="T90" fmla="*/ 28575 w 106"/>
                  <a:gd name="T91" fmla="*/ 215900 h 382"/>
                  <a:gd name="T92" fmla="*/ 38100 w 106"/>
                  <a:gd name="T93" fmla="*/ 273050 h 382"/>
                  <a:gd name="T94" fmla="*/ 38100 w 106"/>
                  <a:gd name="T95" fmla="*/ 273050 h 382"/>
                  <a:gd name="T96" fmla="*/ 38100 w 106"/>
                  <a:gd name="T97" fmla="*/ 276225 h 382"/>
                  <a:gd name="T98" fmla="*/ 38100 w 106"/>
                  <a:gd name="T99" fmla="*/ 282575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68"/>
              <p:cNvSpPr/>
              <p:nvPr/>
            </p:nvSpPr>
            <p:spPr bwMode="auto">
              <a:xfrm>
                <a:off x="1147127" y="2284742"/>
                <a:ext cx="194038" cy="736449"/>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9"/>
              <p:cNvSpPr/>
              <p:nvPr/>
            </p:nvSpPr>
            <p:spPr bwMode="auto">
              <a:xfrm>
                <a:off x="1183738" y="2647922"/>
                <a:ext cx="252616" cy="702821"/>
              </a:xfrm>
              <a:custGeom>
                <a:avLst/>
                <a:gdLst>
                  <a:gd name="T0" fmla="*/ 158750 w 162"/>
                  <a:gd name="T1" fmla="*/ 514350 h 438"/>
                  <a:gd name="T2" fmla="*/ 155575 w 162"/>
                  <a:gd name="T3" fmla="*/ 539750 h 438"/>
                  <a:gd name="T4" fmla="*/ 152400 w 162"/>
                  <a:gd name="T5" fmla="*/ 555625 h 438"/>
                  <a:gd name="T6" fmla="*/ 139700 w 162"/>
                  <a:gd name="T7" fmla="*/ 581025 h 438"/>
                  <a:gd name="T8" fmla="*/ 152400 w 162"/>
                  <a:gd name="T9" fmla="*/ 555625 h 438"/>
                  <a:gd name="T10" fmla="*/ 155575 w 162"/>
                  <a:gd name="T11" fmla="*/ 539750 h 438"/>
                  <a:gd name="T12" fmla="*/ 158750 w 162"/>
                  <a:gd name="T13" fmla="*/ 514350 h 438"/>
                  <a:gd name="T14" fmla="*/ 158750 w 162"/>
                  <a:gd name="T15" fmla="*/ 473075 h 438"/>
                  <a:gd name="T16" fmla="*/ 95250 w 162"/>
                  <a:gd name="T17" fmla="*/ 327025 h 438"/>
                  <a:gd name="T18" fmla="*/ 92075 w 162"/>
                  <a:gd name="T19" fmla="*/ 320675 h 438"/>
                  <a:gd name="T20" fmla="*/ 34925 w 162"/>
                  <a:gd name="T21" fmla="*/ 152400 h 438"/>
                  <a:gd name="T22" fmla="*/ 15875 w 162"/>
                  <a:gd name="T23" fmla="*/ 73025 h 438"/>
                  <a:gd name="T24" fmla="*/ 0 w 162"/>
                  <a:gd name="T25" fmla="*/ 0 h 438"/>
                  <a:gd name="T26" fmla="*/ 9525 w 162"/>
                  <a:gd name="T27" fmla="*/ 85725 h 438"/>
                  <a:gd name="T28" fmla="*/ 15875 w 162"/>
                  <a:gd name="T29" fmla="*/ 171450 h 438"/>
                  <a:gd name="T30" fmla="*/ 31750 w 162"/>
                  <a:gd name="T31" fmla="*/ 273050 h 438"/>
                  <a:gd name="T32" fmla="*/ 41275 w 162"/>
                  <a:gd name="T33" fmla="*/ 320675 h 438"/>
                  <a:gd name="T34" fmla="*/ 53975 w 162"/>
                  <a:gd name="T35" fmla="*/ 374650 h 438"/>
                  <a:gd name="T36" fmla="*/ 57150 w 162"/>
                  <a:gd name="T37" fmla="*/ 381000 h 438"/>
                  <a:gd name="T38" fmla="*/ 60325 w 162"/>
                  <a:gd name="T39" fmla="*/ 409575 h 438"/>
                  <a:gd name="T40" fmla="*/ 73025 w 162"/>
                  <a:gd name="T41" fmla="*/ 460375 h 438"/>
                  <a:gd name="T42" fmla="*/ 88900 w 162"/>
                  <a:gd name="T43" fmla="*/ 511175 h 438"/>
                  <a:gd name="T44" fmla="*/ 104775 w 162"/>
                  <a:gd name="T45" fmla="*/ 549275 h 438"/>
                  <a:gd name="T46" fmla="*/ 114300 w 162"/>
                  <a:gd name="T47" fmla="*/ 577850 h 438"/>
                  <a:gd name="T48" fmla="*/ 127000 w 162"/>
                  <a:gd name="T49" fmla="*/ 600075 h 438"/>
                  <a:gd name="T50" fmla="*/ 136525 w 162"/>
                  <a:gd name="T51" fmla="*/ 615950 h 438"/>
                  <a:gd name="T52" fmla="*/ 76200 w 162"/>
                  <a:gd name="T53" fmla="*/ 574675 h 438"/>
                  <a:gd name="T54" fmla="*/ 76200 w 162"/>
                  <a:gd name="T55" fmla="*/ 577850 h 438"/>
                  <a:gd name="T56" fmla="*/ 79375 w 162"/>
                  <a:gd name="T57" fmla="*/ 609600 h 438"/>
                  <a:gd name="T58" fmla="*/ 73025 w 162"/>
                  <a:gd name="T59" fmla="*/ 641350 h 438"/>
                  <a:gd name="T60" fmla="*/ 60325 w 162"/>
                  <a:gd name="T61" fmla="*/ 695325 h 438"/>
                  <a:gd name="T62" fmla="*/ 107950 w 162"/>
                  <a:gd name="T63" fmla="*/ 688975 h 438"/>
                  <a:gd name="T64" fmla="*/ 206375 w 162"/>
                  <a:gd name="T65" fmla="*/ 676275 h 438"/>
                  <a:gd name="T66" fmla="*/ 225425 w 162"/>
                  <a:gd name="T67" fmla="*/ 669925 h 438"/>
                  <a:gd name="T68" fmla="*/ 254000 w 162"/>
                  <a:gd name="T69" fmla="*/ 666750 h 438"/>
                  <a:gd name="T70" fmla="*/ 222250 w 162"/>
                  <a:gd name="T71" fmla="*/ 596900 h 438"/>
                  <a:gd name="T72" fmla="*/ 187325 w 162"/>
                  <a:gd name="T73" fmla="*/ 527050 h 438"/>
                  <a:gd name="T74" fmla="*/ 158750 w 162"/>
                  <a:gd name="T75" fmla="*/ 495300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0"/>
              <p:cNvSpPr/>
              <p:nvPr/>
            </p:nvSpPr>
            <p:spPr bwMode="auto">
              <a:xfrm>
                <a:off x="689486" y="2388989"/>
                <a:ext cx="237974" cy="904586"/>
              </a:xfrm>
              <a:custGeom>
                <a:avLst/>
                <a:gdLst>
                  <a:gd name="T0" fmla="*/ 184150 w 148"/>
                  <a:gd name="T1" fmla="*/ 438150 h 558"/>
                  <a:gd name="T2" fmla="*/ 161925 w 148"/>
                  <a:gd name="T3" fmla="*/ 190500 h 558"/>
                  <a:gd name="T4" fmla="*/ 231775 w 148"/>
                  <a:gd name="T5" fmla="*/ 50800 h 558"/>
                  <a:gd name="T6" fmla="*/ 234950 w 148"/>
                  <a:gd name="T7" fmla="*/ 31750 h 558"/>
                  <a:gd name="T8" fmla="*/ 219075 w 148"/>
                  <a:gd name="T9" fmla="*/ 0 h 558"/>
                  <a:gd name="T10" fmla="*/ 209550 w 148"/>
                  <a:gd name="T11" fmla="*/ 6350 h 558"/>
                  <a:gd name="T12" fmla="*/ 206375 w 148"/>
                  <a:gd name="T13" fmla="*/ 15875 h 558"/>
                  <a:gd name="T14" fmla="*/ 104775 w 148"/>
                  <a:gd name="T15" fmla="*/ 285750 h 558"/>
                  <a:gd name="T16" fmla="*/ 79375 w 148"/>
                  <a:gd name="T17" fmla="*/ 520700 h 558"/>
                  <a:gd name="T18" fmla="*/ 0 w 148"/>
                  <a:gd name="T19" fmla="*/ 885825 h 558"/>
                  <a:gd name="T20" fmla="*/ 117475 w 148"/>
                  <a:gd name="T21" fmla="*/ 606425 h 558"/>
                  <a:gd name="T22" fmla="*/ 184150 w 148"/>
                  <a:gd name="T23" fmla="*/ 43815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71"/>
              <p:cNvSpPr/>
              <p:nvPr/>
            </p:nvSpPr>
            <p:spPr bwMode="auto">
              <a:xfrm>
                <a:off x="1040953" y="3125436"/>
                <a:ext cx="62240" cy="225307"/>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72"/>
              <p:cNvSpPr/>
              <p:nvPr/>
            </p:nvSpPr>
            <p:spPr bwMode="auto">
              <a:xfrm>
                <a:off x="645553" y="3011101"/>
                <a:ext cx="219667" cy="850784"/>
              </a:xfrm>
              <a:custGeom>
                <a:avLst/>
                <a:gdLst>
                  <a:gd name="T0" fmla="*/ 209550 w 140"/>
                  <a:gd name="T1" fmla="*/ 358775 h 532"/>
                  <a:gd name="T2" fmla="*/ 222250 w 140"/>
                  <a:gd name="T3" fmla="*/ 282575 h 532"/>
                  <a:gd name="T4" fmla="*/ 174625 w 140"/>
                  <a:gd name="T5" fmla="*/ 260350 h 532"/>
                  <a:gd name="T6" fmla="*/ 171450 w 140"/>
                  <a:gd name="T7" fmla="*/ 257175 h 532"/>
                  <a:gd name="T8" fmla="*/ 165100 w 140"/>
                  <a:gd name="T9" fmla="*/ 0 h 532"/>
                  <a:gd name="T10" fmla="*/ 47625 w 140"/>
                  <a:gd name="T11" fmla="*/ 279400 h 532"/>
                  <a:gd name="T12" fmla="*/ 22225 w 140"/>
                  <a:gd name="T13" fmla="*/ 358775 h 532"/>
                  <a:gd name="T14" fmla="*/ 22225 w 140"/>
                  <a:gd name="T15" fmla="*/ 361950 h 532"/>
                  <a:gd name="T16" fmla="*/ 15875 w 140"/>
                  <a:gd name="T17" fmla="*/ 406400 h 532"/>
                  <a:gd name="T18" fmla="*/ 6350 w 140"/>
                  <a:gd name="T19" fmla="*/ 511175 h 532"/>
                  <a:gd name="T20" fmla="*/ 0 w 140"/>
                  <a:gd name="T21" fmla="*/ 577850 h 532"/>
                  <a:gd name="T22" fmla="*/ 3175 w 140"/>
                  <a:gd name="T23" fmla="*/ 577850 h 532"/>
                  <a:gd name="T24" fmla="*/ 6350 w 140"/>
                  <a:gd name="T25" fmla="*/ 844550 h 532"/>
                  <a:gd name="T26" fmla="*/ 123825 w 140"/>
                  <a:gd name="T27" fmla="*/ 339725 h 532"/>
                  <a:gd name="T28" fmla="*/ 209550 w 140"/>
                  <a:gd name="T29" fmla="*/ 358775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73"/>
              <p:cNvSpPr/>
              <p:nvPr/>
            </p:nvSpPr>
            <p:spPr bwMode="auto">
              <a:xfrm>
                <a:off x="601620" y="3293575"/>
                <a:ext cx="538185" cy="1607407"/>
              </a:xfrm>
              <a:custGeom>
                <a:avLst/>
                <a:gdLst>
                  <a:gd name="T0" fmla="*/ 79375 w 336"/>
                  <a:gd name="T1" fmla="*/ 1562100 h 1014"/>
                  <a:gd name="T2" fmla="*/ 127000 w 336"/>
                  <a:gd name="T3" fmla="*/ 1463675 h 1014"/>
                  <a:gd name="T4" fmla="*/ 136525 w 336"/>
                  <a:gd name="T5" fmla="*/ 1143000 h 1014"/>
                  <a:gd name="T6" fmla="*/ 120650 w 336"/>
                  <a:gd name="T7" fmla="*/ 1092200 h 1014"/>
                  <a:gd name="T8" fmla="*/ 158750 w 336"/>
                  <a:gd name="T9" fmla="*/ 1012825 h 1014"/>
                  <a:gd name="T10" fmla="*/ 215900 w 336"/>
                  <a:gd name="T11" fmla="*/ 555625 h 1014"/>
                  <a:gd name="T12" fmla="*/ 279400 w 336"/>
                  <a:gd name="T13" fmla="*/ 530225 h 1014"/>
                  <a:gd name="T14" fmla="*/ 206375 w 336"/>
                  <a:gd name="T15" fmla="*/ 447675 h 1014"/>
                  <a:gd name="T16" fmla="*/ 314325 w 336"/>
                  <a:gd name="T17" fmla="*/ 447675 h 1014"/>
                  <a:gd name="T18" fmla="*/ 238125 w 336"/>
                  <a:gd name="T19" fmla="*/ 346075 h 1014"/>
                  <a:gd name="T20" fmla="*/ 304800 w 336"/>
                  <a:gd name="T21" fmla="*/ 95250 h 1014"/>
                  <a:gd name="T22" fmla="*/ 403225 w 336"/>
                  <a:gd name="T23" fmla="*/ 311150 h 1014"/>
                  <a:gd name="T24" fmla="*/ 403225 w 336"/>
                  <a:gd name="T25" fmla="*/ 142875 h 1014"/>
                  <a:gd name="T26" fmla="*/ 390525 w 336"/>
                  <a:gd name="T27" fmla="*/ 136525 h 1014"/>
                  <a:gd name="T28" fmla="*/ 374650 w 336"/>
                  <a:gd name="T29" fmla="*/ 133350 h 1014"/>
                  <a:gd name="T30" fmla="*/ 377825 w 336"/>
                  <a:gd name="T31" fmla="*/ 53975 h 1014"/>
                  <a:gd name="T32" fmla="*/ 396875 w 336"/>
                  <a:gd name="T33" fmla="*/ 57150 h 1014"/>
                  <a:gd name="T34" fmla="*/ 400050 w 336"/>
                  <a:gd name="T35" fmla="*/ 57150 h 1014"/>
                  <a:gd name="T36" fmla="*/ 403225 w 336"/>
                  <a:gd name="T37" fmla="*/ 60325 h 1014"/>
                  <a:gd name="T38" fmla="*/ 409575 w 336"/>
                  <a:gd name="T39" fmla="*/ 63500 h 1014"/>
                  <a:gd name="T40" fmla="*/ 419100 w 336"/>
                  <a:gd name="T41" fmla="*/ 63500 h 1014"/>
                  <a:gd name="T42" fmla="*/ 425450 w 336"/>
                  <a:gd name="T43" fmla="*/ 63500 h 1014"/>
                  <a:gd name="T44" fmla="*/ 428625 w 336"/>
                  <a:gd name="T45" fmla="*/ 63500 h 1014"/>
                  <a:gd name="T46" fmla="*/ 447675 w 336"/>
                  <a:gd name="T47" fmla="*/ 66675 h 1014"/>
                  <a:gd name="T48" fmla="*/ 466725 w 336"/>
                  <a:gd name="T49" fmla="*/ 66675 h 1014"/>
                  <a:gd name="T50" fmla="*/ 488950 w 336"/>
                  <a:gd name="T51" fmla="*/ 69850 h 1014"/>
                  <a:gd name="T52" fmla="*/ 533400 w 336"/>
                  <a:gd name="T53" fmla="*/ 69850 h 1014"/>
                  <a:gd name="T54" fmla="*/ 533400 w 336"/>
                  <a:gd name="T55" fmla="*/ 53975 h 1014"/>
                  <a:gd name="T56" fmla="*/ 501650 w 336"/>
                  <a:gd name="T57" fmla="*/ 53975 h 1014"/>
                  <a:gd name="T58" fmla="*/ 441325 w 336"/>
                  <a:gd name="T59" fmla="*/ 47625 h 1014"/>
                  <a:gd name="T60" fmla="*/ 431800 w 336"/>
                  <a:gd name="T61" fmla="*/ 44450 h 1014"/>
                  <a:gd name="T62" fmla="*/ 422275 w 336"/>
                  <a:gd name="T63" fmla="*/ 44450 h 1014"/>
                  <a:gd name="T64" fmla="*/ 403225 w 336"/>
                  <a:gd name="T65" fmla="*/ 41275 h 1014"/>
                  <a:gd name="T66" fmla="*/ 361950 w 336"/>
                  <a:gd name="T67" fmla="*/ 31750 h 1014"/>
                  <a:gd name="T68" fmla="*/ 323850 w 336"/>
                  <a:gd name="T69" fmla="*/ 22225 h 1014"/>
                  <a:gd name="T70" fmla="*/ 307975 w 336"/>
                  <a:gd name="T71" fmla="*/ 15875 h 1014"/>
                  <a:gd name="T72" fmla="*/ 285750 w 336"/>
                  <a:gd name="T73" fmla="*/ 9525 h 1014"/>
                  <a:gd name="T74" fmla="*/ 260350 w 336"/>
                  <a:gd name="T75" fmla="*/ 0 h 1014"/>
                  <a:gd name="T76" fmla="*/ 247650 w 336"/>
                  <a:gd name="T77" fmla="*/ 76200 h 1014"/>
                  <a:gd name="T78" fmla="*/ 161925 w 336"/>
                  <a:gd name="T79" fmla="*/ 57150 h 1014"/>
                  <a:gd name="T80" fmla="*/ 44450 w 336"/>
                  <a:gd name="T81" fmla="*/ 561975 h 1014"/>
                  <a:gd name="T82" fmla="*/ 47625 w 336"/>
                  <a:gd name="T83" fmla="*/ 736600 h 1014"/>
                  <a:gd name="T84" fmla="*/ 0 w 336"/>
                  <a:gd name="T85" fmla="*/ 1466850 h 1014"/>
                  <a:gd name="T86" fmla="*/ 12700 w 336"/>
                  <a:gd name="T87" fmla="*/ 1549400 h 1014"/>
                  <a:gd name="T88" fmla="*/ 3175 w 336"/>
                  <a:gd name="T89" fmla="*/ 1577975 h 1014"/>
                  <a:gd name="T90" fmla="*/ 117475 w 336"/>
                  <a:gd name="T91" fmla="*/ 1609725 h 1014"/>
                  <a:gd name="T92" fmla="*/ 79375 w 336"/>
                  <a:gd name="T93" fmla="*/ 1562100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74"/>
              <p:cNvSpPr/>
              <p:nvPr/>
            </p:nvSpPr>
            <p:spPr bwMode="auto">
              <a:xfrm>
                <a:off x="1103194" y="3458352"/>
                <a:ext cx="845717" cy="1614133"/>
              </a:xfrm>
              <a:custGeom>
                <a:avLst/>
                <a:gdLst>
                  <a:gd name="T0" fmla="*/ 685800 w 530"/>
                  <a:gd name="T1" fmla="*/ 1482725 h 1018"/>
                  <a:gd name="T2" fmla="*/ 695325 w 530"/>
                  <a:gd name="T3" fmla="*/ 1393825 h 1018"/>
                  <a:gd name="T4" fmla="*/ 615950 w 530"/>
                  <a:gd name="T5" fmla="*/ 1403350 h 1018"/>
                  <a:gd name="T6" fmla="*/ 647700 w 530"/>
                  <a:gd name="T7" fmla="*/ 1314450 h 1018"/>
                  <a:gd name="T8" fmla="*/ 520700 w 530"/>
                  <a:gd name="T9" fmla="*/ 1060450 h 1018"/>
                  <a:gd name="T10" fmla="*/ 390525 w 530"/>
                  <a:gd name="T11" fmla="*/ 974725 h 1018"/>
                  <a:gd name="T12" fmla="*/ 400050 w 530"/>
                  <a:gd name="T13" fmla="*/ 885825 h 1018"/>
                  <a:gd name="T14" fmla="*/ 206375 w 530"/>
                  <a:gd name="T15" fmla="*/ 396875 h 1018"/>
                  <a:gd name="T16" fmla="*/ 149225 w 530"/>
                  <a:gd name="T17" fmla="*/ 358775 h 1018"/>
                  <a:gd name="T18" fmla="*/ 225425 w 530"/>
                  <a:gd name="T19" fmla="*/ 279400 h 1018"/>
                  <a:gd name="T20" fmla="*/ 85725 w 530"/>
                  <a:gd name="T21" fmla="*/ 263525 h 1018"/>
                  <a:gd name="T22" fmla="*/ 225425 w 530"/>
                  <a:gd name="T23" fmla="*/ 142875 h 1018"/>
                  <a:gd name="T24" fmla="*/ 41275 w 530"/>
                  <a:gd name="T25" fmla="*/ 190500 h 1018"/>
                  <a:gd name="T26" fmla="*/ 161925 w 530"/>
                  <a:gd name="T27" fmla="*/ 0 h 1018"/>
                  <a:gd name="T28" fmla="*/ 0 w 530"/>
                  <a:gd name="T29" fmla="*/ 130175 h 1018"/>
                  <a:gd name="T30" fmla="*/ 3175 w 530"/>
                  <a:gd name="T31" fmla="*/ 431800 h 1018"/>
                  <a:gd name="T32" fmla="*/ 254000 w 530"/>
                  <a:gd name="T33" fmla="*/ 1003300 h 1018"/>
                  <a:gd name="T34" fmla="*/ 609600 w 530"/>
                  <a:gd name="T35" fmla="*/ 1590675 h 1018"/>
                  <a:gd name="T36" fmla="*/ 654050 w 530"/>
                  <a:gd name="T37" fmla="*/ 1603375 h 1018"/>
                  <a:gd name="T38" fmla="*/ 692150 w 530"/>
                  <a:gd name="T39" fmla="*/ 1612900 h 1018"/>
                  <a:gd name="T40" fmla="*/ 733425 w 530"/>
                  <a:gd name="T41" fmla="*/ 1616075 h 1018"/>
                  <a:gd name="T42" fmla="*/ 768350 w 530"/>
                  <a:gd name="T43" fmla="*/ 1616075 h 1018"/>
                  <a:gd name="T44" fmla="*/ 771525 w 530"/>
                  <a:gd name="T45" fmla="*/ 1612900 h 1018"/>
                  <a:gd name="T46" fmla="*/ 841375 w 530"/>
                  <a:gd name="T47" fmla="*/ 1587500 h 1018"/>
                  <a:gd name="T48" fmla="*/ 685800 w 530"/>
                  <a:gd name="T49" fmla="*/ 1482725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chemeClr val="accent1"/>
              </a:solidFill>
              <a:ln w="8">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75"/>
              <p:cNvSpPr/>
              <p:nvPr/>
            </p:nvSpPr>
            <p:spPr bwMode="auto">
              <a:xfrm>
                <a:off x="506431" y="1639088"/>
                <a:ext cx="1625535" cy="3618348"/>
              </a:xfrm>
              <a:custGeom>
                <a:avLst/>
                <a:gdLst>
                  <a:gd name="T0" fmla="*/ 1558925 w 1024"/>
                  <a:gd name="T1" fmla="*/ 3314700 h 2268"/>
                  <a:gd name="T2" fmla="*/ 1558925 w 1024"/>
                  <a:gd name="T3" fmla="*/ 3282950 h 2268"/>
                  <a:gd name="T4" fmla="*/ 1543050 w 1024"/>
                  <a:gd name="T5" fmla="*/ 3241674 h 2268"/>
                  <a:gd name="T6" fmla="*/ 1104900 w 1024"/>
                  <a:gd name="T7" fmla="*/ 1943100 h 2268"/>
                  <a:gd name="T8" fmla="*/ 1466850 w 1024"/>
                  <a:gd name="T9" fmla="*/ 1733550 h 2268"/>
                  <a:gd name="T10" fmla="*/ 1155700 w 1024"/>
                  <a:gd name="T11" fmla="*/ 863600 h 2268"/>
                  <a:gd name="T12" fmla="*/ 1203325 w 1024"/>
                  <a:gd name="T13" fmla="*/ 860425 h 2268"/>
                  <a:gd name="T14" fmla="*/ 1346200 w 1024"/>
                  <a:gd name="T15" fmla="*/ 838200 h 2268"/>
                  <a:gd name="T16" fmla="*/ 1454150 w 1024"/>
                  <a:gd name="T17" fmla="*/ 784225 h 2268"/>
                  <a:gd name="T18" fmla="*/ 1314450 w 1024"/>
                  <a:gd name="T19" fmla="*/ 82550 h 2268"/>
                  <a:gd name="T20" fmla="*/ 1289050 w 1024"/>
                  <a:gd name="T21" fmla="*/ 0 h 2268"/>
                  <a:gd name="T22" fmla="*/ 1133475 w 1024"/>
                  <a:gd name="T23" fmla="*/ 28575 h 2268"/>
                  <a:gd name="T24" fmla="*/ 1111250 w 1024"/>
                  <a:gd name="T25" fmla="*/ 88900 h 2268"/>
                  <a:gd name="T26" fmla="*/ 1101725 w 1024"/>
                  <a:gd name="T27" fmla="*/ 130175 h 2268"/>
                  <a:gd name="T28" fmla="*/ 1143000 w 1024"/>
                  <a:gd name="T29" fmla="*/ 161925 h 2268"/>
                  <a:gd name="T30" fmla="*/ 1174750 w 1024"/>
                  <a:gd name="T31" fmla="*/ 168275 h 2268"/>
                  <a:gd name="T32" fmla="*/ 1181100 w 1024"/>
                  <a:gd name="T33" fmla="*/ 203200 h 2268"/>
                  <a:gd name="T34" fmla="*/ 1216025 w 1024"/>
                  <a:gd name="T35" fmla="*/ 574675 h 2268"/>
                  <a:gd name="T36" fmla="*/ 1193800 w 1024"/>
                  <a:gd name="T37" fmla="*/ 568325 h 2268"/>
                  <a:gd name="T38" fmla="*/ 1190625 w 1024"/>
                  <a:gd name="T39" fmla="*/ 590550 h 2268"/>
                  <a:gd name="T40" fmla="*/ 1133475 w 1024"/>
                  <a:gd name="T41" fmla="*/ 568325 h 2268"/>
                  <a:gd name="T42" fmla="*/ 971550 w 1024"/>
                  <a:gd name="T43" fmla="*/ 498475 h 2268"/>
                  <a:gd name="T44" fmla="*/ 904875 w 1024"/>
                  <a:gd name="T45" fmla="*/ 549275 h 2268"/>
                  <a:gd name="T46" fmla="*/ 885825 w 1024"/>
                  <a:gd name="T47" fmla="*/ 654050 h 2268"/>
                  <a:gd name="T48" fmla="*/ 866775 w 1024"/>
                  <a:gd name="T49" fmla="*/ 777875 h 2268"/>
                  <a:gd name="T50" fmla="*/ 854075 w 1024"/>
                  <a:gd name="T51" fmla="*/ 923925 h 2268"/>
                  <a:gd name="T52" fmla="*/ 844550 w 1024"/>
                  <a:gd name="T53" fmla="*/ 1174750 h 2268"/>
                  <a:gd name="T54" fmla="*/ 844550 w 1024"/>
                  <a:gd name="T55" fmla="*/ 1250950 h 2268"/>
                  <a:gd name="T56" fmla="*/ 844550 w 1024"/>
                  <a:gd name="T57" fmla="*/ 1374775 h 2268"/>
                  <a:gd name="T58" fmla="*/ 854075 w 1024"/>
                  <a:gd name="T59" fmla="*/ 1482725 h 2268"/>
                  <a:gd name="T60" fmla="*/ 863600 w 1024"/>
                  <a:gd name="T61" fmla="*/ 1524000 h 2268"/>
                  <a:gd name="T62" fmla="*/ 933450 w 1024"/>
                  <a:gd name="T63" fmla="*/ 1660525 h 2268"/>
                  <a:gd name="T64" fmla="*/ 930275 w 1024"/>
                  <a:gd name="T65" fmla="*/ 1663700 h 2268"/>
                  <a:gd name="T66" fmla="*/ 895350 w 1024"/>
                  <a:gd name="T67" fmla="*/ 1666875 h 2268"/>
                  <a:gd name="T68" fmla="*/ 784225 w 1024"/>
                  <a:gd name="T69" fmla="*/ 1685925 h 2268"/>
                  <a:gd name="T70" fmla="*/ 685800 w 1024"/>
                  <a:gd name="T71" fmla="*/ 1692275 h 2268"/>
                  <a:gd name="T72" fmla="*/ 447675 w 1024"/>
                  <a:gd name="T73" fmla="*/ 1689100 h 2268"/>
                  <a:gd name="T74" fmla="*/ 501650 w 1024"/>
                  <a:gd name="T75" fmla="*/ 1797050 h 2268"/>
                  <a:gd name="T76" fmla="*/ 336550 w 1024"/>
                  <a:gd name="T77" fmla="*/ 1984375 h 2268"/>
                  <a:gd name="T78" fmla="*/ 377825 w 1024"/>
                  <a:gd name="T79" fmla="*/ 2168525 h 2268"/>
                  <a:gd name="T80" fmla="*/ 219075 w 1024"/>
                  <a:gd name="T81" fmla="*/ 2730500 h 2268"/>
                  <a:gd name="T82" fmla="*/ 177800 w 1024"/>
                  <a:gd name="T83" fmla="*/ 3200399 h 2268"/>
                  <a:gd name="T84" fmla="*/ 0 w 1024"/>
                  <a:gd name="T85" fmla="*/ 3556000 h 2268"/>
                  <a:gd name="T86" fmla="*/ 28575 w 1024"/>
                  <a:gd name="T87" fmla="*/ 3578225 h 2268"/>
                  <a:gd name="T88" fmla="*/ 69850 w 1024"/>
                  <a:gd name="T89" fmla="*/ 3594100 h 2268"/>
                  <a:gd name="T90" fmla="*/ 98425 w 1024"/>
                  <a:gd name="T91" fmla="*/ 3597275 h 2268"/>
                  <a:gd name="T92" fmla="*/ 142875 w 1024"/>
                  <a:gd name="T93" fmla="*/ 3597275 h 2268"/>
                  <a:gd name="T94" fmla="*/ 196850 w 1024"/>
                  <a:gd name="T95" fmla="*/ 3556000 h 2268"/>
                  <a:gd name="T96" fmla="*/ 288925 w 1024"/>
                  <a:gd name="T97" fmla="*/ 3419475 h 2268"/>
                  <a:gd name="T98" fmla="*/ 320675 w 1024"/>
                  <a:gd name="T99" fmla="*/ 3397250 h 2268"/>
                  <a:gd name="T100" fmla="*/ 333375 w 1024"/>
                  <a:gd name="T101" fmla="*/ 3270250 h 2268"/>
                  <a:gd name="T102" fmla="*/ 476250 w 1024"/>
                  <a:gd name="T103" fmla="*/ 2717800 h 2268"/>
                  <a:gd name="T104" fmla="*/ 596900 w 1024"/>
                  <a:gd name="T105" fmla="*/ 1927225 h 2268"/>
                  <a:gd name="T106" fmla="*/ 822325 w 1024"/>
                  <a:gd name="T107" fmla="*/ 1939925 h 2268"/>
                  <a:gd name="T108" fmla="*/ 746125 w 1024"/>
                  <a:gd name="T109" fmla="*/ 2155825 h 2268"/>
                  <a:gd name="T110" fmla="*/ 987425 w 1024"/>
                  <a:gd name="T111" fmla="*/ 2771775 h 2268"/>
                  <a:gd name="T112" fmla="*/ 1212850 w 1024"/>
                  <a:gd name="T113" fmla="*/ 3200399 h 2268"/>
                  <a:gd name="T114" fmla="*/ 1438275 w 1024"/>
                  <a:gd name="T115" fmla="*/ 3384550 h 2268"/>
                  <a:gd name="T116" fmla="*/ 1444625 w 1024"/>
                  <a:gd name="T117" fmla="*/ 3524250 h 2268"/>
                  <a:gd name="T118" fmla="*/ 1476375 w 1024"/>
                  <a:gd name="T119" fmla="*/ 3527425 h 2268"/>
                  <a:gd name="T120" fmla="*/ 1552575 w 1024"/>
                  <a:gd name="T121" fmla="*/ 3517900 h 2268"/>
                  <a:gd name="T122" fmla="*/ 1603375 w 1024"/>
                  <a:gd name="T123" fmla="*/ 3502025 h 2268"/>
                  <a:gd name="T124" fmla="*/ 1549400 w 1024"/>
                  <a:gd name="T125" fmla="*/ 3333750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chemeClr val="accent1"/>
              </a:solidFill>
              <a:ln w="9525">
                <a:solidFill>
                  <a:schemeClr val="accent1"/>
                </a:solid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uppe 171"/>
            <p:cNvGrpSpPr/>
            <p:nvPr/>
          </p:nvGrpSpPr>
          <p:grpSpPr bwMode="auto">
            <a:xfrm>
              <a:off x="6218503" y="1849623"/>
              <a:ext cx="331187" cy="802872"/>
              <a:chOff x="6045328" y="1849623"/>
              <a:chExt cx="331187" cy="802872"/>
            </a:xfrm>
          </p:grpSpPr>
          <p:grpSp>
            <p:nvGrpSpPr>
              <p:cNvPr id="25" name="Gruppe 70"/>
              <p:cNvGrpSpPr/>
              <p:nvPr/>
            </p:nvGrpSpPr>
            <p:grpSpPr bwMode="auto">
              <a:xfrm>
                <a:off x="6045328" y="1849623"/>
                <a:ext cx="331187" cy="802872"/>
                <a:chOff x="7635792" y="4784725"/>
                <a:chExt cx="3402096" cy="8248650"/>
              </a:xfrm>
            </p:grpSpPr>
            <p:sp>
              <p:nvSpPr>
                <p:cNvPr id="30"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chemeClr val="accent1"/>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uppe 74"/>
              <p:cNvGrpSpPr/>
              <p:nvPr/>
            </p:nvGrpSpPr>
            <p:grpSpPr bwMode="auto">
              <a:xfrm>
                <a:off x="6141994" y="2089215"/>
                <a:ext cx="95078" cy="150736"/>
                <a:chOff x="12261828" y="5789559"/>
                <a:chExt cx="866566" cy="1809769"/>
              </a:xfrm>
            </p:grpSpPr>
            <p:sp>
              <p:nvSpPr>
                <p:cNvPr id="27"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algn="just">
                    <a:lnSpc>
                      <a:spcPct val="120000"/>
                    </a:lnSpc>
                    <a:defRPr/>
                  </a:pPr>
                  <a:endParaRPr lang="da-DK" sz="780" kern="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45" name="Rektangel 76"/>
          <p:cNvSpPr>
            <a:spLocks noChangeArrowheads="1"/>
          </p:cNvSpPr>
          <p:nvPr/>
        </p:nvSpPr>
        <p:spPr bwMode="auto">
          <a:xfrm>
            <a:off x="8391867" y="5292038"/>
            <a:ext cx="93310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ktangel 76"/>
          <p:cNvSpPr>
            <a:spLocks noChangeArrowheads="1"/>
          </p:cNvSpPr>
          <p:nvPr/>
        </p:nvSpPr>
        <p:spPr bwMode="auto">
          <a:xfrm>
            <a:off x="3090888" y="5242646"/>
            <a:ext cx="968648" cy="8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ktangel 76"/>
          <p:cNvSpPr>
            <a:spLocks noChangeArrowheads="1"/>
          </p:cNvSpPr>
          <p:nvPr/>
        </p:nvSpPr>
        <p:spPr bwMode="auto">
          <a:xfrm>
            <a:off x="8767587" y="3460537"/>
            <a:ext cx="995538" cy="8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ktangel 76"/>
          <p:cNvSpPr>
            <a:spLocks noChangeArrowheads="1"/>
          </p:cNvSpPr>
          <p:nvPr/>
        </p:nvSpPr>
        <p:spPr bwMode="auto">
          <a:xfrm>
            <a:off x="2101225" y="3410870"/>
            <a:ext cx="987746" cy="8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gn="just">
              <a:lnSpc>
                <a:spcPct val="120000"/>
              </a:lnSpc>
            </a:pPr>
            <a:r>
              <a:rPr lang="en-US" altLang="zh-CN" sz="800" b="0" noProof="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da-DK" altLang="id-ID" sz="8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9" name="Group 37"/>
          <p:cNvGrpSpPr/>
          <p:nvPr/>
        </p:nvGrpSpPr>
        <p:grpSpPr>
          <a:xfrm>
            <a:off x="8042296" y="3323329"/>
            <a:ext cx="610390" cy="1637667"/>
            <a:chOff x="6213477" y="1223964"/>
            <a:chExt cx="746125" cy="2001838"/>
          </a:xfrm>
        </p:grpSpPr>
        <p:sp>
          <p:nvSpPr>
            <p:cNvPr id="50" name="Freeform 7"/>
            <p:cNvSpPr>
              <a:spLocks noEditPoints="1"/>
            </p:cNvSpPr>
            <p:nvPr/>
          </p:nvSpPr>
          <p:spPr bwMode="auto">
            <a:xfrm>
              <a:off x="6213477" y="1223964"/>
              <a:ext cx="746125" cy="2001838"/>
            </a:xfrm>
            <a:custGeom>
              <a:avLst/>
              <a:gdLst/>
              <a:ahLst/>
              <a:cxnLst>
                <a:cxn ang="0">
                  <a:pos x="1780" y="171"/>
                </a:cxn>
                <a:cxn ang="0">
                  <a:pos x="1603" y="32"/>
                </a:cxn>
                <a:cxn ang="0">
                  <a:pos x="1299" y="31"/>
                </a:cxn>
                <a:cxn ang="0">
                  <a:pos x="1092" y="187"/>
                </a:cxn>
                <a:cxn ang="0">
                  <a:pos x="1038" y="406"/>
                </a:cxn>
                <a:cxn ang="0">
                  <a:pos x="1057" y="611"/>
                </a:cxn>
                <a:cxn ang="0">
                  <a:pos x="791" y="754"/>
                </a:cxn>
                <a:cxn ang="0">
                  <a:pos x="423" y="938"/>
                </a:cxn>
                <a:cxn ang="0">
                  <a:pos x="208" y="1439"/>
                </a:cxn>
                <a:cxn ang="0">
                  <a:pos x="41" y="2976"/>
                </a:cxn>
                <a:cxn ang="0">
                  <a:pos x="71" y="4016"/>
                </a:cxn>
                <a:cxn ang="0">
                  <a:pos x="331" y="4140"/>
                </a:cxn>
                <a:cxn ang="0">
                  <a:pos x="196" y="3888"/>
                </a:cxn>
                <a:cxn ang="0">
                  <a:pos x="262" y="3828"/>
                </a:cxn>
                <a:cxn ang="0">
                  <a:pos x="296" y="4000"/>
                </a:cxn>
                <a:cxn ang="0">
                  <a:pos x="382" y="3802"/>
                </a:cxn>
                <a:cxn ang="0">
                  <a:pos x="463" y="3412"/>
                </a:cxn>
                <a:cxn ang="0">
                  <a:pos x="518" y="3005"/>
                </a:cxn>
                <a:cxn ang="0">
                  <a:pos x="449" y="2823"/>
                </a:cxn>
                <a:cxn ang="0">
                  <a:pos x="601" y="3361"/>
                </a:cxn>
                <a:cxn ang="0">
                  <a:pos x="594" y="3993"/>
                </a:cxn>
                <a:cxn ang="0">
                  <a:pos x="653" y="4473"/>
                </a:cxn>
                <a:cxn ang="0">
                  <a:pos x="737" y="5207"/>
                </a:cxn>
                <a:cxn ang="0">
                  <a:pos x="785" y="5951"/>
                </a:cxn>
                <a:cxn ang="0">
                  <a:pos x="904" y="6710"/>
                </a:cxn>
                <a:cxn ang="0">
                  <a:pos x="1003" y="7099"/>
                </a:cxn>
                <a:cxn ang="0">
                  <a:pos x="883" y="7461"/>
                </a:cxn>
                <a:cxn ang="0">
                  <a:pos x="956" y="7551"/>
                </a:cxn>
                <a:cxn ang="0">
                  <a:pos x="1380" y="7493"/>
                </a:cxn>
                <a:cxn ang="0">
                  <a:pos x="1415" y="7263"/>
                </a:cxn>
                <a:cxn ang="0">
                  <a:pos x="1499" y="6952"/>
                </a:cxn>
                <a:cxn ang="0">
                  <a:pos x="1503" y="6721"/>
                </a:cxn>
                <a:cxn ang="0">
                  <a:pos x="1410" y="6470"/>
                </a:cxn>
                <a:cxn ang="0">
                  <a:pos x="1404" y="6104"/>
                </a:cxn>
                <a:cxn ang="0">
                  <a:pos x="1479" y="5726"/>
                </a:cxn>
                <a:cxn ang="0">
                  <a:pos x="1499" y="5016"/>
                </a:cxn>
                <a:cxn ang="0">
                  <a:pos x="1563" y="4420"/>
                </a:cxn>
                <a:cxn ang="0">
                  <a:pos x="1650" y="5016"/>
                </a:cxn>
                <a:cxn ang="0">
                  <a:pos x="1705" y="5632"/>
                </a:cxn>
                <a:cxn ang="0">
                  <a:pos x="1781" y="5965"/>
                </a:cxn>
                <a:cxn ang="0">
                  <a:pos x="1782" y="6209"/>
                </a:cxn>
                <a:cxn ang="0">
                  <a:pos x="1741" y="6523"/>
                </a:cxn>
                <a:cxn ang="0">
                  <a:pos x="1767" y="7181"/>
                </a:cxn>
                <a:cxn ang="0">
                  <a:pos x="1914" y="7271"/>
                </a:cxn>
                <a:cxn ang="0">
                  <a:pos x="2021" y="7428"/>
                </a:cxn>
                <a:cxn ang="0">
                  <a:pos x="2284" y="7508"/>
                </a:cxn>
                <a:cxn ang="0">
                  <a:pos x="2548" y="7459"/>
                </a:cxn>
                <a:cxn ang="0">
                  <a:pos x="2528" y="7314"/>
                </a:cxn>
                <a:cxn ang="0">
                  <a:pos x="2338" y="6908"/>
                </a:cxn>
                <a:cxn ang="0">
                  <a:pos x="2400" y="6428"/>
                </a:cxn>
                <a:cxn ang="0">
                  <a:pos x="2447" y="5649"/>
                </a:cxn>
                <a:cxn ang="0">
                  <a:pos x="2459" y="4698"/>
                </a:cxn>
                <a:cxn ang="0">
                  <a:pos x="2474" y="4297"/>
                </a:cxn>
                <a:cxn ang="0">
                  <a:pos x="2684" y="4134"/>
                </a:cxn>
                <a:cxn ang="0">
                  <a:pos x="2819" y="3222"/>
                </a:cxn>
                <a:cxn ang="0">
                  <a:pos x="2770" y="1735"/>
                </a:cxn>
                <a:cxn ang="0">
                  <a:pos x="2718" y="1138"/>
                </a:cxn>
                <a:cxn ang="0">
                  <a:pos x="2313" y="827"/>
                </a:cxn>
                <a:cxn ang="0">
                  <a:pos x="1906" y="714"/>
                </a:cxn>
                <a:cxn ang="0">
                  <a:pos x="2512" y="3943"/>
                </a:cxn>
                <a:cxn ang="0">
                  <a:pos x="2584" y="3943"/>
                </a:cxn>
                <a:cxn ang="0">
                  <a:pos x="2566" y="4039"/>
                </a:cxn>
              </a:cxnLst>
              <a:rect l="0" t="0" r="r" b="b"/>
              <a:pathLst>
                <a:path w="2819" h="7570">
                  <a:moveTo>
                    <a:pt x="1862" y="635"/>
                  </a:moveTo>
                  <a:lnTo>
                    <a:pt x="1866" y="608"/>
                  </a:lnTo>
                  <a:lnTo>
                    <a:pt x="1869" y="580"/>
                  </a:lnTo>
                  <a:lnTo>
                    <a:pt x="1872" y="553"/>
                  </a:lnTo>
                  <a:lnTo>
                    <a:pt x="1874" y="526"/>
                  </a:lnTo>
                  <a:lnTo>
                    <a:pt x="1874" y="499"/>
                  </a:lnTo>
                  <a:lnTo>
                    <a:pt x="1873" y="473"/>
                  </a:lnTo>
                  <a:lnTo>
                    <a:pt x="1869" y="449"/>
                  </a:lnTo>
                  <a:lnTo>
                    <a:pt x="1865" y="426"/>
                  </a:lnTo>
                  <a:lnTo>
                    <a:pt x="1809" y="233"/>
                  </a:lnTo>
                  <a:lnTo>
                    <a:pt x="1791" y="191"/>
                  </a:lnTo>
                  <a:lnTo>
                    <a:pt x="1787" y="182"/>
                  </a:lnTo>
                  <a:lnTo>
                    <a:pt x="1780" y="171"/>
                  </a:lnTo>
                  <a:lnTo>
                    <a:pt x="1772" y="160"/>
                  </a:lnTo>
                  <a:lnTo>
                    <a:pt x="1763" y="148"/>
                  </a:lnTo>
                  <a:lnTo>
                    <a:pt x="1751" y="137"/>
                  </a:lnTo>
                  <a:lnTo>
                    <a:pt x="1740" y="124"/>
                  </a:lnTo>
                  <a:lnTo>
                    <a:pt x="1727" y="113"/>
                  </a:lnTo>
                  <a:lnTo>
                    <a:pt x="1714" y="102"/>
                  </a:lnTo>
                  <a:lnTo>
                    <a:pt x="1687" y="80"/>
                  </a:lnTo>
                  <a:lnTo>
                    <a:pt x="1661" y="62"/>
                  </a:lnTo>
                  <a:lnTo>
                    <a:pt x="1650" y="54"/>
                  </a:lnTo>
                  <a:lnTo>
                    <a:pt x="1638" y="47"/>
                  </a:lnTo>
                  <a:lnTo>
                    <a:pt x="1628" y="41"/>
                  </a:lnTo>
                  <a:lnTo>
                    <a:pt x="1620" y="38"/>
                  </a:lnTo>
                  <a:lnTo>
                    <a:pt x="1603" y="32"/>
                  </a:lnTo>
                  <a:lnTo>
                    <a:pt x="1586" y="26"/>
                  </a:lnTo>
                  <a:lnTo>
                    <a:pt x="1570" y="23"/>
                  </a:lnTo>
                  <a:lnTo>
                    <a:pt x="1554" y="19"/>
                  </a:lnTo>
                  <a:lnTo>
                    <a:pt x="1523" y="15"/>
                  </a:lnTo>
                  <a:lnTo>
                    <a:pt x="1494" y="12"/>
                  </a:lnTo>
                  <a:lnTo>
                    <a:pt x="1467" y="10"/>
                  </a:lnTo>
                  <a:lnTo>
                    <a:pt x="1439" y="8"/>
                  </a:lnTo>
                  <a:lnTo>
                    <a:pt x="1427" y="7"/>
                  </a:lnTo>
                  <a:lnTo>
                    <a:pt x="1414" y="4"/>
                  </a:lnTo>
                  <a:lnTo>
                    <a:pt x="1400" y="2"/>
                  </a:lnTo>
                  <a:lnTo>
                    <a:pt x="1388" y="0"/>
                  </a:lnTo>
                  <a:lnTo>
                    <a:pt x="1310" y="20"/>
                  </a:lnTo>
                  <a:lnTo>
                    <a:pt x="1299" y="31"/>
                  </a:lnTo>
                  <a:lnTo>
                    <a:pt x="1287" y="40"/>
                  </a:lnTo>
                  <a:lnTo>
                    <a:pt x="1275" y="48"/>
                  </a:lnTo>
                  <a:lnTo>
                    <a:pt x="1262" y="54"/>
                  </a:lnTo>
                  <a:lnTo>
                    <a:pt x="1235" y="66"/>
                  </a:lnTo>
                  <a:lnTo>
                    <a:pt x="1206" y="80"/>
                  </a:lnTo>
                  <a:lnTo>
                    <a:pt x="1192" y="87"/>
                  </a:lnTo>
                  <a:lnTo>
                    <a:pt x="1177" y="96"/>
                  </a:lnTo>
                  <a:lnTo>
                    <a:pt x="1163" y="106"/>
                  </a:lnTo>
                  <a:lnTo>
                    <a:pt x="1148" y="118"/>
                  </a:lnTo>
                  <a:lnTo>
                    <a:pt x="1134" y="131"/>
                  </a:lnTo>
                  <a:lnTo>
                    <a:pt x="1119" y="147"/>
                  </a:lnTo>
                  <a:lnTo>
                    <a:pt x="1105" y="166"/>
                  </a:lnTo>
                  <a:lnTo>
                    <a:pt x="1092" y="187"/>
                  </a:lnTo>
                  <a:lnTo>
                    <a:pt x="1076" y="212"/>
                  </a:lnTo>
                  <a:lnTo>
                    <a:pt x="1062" y="239"/>
                  </a:lnTo>
                  <a:lnTo>
                    <a:pt x="1055" y="252"/>
                  </a:lnTo>
                  <a:lnTo>
                    <a:pt x="1048" y="266"/>
                  </a:lnTo>
                  <a:lnTo>
                    <a:pt x="1044" y="280"/>
                  </a:lnTo>
                  <a:lnTo>
                    <a:pt x="1039" y="294"/>
                  </a:lnTo>
                  <a:lnTo>
                    <a:pt x="1035" y="307"/>
                  </a:lnTo>
                  <a:lnTo>
                    <a:pt x="1032" y="322"/>
                  </a:lnTo>
                  <a:lnTo>
                    <a:pt x="1031" y="338"/>
                  </a:lnTo>
                  <a:lnTo>
                    <a:pt x="1030" y="354"/>
                  </a:lnTo>
                  <a:lnTo>
                    <a:pt x="1031" y="370"/>
                  </a:lnTo>
                  <a:lnTo>
                    <a:pt x="1035" y="387"/>
                  </a:lnTo>
                  <a:lnTo>
                    <a:pt x="1038" y="406"/>
                  </a:lnTo>
                  <a:lnTo>
                    <a:pt x="1044" y="424"/>
                  </a:lnTo>
                  <a:lnTo>
                    <a:pt x="1084" y="536"/>
                  </a:lnTo>
                  <a:lnTo>
                    <a:pt x="1078" y="540"/>
                  </a:lnTo>
                  <a:lnTo>
                    <a:pt x="1072" y="544"/>
                  </a:lnTo>
                  <a:lnTo>
                    <a:pt x="1067" y="548"/>
                  </a:lnTo>
                  <a:lnTo>
                    <a:pt x="1063" y="553"/>
                  </a:lnTo>
                  <a:lnTo>
                    <a:pt x="1060" y="558"/>
                  </a:lnTo>
                  <a:lnTo>
                    <a:pt x="1057" y="562"/>
                  </a:lnTo>
                  <a:lnTo>
                    <a:pt x="1055" y="567"/>
                  </a:lnTo>
                  <a:lnTo>
                    <a:pt x="1054" y="572"/>
                  </a:lnTo>
                  <a:lnTo>
                    <a:pt x="1053" y="584"/>
                  </a:lnTo>
                  <a:lnTo>
                    <a:pt x="1054" y="596"/>
                  </a:lnTo>
                  <a:lnTo>
                    <a:pt x="1057" y="611"/>
                  </a:lnTo>
                  <a:lnTo>
                    <a:pt x="1063" y="627"/>
                  </a:lnTo>
                  <a:lnTo>
                    <a:pt x="1078" y="670"/>
                  </a:lnTo>
                  <a:lnTo>
                    <a:pt x="1080" y="674"/>
                  </a:lnTo>
                  <a:lnTo>
                    <a:pt x="1057" y="687"/>
                  </a:lnTo>
                  <a:lnTo>
                    <a:pt x="1036" y="697"/>
                  </a:lnTo>
                  <a:lnTo>
                    <a:pt x="1013" y="706"/>
                  </a:lnTo>
                  <a:lnTo>
                    <a:pt x="989" y="713"/>
                  </a:lnTo>
                  <a:lnTo>
                    <a:pt x="966" y="720"/>
                  </a:lnTo>
                  <a:lnTo>
                    <a:pt x="942" y="726"/>
                  </a:lnTo>
                  <a:lnTo>
                    <a:pt x="918" y="730"/>
                  </a:lnTo>
                  <a:lnTo>
                    <a:pt x="893" y="735"/>
                  </a:lnTo>
                  <a:lnTo>
                    <a:pt x="842" y="744"/>
                  </a:lnTo>
                  <a:lnTo>
                    <a:pt x="791" y="754"/>
                  </a:lnTo>
                  <a:lnTo>
                    <a:pt x="766" y="760"/>
                  </a:lnTo>
                  <a:lnTo>
                    <a:pt x="740" y="766"/>
                  </a:lnTo>
                  <a:lnTo>
                    <a:pt x="712" y="774"/>
                  </a:lnTo>
                  <a:lnTo>
                    <a:pt x="686" y="783"/>
                  </a:lnTo>
                  <a:lnTo>
                    <a:pt x="660" y="794"/>
                  </a:lnTo>
                  <a:lnTo>
                    <a:pt x="632" y="806"/>
                  </a:lnTo>
                  <a:lnTo>
                    <a:pt x="606" y="819"/>
                  </a:lnTo>
                  <a:lnTo>
                    <a:pt x="578" y="834"/>
                  </a:lnTo>
                  <a:lnTo>
                    <a:pt x="552" y="850"/>
                  </a:lnTo>
                  <a:lnTo>
                    <a:pt x="525" y="866"/>
                  </a:lnTo>
                  <a:lnTo>
                    <a:pt x="498" y="883"/>
                  </a:lnTo>
                  <a:lnTo>
                    <a:pt x="473" y="902"/>
                  </a:lnTo>
                  <a:lnTo>
                    <a:pt x="423" y="938"/>
                  </a:lnTo>
                  <a:lnTo>
                    <a:pt x="375" y="977"/>
                  </a:lnTo>
                  <a:lnTo>
                    <a:pt x="329" y="1014"/>
                  </a:lnTo>
                  <a:lnTo>
                    <a:pt x="288" y="1050"/>
                  </a:lnTo>
                  <a:lnTo>
                    <a:pt x="282" y="1061"/>
                  </a:lnTo>
                  <a:lnTo>
                    <a:pt x="277" y="1075"/>
                  </a:lnTo>
                  <a:lnTo>
                    <a:pt x="270" y="1094"/>
                  </a:lnTo>
                  <a:lnTo>
                    <a:pt x="264" y="1117"/>
                  </a:lnTo>
                  <a:lnTo>
                    <a:pt x="250" y="1169"/>
                  </a:lnTo>
                  <a:lnTo>
                    <a:pt x="238" y="1229"/>
                  </a:lnTo>
                  <a:lnTo>
                    <a:pt x="226" y="1290"/>
                  </a:lnTo>
                  <a:lnTo>
                    <a:pt x="217" y="1349"/>
                  </a:lnTo>
                  <a:lnTo>
                    <a:pt x="210" y="1400"/>
                  </a:lnTo>
                  <a:lnTo>
                    <a:pt x="208" y="1439"/>
                  </a:lnTo>
                  <a:lnTo>
                    <a:pt x="204" y="1479"/>
                  </a:lnTo>
                  <a:lnTo>
                    <a:pt x="199" y="1547"/>
                  </a:lnTo>
                  <a:lnTo>
                    <a:pt x="188" y="1641"/>
                  </a:lnTo>
                  <a:lnTo>
                    <a:pt x="177" y="1754"/>
                  </a:lnTo>
                  <a:lnTo>
                    <a:pt x="163" y="1885"/>
                  </a:lnTo>
                  <a:lnTo>
                    <a:pt x="147" y="2026"/>
                  </a:lnTo>
                  <a:lnTo>
                    <a:pt x="131" y="2175"/>
                  </a:lnTo>
                  <a:lnTo>
                    <a:pt x="114" y="2327"/>
                  </a:lnTo>
                  <a:lnTo>
                    <a:pt x="97" y="2478"/>
                  </a:lnTo>
                  <a:lnTo>
                    <a:pt x="81" y="2622"/>
                  </a:lnTo>
                  <a:lnTo>
                    <a:pt x="66" y="2757"/>
                  </a:lnTo>
                  <a:lnTo>
                    <a:pt x="52" y="2876"/>
                  </a:lnTo>
                  <a:lnTo>
                    <a:pt x="41" y="2976"/>
                  </a:lnTo>
                  <a:lnTo>
                    <a:pt x="32" y="3054"/>
                  </a:lnTo>
                  <a:lnTo>
                    <a:pt x="26" y="3104"/>
                  </a:lnTo>
                  <a:lnTo>
                    <a:pt x="24" y="3121"/>
                  </a:lnTo>
                  <a:lnTo>
                    <a:pt x="0" y="3780"/>
                  </a:lnTo>
                  <a:lnTo>
                    <a:pt x="22" y="3791"/>
                  </a:lnTo>
                  <a:lnTo>
                    <a:pt x="23" y="3809"/>
                  </a:lnTo>
                  <a:lnTo>
                    <a:pt x="27" y="3836"/>
                  </a:lnTo>
                  <a:lnTo>
                    <a:pt x="33" y="3866"/>
                  </a:lnTo>
                  <a:lnTo>
                    <a:pt x="41" y="3901"/>
                  </a:lnTo>
                  <a:lnTo>
                    <a:pt x="50" y="3936"/>
                  </a:lnTo>
                  <a:lnTo>
                    <a:pt x="58" y="3968"/>
                  </a:lnTo>
                  <a:lnTo>
                    <a:pt x="65" y="3996"/>
                  </a:lnTo>
                  <a:lnTo>
                    <a:pt x="71" y="4016"/>
                  </a:lnTo>
                  <a:lnTo>
                    <a:pt x="74" y="4023"/>
                  </a:lnTo>
                  <a:lnTo>
                    <a:pt x="79" y="4031"/>
                  </a:lnTo>
                  <a:lnTo>
                    <a:pt x="87" y="4039"/>
                  </a:lnTo>
                  <a:lnTo>
                    <a:pt x="96" y="4048"/>
                  </a:lnTo>
                  <a:lnTo>
                    <a:pt x="119" y="4069"/>
                  </a:lnTo>
                  <a:lnTo>
                    <a:pt x="145" y="4088"/>
                  </a:lnTo>
                  <a:lnTo>
                    <a:pt x="174" y="4106"/>
                  </a:lnTo>
                  <a:lnTo>
                    <a:pt x="200" y="4121"/>
                  </a:lnTo>
                  <a:lnTo>
                    <a:pt x="212" y="4128"/>
                  </a:lnTo>
                  <a:lnTo>
                    <a:pt x="224" y="4133"/>
                  </a:lnTo>
                  <a:lnTo>
                    <a:pt x="234" y="4135"/>
                  </a:lnTo>
                  <a:lnTo>
                    <a:pt x="242" y="4136"/>
                  </a:lnTo>
                  <a:lnTo>
                    <a:pt x="331" y="4140"/>
                  </a:lnTo>
                  <a:lnTo>
                    <a:pt x="321" y="4047"/>
                  </a:lnTo>
                  <a:lnTo>
                    <a:pt x="270" y="4022"/>
                  </a:lnTo>
                  <a:lnTo>
                    <a:pt x="279" y="4015"/>
                  </a:lnTo>
                  <a:lnTo>
                    <a:pt x="212" y="3953"/>
                  </a:lnTo>
                  <a:lnTo>
                    <a:pt x="204" y="3960"/>
                  </a:lnTo>
                  <a:lnTo>
                    <a:pt x="204" y="3945"/>
                  </a:lnTo>
                  <a:lnTo>
                    <a:pt x="203" y="3935"/>
                  </a:lnTo>
                  <a:lnTo>
                    <a:pt x="202" y="3927"/>
                  </a:lnTo>
                  <a:lnTo>
                    <a:pt x="200" y="3920"/>
                  </a:lnTo>
                  <a:lnTo>
                    <a:pt x="199" y="3916"/>
                  </a:lnTo>
                  <a:lnTo>
                    <a:pt x="196" y="3909"/>
                  </a:lnTo>
                  <a:lnTo>
                    <a:pt x="196" y="3900"/>
                  </a:lnTo>
                  <a:lnTo>
                    <a:pt x="196" y="3888"/>
                  </a:lnTo>
                  <a:lnTo>
                    <a:pt x="196" y="3877"/>
                  </a:lnTo>
                  <a:lnTo>
                    <a:pt x="199" y="3868"/>
                  </a:lnTo>
                  <a:lnTo>
                    <a:pt x="200" y="3862"/>
                  </a:lnTo>
                  <a:lnTo>
                    <a:pt x="202" y="3856"/>
                  </a:lnTo>
                  <a:lnTo>
                    <a:pt x="204" y="3850"/>
                  </a:lnTo>
                  <a:lnTo>
                    <a:pt x="207" y="3842"/>
                  </a:lnTo>
                  <a:lnTo>
                    <a:pt x="208" y="3832"/>
                  </a:lnTo>
                  <a:lnTo>
                    <a:pt x="210" y="3816"/>
                  </a:lnTo>
                  <a:lnTo>
                    <a:pt x="243" y="3817"/>
                  </a:lnTo>
                  <a:lnTo>
                    <a:pt x="248" y="3818"/>
                  </a:lnTo>
                  <a:lnTo>
                    <a:pt x="254" y="3821"/>
                  </a:lnTo>
                  <a:lnTo>
                    <a:pt x="257" y="3823"/>
                  </a:lnTo>
                  <a:lnTo>
                    <a:pt x="262" y="3828"/>
                  </a:lnTo>
                  <a:lnTo>
                    <a:pt x="264" y="3832"/>
                  </a:lnTo>
                  <a:lnTo>
                    <a:pt x="267" y="3838"/>
                  </a:lnTo>
                  <a:lnTo>
                    <a:pt x="270" y="3844"/>
                  </a:lnTo>
                  <a:lnTo>
                    <a:pt x="272" y="3850"/>
                  </a:lnTo>
                  <a:lnTo>
                    <a:pt x="274" y="3866"/>
                  </a:lnTo>
                  <a:lnTo>
                    <a:pt x="277" y="3884"/>
                  </a:lnTo>
                  <a:lnTo>
                    <a:pt x="279" y="3903"/>
                  </a:lnTo>
                  <a:lnTo>
                    <a:pt x="280" y="3921"/>
                  </a:lnTo>
                  <a:lnTo>
                    <a:pt x="282" y="3941"/>
                  </a:lnTo>
                  <a:lnTo>
                    <a:pt x="285" y="3960"/>
                  </a:lnTo>
                  <a:lnTo>
                    <a:pt x="288" y="3977"/>
                  </a:lnTo>
                  <a:lnTo>
                    <a:pt x="293" y="3993"/>
                  </a:lnTo>
                  <a:lnTo>
                    <a:pt x="296" y="4000"/>
                  </a:lnTo>
                  <a:lnTo>
                    <a:pt x="299" y="4006"/>
                  </a:lnTo>
                  <a:lnTo>
                    <a:pt x="304" y="4012"/>
                  </a:lnTo>
                  <a:lnTo>
                    <a:pt x="309" y="4016"/>
                  </a:lnTo>
                  <a:lnTo>
                    <a:pt x="314" y="4021"/>
                  </a:lnTo>
                  <a:lnTo>
                    <a:pt x="321" y="4024"/>
                  </a:lnTo>
                  <a:lnTo>
                    <a:pt x="328" y="4025"/>
                  </a:lnTo>
                  <a:lnTo>
                    <a:pt x="335" y="4026"/>
                  </a:lnTo>
                  <a:lnTo>
                    <a:pt x="349" y="4026"/>
                  </a:lnTo>
                  <a:lnTo>
                    <a:pt x="355" y="4024"/>
                  </a:lnTo>
                  <a:lnTo>
                    <a:pt x="363" y="4022"/>
                  </a:lnTo>
                  <a:lnTo>
                    <a:pt x="381" y="4017"/>
                  </a:lnTo>
                  <a:lnTo>
                    <a:pt x="375" y="3812"/>
                  </a:lnTo>
                  <a:lnTo>
                    <a:pt x="382" y="3802"/>
                  </a:lnTo>
                  <a:lnTo>
                    <a:pt x="389" y="3791"/>
                  </a:lnTo>
                  <a:lnTo>
                    <a:pt x="394" y="3777"/>
                  </a:lnTo>
                  <a:lnTo>
                    <a:pt x="400" y="3764"/>
                  </a:lnTo>
                  <a:lnTo>
                    <a:pt x="406" y="3748"/>
                  </a:lnTo>
                  <a:lnTo>
                    <a:pt x="411" y="3730"/>
                  </a:lnTo>
                  <a:lnTo>
                    <a:pt x="417" y="3712"/>
                  </a:lnTo>
                  <a:lnTo>
                    <a:pt x="422" y="3693"/>
                  </a:lnTo>
                  <a:lnTo>
                    <a:pt x="431" y="3652"/>
                  </a:lnTo>
                  <a:lnTo>
                    <a:pt x="439" y="3607"/>
                  </a:lnTo>
                  <a:lnTo>
                    <a:pt x="446" y="3559"/>
                  </a:lnTo>
                  <a:lnTo>
                    <a:pt x="453" y="3511"/>
                  </a:lnTo>
                  <a:lnTo>
                    <a:pt x="457" y="3461"/>
                  </a:lnTo>
                  <a:lnTo>
                    <a:pt x="463" y="3412"/>
                  </a:lnTo>
                  <a:lnTo>
                    <a:pt x="466" y="3362"/>
                  </a:lnTo>
                  <a:lnTo>
                    <a:pt x="470" y="3316"/>
                  </a:lnTo>
                  <a:lnTo>
                    <a:pt x="475" y="3228"/>
                  </a:lnTo>
                  <a:lnTo>
                    <a:pt x="478" y="3156"/>
                  </a:lnTo>
                  <a:lnTo>
                    <a:pt x="487" y="3135"/>
                  </a:lnTo>
                  <a:lnTo>
                    <a:pt x="494" y="3116"/>
                  </a:lnTo>
                  <a:lnTo>
                    <a:pt x="501" y="3096"/>
                  </a:lnTo>
                  <a:lnTo>
                    <a:pt x="505" y="3079"/>
                  </a:lnTo>
                  <a:lnTo>
                    <a:pt x="510" y="3062"/>
                  </a:lnTo>
                  <a:lnTo>
                    <a:pt x="513" y="3047"/>
                  </a:lnTo>
                  <a:lnTo>
                    <a:pt x="515" y="3032"/>
                  </a:lnTo>
                  <a:lnTo>
                    <a:pt x="517" y="3017"/>
                  </a:lnTo>
                  <a:lnTo>
                    <a:pt x="518" y="3005"/>
                  </a:lnTo>
                  <a:lnTo>
                    <a:pt x="518" y="2992"/>
                  </a:lnTo>
                  <a:lnTo>
                    <a:pt x="517" y="2980"/>
                  </a:lnTo>
                  <a:lnTo>
                    <a:pt x="515" y="2968"/>
                  </a:lnTo>
                  <a:lnTo>
                    <a:pt x="514" y="2958"/>
                  </a:lnTo>
                  <a:lnTo>
                    <a:pt x="511" y="2948"/>
                  </a:lnTo>
                  <a:lnTo>
                    <a:pt x="509" y="2937"/>
                  </a:lnTo>
                  <a:lnTo>
                    <a:pt x="505" y="2928"/>
                  </a:lnTo>
                  <a:lnTo>
                    <a:pt x="497" y="2910"/>
                  </a:lnTo>
                  <a:lnTo>
                    <a:pt x="488" y="2893"/>
                  </a:lnTo>
                  <a:lnTo>
                    <a:pt x="478" y="2876"/>
                  </a:lnTo>
                  <a:lnTo>
                    <a:pt x="469" y="2858"/>
                  </a:lnTo>
                  <a:lnTo>
                    <a:pt x="458" y="2841"/>
                  </a:lnTo>
                  <a:lnTo>
                    <a:pt x="449" y="2823"/>
                  </a:lnTo>
                  <a:lnTo>
                    <a:pt x="440" y="2804"/>
                  </a:lnTo>
                  <a:lnTo>
                    <a:pt x="433" y="2782"/>
                  </a:lnTo>
                  <a:lnTo>
                    <a:pt x="598" y="2593"/>
                  </a:lnTo>
                  <a:lnTo>
                    <a:pt x="599" y="2669"/>
                  </a:lnTo>
                  <a:lnTo>
                    <a:pt x="598" y="2753"/>
                  </a:lnTo>
                  <a:lnTo>
                    <a:pt x="597" y="2846"/>
                  </a:lnTo>
                  <a:lnTo>
                    <a:pt x="596" y="2944"/>
                  </a:lnTo>
                  <a:lnTo>
                    <a:pt x="594" y="3047"/>
                  </a:lnTo>
                  <a:lnTo>
                    <a:pt x="594" y="3152"/>
                  </a:lnTo>
                  <a:lnTo>
                    <a:pt x="596" y="3205"/>
                  </a:lnTo>
                  <a:lnTo>
                    <a:pt x="597" y="3257"/>
                  </a:lnTo>
                  <a:lnTo>
                    <a:pt x="599" y="3310"/>
                  </a:lnTo>
                  <a:lnTo>
                    <a:pt x="601" y="3361"/>
                  </a:lnTo>
                  <a:lnTo>
                    <a:pt x="604" y="3401"/>
                  </a:lnTo>
                  <a:lnTo>
                    <a:pt x="605" y="3441"/>
                  </a:lnTo>
                  <a:lnTo>
                    <a:pt x="605" y="3479"/>
                  </a:lnTo>
                  <a:lnTo>
                    <a:pt x="605" y="3518"/>
                  </a:lnTo>
                  <a:lnTo>
                    <a:pt x="604" y="3591"/>
                  </a:lnTo>
                  <a:lnTo>
                    <a:pt x="601" y="3663"/>
                  </a:lnTo>
                  <a:lnTo>
                    <a:pt x="598" y="3730"/>
                  </a:lnTo>
                  <a:lnTo>
                    <a:pt x="594" y="3797"/>
                  </a:lnTo>
                  <a:lnTo>
                    <a:pt x="593" y="3858"/>
                  </a:lnTo>
                  <a:lnTo>
                    <a:pt x="592" y="3918"/>
                  </a:lnTo>
                  <a:lnTo>
                    <a:pt x="593" y="3980"/>
                  </a:lnTo>
                  <a:lnTo>
                    <a:pt x="593" y="3988"/>
                  </a:lnTo>
                  <a:lnTo>
                    <a:pt x="594" y="3993"/>
                  </a:lnTo>
                  <a:lnTo>
                    <a:pt x="597" y="3998"/>
                  </a:lnTo>
                  <a:lnTo>
                    <a:pt x="599" y="4001"/>
                  </a:lnTo>
                  <a:lnTo>
                    <a:pt x="606" y="4009"/>
                  </a:lnTo>
                  <a:lnTo>
                    <a:pt x="615" y="4021"/>
                  </a:lnTo>
                  <a:lnTo>
                    <a:pt x="616" y="4079"/>
                  </a:lnTo>
                  <a:lnTo>
                    <a:pt x="617" y="4133"/>
                  </a:lnTo>
                  <a:lnTo>
                    <a:pt x="620" y="4184"/>
                  </a:lnTo>
                  <a:lnTo>
                    <a:pt x="622" y="4233"/>
                  </a:lnTo>
                  <a:lnTo>
                    <a:pt x="626" y="4281"/>
                  </a:lnTo>
                  <a:lnTo>
                    <a:pt x="632" y="4328"/>
                  </a:lnTo>
                  <a:lnTo>
                    <a:pt x="638" y="4376"/>
                  </a:lnTo>
                  <a:lnTo>
                    <a:pt x="646" y="4424"/>
                  </a:lnTo>
                  <a:lnTo>
                    <a:pt x="653" y="4473"/>
                  </a:lnTo>
                  <a:lnTo>
                    <a:pt x="658" y="4522"/>
                  </a:lnTo>
                  <a:lnTo>
                    <a:pt x="663" y="4572"/>
                  </a:lnTo>
                  <a:lnTo>
                    <a:pt x="666" y="4621"/>
                  </a:lnTo>
                  <a:lnTo>
                    <a:pt x="670" y="4670"/>
                  </a:lnTo>
                  <a:lnTo>
                    <a:pt x="674" y="4719"/>
                  </a:lnTo>
                  <a:lnTo>
                    <a:pt x="680" y="4768"/>
                  </a:lnTo>
                  <a:lnTo>
                    <a:pt x="688" y="4817"/>
                  </a:lnTo>
                  <a:lnTo>
                    <a:pt x="695" y="4854"/>
                  </a:lnTo>
                  <a:lnTo>
                    <a:pt x="702" y="4896"/>
                  </a:lnTo>
                  <a:lnTo>
                    <a:pt x="709" y="4942"/>
                  </a:lnTo>
                  <a:lnTo>
                    <a:pt x="714" y="4991"/>
                  </a:lnTo>
                  <a:lnTo>
                    <a:pt x="727" y="5096"/>
                  </a:lnTo>
                  <a:lnTo>
                    <a:pt x="737" y="5207"/>
                  </a:lnTo>
                  <a:lnTo>
                    <a:pt x="746" y="5318"/>
                  </a:lnTo>
                  <a:lnTo>
                    <a:pt x="754" y="5424"/>
                  </a:lnTo>
                  <a:lnTo>
                    <a:pt x="757" y="5475"/>
                  </a:lnTo>
                  <a:lnTo>
                    <a:pt x="758" y="5521"/>
                  </a:lnTo>
                  <a:lnTo>
                    <a:pt x="759" y="5565"/>
                  </a:lnTo>
                  <a:lnTo>
                    <a:pt x="760" y="5605"/>
                  </a:lnTo>
                  <a:lnTo>
                    <a:pt x="760" y="5655"/>
                  </a:lnTo>
                  <a:lnTo>
                    <a:pt x="762" y="5705"/>
                  </a:lnTo>
                  <a:lnTo>
                    <a:pt x="765" y="5755"/>
                  </a:lnTo>
                  <a:lnTo>
                    <a:pt x="769" y="5805"/>
                  </a:lnTo>
                  <a:lnTo>
                    <a:pt x="774" y="5854"/>
                  </a:lnTo>
                  <a:lnTo>
                    <a:pt x="780" y="5903"/>
                  </a:lnTo>
                  <a:lnTo>
                    <a:pt x="785" y="5951"/>
                  </a:lnTo>
                  <a:lnTo>
                    <a:pt x="792" y="6000"/>
                  </a:lnTo>
                  <a:lnTo>
                    <a:pt x="807" y="6096"/>
                  </a:lnTo>
                  <a:lnTo>
                    <a:pt x="822" y="6191"/>
                  </a:lnTo>
                  <a:lnTo>
                    <a:pt x="836" y="6284"/>
                  </a:lnTo>
                  <a:lnTo>
                    <a:pt x="848" y="6376"/>
                  </a:lnTo>
                  <a:lnTo>
                    <a:pt x="854" y="6419"/>
                  </a:lnTo>
                  <a:lnTo>
                    <a:pt x="860" y="6465"/>
                  </a:lnTo>
                  <a:lnTo>
                    <a:pt x="866" y="6517"/>
                  </a:lnTo>
                  <a:lnTo>
                    <a:pt x="874" y="6568"/>
                  </a:lnTo>
                  <a:lnTo>
                    <a:pt x="884" y="6619"/>
                  </a:lnTo>
                  <a:lnTo>
                    <a:pt x="893" y="6667"/>
                  </a:lnTo>
                  <a:lnTo>
                    <a:pt x="899" y="6689"/>
                  </a:lnTo>
                  <a:lnTo>
                    <a:pt x="904" y="6710"/>
                  </a:lnTo>
                  <a:lnTo>
                    <a:pt x="910" y="6728"/>
                  </a:lnTo>
                  <a:lnTo>
                    <a:pt x="917" y="6745"/>
                  </a:lnTo>
                  <a:lnTo>
                    <a:pt x="927" y="6772"/>
                  </a:lnTo>
                  <a:lnTo>
                    <a:pt x="941" y="6811"/>
                  </a:lnTo>
                  <a:lnTo>
                    <a:pt x="957" y="6856"/>
                  </a:lnTo>
                  <a:lnTo>
                    <a:pt x="974" y="6908"/>
                  </a:lnTo>
                  <a:lnTo>
                    <a:pt x="989" y="6958"/>
                  </a:lnTo>
                  <a:lnTo>
                    <a:pt x="1003" y="7006"/>
                  </a:lnTo>
                  <a:lnTo>
                    <a:pt x="1007" y="7028"/>
                  </a:lnTo>
                  <a:lnTo>
                    <a:pt x="1012" y="7046"/>
                  </a:lnTo>
                  <a:lnTo>
                    <a:pt x="1014" y="7063"/>
                  </a:lnTo>
                  <a:lnTo>
                    <a:pt x="1015" y="7076"/>
                  </a:lnTo>
                  <a:lnTo>
                    <a:pt x="1003" y="7099"/>
                  </a:lnTo>
                  <a:lnTo>
                    <a:pt x="974" y="7148"/>
                  </a:lnTo>
                  <a:lnTo>
                    <a:pt x="943" y="7199"/>
                  </a:lnTo>
                  <a:lnTo>
                    <a:pt x="926" y="7230"/>
                  </a:lnTo>
                  <a:lnTo>
                    <a:pt x="923" y="7242"/>
                  </a:lnTo>
                  <a:lnTo>
                    <a:pt x="917" y="7264"/>
                  </a:lnTo>
                  <a:lnTo>
                    <a:pt x="909" y="7294"/>
                  </a:lnTo>
                  <a:lnTo>
                    <a:pt x="902" y="7328"/>
                  </a:lnTo>
                  <a:lnTo>
                    <a:pt x="894" y="7363"/>
                  </a:lnTo>
                  <a:lnTo>
                    <a:pt x="888" y="7392"/>
                  </a:lnTo>
                  <a:lnTo>
                    <a:pt x="884" y="7414"/>
                  </a:lnTo>
                  <a:lnTo>
                    <a:pt x="881" y="7426"/>
                  </a:lnTo>
                  <a:lnTo>
                    <a:pt x="881" y="7436"/>
                  </a:lnTo>
                  <a:lnTo>
                    <a:pt x="883" y="7461"/>
                  </a:lnTo>
                  <a:lnTo>
                    <a:pt x="886" y="7482"/>
                  </a:lnTo>
                  <a:lnTo>
                    <a:pt x="887" y="7491"/>
                  </a:lnTo>
                  <a:lnTo>
                    <a:pt x="891" y="7499"/>
                  </a:lnTo>
                  <a:lnTo>
                    <a:pt x="893" y="7507"/>
                  </a:lnTo>
                  <a:lnTo>
                    <a:pt x="896" y="7514"/>
                  </a:lnTo>
                  <a:lnTo>
                    <a:pt x="900" y="7519"/>
                  </a:lnTo>
                  <a:lnTo>
                    <a:pt x="903" y="7525"/>
                  </a:lnTo>
                  <a:lnTo>
                    <a:pt x="908" y="7530"/>
                  </a:lnTo>
                  <a:lnTo>
                    <a:pt x="912" y="7533"/>
                  </a:lnTo>
                  <a:lnTo>
                    <a:pt x="921" y="7540"/>
                  </a:lnTo>
                  <a:lnTo>
                    <a:pt x="933" y="7544"/>
                  </a:lnTo>
                  <a:lnTo>
                    <a:pt x="943" y="7548"/>
                  </a:lnTo>
                  <a:lnTo>
                    <a:pt x="956" y="7551"/>
                  </a:lnTo>
                  <a:lnTo>
                    <a:pt x="967" y="7552"/>
                  </a:lnTo>
                  <a:lnTo>
                    <a:pt x="980" y="7555"/>
                  </a:lnTo>
                  <a:lnTo>
                    <a:pt x="991" y="7557"/>
                  </a:lnTo>
                  <a:lnTo>
                    <a:pt x="1004" y="7560"/>
                  </a:lnTo>
                  <a:lnTo>
                    <a:pt x="1015" y="7564"/>
                  </a:lnTo>
                  <a:lnTo>
                    <a:pt x="1025" y="7570"/>
                  </a:lnTo>
                  <a:lnTo>
                    <a:pt x="1248" y="7570"/>
                  </a:lnTo>
                  <a:lnTo>
                    <a:pt x="1300" y="7541"/>
                  </a:lnTo>
                  <a:lnTo>
                    <a:pt x="1338" y="7523"/>
                  </a:lnTo>
                  <a:lnTo>
                    <a:pt x="1352" y="7515"/>
                  </a:lnTo>
                  <a:lnTo>
                    <a:pt x="1364" y="7508"/>
                  </a:lnTo>
                  <a:lnTo>
                    <a:pt x="1373" y="7501"/>
                  </a:lnTo>
                  <a:lnTo>
                    <a:pt x="1380" y="7493"/>
                  </a:lnTo>
                  <a:lnTo>
                    <a:pt x="1383" y="7490"/>
                  </a:lnTo>
                  <a:lnTo>
                    <a:pt x="1386" y="7484"/>
                  </a:lnTo>
                  <a:lnTo>
                    <a:pt x="1387" y="7479"/>
                  </a:lnTo>
                  <a:lnTo>
                    <a:pt x="1389" y="7472"/>
                  </a:lnTo>
                  <a:lnTo>
                    <a:pt x="1391" y="7459"/>
                  </a:lnTo>
                  <a:lnTo>
                    <a:pt x="1392" y="7442"/>
                  </a:lnTo>
                  <a:lnTo>
                    <a:pt x="1392" y="7392"/>
                  </a:lnTo>
                  <a:lnTo>
                    <a:pt x="1392" y="7323"/>
                  </a:lnTo>
                  <a:lnTo>
                    <a:pt x="1394" y="7311"/>
                  </a:lnTo>
                  <a:lnTo>
                    <a:pt x="1396" y="7301"/>
                  </a:lnTo>
                  <a:lnTo>
                    <a:pt x="1399" y="7291"/>
                  </a:lnTo>
                  <a:lnTo>
                    <a:pt x="1404" y="7282"/>
                  </a:lnTo>
                  <a:lnTo>
                    <a:pt x="1415" y="7263"/>
                  </a:lnTo>
                  <a:lnTo>
                    <a:pt x="1429" y="7246"/>
                  </a:lnTo>
                  <a:lnTo>
                    <a:pt x="1442" y="7228"/>
                  </a:lnTo>
                  <a:lnTo>
                    <a:pt x="1453" y="7210"/>
                  </a:lnTo>
                  <a:lnTo>
                    <a:pt x="1458" y="7200"/>
                  </a:lnTo>
                  <a:lnTo>
                    <a:pt x="1460" y="7190"/>
                  </a:lnTo>
                  <a:lnTo>
                    <a:pt x="1461" y="7180"/>
                  </a:lnTo>
                  <a:lnTo>
                    <a:pt x="1461" y="7168"/>
                  </a:lnTo>
                  <a:lnTo>
                    <a:pt x="1447" y="7055"/>
                  </a:lnTo>
                  <a:lnTo>
                    <a:pt x="1461" y="7036"/>
                  </a:lnTo>
                  <a:lnTo>
                    <a:pt x="1474" y="7014"/>
                  </a:lnTo>
                  <a:lnTo>
                    <a:pt x="1485" y="6990"/>
                  </a:lnTo>
                  <a:lnTo>
                    <a:pt x="1495" y="6965"/>
                  </a:lnTo>
                  <a:lnTo>
                    <a:pt x="1499" y="6952"/>
                  </a:lnTo>
                  <a:lnTo>
                    <a:pt x="1503" y="6939"/>
                  </a:lnTo>
                  <a:lnTo>
                    <a:pt x="1507" y="6925"/>
                  </a:lnTo>
                  <a:lnTo>
                    <a:pt x="1509" y="6911"/>
                  </a:lnTo>
                  <a:lnTo>
                    <a:pt x="1511" y="6896"/>
                  </a:lnTo>
                  <a:lnTo>
                    <a:pt x="1513" y="6882"/>
                  </a:lnTo>
                  <a:lnTo>
                    <a:pt x="1514" y="6866"/>
                  </a:lnTo>
                  <a:lnTo>
                    <a:pt x="1515" y="6850"/>
                  </a:lnTo>
                  <a:lnTo>
                    <a:pt x="1515" y="6777"/>
                  </a:lnTo>
                  <a:lnTo>
                    <a:pt x="1514" y="6768"/>
                  </a:lnTo>
                  <a:lnTo>
                    <a:pt x="1513" y="6759"/>
                  </a:lnTo>
                  <a:lnTo>
                    <a:pt x="1511" y="6750"/>
                  </a:lnTo>
                  <a:lnTo>
                    <a:pt x="1509" y="6741"/>
                  </a:lnTo>
                  <a:lnTo>
                    <a:pt x="1503" y="6721"/>
                  </a:lnTo>
                  <a:lnTo>
                    <a:pt x="1495" y="6702"/>
                  </a:lnTo>
                  <a:lnTo>
                    <a:pt x="1477" y="6662"/>
                  </a:lnTo>
                  <a:lnTo>
                    <a:pt x="1455" y="6621"/>
                  </a:lnTo>
                  <a:lnTo>
                    <a:pt x="1445" y="6601"/>
                  </a:lnTo>
                  <a:lnTo>
                    <a:pt x="1435" y="6581"/>
                  </a:lnTo>
                  <a:lnTo>
                    <a:pt x="1426" y="6561"/>
                  </a:lnTo>
                  <a:lnTo>
                    <a:pt x="1419" y="6542"/>
                  </a:lnTo>
                  <a:lnTo>
                    <a:pt x="1413" y="6523"/>
                  </a:lnTo>
                  <a:lnTo>
                    <a:pt x="1410" y="6504"/>
                  </a:lnTo>
                  <a:lnTo>
                    <a:pt x="1408" y="6495"/>
                  </a:lnTo>
                  <a:lnTo>
                    <a:pt x="1408" y="6487"/>
                  </a:lnTo>
                  <a:lnTo>
                    <a:pt x="1408" y="6478"/>
                  </a:lnTo>
                  <a:lnTo>
                    <a:pt x="1410" y="6470"/>
                  </a:lnTo>
                  <a:lnTo>
                    <a:pt x="1437" y="6201"/>
                  </a:lnTo>
                  <a:lnTo>
                    <a:pt x="1437" y="6181"/>
                  </a:lnTo>
                  <a:lnTo>
                    <a:pt x="1436" y="6172"/>
                  </a:lnTo>
                  <a:lnTo>
                    <a:pt x="1435" y="6163"/>
                  </a:lnTo>
                  <a:lnTo>
                    <a:pt x="1434" y="6156"/>
                  </a:lnTo>
                  <a:lnTo>
                    <a:pt x="1431" y="6150"/>
                  </a:lnTo>
                  <a:lnTo>
                    <a:pt x="1426" y="6140"/>
                  </a:lnTo>
                  <a:lnTo>
                    <a:pt x="1420" y="6132"/>
                  </a:lnTo>
                  <a:lnTo>
                    <a:pt x="1414" y="6125"/>
                  </a:lnTo>
                  <a:lnTo>
                    <a:pt x="1408" y="6118"/>
                  </a:lnTo>
                  <a:lnTo>
                    <a:pt x="1406" y="6115"/>
                  </a:lnTo>
                  <a:lnTo>
                    <a:pt x="1405" y="6110"/>
                  </a:lnTo>
                  <a:lnTo>
                    <a:pt x="1404" y="6104"/>
                  </a:lnTo>
                  <a:lnTo>
                    <a:pt x="1404" y="6099"/>
                  </a:lnTo>
                  <a:lnTo>
                    <a:pt x="1404" y="6078"/>
                  </a:lnTo>
                  <a:lnTo>
                    <a:pt x="1404" y="6057"/>
                  </a:lnTo>
                  <a:lnTo>
                    <a:pt x="1405" y="6038"/>
                  </a:lnTo>
                  <a:lnTo>
                    <a:pt x="1406" y="6017"/>
                  </a:lnTo>
                  <a:lnTo>
                    <a:pt x="1408" y="5998"/>
                  </a:lnTo>
                  <a:lnTo>
                    <a:pt x="1413" y="5960"/>
                  </a:lnTo>
                  <a:lnTo>
                    <a:pt x="1421" y="5924"/>
                  </a:lnTo>
                  <a:lnTo>
                    <a:pt x="1429" y="5888"/>
                  </a:lnTo>
                  <a:lnTo>
                    <a:pt x="1438" y="5854"/>
                  </a:lnTo>
                  <a:lnTo>
                    <a:pt x="1448" y="5820"/>
                  </a:lnTo>
                  <a:lnTo>
                    <a:pt x="1459" y="5788"/>
                  </a:lnTo>
                  <a:lnTo>
                    <a:pt x="1479" y="5726"/>
                  </a:lnTo>
                  <a:lnTo>
                    <a:pt x="1496" y="5668"/>
                  </a:lnTo>
                  <a:lnTo>
                    <a:pt x="1504" y="5640"/>
                  </a:lnTo>
                  <a:lnTo>
                    <a:pt x="1509" y="5614"/>
                  </a:lnTo>
                  <a:lnTo>
                    <a:pt x="1513" y="5589"/>
                  </a:lnTo>
                  <a:lnTo>
                    <a:pt x="1515" y="5564"/>
                  </a:lnTo>
                  <a:lnTo>
                    <a:pt x="1513" y="5504"/>
                  </a:lnTo>
                  <a:lnTo>
                    <a:pt x="1510" y="5428"/>
                  </a:lnTo>
                  <a:lnTo>
                    <a:pt x="1506" y="5340"/>
                  </a:lnTo>
                  <a:lnTo>
                    <a:pt x="1501" y="5247"/>
                  </a:lnTo>
                  <a:lnTo>
                    <a:pt x="1499" y="5158"/>
                  </a:lnTo>
                  <a:lnTo>
                    <a:pt x="1496" y="5079"/>
                  </a:lnTo>
                  <a:lnTo>
                    <a:pt x="1498" y="5045"/>
                  </a:lnTo>
                  <a:lnTo>
                    <a:pt x="1499" y="5016"/>
                  </a:lnTo>
                  <a:lnTo>
                    <a:pt x="1500" y="4993"/>
                  </a:lnTo>
                  <a:lnTo>
                    <a:pt x="1503" y="4977"/>
                  </a:lnTo>
                  <a:lnTo>
                    <a:pt x="1508" y="4958"/>
                  </a:lnTo>
                  <a:lnTo>
                    <a:pt x="1513" y="4932"/>
                  </a:lnTo>
                  <a:lnTo>
                    <a:pt x="1517" y="4902"/>
                  </a:lnTo>
                  <a:lnTo>
                    <a:pt x="1522" y="4868"/>
                  </a:lnTo>
                  <a:lnTo>
                    <a:pt x="1530" y="4789"/>
                  </a:lnTo>
                  <a:lnTo>
                    <a:pt x="1537" y="4704"/>
                  </a:lnTo>
                  <a:lnTo>
                    <a:pt x="1543" y="4617"/>
                  </a:lnTo>
                  <a:lnTo>
                    <a:pt x="1549" y="4536"/>
                  </a:lnTo>
                  <a:lnTo>
                    <a:pt x="1555" y="4465"/>
                  </a:lnTo>
                  <a:lnTo>
                    <a:pt x="1558" y="4412"/>
                  </a:lnTo>
                  <a:lnTo>
                    <a:pt x="1563" y="4420"/>
                  </a:lnTo>
                  <a:lnTo>
                    <a:pt x="1569" y="4430"/>
                  </a:lnTo>
                  <a:lnTo>
                    <a:pt x="1573" y="4442"/>
                  </a:lnTo>
                  <a:lnTo>
                    <a:pt x="1578" y="4458"/>
                  </a:lnTo>
                  <a:lnTo>
                    <a:pt x="1587" y="4495"/>
                  </a:lnTo>
                  <a:lnTo>
                    <a:pt x="1595" y="4541"/>
                  </a:lnTo>
                  <a:lnTo>
                    <a:pt x="1604" y="4592"/>
                  </a:lnTo>
                  <a:lnTo>
                    <a:pt x="1612" y="4648"/>
                  </a:lnTo>
                  <a:lnTo>
                    <a:pt x="1620" y="4709"/>
                  </a:lnTo>
                  <a:lnTo>
                    <a:pt x="1627" y="4771"/>
                  </a:lnTo>
                  <a:lnTo>
                    <a:pt x="1634" y="4835"/>
                  </a:lnTo>
                  <a:lnTo>
                    <a:pt x="1641" y="4897"/>
                  </a:lnTo>
                  <a:lnTo>
                    <a:pt x="1645" y="4958"/>
                  </a:lnTo>
                  <a:lnTo>
                    <a:pt x="1650" y="5016"/>
                  </a:lnTo>
                  <a:lnTo>
                    <a:pt x="1653" y="5071"/>
                  </a:lnTo>
                  <a:lnTo>
                    <a:pt x="1657" y="5119"/>
                  </a:lnTo>
                  <a:lnTo>
                    <a:pt x="1658" y="5160"/>
                  </a:lnTo>
                  <a:lnTo>
                    <a:pt x="1659" y="5193"/>
                  </a:lnTo>
                  <a:lnTo>
                    <a:pt x="1659" y="5252"/>
                  </a:lnTo>
                  <a:lnTo>
                    <a:pt x="1661" y="5305"/>
                  </a:lnTo>
                  <a:lnTo>
                    <a:pt x="1665" y="5356"/>
                  </a:lnTo>
                  <a:lnTo>
                    <a:pt x="1669" y="5405"/>
                  </a:lnTo>
                  <a:lnTo>
                    <a:pt x="1674" y="5452"/>
                  </a:lnTo>
                  <a:lnTo>
                    <a:pt x="1681" y="5500"/>
                  </a:lnTo>
                  <a:lnTo>
                    <a:pt x="1690" y="5548"/>
                  </a:lnTo>
                  <a:lnTo>
                    <a:pt x="1699" y="5599"/>
                  </a:lnTo>
                  <a:lnTo>
                    <a:pt x="1705" y="5632"/>
                  </a:lnTo>
                  <a:lnTo>
                    <a:pt x="1708" y="5663"/>
                  </a:lnTo>
                  <a:lnTo>
                    <a:pt x="1710" y="5689"/>
                  </a:lnTo>
                  <a:lnTo>
                    <a:pt x="1711" y="5715"/>
                  </a:lnTo>
                  <a:lnTo>
                    <a:pt x="1713" y="5758"/>
                  </a:lnTo>
                  <a:lnTo>
                    <a:pt x="1713" y="5797"/>
                  </a:lnTo>
                  <a:lnTo>
                    <a:pt x="1714" y="5815"/>
                  </a:lnTo>
                  <a:lnTo>
                    <a:pt x="1717" y="5833"/>
                  </a:lnTo>
                  <a:lnTo>
                    <a:pt x="1721" y="5852"/>
                  </a:lnTo>
                  <a:lnTo>
                    <a:pt x="1727" y="5871"/>
                  </a:lnTo>
                  <a:lnTo>
                    <a:pt x="1737" y="5892"/>
                  </a:lnTo>
                  <a:lnTo>
                    <a:pt x="1748" y="5915"/>
                  </a:lnTo>
                  <a:lnTo>
                    <a:pt x="1763" y="5939"/>
                  </a:lnTo>
                  <a:lnTo>
                    <a:pt x="1781" y="5965"/>
                  </a:lnTo>
                  <a:lnTo>
                    <a:pt x="1780" y="5989"/>
                  </a:lnTo>
                  <a:lnTo>
                    <a:pt x="1780" y="6014"/>
                  </a:lnTo>
                  <a:lnTo>
                    <a:pt x="1780" y="6038"/>
                  </a:lnTo>
                  <a:lnTo>
                    <a:pt x="1780" y="6062"/>
                  </a:lnTo>
                  <a:lnTo>
                    <a:pt x="1781" y="6086"/>
                  </a:lnTo>
                  <a:lnTo>
                    <a:pt x="1782" y="6109"/>
                  </a:lnTo>
                  <a:lnTo>
                    <a:pt x="1785" y="6132"/>
                  </a:lnTo>
                  <a:lnTo>
                    <a:pt x="1788" y="6155"/>
                  </a:lnTo>
                  <a:lnTo>
                    <a:pt x="1789" y="6164"/>
                  </a:lnTo>
                  <a:lnTo>
                    <a:pt x="1789" y="6173"/>
                  </a:lnTo>
                  <a:lnTo>
                    <a:pt x="1789" y="6182"/>
                  </a:lnTo>
                  <a:lnTo>
                    <a:pt x="1787" y="6191"/>
                  </a:lnTo>
                  <a:lnTo>
                    <a:pt x="1782" y="6209"/>
                  </a:lnTo>
                  <a:lnTo>
                    <a:pt x="1777" y="6228"/>
                  </a:lnTo>
                  <a:lnTo>
                    <a:pt x="1770" y="6248"/>
                  </a:lnTo>
                  <a:lnTo>
                    <a:pt x="1764" y="6271"/>
                  </a:lnTo>
                  <a:lnTo>
                    <a:pt x="1762" y="6283"/>
                  </a:lnTo>
                  <a:lnTo>
                    <a:pt x="1759" y="6296"/>
                  </a:lnTo>
                  <a:lnTo>
                    <a:pt x="1758" y="6310"/>
                  </a:lnTo>
                  <a:lnTo>
                    <a:pt x="1758" y="6325"/>
                  </a:lnTo>
                  <a:lnTo>
                    <a:pt x="1758" y="6353"/>
                  </a:lnTo>
                  <a:lnTo>
                    <a:pt x="1757" y="6381"/>
                  </a:lnTo>
                  <a:lnTo>
                    <a:pt x="1755" y="6406"/>
                  </a:lnTo>
                  <a:lnTo>
                    <a:pt x="1753" y="6431"/>
                  </a:lnTo>
                  <a:lnTo>
                    <a:pt x="1748" y="6478"/>
                  </a:lnTo>
                  <a:lnTo>
                    <a:pt x="1741" y="6523"/>
                  </a:lnTo>
                  <a:lnTo>
                    <a:pt x="1735" y="6565"/>
                  </a:lnTo>
                  <a:lnTo>
                    <a:pt x="1731" y="6607"/>
                  </a:lnTo>
                  <a:lnTo>
                    <a:pt x="1729" y="6629"/>
                  </a:lnTo>
                  <a:lnTo>
                    <a:pt x="1726" y="6651"/>
                  </a:lnTo>
                  <a:lnTo>
                    <a:pt x="1725" y="6672"/>
                  </a:lnTo>
                  <a:lnTo>
                    <a:pt x="1725" y="6695"/>
                  </a:lnTo>
                  <a:lnTo>
                    <a:pt x="1724" y="6798"/>
                  </a:lnTo>
                  <a:lnTo>
                    <a:pt x="1772" y="7095"/>
                  </a:lnTo>
                  <a:lnTo>
                    <a:pt x="1758" y="7096"/>
                  </a:lnTo>
                  <a:lnTo>
                    <a:pt x="1758" y="7148"/>
                  </a:lnTo>
                  <a:lnTo>
                    <a:pt x="1759" y="7159"/>
                  </a:lnTo>
                  <a:lnTo>
                    <a:pt x="1763" y="7170"/>
                  </a:lnTo>
                  <a:lnTo>
                    <a:pt x="1767" y="7181"/>
                  </a:lnTo>
                  <a:lnTo>
                    <a:pt x="1774" y="7191"/>
                  </a:lnTo>
                  <a:lnTo>
                    <a:pt x="1783" y="7203"/>
                  </a:lnTo>
                  <a:lnTo>
                    <a:pt x="1793" y="7213"/>
                  </a:lnTo>
                  <a:lnTo>
                    <a:pt x="1803" y="7222"/>
                  </a:lnTo>
                  <a:lnTo>
                    <a:pt x="1814" y="7231"/>
                  </a:lnTo>
                  <a:lnTo>
                    <a:pt x="1827" y="7240"/>
                  </a:lnTo>
                  <a:lnTo>
                    <a:pt x="1840" y="7247"/>
                  </a:lnTo>
                  <a:lnTo>
                    <a:pt x="1852" y="7254"/>
                  </a:lnTo>
                  <a:lnTo>
                    <a:pt x="1866" y="7260"/>
                  </a:lnTo>
                  <a:lnTo>
                    <a:pt x="1878" y="7266"/>
                  </a:lnTo>
                  <a:lnTo>
                    <a:pt x="1891" y="7269"/>
                  </a:lnTo>
                  <a:lnTo>
                    <a:pt x="1902" y="7270"/>
                  </a:lnTo>
                  <a:lnTo>
                    <a:pt x="1914" y="7271"/>
                  </a:lnTo>
                  <a:lnTo>
                    <a:pt x="1980" y="7271"/>
                  </a:lnTo>
                  <a:lnTo>
                    <a:pt x="1985" y="7288"/>
                  </a:lnTo>
                  <a:lnTo>
                    <a:pt x="1987" y="7304"/>
                  </a:lnTo>
                  <a:lnTo>
                    <a:pt x="1988" y="7318"/>
                  </a:lnTo>
                  <a:lnTo>
                    <a:pt x="1989" y="7332"/>
                  </a:lnTo>
                  <a:lnTo>
                    <a:pt x="1990" y="7355"/>
                  </a:lnTo>
                  <a:lnTo>
                    <a:pt x="1992" y="7375"/>
                  </a:lnTo>
                  <a:lnTo>
                    <a:pt x="1994" y="7384"/>
                  </a:lnTo>
                  <a:lnTo>
                    <a:pt x="1996" y="7394"/>
                  </a:lnTo>
                  <a:lnTo>
                    <a:pt x="2001" y="7402"/>
                  </a:lnTo>
                  <a:lnTo>
                    <a:pt x="2005" y="7411"/>
                  </a:lnTo>
                  <a:lnTo>
                    <a:pt x="2012" y="7419"/>
                  </a:lnTo>
                  <a:lnTo>
                    <a:pt x="2021" y="7428"/>
                  </a:lnTo>
                  <a:lnTo>
                    <a:pt x="2033" y="7437"/>
                  </a:lnTo>
                  <a:lnTo>
                    <a:pt x="2046" y="7446"/>
                  </a:lnTo>
                  <a:lnTo>
                    <a:pt x="2066" y="7459"/>
                  </a:lnTo>
                  <a:lnTo>
                    <a:pt x="2086" y="7469"/>
                  </a:lnTo>
                  <a:lnTo>
                    <a:pt x="2109" y="7479"/>
                  </a:lnTo>
                  <a:lnTo>
                    <a:pt x="2134" y="7490"/>
                  </a:lnTo>
                  <a:lnTo>
                    <a:pt x="2160" y="7496"/>
                  </a:lnTo>
                  <a:lnTo>
                    <a:pt x="2187" y="7503"/>
                  </a:lnTo>
                  <a:lnTo>
                    <a:pt x="2202" y="7506"/>
                  </a:lnTo>
                  <a:lnTo>
                    <a:pt x="2217" y="7507"/>
                  </a:lnTo>
                  <a:lnTo>
                    <a:pt x="2232" y="7508"/>
                  </a:lnTo>
                  <a:lnTo>
                    <a:pt x="2247" y="7508"/>
                  </a:lnTo>
                  <a:lnTo>
                    <a:pt x="2284" y="7508"/>
                  </a:lnTo>
                  <a:lnTo>
                    <a:pt x="2331" y="7507"/>
                  </a:lnTo>
                  <a:lnTo>
                    <a:pt x="2357" y="7504"/>
                  </a:lnTo>
                  <a:lnTo>
                    <a:pt x="2383" y="7503"/>
                  </a:lnTo>
                  <a:lnTo>
                    <a:pt x="2409" y="7500"/>
                  </a:lnTo>
                  <a:lnTo>
                    <a:pt x="2434" y="7498"/>
                  </a:lnTo>
                  <a:lnTo>
                    <a:pt x="2459" y="7493"/>
                  </a:lnTo>
                  <a:lnTo>
                    <a:pt x="2482" y="7488"/>
                  </a:lnTo>
                  <a:lnTo>
                    <a:pt x="2503" y="7483"/>
                  </a:lnTo>
                  <a:lnTo>
                    <a:pt x="2521" y="7476"/>
                  </a:lnTo>
                  <a:lnTo>
                    <a:pt x="2529" y="7471"/>
                  </a:lnTo>
                  <a:lnTo>
                    <a:pt x="2536" y="7468"/>
                  </a:lnTo>
                  <a:lnTo>
                    <a:pt x="2543" y="7463"/>
                  </a:lnTo>
                  <a:lnTo>
                    <a:pt x="2548" y="7459"/>
                  </a:lnTo>
                  <a:lnTo>
                    <a:pt x="2552" y="7453"/>
                  </a:lnTo>
                  <a:lnTo>
                    <a:pt x="2555" y="7447"/>
                  </a:lnTo>
                  <a:lnTo>
                    <a:pt x="2558" y="7442"/>
                  </a:lnTo>
                  <a:lnTo>
                    <a:pt x="2558" y="7436"/>
                  </a:lnTo>
                  <a:lnTo>
                    <a:pt x="2558" y="7426"/>
                  </a:lnTo>
                  <a:lnTo>
                    <a:pt x="2558" y="7412"/>
                  </a:lnTo>
                  <a:lnTo>
                    <a:pt x="2555" y="7398"/>
                  </a:lnTo>
                  <a:lnTo>
                    <a:pt x="2553" y="7383"/>
                  </a:lnTo>
                  <a:lnTo>
                    <a:pt x="2550" y="7370"/>
                  </a:lnTo>
                  <a:lnTo>
                    <a:pt x="2545" y="7356"/>
                  </a:lnTo>
                  <a:lnTo>
                    <a:pt x="2540" y="7342"/>
                  </a:lnTo>
                  <a:lnTo>
                    <a:pt x="2535" y="7328"/>
                  </a:lnTo>
                  <a:lnTo>
                    <a:pt x="2528" y="7314"/>
                  </a:lnTo>
                  <a:lnTo>
                    <a:pt x="2513" y="7286"/>
                  </a:lnTo>
                  <a:lnTo>
                    <a:pt x="2495" y="7259"/>
                  </a:lnTo>
                  <a:lnTo>
                    <a:pt x="2476" y="7232"/>
                  </a:lnTo>
                  <a:lnTo>
                    <a:pt x="2456" y="7205"/>
                  </a:lnTo>
                  <a:lnTo>
                    <a:pt x="2413" y="7155"/>
                  </a:lnTo>
                  <a:lnTo>
                    <a:pt x="2371" y="7107"/>
                  </a:lnTo>
                  <a:lnTo>
                    <a:pt x="2352" y="7085"/>
                  </a:lnTo>
                  <a:lnTo>
                    <a:pt x="2333" y="7063"/>
                  </a:lnTo>
                  <a:lnTo>
                    <a:pt x="2316" y="7043"/>
                  </a:lnTo>
                  <a:lnTo>
                    <a:pt x="2303" y="7024"/>
                  </a:lnTo>
                  <a:lnTo>
                    <a:pt x="2312" y="6992"/>
                  </a:lnTo>
                  <a:lnTo>
                    <a:pt x="2323" y="6952"/>
                  </a:lnTo>
                  <a:lnTo>
                    <a:pt x="2338" y="6908"/>
                  </a:lnTo>
                  <a:lnTo>
                    <a:pt x="2353" y="6862"/>
                  </a:lnTo>
                  <a:lnTo>
                    <a:pt x="2367" y="6816"/>
                  </a:lnTo>
                  <a:lnTo>
                    <a:pt x="2378" y="6775"/>
                  </a:lnTo>
                  <a:lnTo>
                    <a:pt x="2384" y="6757"/>
                  </a:lnTo>
                  <a:lnTo>
                    <a:pt x="2387" y="6741"/>
                  </a:lnTo>
                  <a:lnTo>
                    <a:pt x="2389" y="6727"/>
                  </a:lnTo>
                  <a:lnTo>
                    <a:pt x="2392" y="6716"/>
                  </a:lnTo>
                  <a:lnTo>
                    <a:pt x="2394" y="6663"/>
                  </a:lnTo>
                  <a:lnTo>
                    <a:pt x="2396" y="6613"/>
                  </a:lnTo>
                  <a:lnTo>
                    <a:pt x="2396" y="6566"/>
                  </a:lnTo>
                  <a:lnTo>
                    <a:pt x="2397" y="6519"/>
                  </a:lnTo>
                  <a:lnTo>
                    <a:pt x="2399" y="6473"/>
                  </a:lnTo>
                  <a:lnTo>
                    <a:pt x="2400" y="6428"/>
                  </a:lnTo>
                  <a:lnTo>
                    <a:pt x="2402" y="6405"/>
                  </a:lnTo>
                  <a:lnTo>
                    <a:pt x="2404" y="6381"/>
                  </a:lnTo>
                  <a:lnTo>
                    <a:pt x="2408" y="6357"/>
                  </a:lnTo>
                  <a:lnTo>
                    <a:pt x="2411" y="6333"/>
                  </a:lnTo>
                  <a:lnTo>
                    <a:pt x="2416" y="6300"/>
                  </a:lnTo>
                  <a:lnTo>
                    <a:pt x="2420" y="6262"/>
                  </a:lnTo>
                  <a:lnTo>
                    <a:pt x="2425" y="6219"/>
                  </a:lnTo>
                  <a:lnTo>
                    <a:pt x="2428" y="6171"/>
                  </a:lnTo>
                  <a:lnTo>
                    <a:pt x="2434" y="6068"/>
                  </a:lnTo>
                  <a:lnTo>
                    <a:pt x="2440" y="5957"/>
                  </a:lnTo>
                  <a:lnTo>
                    <a:pt x="2443" y="5847"/>
                  </a:lnTo>
                  <a:lnTo>
                    <a:pt x="2445" y="5742"/>
                  </a:lnTo>
                  <a:lnTo>
                    <a:pt x="2447" y="5649"/>
                  </a:lnTo>
                  <a:lnTo>
                    <a:pt x="2447" y="5574"/>
                  </a:lnTo>
                  <a:lnTo>
                    <a:pt x="2445" y="5477"/>
                  </a:lnTo>
                  <a:lnTo>
                    <a:pt x="2445" y="5377"/>
                  </a:lnTo>
                  <a:lnTo>
                    <a:pt x="2444" y="5277"/>
                  </a:lnTo>
                  <a:lnTo>
                    <a:pt x="2444" y="5177"/>
                  </a:lnTo>
                  <a:lnTo>
                    <a:pt x="2445" y="5078"/>
                  </a:lnTo>
                  <a:lnTo>
                    <a:pt x="2448" y="4980"/>
                  </a:lnTo>
                  <a:lnTo>
                    <a:pt x="2451" y="4885"/>
                  </a:lnTo>
                  <a:lnTo>
                    <a:pt x="2458" y="4792"/>
                  </a:lnTo>
                  <a:lnTo>
                    <a:pt x="2459" y="4771"/>
                  </a:lnTo>
                  <a:lnTo>
                    <a:pt x="2460" y="4748"/>
                  </a:lnTo>
                  <a:lnTo>
                    <a:pt x="2460" y="4724"/>
                  </a:lnTo>
                  <a:lnTo>
                    <a:pt x="2459" y="4698"/>
                  </a:lnTo>
                  <a:lnTo>
                    <a:pt x="2458" y="4647"/>
                  </a:lnTo>
                  <a:lnTo>
                    <a:pt x="2456" y="4596"/>
                  </a:lnTo>
                  <a:lnTo>
                    <a:pt x="2455" y="4543"/>
                  </a:lnTo>
                  <a:lnTo>
                    <a:pt x="2455" y="4494"/>
                  </a:lnTo>
                  <a:lnTo>
                    <a:pt x="2455" y="4470"/>
                  </a:lnTo>
                  <a:lnTo>
                    <a:pt x="2457" y="4447"/>
                  </a:lnTo>
                  <a:lnTo>
                    <a:pt x="2459" y="4425"/>
                  </a:lnTo>
                  <a:lnTo>
                    <a:pt x="2463" y="4406"/>
                  </a:lnTo>
                  <a:lnTo>
                    <a:pt x="2465" y="4386"/>
                  </a:lnTo>
                  <a:lnTo>
                    <a:pt x="2468" y="4367"/>
                  </a:lnTo>
                  <a:lnTo>
                    <a:pt x="2471" y="4344"/>
                  </a:lnTo>
                  <a:lnTo>
                    <a:pt x="2473" y="4321"/>
                  </a:lnTo>
                  <a:lnTo>
                    <a:pt x="2474" y="4297"/>
                  </a:lnTo>
                  <a:lnTo>
                    <a:pt x="2476" y="4271"/>
                  </a:lnTo>
                  <a:lnTo>
                    <a:pt x="2478" y="4245"/>
                  </a:lnTo>
                  <a:lnTo>
                    <a:pt x="2478" y="4218"/>
                  </a:lnTo>
                  <a:lnTo>
                    <a:pt x="2522" y="4221"/>
                  </a:lnTo>
                  <a:lnTo>
                    <a:pt x="2530" y="4220"/>
                  </a:lnTo>
                  <a:lnTo>
                    <a:pt x="2540" y="4217"/>
                  </a:lnTo>
                  <a:lnTo>
                    <a:pt x="2552" y="4214"/>
                  </a:lnTo>
                  <a:lnTo>
                    <a:pt x="2564" y="4208"/>
                  </a:lnTo>
                  <a:lnTo>
                    <a:pt x="2593" y="4194"/>
                  </a:lnTo>
                  <a:lnTo>
                    <a:pt x="2623" y="4178"/>
                  </a:lnTo>
                  <a:lnTo>
                    <a:pt x="2650" y="4160"/>
                  </a:lnTo>
                  <a:lnTo>
                    <a:pt x="2675" y="4142"/>
                  </a:lnTo>
                  <a:lnTo>
                    <a:pt x="2684" y="4134"/>
                  </a:lnTo>
                  <a:lnTo>
                    <a:pt x="2692" y="4126"/>
                  </a:lnTo>
                  <a:lnTo>
                    <a:pt x="2699" y="4118"/>
                  </a:lnTo>
                  <a:lnTo>
                    <a:pt x="2703" y="4112"/>
                  </a:lnTo>
                  <a:lnTo>
                    <a:pt x="2710" y="4092"/>
                  </a:lnTo>
                  <a:lnTo>
                    <a:pt x="2719" y="4064"/>
                  </a:lnTo>
                  <a:lnTo>
                    <a:pt x="2730" y="4033"/>
                  </a:lnTo>
                  <a:lnTo>
                    <a:pt x="2740" y="3999"/>
                  </a:lnTo>
                  <a:lnTo>
                    <a:pt x="2751" y="3965"/>
                  </a:lnTo>
                  <a:lnTo>
                    <a:pt x="2760" y="3934"/>
                  </a:lnTo>
                  <a:lnTo>
                    <a:pt x="2767" y="3909"/>
                  </a:lnTo>
                  <a:lnTo>
                    <a:pt x="2769" y="3890"/>
                  </a:lnTo>
                  <a:lnTo>
                    <a:pt x="2792" y="3880"/>
                  </a:lnTo>
                  <a:lnTo>
                    <a:pt x="2819" y="3222"/>
                  </a:lnTo>
                  <a:lnTo>
                    <a:pt x="2818" y="3205"/>
                  </a:lnTo>
                  <a:lnTo>
                    <a:pt x="2817" y="3154"/>
                  </a:lnTo>
                  <a:lnTo>
                    <a:pt x="2814" y="3077"/>
                  </a:lnTo>
                  <a:lnTo>
                    <a:pt x="2810" y="2976"/>
                  </a:lnTo>
                  <a:lnTo>
                    <a:pt x="2806" y="2855"/>
                  </a:lnTo>
                  <a:lnTo>
                    <a:pt x="2801" y="2720"/>
                  </a:lnTo>
                  <a:lnTo>
                    <a:pt x="2797" y="2575"/>
                  </a:lnTo>
                  <a:lnTo>
                    <a:pt x="2791" y="2424"/>
                  </a:lnTo>
                  <a:lnTo>
                    <a:pt x="2786" y="2271"/>
                  </a:lnTo>
                  <a:lnTo>
                    <a:pt x="2782" y="2121"/>
                  </a:lnTo>
                  <a:lnTo>
                    <a:pt x="2777" y="1979"/>
                  </a:lnTo>
                  <a:lnTo>
                    <a:pt x="2774" y="1849"/>
                  </a:lnTo>
                  <a:lnTo>
                    <a:pt x="2770" y="1735"/>
                  </a:lnTo>
                  <a:lnTo>
                    <a:pt x="2768" y="1640"/>
                  </a:lnTo>
                  <a:lnTo>
                    <a:pt x="2767" y="1571"/>
                  </a:lnTo>
                  <a:lnTo>
                    <a:pt x="2768" y="1531"/>
                  </a:lnTo>
                  <a:lnTo>
                    <a:pt x="2768" y="1493"/>
                  </a:lnTo>
                  <a:lnTo>
                    <a:pt x="2764" y="1441"/>
                  </a:lnTo>
                  <a:lnTo>
                    <a:pt x="2760" y="1382"/>
                  </a:lnTo>
                  <a:lnTo>
                    <a:pt x="2754" y="1320"/>
                  </a:lnTo>
                  <a:lnTo>
                    <a:pt x="2746" y="1259"/>
                  </a:lnTo>
                  <a:lnTo>
                    <a:pt x="2737" y="1206"/>
                  </a:lnTo>
                  <a:lnTo>
                    <a:pt x="2732" y="1184"/>
                  </a:lnTo>
                  <a:lnTo>
                    <a:pt x="2728" y="1165"/>
                  </a:lnTo>
                  <a:lnTo>
                    <a:pt x="2722" y="1150"/>
                  </a:lnTo>
                  <a:lnTo>
                    <a:pt x="2718" y="1138"/>
                  </a:lnTo>
                  <a:lnTo>
                    <a:pt x="2712" y="1130"/>
                  </a:lnTo>
                  <a:lnTo>
                    <a:pt x="2702" y="1119"/>
                  </a:lnTo>
                  <a:lnTo>
                    <a:pt x="2690" y="1106"/>
                  </a:lnTo>
                  <a:lnTo>
                    <a:pt x="2674" y="1091"/>
                  </a:lnTo>
                  <a:lnTo>
                    <a:pt x="2636" y="1057"/>
                  </a:lnTo>
                  <a:lnTo>
                    <a:pt x="2588" y="1018"/>
                  </a:lnTo>
                  <a:lnTo>
                    <a:pt x="2532" y="975"/>
                  </a:lnTo>
                  <a:lnTo>
                    <a:pt x="2471" y="930"/>
                  </a:lnTo>
                  <a:lnTo>
                    <a:pt x="2436" y="906"/>
                  </a:lnTo>
                  <a:lnTo>
                    <a:pt x="2402" y="883"/>
                  </a:lnTo>
                  <a:lnTo>
                    <a:pt x="2367" y="861"/>
                  </a:lnTo>
                  <a:lnTo>
                    <a:pt x="2329" y="838"/>
                  </a:lnTo>
                  <a:lnTo>
                    <a:pt x="2313" y="827"/>
                  </a:lnTo>
                  <a:lnTo>
                    <a:pt x="2296" y="818"/>
                  </a:lnTo>
                  <a:lnTo>
                    <a:pt x="2277" y="809"/>
                  </a:lnTo>
                  <a:lnTo>
                    <a:pt x="2259" y="801"/>
                  </a:lnTo>
                  <a:lnTo>
                    <a:pt x="2221" y="785"/>
                  </a:lnTo>
                  <a:lnTo>
                    <a:pt x="2184" y="771"/>
                  </a:lnTo>
                  <a:lnTo>
                    <a:pt x="2145" y="760"/>
                  </a:lnTo>
                  <a:lnTo>
                    <a:pt x="2106" y="750"/>
                  </a:lnTo>
                  <a:lnTo>
                    <a:pt x="2068" y="741"/>
                  </a:lnTo>
                  <a:lnTo>
                    <a:pt x="2032" y="733"/>
                  </a:lnTo>
                  <a:lnTo>
                    <a:pt x="1996" y="727"/>
                  </a:lnTo>
                  <a:lnTo>
                    <a:pt x="1963" y="721"/>
                  </a:lnTo>
                  <a:lnTo>
                    <a:pt x="1933" y="717"/>
                  </a:lnTo>
                  <a:lnTo>
                    <a:pt x="1906" y="714"/>
                  </a:lnTo>
                  <a:lnTo>
                    <a:pt x="1864" y="710"/>
                  </a:lnTo>
                  <a:lnTo>
                    <a:pt x="1842" y="709"/>
                  </a:lnTo>
                  <a:lnTo>
                    <a:pt x="1862" y="635"/>
                  </a:lnTo>
                  <a:close/>
                  <a:moveTo>
                    <a:pt x="2480" y="4113"/>
                  </a:moveTo>
                  <a:lnTo>
                    <a:pt x="2480" y="4078"/>
                  </a:lnTo>
                  <a:lnTo>
                    <a:pt x="2486" y="4068"/>
                  </a:lnTo>
                  <a:lnTo>
                    <a:pt x="2490" y="4055"/>
                  </a:lnTo>
                  <a:lnTo>
                    <a:pt x="2494" y="4041"/>
                  </a:lnTo>
                  <a:lnTo>
                    <a:pt x="2497" y="4028"/>
                  </a:lnTo>
                  <a:lnTo>
                    <a:pt x="2502" y="3998"/>
                  </a:lnTo>
                  <a:lnTo>
                    <a:pt x="2507" y="3969"/>
                  </a:lnTo>
                  <a:lnTo>
                    <a:pt x="2510" y="3956"/>
                  </a:lnTo>
                  <a:lnTo>
                    <a:pt x="2512" y="3943"/>
                  </a:lnTo>
                  <a:lnTo>
                    <a:pt x="2515" y="3932"/>
                  </a:lnTo>
                  <a:lnTo>
                    <a:pt x="2520" y="3921"/>
                  </a:lnTo>
                  <a:lnTo>
                    <a:pt x="2524" y="3913"/>
                  </a:lnTo>
                  <a:lnTo>
                    <a:pt x="2531" y="3906"/>
                  </a:lnTo>
                  <a:lnTo>
                    <a:pt x="2535" y="3904"/>
                  </a:lnTo>
                  <a:lnTo>
                    <a:pt x="2538" y="3903"/>
                  </a:lnTo>
                  <a:lnTo>
                    <a:pt x="2542" y="3902"/>
                  </a:lnTo>
                  <a:lnTo>
                    <a:pt x="2546" y="3902"/>
                  </a:lnTo>
                  <a:lnTo>
                    <a:pt x="2579" y="3903"/>
                  </a:lnTo>
                  <a:lnTo>
                    <a:pt x="2579" y="3919"/>
                  </a:lnTo>
                  <a:lnTo>
                    <a:pt x="2580" y="3929"/>
                  </a:lnTo>
                  <a:lnTo>
                    <a:pt x="2582" y="3937"/>
                  </a:lnTo>
                  <a:lnTo>
                    <a:pt x="2584" y="3943"/>
                  </a:lnTo>
                  <a:lnTo>
                    <a:pt x="2585" y="3949"/>
                  </a:lnTo>
                  <a:lnTo>
                    <a:pt x="2587" y="3956"/>
                  </a:lnTo>
                  <a:lnTo>
                    <a:pt x="2587" y="3964"/>
                  </a:lnTo>
                  <a:lnTo>
                    <a:pt x="2587" y="3976"/>
                  </a:lnTo>
                  <a:lnTo>
                    <a:pt x="2586" y="3988"/>
                  </a:lnTo>
                  <a:lnTo>
                    <a:pt x="2585" y="3996"/>
                  </a:lnTo>
                  <a:lnTo>
                    <a:pt x="2583" y="4002"/>
                  </a:lnTo>
                  <a:lnTo>
                    <a:pt x="2580" y="4008"/>
                  </a:lnTo>
                  <a:lnTo>
                    <a:pt x="2579" y="4014"/>
                  </a:lnTo>
                  <a:lnTo>
                    <a:pt x="2577" y="4021"/>
                  </a:lnTo>
                  <a:lnTo>
                    <a:pt x="2575" y="4032"/>
                  </a:lnTo>
                  <a:lnTo>
                    <a:pt x="2574" y="4047"/>
                  </a:lnTo>
                  <a:lnTo>
                    <a:pt x="2566" y="4039"/>
                  </a:lnTo>
                  <a:lnTo>
                    <a:pt x="2495" y="4096"/>
                  </a:lnTo>
                  <a:lnTo>
                    <a:pt x="2503" y="4104"/>
                  </a:lnTo>
                  <a:lnTo>
                    <a:pt x="2480" y="4113"/>
                  </a:lnTo>
                  <a:close/>
                </a:path>
              </a:pathLst>
            </a:custGeom>
            <a:solidFill>
              <a:schemeClr val="accent3"/>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9"/>
            <p:cNvSpPr/>
            <p:nvPr/>
          </p:nvSpPr>
          <p:spPr bwMode="auto">
            <a:xfrm>
              <a:off x="6556377" y="1581152"/>
              <a:ext cx="88900" cy="638175"/>
            </a:xfrm>
            <a:custGeom>
              <a:avLst/>
              <a:gdLst/>
              <a:ahLst/>
              <a:cxnLst>
                <a:cxn ang="0">
                  <a:pos x="105" y="0"/>
                </a:cxn>
                <a:cxn ang="0">
                  <a:pos x="0" y="2012"/>
                </a:cxn>
                <a:cxn ang="0">
                  <a:pos x="187" y="2412"/>
                </a:cxn>
                <a:cxn ang="0">
                  <a:pos x="334" y="2129"/>
                </a:cxn>
                <a:cxn ang="0">
                  <a:pos x="229" y="8"/>
                </a:cxn>
                <a:cxn ang="0">
                  <a:pos x="105" y="0"/>
                </a:cxn>
              </a:cxnLst>
              <a:rect l="0" t="0" r="r" b="b"/>
              <a:pathLst>
                <a:path w="334" h="2412">
                  <a:moveTo>
                    <a:pt x="105" y="0"/>
                  </a:moveTo>
                  <a:lnTo>
                    <a:pt x="0" y="2012"/>
                  </a:lnTo>
                  <a:lnTo>
                    <a:pt x="187" y="2412"/>
                  </a:lnTo>
                  <a:lnTo>
                    <a:pt x="334" y="2129"/>
                  </a:lnTo>
                  <a:lnTo>
                    <a:pt x="229" y="8"/>
                  </a:lnTo>
                  <a:lnTo>
                    <a:pt x="105" y="0"/>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36"/>
          <p:cNvGrpSpPr/>
          <p:nvPr/>
        </p:nvGrpSpPr>
        <p:grpSpPr>
          <a:xfrm>
            <a:off x="3211631" y="3239477"/>
            <a:ext cx="975329" cy="1720785"/>
            <a:chOff x="1285875" y="1247776"/>
            <a:chExt cx="1192213" cy="2103438"/>
          </a:xfrm>
        </p:grpSpPr>
        <p:sp>
          <p:nvSpPr>
            <p:cNvPr id="57" name="Freeform 8"/>
            <p:cNvSpPr/>
            <p:nvPr/>
          </p:nvSpPr>
          <p:spPr bwMode="auto">
            <a:xfrm>
              <a:off x="1285875" y="1247776"/>
              <a:ext cx="1192213" cy="2103438"/>
            </a:xfrm>
            <a:custGeom>
              <a:avLst/>
              <a:gdLst/>
              <a:ahLst/>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l="0" t="0" r="r" b="b"/>
              <a:pathLst>
                <a:path w="4505" h="7953">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chemeClr val="accent2"/>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5"/>
            <p:cNvSpPr/>
            <p:nvPr/>
          </p:nvSpPr>
          <p:spPr bwMode="auto">
            <a:xfrm>
              <a:off x="1851025" y="1609726"/>
              <a:ext cx="88900" cy="525463"/>
            </a:xfrm>
            <a:custGeom>
              <a:avLst/>
              <a:gdLst/>
              <a:ahLst/>
              <a:cxnLst>
                <a:cxn ang="0">
                  <a:pos x="73" y="1"/>
                </a:cxn>
                <a:cxn ang="0">
                  <a:pos x="0" y="1667"/>
                </a:cxn>
                <a:cxn ang="0">
                  <a:pos x="185" y="1983"/>
                </a:cxn>
                <a:cxn ang="0">
                  <a:pos x="333" y="1759"/>
                </a:cxn>
                <a:cxn ang="0">
                  <a:pos x="218" y="0"/>
                </a:cxn>
                <a:cxn ang="0">
                  <a:pos x="73" y="1"/>
                </a:cxn>
              </a:cxnLst>
              <a:rect l="0" t="0" r="r" b="b"/>
              <a:pathLst>
                <a:path w="333" h="1983">
                  <a:moveTo>
                    <a:pt x="73" y="1"/>
                  </a:moveTo>
                  <a:lnTo>
                    <a:pt x="0" y="1667"/>
                  </a:lnTo>
                  <a:lnTo>
                    <a:pt x="185" y="1983"/>
                  </a:lnTo>
                  <a:lnTo>
                    <a:pt x="333" y="1759"/>
                  </a:lnTo>
                  <a:lnTo>
                    <a:pt x="218" y="0"/>
                  </a:lnTo>
                  <a:lnTo>
                    <a:pt x="73" y="1"/>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41"/>
          <p:cNvGrpSpPr/>
          <p:nvPr/>
        </p:nvGrpSpPr>
        <p:grpSpPr>
          <a:xfrm>
            <a:off x="9410309" y="4549137"/>
            <a:ext cx="845457" cy="1700005"/>
            <a:chOff x="6213477" y="3922716"/>
            <a:chExt cx="1033463" cy="2078038"/>
          </a:xfrm>
        </p:grpSpPr>
        <p:sp>
          <p:nvSpPr>
            <p:cNvPr id="60" name="Freeform 59"/>
            <p:cNvSpPr>
              <a:spLocks noEditPoints="1"/>
            </p:cNvSpPr>
            <p:nvPr/>
          </p:nvSpPr>
          <p:spPr bwMode="auto">
            <a:xfrm>
              <a:off x="6213477" y="3922716"/>
              <a:ext cx="1033463" cy="2078038"/>
            </a:xfrm>
            <a:custGeom>
              <a:avLst/>
              <a:gdLst/>
              <a:ahLst/>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l="0" t="0" r="r" b="b"/>
              <a:pathLst>
                <a:path w="3903" h="7854">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chemeClr val="accent5"/>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1"/>
            <p:cNvSpPr/>
            <p:nvPr/>
          </p:nvSpPr>
          <p:spPr bwMode="auto">
            <a:xfrm>
              <a:off x="6696077" y="4248153"/>
              <a:ext cx="88900" cy="590550"/>
            </a:xfrm>
            <a:custGeom>
              <a:avLst/>
              <a:gdLst/>
              <a:ahLst/>
              <a:cxnLst>
                <a:cxn ang="0">
                  <a:pos x="105" y="1"/>
                </a:cxn>
                <a:cxn ang="0">
                  <a:pos x="0" y="1827"/>
                </a:cxn>
                <a:cxn ang="0">
                  <a:pos x="186" y="2227"/>
                </a:cxn>
                <a:cxn ang="0">
                  <a:pos x="334" y="1944"/>
                </a:cxn>
                <a:cxn ang="0">
                  <a:pos x="240" y="0"/>
                </a:cxn>
                <a:cxn ang="0">
                  <a:pos x="105" y="1"/>
                </a:cxn>
              </a:cxnLst>
              <a:rect l="0" t="0" r="r" b="b"/>
              <a:pathLst>
                <a:path w="334" h="2227">
                  <a:moveTo>
                    <a:pt x="105" y="1"/>
                  </a:moveTo>
                  <a:lnTo>
                    <a:pt x="0" y="1827"/>
                  </a:lnTo>
                  <a:lnTo>
                    <a:pt x="186" y="2227"/>
                  </a:lnTo>
                  <a:lnTo>
                    <a:pt x="334" y="1944"/>
                  </a:lnTo>
                  <a:lnTo>
                    <a:pt x="240" y="0"/>
                  </a:lnTo>
                  <a:lnTo>
                    <a:pt x="105" y="1"/>
                  </a:lnTo>
                  <a:close/>
                </a:path>
              </a:pathLst>
            </a:custGeom>
            <a:solidFill>
              <a:schemeClr val="bg1"/>
            </a:solidFill>
            <a:ln w="4">
              <a:noFill/>
              <a:prstDash val="solid"/>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39"/>
          <p:cNvGrpSpPr/>
          <p:nvPr/>
        </p:nvGrpSpPr>
        <p:grpSpPr>
          <a:xfrm>
            <a:off x="1988361" y="4325683"/>
            <a:ext cx="1027276" cy="1948015"/>
            <a:chOff x="1443813" y="3644955"/>
            <a:chExt cx="1255713" cy="2381199"/>
          </a:xfrm>
        </p:grpSpPr>
        <p:sp>
          <p:nvSpPr>
            <p:cNvPr id="63" name="Freeform 6"/>
            <p:cNvSpPr/>
            <p:nvPr/>
          </p:nvSpPr>
          <p:spPr bwMode="auto">
            <a:xfrm>
              <a:off x="1443813" y="3929066"/>
              <a:ext cx="1255713" cy="2097088"/>
            </a:xfrm>
            <a:custGeom>
              <a:avLst/>
              <a:gdLst/>
              <a:ahLst/>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l="0" t="0" r="r" b="b"/>
              <a:pathLst>
                <a:path w="4745" h="7926">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chemeClr val="accent4"/>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1942288" y="4267203"/>
              <a:ext cx="174625" cy="617538"/>
            </a:xfrm>
            <a:custGeom>
              <a:avLst/>
              <a:gdLst/>
              <a:ahLst/>
              <a:cxnLst>
                <a:cxn ang="0">
                  <a:pos x="0" y="13"/>
                </a:cxn>
                <a:cxn ang="0">
                  <a:pos x="314" y="1985"/>
                </a:cxn>
                <a:cxn ang="0">
                  <a:pos x="578" y="2338"/>
                </a:cxn>
                <a:cxn ang="0">
                  <a:pos x="664" y="2029"/>
                </a:cxn>
                <a:cxn ang="0">
                  <a:pos x="100" y="0"/>
                </a:cxn>
                <a:cxn ang="0">
                  <a:pos x="0" y="13"/>
                </a:cxn>
              </a:cxnLst>
              <a:rect l="0" t="0" r="r" b="b"/>
              <a:pathLst>
                <a:path w="664" h="2338">
                  <a:moveTo>
                    <a:pt x="0" y="13"/>
                  </a:moveTo>
                  <a:lnTo>
                    <a:pt x="314" y="1985"/>
                  </a:lnTo>
                  <a:lnTo>
                    <a:pt x="578" y="2338"/>
                  </a:lnTo>
                  <a:lnTo>
                    <a:pt x="664" y="2029"/>
                  </a:lnTo>
                  <a:lnTo>
                    <a:pt x="100" y="0"/>
                  </a:lnTo>
                  <a:lnTo>
                    <a:pt x="0" y="13"/>
                  </a:lnTo>
                  <a:close/>
                </a:path>
              </a:pathLst>
            </a:custGeom>
            <a:solidFill>
              <a:srgbClr val="FFFFFF"/>
            </a:solidFill>
            <a:ln w="9525">
              <a:noFill/>
              <a:round/>
            </a:ln>
          </p:spPr>
          <p:txBody>
            <a:bodyPr vert="horz" wrap="square" lIns="91606" tIns="45802" rIns="91606" bIns="45802" numCol="1" anchor="t" anchorCtr="0" compatLnSpc="1"/>
            <a:lstStyle/>
            <a:p>
              <a:pPr algn="just">
                <a:lnSpc>
                  <a:spcPct val="120000"/>
                </a:lnSpc>
              </a:pPr>
              <a:endParaRPr lang="en-US" sz="780">
                <a:solidFill>
                  <a:schemeClr val="bg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6"/>
            <p:cNvSpPr>
              <a:spLocks noEditPoints="1"/>
            </p:cNvSpPr>
            <p:nvPr/>
          </p:nvSpPr>
          <p:spPr bwMode="auto">
            <a:xfrm>
              <a:off x="1826624" y="3644955"/>
              <a:ext cx="136128" cy="206645"/>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4"/>
            </a:solidFill>
            <a:ln w="9525">
              <a:noFill/>
              <a:round/>
            </a:ln>
            <a:scene3d>
              <a:camera prst="orthographicFront"/>
              <a:lightRig rig="threePt" dir="t"/>
            </a:scene3d>
            <a:sp3d prstMaterial="matte">
              <a:extrusionClr>
                <a:srgbClr val="FF9966"/>
              </a:extrusionClr>
            </a:sp3d>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ct val="120000"/>
                </a:lnSpc>
              </a:pPr>
              <a:endParaRPr lang="en-US" sz="780">
                <a:solidFill>
                  <a:schemeClr val="bg2">
                    <a:lumMod val="75000"/>
                  </a:schemeClr>
                </a:solidFill>
                <a:ea typeface="微软雅黑" panose="020B0503020204020204" pitchFamily="34" charset="-122"/>
                <a:cs typeface="+mn-ea"/>
                <a:sym typeface="Arial" panose="020B0604020202020204" pitchFamily="34" charset="0"/>
              </a:endParaRPr>
            </a:p>
          </p:txBody>
        </p:sp>
      </p:grpSp>
      <p:sp>
        <p:nvSpPr>
          <p:cNvPr id="66" name="TextBox 65"/>
          <p:cNvSpPr txBox="1"/>
          <p:nvPr/>
        </p:nvSpPr>
        <p:spPr>
          <a:xfrm>
            <a:off x="5302350" y="3969912"/>
            <a:ext cx="1647032" cy="257810"/>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TextBox 66"/>
          <p:cNvSpPr txBox="1"/>
          <p:nvPr/>
        </p:nvSpPr>
        <p:spPr>
          <a:xfrm>
            <a:off x="5428866" y="4454533"/>
            <a:ext cx="1394000" cy="257810"/>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TextBox 67"/>
          <p:cNvSpPr txBox="1"/>
          <p:nvPr/>
        </p:nvSpPr>
        <p:spPr>
          <a:xfrm>
            <a:off x="5268163" y="5040410"/>
            <a:ext cx="1715405" cy="257810"/>
          </a:xfrm>
          <a:prstGeom prst="rect">
            <a:avLst/>
          </a:prstGeom>
          <a:noFill/>
        </p:spPr>
        <p:txBody>
          <a:bodyPr wrap="squar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68"/>
          <p:cNvSpPr txBox="1"/>
          <p:nvPr/>
        </p:nvSpPr>
        <p:spPr>
          <a:xfrm>
            <a:off x="5410224" y="5575660"/>
            <a:ext cx="1431284" cy="257810"/>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ppt_x</p:attrName>
                                        </p:attrNameLst>
                                      </p:cBhvr>
                                      <p:tavLst>
                                        <p:tav tm="0">
                                          <p:val>
                                            <p:strVal val="#ppt_x"/>
                                          </p:val>
                                        </p:tav>
                                        <p:tav tm="100000">
                                          <p:val>
                                            <p:strVal val="#ppt_x"/>
                                          </p:val>
                                        </p:tav>
                                      </p:tavLst>
                                    </p:anim>
                                    <p:anim calcmode="lin" valueType="num">
                                      <p:cBhvr>
                                        <p:cTn id="30" dur="100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1500"/>
                                        <p:tgtEl>
                                          <p:spTgt spid="22"/>
                                        </p:tgtEl>
                                      </p:cBhvr>
                                    </p:animEffect>
                                  </p:childTnLst>
                                </p:cTn>
                              </p:par>
                            </p:childTnLst>
                          </p:cTn>
                        </p:par>
                        <p:par>
                          <p:cTn id="50" fill="hold">
                            <p:stCondLst>
                              <p:cond delay="2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1000"/>
                                        <p:tgtEl>
                                          <p:spTgt spid="56"/>
                                        </p:tgtEl>
                                      </p:cBhvr>
                                    </p:animEffect>
                                  </p:childTnLst>
                                </p:cTn>
                              </p:par>
                            </p:childTnLst>
                          </p:cTn>
                        </p:par>
                        <p:par>
                          <p:cTn id="54" fill="hold">
                            <p:stCondLst>
                              <p:cond delay="3500"/>
                            </p:stCondLst>
                            <p:childTnLst>
                              <p:par>
                                <p:cTn id="55" presetID="22" presetClass="entr" presetSubtype="4"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1000"/>
                                        <p:tgtEl>
                                          <p:spTgt spid="49"/>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1000"/>
                                        <p:tgtEl>
                                          <p:spTgt spid="62"/>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1000"/>
                                        <p:tgtEl>
                                          <p:spTgt spid="59"/>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48"/>
                                        </p:tgtEl>
                                        <p:attrNameLst>
                                          <p:attrName>style.visibility</p:attrName>
                                        </p:attrNameLst>
                                      </p:cBhvr>
                                      <p:to>
                                        <p:strVal val="visible"/>
                                      </p:to>
                                    </p:set>
                                    <p:animEffect transition="in" filter="wipe(right)">
                                      <p:cBhvr>
                                        <p:cTn id="68" dur="500"/>
                                        <p:tgtEl>
                                          <p:spTgt spid="48"/>
                                        </p:tgtEl>
                                      </p:cBhvr>
                                    </p:animEffect>
                                  </p:childTnLst>
                                </p:cTn>
                              </p:par>
                              <p:par>
                                <p:cTn id="69" presetID="22" presetClass="entr" presetSubtype="2" fill="hold" grpId="0" nodeType="withEffect">
                                  <p:stCondLst>
                                    <p:cond delay="1000"/>
                                  </p:stCondLst>
                                  <p:childTnLst>
                                    <p:set>
                                      <p:cBhvr>
                                        <p:cTn id="70" dur="1" fill="hold">
                                          <p:stCondLst>
                                            <p:cond delay="0"/>
                                          </p:stCondLst>
                                        </p:cTn>
                                        <p:tgtEl>
                                          <p:spTgt spid="47"/>
                                        </p:tgtEl>
                                        <p:attrNameLst>
                                          <p:attrName>style.visibility</p:attrName>
                                        </p:attrNameLst>
                                      </p:cBhvr>
                                      <p:to>
                                        <p:strVal val="visible"/>
                                      </p:to>
                                    </p:set>
                                    <p:animEffect transition="in" filter="wipe(right)">
                                      <p:cBhvr>
                                        <p:cTn id="71" dur="500"/>
                                        <p:tgtEl>
                                          <p:spTgt spid="47"/>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66" grpId="0"/>
      <p:bldP spid="67" grpId="0"/>
      <p:bldP spid="68" grpId="0"/>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3023" y="-187325"/>
            <a:ext cx="12890148" cy="7232650"/>
          </a:xfrm>
          <a:prstGeom prst="rect">
            <a:avLst/>
          </a:prstGeom>
        </p:spPr>
      </p:pic>
      <p:sp>
        <p:nvSpPr>
          <p:cNvPr id="11" name="TextBox 10"/>
          <p:cNvSpPr txBox="1"/>
          <p:nvPr/>
        </p:nvSpPr>
        <p:spPr>
          <a:xfrm>
            <a:off x="2043436" y="2680221"/>
            <a:ext cx="8771890" cy="1297940"/>
          </a:xfrm>
          <a:prstGeom prst="rect">
            <a:avLst/>
          </a:prstGeom>
          <a:noFill/>
        </p:spPr>
        <p:txBody>
          <a:bodyPr wrap="none" lIns="68564" tIns="34282" rIns="68564" bIns="34282">
            <a:spAutoFit/>
          </a:bodyPr>
          <a:lstStyle/>
          <a:p>
            <a:pPr algn="ctr">
              <a:buNone/>
            </a:pPr>
            <a:r>
              <a:rPr lang="zh-CN" altLang="en-US" sz="8000" dirty="0" smtClean="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endParaRPr lang="zh-CN" altLang="en-US" sz="8000" dirty="0">
              <a:solidFill>
                <a:schemeClr val="bg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12" name="矩形 11"/>
          <p:cNvSpPr/>
          <p:nvPr/>
        </p:nvSpPr>
        <p:spPr>
          <a:xfrm>
            <a:off x="2682452" y="4211065"/>
            <a:ext cx="7560839" cy="574675"/>
          </a:xfrm>
          <a:prstGeom prst="rect">
            <a:avLst/>
          </a:prstGeom>
        </p:spPr>
        <p:txBody>
          <a:bodyPr wrap="square" lIns="68564" tIns="34282" rIns="68564" bIns="34282">
            <a:spAutoFit/>
          </a:bodyPr>
          <a:lstStyle/>
          <a:p>
            <a:pPr algn="ctr">
              <a:lnSpc>
                <a:spcPct val="150000"/>
              </a:lnSpc>
            </a:pP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a:t>
            </a:r>
            <a:r>
              <a:rPr lang="en-US" altLang="zh-CN" sz="1100" dirty="0"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 </a:t>
            </a: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Each day is a new beginning Seize new opportunities from now </a:t>
            </a:r>
            <a:r>
              <a:rPr lang="en-US" altLang="zh-CN" sz="1100" dirty="0" err="1"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onEach</a:t>
            </a:r>
            <a:r>
              <a:rPr lang="en-US" altLang="zh-CN" sz="1100" dirty="0"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 </a:t>
            </a:r>
            <a:r>
              <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day is a new beginning Seize new opportunities from now </a:t>
            </a:r>
            <a:r>
              <a:rPr lang="en-US" altLang="zh-CN" sz="1100" dirty="0" smtClean="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rPr>
              <a:t>on</a:t>
            </a:r>
            <a:endParaRPr lang="en-US" altLang="zh-CN" sz="1100" dirty="0">
              <a:solidFill>
                <a:schemeClr val="bg2">
                  <a:lumMod val="75000"/>
                </a:schemeClr>
              </a:solidFill>
              <a:latin typeface="Arial" panose="020B0604020202020204" pitchFamily="34" charset="0"/>
              <a:ea typeface="Source Han Sans ExtraLight" panose="020B0200000000000000" pitchFamily="34" charset="-122"/>
              <a:cs typeface="Arial" panose="020B0604020202020204" pitchFamily="34" charset="0"/>
            </a:endParaRPr>
          </a:p>
        </p:txBody>
      </p:sp>
      <p:sp>
        <p:nvSpPr>
          <p:cNvPr id="13" name="矩形 12"/>
          <p:cNvSpPr/>
          <p:nvPr/>
        </p:nvSpPr>
        <p:spPr>
          <a:xfrm>
            <a:off x="3231021" y="3580074"/>
            <a:ext cx="6396708" cy="713105"/>
          </a:xfrm>
          <a:prstGeom prst="rect">
            <a:avLst/>
          </a:prstGeom>
        </p:spPr>
        <p:txBody>
          <a:bodyPr wrap="square" lIns="68564" tIns="34282" rIns="68564" bIns="34282">
            <a:spAutoFit/>
          </a:bodyPr>
          <a:lstStyle/>
          <a:p>
            <a:pPr algn="ctr">
              <a:lnSpc>
                <a:spcPct val="150000"/>
              </a:lnSpc>
            </a:pPr>
            <a:r>
              <a:rPr lang="en-US" altLang="zh-CN" sz="2800" dirty="0" smtClean="0">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rPr>
              <a:t>INDUSTRY BUSINESS REPORT</a:t>
            </a:r>
            <a:endParaRPr lang="en-US" altLang="zh-CN" sz="2800" dirty="0">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1000">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14:bounceEnd="21000">
                                          <p:cBhvr additive="base">
                                            <p:cTn id="13" dur="800" fill="hold"/>
                                            <p:tgtEl>
                                              <p:spTgt spid="11"/>
                                            </p:tgtEl>
                                            <p:attrNameLst>
                                              <p:attrName>ppt_x</p:attrName>
                                            </p:attrNameLst>
                                          </p:cBhvr>
                                          <p:tavLst>
                                            <p:tav tm="0">
                                              <p:val>
                                                <p:strVal val="1+#ppt_w/2"/>
                                              </p:val>
                                            </p:tav>
                                            <p:tav tm="100000">
                                              <p:val>
                                                <p:strVal val="#ppt_x"/>
                                              </p:val>
                                            </p:tav>
                                          </p:tavLst>
                                        </p:anim>
                                        <p:anim calcmode="lin" valueType="num" p14:bounceEnd="21000">
                                          <p:cBhvr additive="base">
                                            <p:cTn id="14" dur="8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20000">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14:bounceEnd="20000">
                                          <p:cBhvr additive="base">
                                            <p:cTn id="19" dur="50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614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800" fill="hold"/>
                                            <p:tgtEl>
                                              <p:spTgt spid="11"/>
                                            </p:tgtEl>
                                            <p:attrNameLst>
                                              <p:attrName>ppt_x</p:attrName>
                                            </p:attrNameLst>
                                          </p:cBhvr>
                                          <p:tavLst>
                                            <p:tav tm="0">
                                              <p:val>
                                                <p:strVal val="1+#ppt_w/2"/>
                                              </p:val>
                                            </p:tav>
                                            <p:tav tm="100000">
                                              <p:val>
                                                <p:strVal val="#ppt_x"/>
                                              </p:val>
                                            </p:tav>
                                          </p:tavLst>
                                        </p:anim>
                                        <p:anim calcmode="lin" valueType="num">
                                          <p:cBhvr additive="base">
                                            <p:cTn id="14" dur="8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614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2228" y="-186877"/>
            <a:ext cx="12856810" cy="7231757"/>
          </a:xfrm>
          <a:prstGeom prst="rect">
            <a:avLst/>
          </a:prstGeom>
          <a:blipFill dpi="0" rotWithShape="1">
            <a:blip r:embed="rId1">
              <a:grayscl/>
              <a:extLst>
                <a:ext uri="{BEBA8EAE-BF5A-486C-A8C5-ECC9F3942E4B}">
                  <a14:imgProps xmlns:a14="http://schemas.microsoft.com/office/drawing/2010/main">
                    <a14:imgLayer r:embed="rId2">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2581" y="-186877"/>
            <a:ext cx="12857163" cy="72317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019" y="2925327"/>
            <a:ext cx="3224140" cy="332295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latin typeface="Agency FB" panose="020B0503020202020204" pitchFamily="34" charset="0"/>
                <a:ea typeface="+mj-ea"/>
                <a:cs typeface="Arial" panose="020B0604020202020204" pitchFamily="34" charset="0"/>
              </a:rPr>
              <a:t>01</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2292021" y="5166354"/>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07568" y="4509120"/>
            <a:ext cx="4406015" cy="5835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193161" y="5443169"/>
            <a:ext cx="3413274" cy="11296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2580" y="692696"/>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263352" y="-205712"/>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535443" y="1340768"/>
            <a:ext cx="7673124" cy="730885"/>
          </a:xfrm>
          <a:prstGeom prst="rect">
            <a:avLst/>
          </a:prstGeom>
          <a:noFill/>
        </p:spPr>
        <p:txBody>
          <a:bodyPr wrap="square" rtlCol="0">
            <a:spAutoFit/>
          </a:bodyPr>
          <a:lstStyle/>
          <a:p>
            <a:pPr algn="just">
              <a:lnSpc>
                <a:spcPct val="130000"/>
              </a:lnSpc>
            </a:pPr>
            <a:r>
              <a:rPr lang="en-US" altLang="zh-CN" sz="3200" dirty="0" smtClean="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CLICK PLEASE REPLACE THE WRITTEN CONTENT</a:t>
            </a:r>
            <a:endParaRPr lang="en-US" sz="32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TextBox 32"/>
          <p:cNvSpPr txBox="1"/>
          <p:nvPr/>
        </p:nvSpPr>
        <p:spPr>
          <a:xfrm>
            <a:off x="6500157" y="2646456"/>
            <a:ext cx="5040560" cy="2362200"/>
          </a:xfrm>
          <a:prstGeom prst="rect">
            <a:avLst/>
          </a:prstGeom>
          <a:noFill/>
        </p:spPr>
        <p:txBody>
          <a:bodyPr wrap="square" rtlCol="0">
            <a:spAutoFit/>
          </a:bodyPr>
          <a:lstStyle/>
          <a:p>
            <a:pPr algn="just">
              <a:lnSpc>
                <a:spcPct val="150000"/>
              </a:lnSpc>
            </a:pPr>
            <a:r>
              <a:rPr lang="zh-CN" altLang="en-US" sz="1600" dirty="0">
                <a:solidFill>
                  <a:schemeClr val="bg1"/>
                </a:solidFill>
                <a:latin typeface="+mn-ea"/>
                <a:ea typeface="+mn-ea"/>
                <a:sym typeface="Arial" panose="020B0604020202020204" pitchFamily="34" charset="0"/>
              </a:rPr>
              <a:t>点击添加相关标题文字，修改文字内容，也可以直接复制你的内容到此。</a:t>
            </a:r>
            <a:endParaRPr lang="en-US" altLang="zh-CN" sz="1600" dirty="0">
              <a:solidFill>
                <a:schemeClr val="bg1"/>
              </a:solidFill>
              <a:latin typeface="+mn-ea"/>
              <a:ea typeface="+mn-ea"/>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bldLvl="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49074" y="1772816"/>
            <a:ext cx="7893838" cy="2976186"/>
            <a:chOff x="3860952" y="1767172"/>
            <a:chExt cx="7485348" cy="2822175"/>
          </a:xfrm>
        </p:grpSpPr>
        <p:sp>
          <p:nvSpPr>
            <p:cNvPr id="40" name="TextBox 39"/>
            <p:cNvSpPr txBox="1"/>
            <p:nvPr/>
          </p:nvSpPr>
          <p:spPr>
            <a:xfrm>
              <a:off x="6847784"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500488"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7005"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6051"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41149" y="4258170"/>
              <a:ext cx="605151"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81363"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51350"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4726"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80288"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62419" y="4258170"/>
              <a:ext cx="417283"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4729" y="4258170"/>
              <a:ext cx="51121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60952" y="1853363"/>
              <a:ext cx="549152" cy="331177"/>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60952" y="2310563"/>
              <a:ext cx="549152"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60952" y="2766884"/>
              <a:ext cx="549152"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60952" y="3224963"/>
              <a:ext cx="549152"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67275" y="3682163"/>
              <a:ext cx="536507" cy="331177"/>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412911" y="5196441"/>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784142" y="5155325"/>
            <a:ext cx="894080" cy="349250"/>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343350" y="5498843"/>
            <a:ext cx="2246678" cy="533400"/>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4894090" y="5196441"/>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248118" y="5155325"/>
            <a:ext cx="894080" cy="349250"/>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4824529" y="5498843"/>
            <a:ext cx="2246678" cy="533400"/>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375268" y="5196441"/>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7712094" y="5155325"/>
            <a:ext cx="894080" cy="349250"/>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305707" y="5498843"/>
            <a:ext cx="2246678" cy="533400"/>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79" grpId="0"/>
      <p:bldP spid="80" grpId="0"/>
      <p:bldP spid="81" grpId="0" bldLvl="0" animBg="1"/>
      <p:bldP spid="82" grpId="0"/>
      <p:bldP spid="83" grpId="0"/>
      <p:bldP spid="84" grpId="0" bldLvl="0" animBg="1"/>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827688"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583572"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263544" y="2738062"/>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652201" y="1458385"/>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514102" y="2222802"/>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375852"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503671" y="2738062"/>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215718"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093863" y="1778304"/>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076643" y="1458385"/>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538932" y="4502987"/>
            <a:ext cx="762000" cy="850262"/>
            <a:chOff x="926027" y="3281022"/>
            <a:chExt cx="623995" cy="696270"/>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926027" y="3475474"/>
              <a:ext cx="623995" cy="501818"/>
              <a:chOff x="983634" y="3705902"/>
              <a:chExt cx="623995" cy="501818"/>
            </a:xfrm>
          </p:grpSpPr>
          <p:sp>
            <p:nvSpPr>
              <p:cNvPr id="59" name="TextBox 58"/>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441142" y="4502982"/>
            <a:ext cx="762000" cy="1247287"/>
            <a:chOff x="1583368" y="3281022"/>
            <a:chExt cx="623995" cy="1021391"/>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583368" y="3475474"/>
              <a:ext cx="623995" cy="826939"/>
              <a:chOff x="1632164" y="3705902"/>
              <a:chExt cx="623995" cy="826939"/>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343351" y="4502987"/>
            <a:ext cx="762000" cy="850262"/>
            <a:chOff x="926027" y="3281022"/>
            <a:chExt cx="623995" cy="696270"/>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926027" y="3475474"/>
              <a:ext cx="623995" cy="501818"/>
              <a:chOff x="983634" y="3705902"/>
              <a:chExt cx="623995" cy="501818"/>
            </a:xfrm>
          </p:grpSpPr>
          <p:sp>
            <p:nvSpPr>
              <p:cNvPr id="104" name="TextBox 103"/>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245560" y="4502982"/>
            <a:ext cx="762000" cy="1247287"/>
            <a:chOff x="1583368" y="3281022"/>
            <a:chExt cx="623995" cy="1021391"/>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583368" y="3475474"/>
              <a:ext cx="623995" cy="826939"/>
              <a:chOff x="1632164" y="3705902"/>
              <a:chExt cx="623995" cy="826939"/>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147769" y="4502987"/>
            <a:ext cx="762000" cy="850262"/>
            <a:chOff x="926027" y="3281022"/>
            <a:chExt cx="623995" cy="696270"/>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926027" y="3475474"/>
              <a:ext cx="623995" cy="501818"/>
              <a:chOff x="983634" y="3705902"/>
              <a:chExt cx="623995" cy="501818"/>
            </a:xfrm>
          </p:grpSpPr>
          <p:sp>
            <p:nvSpPr>
              <p:cNvPr id="114" name="TextBox 113"/>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049978" y="4502982"/>
            <a:ext cx="762000" cy="1247287"/>
            <a:chOff x="1583368" y="3281022"/>
            <a:chExt cx="623995" cy="1021391"/>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583368" y="3475474"/>
              <a:ext cx="623995" cy="826939"/>
              <a:chOff x="1632164" y="3705902"/>
              <a:chExt cx="623995" cy="826939"/>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6952188" y="4502987"/>
            <a:ext cx="762000" cy="850262"/>
            <a:chOff x="926027" y="3281022"/>
            <a:chExt cx="623995" cy="696270"/>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926027" y="3475474"/>
              <a:ext cx="623995" cy="501818"/>
              <a:chOff x="983634" y="3705902"/>
              <a:chExt cx="623995" cy="501818"/>
            </a:xfrm>
          </p:grpSpPr>
          <p:sp>
            <p:nvSpPr>
              <p:cNvPr id="124" name="TextBox 123"/>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7854396" y="4502982"/>
            <a:ext cx="762000" cy="1247287"/>
            <a:chOff x="1583368" y="3281022"/>
            <a:chExt cx="623995" cy="1021391"/>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583368" y="3475474"/>
              <a:ext cx="623995" cy="826939"/>
              <a:chOff x="1632164" y="3705902"/>
              <a:chExt cx="623995" cy="826939"/>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8756606" y="4502987"/>
            <a:ext cx="762000" cy="850262"/>
            <a:chOff x="926027" y="3281022"/>
            <a:chExt cx="623995" cy="696270"/>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926027" y="3475474"/>
              <a:ext cx="623995" cy="501818"/>
              <a:chOff x="983634" y="3705902"/>
              <a:chExt cx="623995" cy="501818"/>
            </a:xfrm>
          </p:grpSpPr>
          <p:sp>
            <p:nvSpPr>
              <p:cNvPr id="134" name="TextBox 133"/>
              <p:cNvSpPr txBox="1"/>
              <p:nvPr/>
            </p:nvSpPr>
            <p:spPr>
              <a:xfrm>
                <a:off x="983634" y="4056922"/>
                <a:ext cx="623995" cy="150798"/>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658811" y="4502982"/>
            <a:ext cx="762000" cy="1247287"/>
            <a:chOff x="1583368" y="3281022"/>
            <a:chExt cx="623995" cy="1021391"/>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583368" y="3475474"/>
              <a:ext cx="623995" cy="826939"/>
              <a:chOff x="1632164" y="3705902"/>
              <a:chExt cx="623995" cy="826939"/>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32164" y="4382042"/>
                <a:ext cx="623995" cy="150799"/>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6"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bldLvl="0" animBg="1"/>
      <p:bldP spid="17" grpId="0" bldLvl="0" animBg="1"/>
      <p:bldP spid="22" grpId="0" bldLvl="0" animBg="1"/>
      <p:bldP spid="27" grpId="0" bldLvl="0" animBg="1"/>
      <p:bldP spid="28" grpId="0" bldLvl="0" animBg="1"/>
      <p:bldP spid="29" grpId="0" bldLvl="0" animBg="1"/>
      <p:bldP spid="31" grpId="0" bldLvl="0" animBg="1"/>
      <p:bldP spid="32" grpId="0" bldLvl="0" animBg="1"/>
      <p:bldP spid="3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3375" y="4990424"/>
            <a:ext cx="12858750" cy="2054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任意多边形 17"/>
          <p:cNvSpPr/>
          <p:nvPr/>
        </p:nvSpPr>
        <p:spPr bwMode="auto">
          <a:xfrm>
            <a:off x="-333375" y="-175642"/>
            <a:ext cx="12896850" cy="5186234"/>
          </a:xfrm>
          <a:custGeom>
            <a:avLst/>
            <a:gdLst>
              <a:gd name="connsiteX0" fmla="*/ 3252148 w 12896850"/>
              <a:gd name="connsiteY0" fmla="*/ 1 h 5186234"/>
              <a:gd name="connsiteX1" fmla="*/ 5369626 w 12896850"/>
              <a:gd name="connsiteY1" fmla="*/ 1 h 5186234"/>
              <a:gd name="connsiteX2" fmla="*/ 5532949 w 12896850"/>
              <a:gd name="connsiteY2" fmla="*/ 14288 h 5186234"/>
              <a:gd name="connsiteX3" fmla="*/ 5690542 w 12896850"/>
              <a:gd name="connsiteY3" fmla="*/ 48577 h 5186234"/>
              <a:gd name="connsiteX4" fmla="*/ 5839540 w 12896850"/>
              <a:gd name="connsiteY4" fmla="*/ 114298 h 5186234"/>
              <a:gd name="connsiteX5" fmla="*/ 5977075 w 12896850"/>
              <a:gd name="connsiteY5" fmla="*/ 194306 h 5186234"/>
              <a:gd name="connsiteX6" fmla="*/ 6097419 w 12896850"/>
              <a:gd name="connsiteY6" fmla="*/ 300031 h 5186234"/>
              <a:gd name="connsiteX7" fmla="*/ 6197706 w 12896850"/>
              <a:gd name="connsiteY7" fmla="*/ 420043 h 5186234"/>
              <a:gd name="connsiteX8" fmla="*/ 6283666 w 12896850"/>
              <a:gd name="connsiteY8" fmla="*/ 557200 h 5186234"/>
              <a:gd name="connsiteX9" fmla="*/ 6343838 w 12896850"/>
              <a:gd name="connsiteY9" fmla="*/ 700071 h 5186234"/>
              <a:gd name="connsiteX10" fmla="*/ 6383952 w 12896850"/>
              <a:gd name="connsiteY10" fmla="*/ 857230 h 5186234"/>
              <a:gd name="connsiteX11" fmla="*/ 6392548 w 12896850"/>
              <a:gd name="connsiteY11" fmla="*/ 1025818 h 5186234"/>
              <a:gd name="connsiteX12" fmla="*/ 6392548 w 12896850"/>
              <a:gd name="connsiteY12" fmla="*/ 5186234 h 5186234"/>
              <a:gd name="connsiteX13" fmla="*/ 4283666 w 12896850"/>
              <a:gd name="connsiteY13" fmla="*/ 5186234 h 5186234"/>
              <a:gd name="connsiteX14" fmla="*/ 4111746 w 12896850"/>
              <a:gd name="connsiteY14" fmla="*/ 5171947 h 5186234"/>
              <a:gd name="connsiteX15" fmla="*/ 3957019 w 12896850"/>
              <a:gd name="connsiteY15" fmla="*/ 5131943 h 5186234"/>
              <a:gd name="connsiteX16" fmla="*/ 3810887 w 12896850"/>
              <a:gd name="connsiteY16" fmla="*/ 5071937 h 5186234"/>
              <a:gd name="connsiteX17" fmla="*/ 3676216 w 12896850"/>
              <a:gd name="connsiteY17" fmla="*/ 4986214 h 5186234"/>
              <a:gd name="connsiteX18" fmla="*/ 3553007 w 12896850"/>
              <a:gd name="connsiteY18" fmla="*/ 4886204 h 5186234"/>
              <a:gd name="connsiteX19" fmla="*/ 3452720 w 12896850"/>
              <a:gd name="connsiteY19" fmla="*/ 4766192 h 5186234"/>
              <a:gd name="connsiteX20" fmla="*/ 3369626 w 12896850"/>
              <a:gd name="connsiteY20" fmla="*/ 4629036 h 5186234"/>
              <a:gd name="connsiteX21" fmla="*/ 3303724 w 12896850"/>
              <a:gd name="connsiteY21" fmla="*/ 4486164 h 5186234"/>
              <a:gd name="connsiteX22" fmla="*/ 3266474 w 12896850"/>
              <a:gd name="connsiteY22" fmla="*/ 4329006 h 5186234"/>
              <a:gd name="connsiteX23" fmla="*/ 3252148 w 12896850"/>
              <a:gd name="connsiteY23" fmla="*/ 4160417 h 5186234"/>
              <a:gd name="connsiteX24" fmla="*/ 7530086 w 12896850"/>
              <a:gd name="connsiteY24" fmla="*/ 1 h 5186234"/>
              <a:gd name="connsiteX25" fmla="*/ 9644699 w 12896850"/>
              <a:gd name="connsiteY25" fmla="*/ 1 h 5186234"/>
              <a:gd name="connsiteX26" fmla="*/ 9644699 w 12896850"/>
              <a:gd name="connsiteY26" fmla="*/ 4160417 h 5186234"/>
              <a:gd name="connsiteX27" fmla="*/ 9630372 w 12896850"/>
              <a:gd name="connsiteY27" fmla="*/ 4329006 h 5186234"/>
              <a:gd name="connsiteX28" fmla="*/ 9595988 w 12896850"/>
              <a:gd name="connsiteY28" fmla="*/ 4486164 h 5186234"/>
              <a:gd name="connsiteX29" fmla="*/ 9530086 w 12896850"/>
              <a:gd name="connsiteY29" fmla="*/ 4629036 h 5186234"/>
              <a:gd name="connsiteX30" fmla="*/ 9449856 w 12896850"/>
              <a:gd name="connsiteY30" fmla="*/ 4766192 h 5186234"/>
              <a:gd name="connsiteX31" fmla="*/ 9343840 w 12896850"/>
              <a:gd name="connsiteY31" fmla="*/ 4886204 h 5186234"/>
              <a:gd name="connsiteX32" fmla="*/ 9223496 w 12896850"/>
              <a:gd name="connsiteY32" fmla="*/ 4986214 h 5186234"/>
              <a:gd name="connsiteX33" fmla="*/ 9091690 w 12896850"/>
              <a:gd name="connsiteY33" fmla="*/ 5071937 h 5186234"/>
              <a:gd name="connsiteX34" fmla="*/ 8942693 w 12896850"/>
              <a:gd name="connsiteY34" fmla="*/ 5131943 h 5186234"/>
              <a:gd name="connsiteX35" fmla="*/ 8785100 w 12896850"/>
              <a:gd name="connsiteY35" fmla="*/ 5171947 h 5186234"/>
              <a:gd name="connsiteX36" fmla="*/ 8618911 w 12896850"/>
              <a:gd name="connsiteY36" fmla="*/ 5186234 h 5186234"/>
              <a:gd name="connsiteX37" fmla="*/ 6504298 w 12896850"/>
              <a:gd name="connsiteY37" fmla="*/ 5186234 h 5186234"/>
              <a:gd name="connsiteX38" fmla="*/ 6504298 w 12896850"/>
              <a:gd name="connsiteY38" fmla="*/ 1025818 h 5186234"/>
              <a:gd name="connsiteX39" fmla="*/ 6512894 w 12896850"/>
              <a:gd name="connsiteY39" fmla="*/ 857230 h 5186234"/>
              <a:gd name="connsiteX40" fmla="*/ 6553009 w 12896850"/>
              <a:gd name="connsiteY40" fmla="*/ 700071 h 5186234"/>
              <a:gd name="connsiteX41" fmla="*/ 6618911 w 12896850"/>
              <a:gd name="connsiteY41" fmla="*/ 557200 h 5186234"/>
              <a:gd name="connsiteX42" fmla="*/ 6699141 w 12896850"/>
              <a:gd name="connsiteY42" fmla="*/ 420043 h 5186234"/>
              <a:gd name="connsiteX43" fmla="*/ 6805158 w 12896850"/>
              <a:gd name="connsiteY43" fmla="*/ 300031 h 5186234"/>
              <a:gd name="connsiteX44" fmla="*/ 6925502 w 12896850"/>
              <a:gd name="connsiteY44" fmla="*/ 194306 h 5186234"/>
              <a:gd name="connsiteX45" fmla="*/ 7057307 w 12896850"/>
              <a:gd name="connsiteY45" fmla="*/ 114298 h 5186234"/>
              <a:gd name="connsiteX46" fmla="*/ 7206304 w 12896850"/>
              <a:gd name="connsiteY46" fmla="*/ 48577 h 5186234"/>
              <a:gd name="connsiteX47" fmla="*/ 7363897 w 12896850"/>
              <a:gd name="connsiteY47" fmla="*/ 14288 h 5186234"/>
              <a:gd name="connsiteX48" fmla="*/ 9750718 w 12896850"/>
              <a:gd name="connsiteY48" fmla="*/ 1 h 5186234"/>
              <a:gd name="connsiteX49" fmla="*/ 11865331 w 12896850"/>
              <a:gd name="connsiteY49" fmla="*/ 1 h 5186234"/>
              <a:gd name="connsiteX50" fmla="*/ 12031520 w 12896850"/>
              <a:gd name="connsiteY50" fmla="*/ 14288 h 5186234"/>
              <a:gd name="connsiteX51" fmla="*/ 12191979 w 12896850"/>
              <a:gd name="connsiteY51" fmla="*/ 48577 h 5186234"/>
              <a:gd name="connsiteX52" fmla="*/ 12338111 w 12896850"/>
              <a:gd name="connsiteY52" fmla="*/ 114298 h 5186234"/>
              <a:gd name="connsiteX53" fmla="*/ 12475646 w 12896850"/>
              <a:gd name="connsiteY53" fmla="*/ 194306 h 5186234"/>
              <a:gd name="connsiteX54" fmla="*/ 12595990 w 12896850"/>
              <a:gd name="connsiteY54" fmla="*/ 300031 h 5186234"/>
              <a:gd name="connsiteX55" fmla="*/ 12696277 w 12896850"/>
              <a:gd name="connsiteY55" fmla="*/ 420043 h 5186234"/>
              <a:gd name="connsiteX56" fmla="*/ 12782237 w 12896850"/>
              <a:gd name="connsiteY56" fmla="*/ 551485 h 5186234"/>
              <a:gd name="connsiteX57" fmla="*/ 12842409 w 12896850"/>
              <a:gd name="connsiteY57" fmla="*/ 700071 h 5186234"/>
              <a:gd name="connsiteX58" fmla="*/ 12882523 w 12896850"/>
              <a:gd name="connsiteY58" fmla="*/ 857230 h 5186234"/>
              <a:gd name="connsiteX59" fmla="*/ 12896850 w 12896850"/>
              <a:gd name="connsiteY59" fmla="*/ 1022961 h 5186234"/>
              <a:gd name="connsiteX60" fmla="*/ 12896850 w 12896850"/>
              <a:gd name="connsiteY60" fmla="*/ 5186234 h 5186234"/>
              <a:gd name="connsiteX61" fmla="*/ 10779371 w 12896850"/>
              <a:gd name="connsiteY61" fmla="*/ 5186234 h 5186234"/>
              <a:gd name="connsiteX62" fmla="*/ 10616048 w 12896850"/>
              <a:gd name="connsiteY62" fmla="*/ 5171947 h 5186234"/>
              <a:gd name="connsiteX63" fmla="*/ 10452724 w 12896850"/>
              <a:gd name="connsiteY63" fmla="*/ 5131943 h 5186234"/>
              <a:gd name="connsiteX64" fmla="*/ 10309457 w 12896850"/>
              <a:gd name="connsiteY64" fmla="*/ 5071937 h 5186234"/>
              <a:gd name="connsiteX65" fmla="*/ 10171921 w 12896850"/>
              <a:gd name="connsiteY65" fmla="*/ 4986214 h 5186234"/>
              <a:gd name="connsiteX66" fmla="*/ 10051578 w 12896850"/>
              <a:gd name="connsiteY66" fmla="*/ 4886204 h 5186234"/>
              <a:gd name="connsiteX67" fmla="*/ 9951291 w 12896850"/>
              <a:gd name="connsiteY67" fmla="*/ 4766192 h 5186234"/>
              <a:gd name="connsiteX68" fmla="*/ 9865331 w 12896850"/>
              <a:gd name="connsiteY68" fmla="*/ 4629036 h 5186234"/>
              <a:gd name="connsiteX69" fmla="*/ 9805159 w 12896850"/>
              <a:gd name="connsiteY69" fmla="*/ 4486164 h 5186234"/>
              <a:gd name="connsiteX70" fmla="*/ 9765045 w 12896850"/>
              <a:gd name="connsiteY70" fmla="*/ 4329006 h 5186234"/>
              <a:gd name="connsiteX71" fmla="*/ 9750718 w 12896850"/>
              <a:gd name="connsiteY71" fmla="*/ 4160417 h 5186234"/>
              <a:gd name="connsiteX72" fmla="*/ 1031519 w 12896850"/>
              <a:gd name="connsiteY72" fmla="*/ 0 h 5186234"/>
              <a:gd name="connsiteX73" fmla="*/ 3146133 w 12896850"/>
              <a:gd name="connsiteY73" fmla="*/ 0 h 5186234"/>
              <a:gd name="connsiteX74" fmla="*/ 3146133 w 12896850"/>
              <a:gd name="connsiteY74" fmla="*/ 4160417 h 5186234"/>
              <a:gd name="connsiteX75" fmla="*/ 3131806 w 12896850"/>
              <a:gd name="connsiteY75" fmla="*/ 4329005 h 5186234"/>
              <a:gd name="connsiteX76" fmla="*/ 3097422 w 12896850"/>
              <a:gd name="connsiteY76" fmla="*/ 4486164 h 5186234"/>
              <a:gd name="connsiteX77" fmla="*/ 3031519 w 12896850"/>
              <a:gd name="connsiteY77" fmla="*/ 4629036 h 5186234"/>
              <a:gd name="connsiteX78" fmla="*/ 2945560 w 12896850"/>
              <a:gd name="connsiteY78" fmla="*/ 4766192 h 5186234"/>
              <a:gd name="connsiteX79" fmla="*/ 2845273 w 12896850"/>
              <a:gd name="connsiteY79" fmla="*/ 4886204 h 5186234"/>
              <a:gd name="connsiteX80" fmla="*/ 2724929 w 12896850"/>
              <a:gd name="connsiteY80" fmla="*/ 4986214 h 5186234"/>
              <a:gd name="connsiteX81" fmla="*/ 2590259 w 12896850"/>
              <a:gd name="connsiteY81" fmla="*/ 5071937 h 5186234"/>
              <a:gd name="connsiteX82" fmla="*/ 2444127 w 12896850"/>
              <a:gd name="connsiteY82" fmla="*/ 5131943 h 5186234"/>
              <a:gd name="connsiteX83" fmla="*/ 2286533 w 12896850"/>
              <a:gd name="connsiteY83" fmla="*/ 5171947 h 5186234"/>
              <a:gd name="connsiteX84" fmla="*/ 2117479 w 12896850"/>
              <a:gd name="connsiteY84" fmla="*/ 5186234 h 5186234"/>
              <a:gd name="connsiteX85" fmla="*/ 0 w 12896850"/>
              <a:gd name="connsiteY85" fmla="*/ 5186234 h 5186234"/>
              <a:gd name="connsiteX86" fmla="*/ 0 w 12896850"/>
              <a:gd name="connsiteY86" fmla="*/ 1025817 h 5186234"/>
              <a:gd name="connsiteX87" fmla="*/ 17192 w 12896850"/>
              <a:gd name="connsiteY87" fmla="*/ 857229 h 5186234"/>
              <a:gd name="connsiteX88" fmla="*/ 57307 w 12896850"/>
              <a:gd name="connsiteY88" fmla="*/ 700070 h 5186234"/>
              <a:gd name="connsiteX89" fmla="*/ 117479 w 12896850"/>
              <a:gd name="connsiteY89" fmla="*/ 557199 h 5186234"/>
              <a:gd name="connsiteX90" fmla="*/ 203439 w 12896850"/>
              <a:gd name="connsiteY90" fmla="*/ 420042 h 5186234"/>
              <a:gd name="connsiteX91" fmla="*/ 303725 w 12896850"/>
              <a:gd name="connsiteY91" fmla="*/ 300030 h 5186234"/>
              <a:gd name="connsiteX92" fmla="*/ 424069 w 12896850"/>
              <a:gd name="connsiteY92" fmla="*/ 194305 h 5186234"/>
              <a:gd name="connsiteX93" fmla="*/ 558740 w 12896850"/>
              <a:gd name="connsiteY93" fmla="*/ 114297 h 5186234"/>
              <a:gd name="connsiteX94" fmla="*/ 710602 w 12896850"/>
              <a:gd name="connsiteY94" fmla="*/ 48577 h 5186234"/>
              <a:gd name="connsiteX95" fmla="*/ 865330 w 12896850"/>
              <a:gd name="connsiteY95" fmla="*/ 14287 h 518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896850" h="5186234">
                <a:moveTo>
                  <a:pt x="3252148" y="1"/>
                </a:moveTo>
                <a:lnTo>
                  <a:pt x="5369626" y="1"/>
                </a:lnTo>
                <a:lnTo>
                  <a:pt x="5532949" y="14288"/>
                </a:lnTo>
                <a:lnTo>
                  <a:pt x="5690542" y="48577"/>
                </a:lnTo>
                <a:lnTo>
                  <a:pt x="5839540" y="114298"/>
                </a:lnTo>
                <a:lnTo>
                  <a:pt x="5977075" y="194306"/>
                </a:lnTo>
                <a:lnTo>
                  <a:pt x="6097419" y="300031"/>
                </a:lnTo>
                <a:lnTo>
                  <a:pt x="6197706" y="420043"/>
                </a:lnTo>
                <a:lnTo>
                  <a:pt x="6283666" y="557200"/>
                </a:lnTo>
                <a:lnTo>
                  <a:pt x="6343838" y="700071"/>
                </a:lnTo>
                <a:lnTo>
                  <a:pt x="6383952" y="857230"/>
                </a:lnTo>
                <a:lnTo>
                  <a:pt x="6392548" y="1025818"/>
                </a:lnTo>
                <a:lnTo>
                  <a:pt x="6392548" y="5186234"/>
                </a:lnTo>
                <a:lnTo>
                  <a:pt x="4283666" y="5186234"/>
                </a:lnTo>
                <a:lnTo>
                  <a:pt x="4111746" y="5171947"/>
                </a:lnTo>
                <a:lnTo>
                  <a:pt x="3957019" y="5131943"/>
                </a:lnTo>
                <a:lnTo>
                  <a:pt x="3810887" y="5071937"/>
                </a:lnTo>
                <a:lnTo>
                  <a:pt x="3676216" y="4986214"/>
                </a:lnTo>
                <a:lnTo>
                  <a:pt x="3553007" y="4886204"/>
                </a:lnTo>
                <a:lnTo>
                  <a:pt x="3452720" y="4766192"/>
                </a:lnTo>
                <a:lnTo>
                  <a:pt x="3369626" y="4629036"/>
                </a:lnTo>
                <a:lnTo>
                  <a:pt x="3303724" y="4486164"/>
                </a:lnTo>
                <a:lnTo>
                  <a:pt x="3266474" y="4329006"/>
                </a:lnTo>
                <a:lnTo>
                  <a:pt x="3252148" y="4160417"/>
                </a:lnTo>
                <a:close/>
                <a:moveTo>
                  <a:pt x="7530086" y="1"/>
                </a:moveTo>
                <a:lnTo>
                  <a:pt x="9644699" y="1"/>
                </a:lnTo>
                <a:lnTo>
                  <a:pt x="9644699" y="4160417"/>
                </a:lnTo>
                <a:lnTo>
                  <a:pt x="9630372" y="4329006"/>
                </a:lnTo>
                <a:lnTo>
                  <a:pt x="9595988" y="4486164"/>
                </a:lnTo>
                <a:lnTo>
                  <a:pt x="9530086" y="4629036"/>
                </a:lnTo>
                <a:lnTo>
                  <a:pt x="9449856" y="4766192"/>
                </a:lnTo>
                <a:lnTo>
                  <a:pt x="9343840" y="4886204"/>
                </a:lnTo>
                <a:lnTo>
                  <a:pt x="9223496" y="4986214"/>
                </a:lnTo>
                <a:lnTo>
                  <a:pt x="9091690" y="5071937"/>
                </a:lnTo>
                <a:lnTo>
                  <a:pt x="8942693" y="5131943"/>
                </a:lnTo>
                <a:lnTo>
                  <a:pt x="8785100" y="5171947"/>
                </a:lnTo>
                <a:lnTo>
                  <a:pt x="8618911" y="5186234"/>
                </a:lnTo>
                <a:lnTo>
                  <a:pt x="6504298" y="5186234"/>
                </a:lnTo>
                <a:lnTo>
                  <a:pt x="6504298" y="1025818"/>
                </a:lnTo>
                <a:lnTo>
                  <a:pt x="6512894" y="857230"/>
                </a:lnTo>
                <a:lnTo>
                  <a:pt x="6553009" y="700071"/>
                </a:lnTo>
                <a:lnTo>
                  <a:pt x="6618911" y="557200"/>
                </a:lnTo>
                <a:lnTo>
                  <a:pt x="6699141" y="420043"/>
                </a:lnTo>
                <a:lnTo>
                  <a:pt x="6805158" y="300031"/>
                </a:lnTo>
                <a:lnTo>
                  <a:pt x="6925502" y="194306"/>
                </a:lnTo>
                <a:lnTo>
                  <a:pt x="7057307" y="114298"/>
                </a:lnTo>
                <a:lnTo>
                  <a:pt x="7206304" y="48577"/>
                </a:lnTo>
                <a:lnTo>
                  <a:pt x="7363897" y="14288"/>
                </a:lnTo>
                <a:close/>
                <a:moveTo>
                  <a:pt x="9750718" y="1"/>
                </a:moveTo>
                <a:lnTo>
                  <a:pt x="11865331" y="1"/>
                </a:lnTo>
                <a:lnTo>
                  <a:pt x="12031520" y="14288"/>
                </a:lnTo>
                <a:lnTo>
                  <a:pt x="12191979" y="48577"/>
                </a:lnTo>
                <a:lnTo>
                  <a:pt x="12338111" y="114298"/>
                </a:lnTo>
                <a:lnTo>
                  <a:pt x="12475646" y="194306"/>
                </a:lnTo>
                <a:lnTo>
                  <a:pt x="12595990" y="300031"/>
                </a:lnTo>
                <a:lnTo>
                  <a:pt x="12696277" y="420043"/>
                </a:lnTo>
                <a:lnTo>
                  <a:pt x="12782237" y="551485"/>
                </a:lnTo>
                <a:lnTo>
                  <a:pt x="12842409" y="700071"/>
                </a:lnTo>
                <a:lnTo>
                  <a:pt x="12882523" y="857230"/>
                </a:lnTo>
                <a:lnTo>
                  <a:pt x="12896850" y="1022961"/>
                </a:lnTo>
                <a:lnTo>
                  <a:pt x="12896850" y="5186234"/>
                </a:lnTo>
                <a:lnTo>
                  <a:pt x="10779371" y="5186234"/>
                </a:lnTo>
                <a:lnTo>
                  <a:pt x="10616048" y="5171947"/>
                </a:lnTo>
                <a:lnTo>
                  <a:pt x="10452724" y="5131943"/>
                </a:lnTo>
                <a:lnTo>
                  <a:pt x="10309457" y="5071937"/>
                </a:lnTo>
                <a:lnTo>
                  <a:pt x="10171921" y="4986214"/>
                </a:lnTo>
                <a:lnTo>
                  <a:pt x="10051578" y="4886204"/>
                </a:lnTo>
                <a:lnTo>
                  <a:pt x="9951291" y="4766192"/>
                </a:lnTo>
                <a:lnTo>
                  <a:pt x="9865331" y="4629036"/>
                </a:lnTo>
                <a:lnTo>
                  <a:pt x="9805159" y="4486164"/>
                </a:lnTo>
                <a:lnTo>
                  <a:pt x="9765045" y="4329006"/>
                </a:lnTo>
                <a:lnTo>
                  <a:pt x="9750718" y="4160417"/>
                </a:lnTo>
                <a:close/>
                <a:moveTo>
                  <a:pt x="1031519" y="0"/>
                </a:moveTo>
                <a:lnTo>
                  <a:pt x="3146133" y="0"/>
                </a:lnTo>
                <a:lnTo>
                  <a:pt x="3146133" y="4160417"/>
                </a:lnTo>
                <a:lnTo>
                  <a:pt x="3131806" y="4329005"/>
                </a:lnTo>
                <a:lnTo>
                  <a:pt x="3097422" y="4486164"/>
                </a:lnTo>
                <a:lnTo>
                  <a:pt x="3031519" y="4629036"/>
                </a:lnTo>
                <a:lnTo>
                  <a:pt x="2945560" y="4766192"/>
                </a:lnTo>
                <a:lnTo>
                  <a:pt x="2845273" y="4886204"/>
                </a:lnTo>
                <a:lnTo>
                  <a:pt x="2724929" y="4986214"/>
                </a:lnTo>
                <a:lnTo>
                  <a:pt x="2590259" y="5071937"/>
                </a:lnTo>
                <a:lnTo>
                  <a:pt x="2444127" y="5131943"/>
                </a:lnTo>
                <a:lnTo>
                  <a:pt x="2286533" y="5171947"/>
                </a:lnTo>
                <a:lnTo>
                  <a:pt x="2117479" y="5186234"/>
                </a:lnTo>
                <a:lnTo>
                  <a:pt x="0" y="5186234"/>
                </a:lnTo>
                <a:lnTo>
                  <a:pt x="0" y="1025817"/>
                </a:lnTo>
                <a:lnTo>
                  <a:pt x="17192" y="857229"/>
                </a:lnTo>
                <a:lnTo>
                  <a:pt x="57307" y="700070"/>
                </a:lnTo>
                <a:lnTo>
                  <a:pt x="117479" y="557199"/>
                </a:lnTo>
                <a:lnTo>
                  <a:pt x="203439" y="420042"/>
                </a:lnTo>
                <a:lnTo>
                  <a:pt x="303725" y="300030"/>
                </a:lnTo>
                <a:lnTo>
                  <a:pt x="424069" y="194305"/>
                </a:lnTo>
                <a:lnTo>
                  <a:pt x="558740" y="114297"/>
                </a:lnTo>
                <a:lnTo>
                  <a:pt x="710602" y="48577"/>
                </a:lnTo>
                <a:lnTo>
                  <a:pt x="865330" y="14287"/>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80" tIns="64290" rIns="128580" bIns="64290" numCol="1" anchor="t" anchorCtr="0" compatLnSpc="1">
            <a:noAutofit/>
          </a:bodyPr>
          <a:lstStyle/>
          <a:p>
            <a:endParaRPr lang="zh-CN" altLang="en-US">
              <a:ea typeface="微软雅黑" panose="020B0503020204020204" pitchFamily="34" charset="-122"/>
            </a:endParaRPr>
          </a:p>
        </p:txBody>
      </p:sp>
      <p:sp>
        <p:nvSpPr>
          <p:cNvPr id="5" name="文本框 4"/>
          <p:cNvSpPr txBox="1">
            <a:spLocks noChangeArrowheads="1"/>
          </p:cNvSpPr>
          <p:nvPr/>
        </p:nvSpPr>
        <p:spPr bwMode="auto">
          <a:xfrm>
            <a:off x="479425" y="6058860"/>
            <a:ext cx="11233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smtClean="0">
                <a:solidFill>
                  <a:srgbClr val="FFFFFF"/>
                </a:solidFill>
                <a:latin typeface="微软雅黑" panose="020B0503020204020204" pitchFamily="34" charset="-122"/>
                <a:ea typeface="微软雅黑" panose="020B0503020204020204" pitchFamily="34" charset="-122"/>
                <a:cs typeface="+mn-ea"/>
                <a:sym typeface="+mn-lt"/>
              </a:rPr>
              <a:t>点击</a:t>
            </a:r>
            <a:r>
              <a:rPr lang="zh-CN" altLang="en-US" sz="800" dirty="0">
                <a:solidFill>
                  <a:srgbClr val="FFFFFF"/>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 name="TextBox 32"/>
          <p:cNvSpPr txBox="1"/>
          <p:nvPr/>
        </p:nvSpPr>
        <p:spPr>
          <a:xfrm>
            <a:off x="471860" y="5681834"/>
            <a:ext cx="2239764" cy="414020"/>
          </a:xfrm>
          <a:prstGeom prst="rect">
            <a:avLst/>
          </a:prstGeom>
          <a:noFill/>
        </p:spPr>
        <p:txBody>
          <a:bodyPr wrap="square"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0-#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8" grpId="0" bldLvl="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2228" y="-186877"/>
            <a:ext cx="12856810" cy="7231757"/>
          </a:xfrm>
          <a:prstGeom prst="rect">
            <a:avLst/>
          </a:prstGeom>
          <a:blipFill dpi="0" rotWithShape="1">
            <a:blip r:embed="rId1">
              <a:grayscl/>
              <a:extLst>
                <a:ext uri="{BEBA8EAE-BF5A-486C-A8C5-ECC9F3942E4B}">
                  <a14:imgProps xmlns:a14="http://schemas.microsoft.com/office/drawing/2010/main">
                    <a14:imgLayer r:embed="rId2">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2581" y="-186877"/>
            <a:ext cx="12857163" cy="72317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0019" y="2925327"/>
            <a:ext cx="3224140" cy="332295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smtClean="0">
                <a:latin typeface="Agency FB" panose="020B0503020202020204" pitchFamily="34" charset="0"/>
                <a:ea typeface="+mj-ea"/>
                <a:cs typeface="Arial" panose="020B0604020202020204" pitchFamily="34" charset="0"/>
              </a:rPr>
              <a:t>02</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2292021" y="5166354"/>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07568" y="4509120"/>
            <a:ext cx="4406015" cy="5835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2193161" y="5443169"/>
            <a:ext cx="3413274" cy="1129665"/>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2907351" y="3996849"/>
            <a:ext cx="5205732" cy="304847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7" name="Rectangle 7"/>
          <p:cNvSpPr>
            <a:spLocks noChangeArrowheads="1"/>
          </p:cNvSpPr>
          <p:nvPr/>
        </p:nvSpPr>
        <p:spPr bwMode="auto">
          <a:xfrm>
            <a:off x="7829745" y="2359106"/>
            <a:ext cx="1999091" cy="156593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8" name="Rectangle 8"/>
          <p:cNvSpPr>
            <a:spLocks noChangeArrowheads="1"/>
          </p:cNvSpPr>
          <p:nvPr/>
        </p:nvSpPr>
        <p:spPr bwMode="auto">
          <a:xfrm>
            <a:off x="9903044" y="2359105"/>
            <a:ext cx="2621979" cy="321062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9" name="Rectangle 9"/>
          <p:cNvSpPr>
            <a:spLocks noChangeArrowheads="1"/>
          </p:cNvSpPr>
          <p:nvPr/>
        </p:nvSpPr>
        <p:spPr bwMode="auto">
          <a:xfrm>
            <a:off x="5023372" y="2363737"/>
            <a:ext cx="2752405" cy="1561302"/>
          </a:xfrm>
          <a:prstGeom prst="rect">
            <a:avLst/>
          </a:prstGeom>
          <a:blipFill dpi="0" rotWithShape="1">
            <a:blip r:embed="rId4" cstate="print">
              <a:extLst>
                <a:ext uri="{28A0092B-C50C-407E-A947-70E740481C1C}">
                  <a14:useLocalDpi xmlns:a14="http://schemas.microsoft.com/office/drawing/2010/main" val="0"/>
                </a:ext>
              </a:extLst>
            </a:blip>
            <a:srcRect/>
            <a:stretch>
              <a:fillRect t="-8763" b="-8763"/>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0" name="Rectangle 10"/>
          <p:cNvSpPr>
            <a:spLocks noChangeArrowheads="1"/>
          </p:cNvSpPr>
          <p:nvPr/>
        </p:nvSpPr>
        <p:spPr bwMode="auto">
          <a:xfrm>
            <a:off x="5023371" y="730625"/>
            <a:ext cx="1652793" cy="1561302"/>
          </a:xfrm>
          <a:prstGeom prst="rect">
            <a:avLst/>
          </a:prstGeom>
          <a:blipFill dpi="0" rotWithShape="1">
            <a:blip r:embed="rId5" cstate="print">
              <a:extLst>
                <a:ext uri="{28A0092B-C50C-407E-A947-70E740481C1C}">
                  <a14:useLocalDpi xmlns:a14="http://schemas.microsoft.com/office/drawing/2010/main" val="0"/>
                </a:ext>
              </a:extLst>
            </a:blip>
            <a:srcRect/>
            <a:stretch>
              <a:fillRect l="-25774" r="-25774"/>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1" name="Rectangle 11"/>
          <p:cNvSpPr>
            <a:spLocks noChangeArrowheads="1"/>
          </p:cNvSpPr>
          <p:nvPr/>
        </p:nvSpPr>
        <p:spPr bwMode="auto">
          <a:xfrm>
            <a:off x="8180542" y="3996849"/>
            <a:ext cx="1648295" cy="156130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2" name="Rectangle 12"/>
          <p:cNvSpPr>
            <a:spLocks noChangeArrowheads="1"/>
          </p:cNvSpPr>
          <p:nvPr/>
        </p:nvSpPr>
        <p:spPr bwMode="auto">
          <a:xfrm>
            <a:off x="-333021" y="431801"/>
            <a:ext cx="5282188" cy="3493238"/>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80" tIns="64290" rIns="128580" bIns="64290" numCol="1" anchor="t" anchorCtr="0" compatLnSpc="1"/>
          <a:lstStyle/>
          <a:p>
            <a:endParaRPr lang="zh-CN" altLang="en-US">
              <a:ea typeface="微软雅黑" panose="020B0503020204020204" pitchFamily="34" charset="-122"/>
            </a:endParaRPr>
          </a:p>
        </p:txBody>
      </p:sp>
      <p:sp>
        <p:nvSpPr>
          <p:cNvPr id="14" name="文本框 13"/>
          <p:cNvSpPr txBox="1">
            <a:spLocks noChangeArrowheads="1"/>
          </p:cNvSpPr>
          <p:nvPr/>
        </p:nvSpPr>
        <p:spPr bwMode="auto">
          <a:xfrm>
            <a:off x="-24679" y="4194681"/>
            <a:ext cx="284026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mn-lt"/>
              </a:rPr>
              <a:t>点击</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TextBox 32"/>
          <p:cNvSpPr txBox="1"/>
          <p:nvPr/>
        </p:nvSpPr>
        <p:spPr>
          <a:xfrm>
            <a:off x="6780935" y="1286947"/>
            <a:ext cx="5744440" cy="706755"/>
          </a:xfrm>
          <a:prstGeom prst="rect">
            <a:avLst/>
          </a:prstGeom>
          <a:noFill/>
        </p:spPr>
        <p:txBody>
          <a:bodyPr wrap="square" rtlCol="0">
            <a:spAutoFit/>
          </a:bodyPr>
          <a:lstStyle/>
          <a:p>
            <a:r>
              <a:rPr lang="en-US" altLang="zh-CN" sz="4000" dirty="0">
                <a:solidFill>
                  <a:schemeClr val="bg1">
                    <a:lumMod val="65000"/>
                  </a:schemeClr>
                </a:solidFill>
                <a:latin typeface="Impact" panose="020B0806030902050204" pitchFamily="34" charset="0"/>
                <a:ea typeface="微软雅黑" panose="020B0503020204020204" pitchFamily="34" charset="-122"/>
              </a:rPr>
              <a:t>ADD </a:t>
            </a:r>
            <a:r>
              <a:rPr lang="en-US" altLang="zh-CN" sz="4000" dirty="0" smtClean="0">
                <a:solidFill>
                  <a:schemeClr val="bg1">
                    <a:lumMod val="65000"/>
                  </a:schemeClr>
                </a:solidFill>
                <a:latin typeface="Impact" panose="020B0806030902050204" pitchFamily="34" charset="0"/>
                <a:ea typeface="微软雅黑" panose="020B0503020204020204" pitchFamily="34" charset="-122"/>
              </a:rPr>
              <a:t>RELATED  TITLE </a:t>
            </a:r>
            <a:r>
              <a:rPr lang="en-US" altLang="zh-CN" sz="4000" dirty="0">
                <a:solidFill>
                  <a:schemeClr val="bg1">
                    <a:lumMod val="65000"/>
                  </a:schemeClr>
                </a:solidFill>
                <a:latin typeface="Impact" panose="020B0806030902050204" pitchFamily="34" charset="0"/>
                <a:ea typeface="微软雅黑" panose="020B0503020204020204" pitchFamily="34" charset="-122"/>
              </a:rPr>
              <a:t>WORDS</a:t>
            </a:r>
            <a:endParaRPr lang="zh-CN" altLang="en-US" sz="400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7" name="文本占位符 13"/>
          <p:cNvSpPr txBox="1"/>
          <p:nvPr/>
        </p:nvSpPr>
        <p:spPr>
          <a:xfrm>
            <a:off x="91180" y="-18339"/>
            <a:ext cx="1890593" cy="355063"/>
          </a:xfrm>
          <a:prstGeom prst="rect">
            <a:avLst/>
          </a:prstGeom>
        </p:spPr>
        <p:txBody>
          <a:bodyPr vert="horz"/>
          <a:lstStyle>
            <a:lvl1pPr marL="0" indent="0" algn="l" defTabSz="964565" rtl="0" eaLnBrk="1" latinLnBrk="0" hangingPunct="1">
              <a:lnSpc>
                <a:spcPct val="100000"/>
              </a:lnSpc>
              <a:spcBef>
                <a:spcPts val="1055"/>
              </a:spcBef>
              <a:buFont typeface="Arial" panose="020B0604020202020204" pitchFamily="34" charset="0"/>
              <a:buNone/>
              <a:defRPr sz="168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r>
              <a:rPr kumimoji="1" lang="zh-CN" altLang="en-US" sz="1600" dirty="0" smtClean="0">
                <a:solidFill>
                  <a:schemeClr val="accent1"/>
                </a:solidFill>
                <a:latin typeface="微软雅黑" panose="020B0503020204020204" pitchFamily="34" charset="-122"/>
                <a:ea typeface="微软雅黑" panose="020B0503020204020204" pitchFamily="34" charset="-122"/>
              </a:rPr>
              <a:t>点击此处添加标题</a:t>
            </a:r>
            <a:endParaRPr kumimoji="1"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000"/>
                            </p:stCondLst>
                            <p:childTnLst>
                              <p:par>
                                <p:cTn id="47" presetID="15"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250" fill="hold"/>
                                        <p:tgtEl>
                                          <p:spTgt spid="15"/>
                                        </p:tgtEl>
                                        <p:attrNameLst>
                                          <p:attrName>ppt_x</p:attrName>
                                        </p:attrNameLst>
                                      </p:cBhvr>
                                      <p:tavLst>
                                        <p:tav tm="0">
                                          <p:val>
                                            <p:strVal val="0-#ppt_w/2"/>
                                          </p:val>
                                        </p:tav>
                                        <p:tav tm="100000">
                                          <p:val>
                                            <p:strVal val="#ppt_x"/>
                                          </p:val>
                                        </p:tav>
                                      </p:tavLst>
                                    </p:anim>
                                    <p:anim calcmode="lin" valueType="num">
                                      <p:cBhvr additive="base">
                                        <p:cTn id="57" dur="25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4" grpId="0"/>
      <p:bldP spid="15"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1_自定义设计方案">
  <a:themeElements>
    <a:clrScheme name="自定义 48">
      <a:dk1>
        <a:sysClr val="windowText" lastClr="000000"/>
      </a:dk1>
      <a:lt1>
        <a:sysClr val="window" lastClr="FFFFFF"/>
      </a:lt1>
      <a:dk2>
        <a:srgbClr val="44546A"/>
      </a:dk2>
      <a:lt2>
        <a:srgbClr val="E7E6E6"/>
      </a:lt2>
      <a:accent1>
        <a:srgbClr val="025BAA"/>
      </a:accent1>
      <a:accent2>
        <a:srgbClr val="3A3A3A"/>
      </a:accent2>
      <a:accent3>
        <a:srgbClr val="025BAA"/>
      </a:accent3>
      <a:accent4>
        <a:srgbClr val="3A3A3A"/>
      </a:accent4>
      <a:accent5>
        <a:srgbClr val="025BAA"/>
      </a:accent5>
      <a:accent6>
        <a:srgbClr val="3A3A3A"/>
      </a:accent6>
      <a:hlink>
        <a:srgbClr val="025BAA"/>
      </a:hlink>
      <a:folHlink>
        <a:srgbClr val="3A3A3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8896</Words>
  <Application>WPS 演示</Application>
  <PresentationFormat>宽屏</PresentationFormat>
  <Paragraphs>364</Paragraphs>
  <Slides>23</Slides>
  <Notes>22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23</vt:i4>
      </vt:variant>
    </vt:vector>
  </HeadingPairs>
  <TitlesOfParts>
    <vt:vector size="43" baseType="lpstr">
      <vt:lpstr>Arial</vt:lpstr>
      <vt:lpstr>宋体</vt:lpstr>
      <vt:lpstr>Wingdings</vt:lpstr>
      <vt:lpstr>Calibri</vt:lpstr>
      <vt:lpstr>微软雅黑</vt:lpstr>
      <vt:lpstr>方正正准黑简体</vt:lpstr>
      <vt:lpstr>黑体</vt:lpstr>
      <vt:lpstr>Source Han Sans ExtraLight</vt:lpstr>
      <vt:lpstr>Haettenschweiler</vt:lpstr>
      <vt:lpstr>Agency FB</vt:lpstr>
      <vt:lpstr>Trebuchet MS</vt:lpstr>
      <vt:lpstr>Impact</vt:lpstr>
      <vt:lpstr>Arial Unicode MS</vt:lpstr>
      <vt:lpstr>Calibri Light</vt:lpstr>
      <vt:lpstr>Source Sans Pro Light</vt:lpstr>
      <vt:lpstr>Segoe Print</vt:lpstr>
      <vt:lpstr>Helvetica-Compressed</vt:lpstr>
      <vt:lpstr>MS PGothic</vt:lpstr>
      <vt:lpstr>Malgun Gothic</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3</cp:revision>
  <dcterms:created xsi:type="dcterms:W3CDTF">2019-02-13T02:23:00Z</dcterms:created>
  <dcterms:modified xsi:type="dcterms:W3CDTF">2024-04-08T08:09:33Z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C6463205A3074A1B87707AD975226476_13</vt:lpwstr>
  </property>
</Properties>
</file>