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61" r:id="rId3"/>
    <p:sldId id="262" r:id="rId4"/>
    <p:sldId id="263" r:id="rId5"/>
    <p:sldId id="264" r:id="rId6"/>
    <p:sldId id="265" r:id="rId7"/>
    <p:sldId id="267" r:id="rId8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0" userDrawn="1">
          <p15:clr>
            <a:srgbClr val="A4A3A4"/>
          </p15:clr>
        </p15:guide>
        <p15:guide id="2" pos="38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494949"/>
    <a:srgbClr val="0FAED8"/>
    <a:srgbClr val="00CC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714" y="96"/>
      </p:cViewPr>
      <p:guideLst>
        <p:guide orient="horz" pos="2230"/>
        <p:guide pos="38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338" name="Rectangle 2"/>
          <p:cNvSpPr/>
          <p:nvPr>
            <p:ph type="sldImg" idx="2"/>
          </p:nvPr>
        </p:nvSpPr>
        <p:spPr>
          <a:xfrm>
            <a:off x="409575" y="754063"/>
            <a:ext cx="5854700" cy="3294062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1" name="Rectangle 3"/>
          <p:cNvSpPr>
            <a:spLocks noChangeArrowheads="1"/>
          </p:cNvSpPr>
          <p:nvPr>
            <p:ph type="body" sz="quarter" idx="3"/>
          </p:nvPr>
        </p:nvSpPr>
        <p:spPr bwMode="auto">
          <a:xfrm>
            <a:off x="538163" y="4387850"/>
            <a:ext cx="5780088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Rectangle 4"/>
          <p:cNvSpPr>
            <a:spLocks noChangeArrowheads="1"/>
          </p:cNvSpPr>
          <p:nvPr>
            <p:ph type="hdr" sz="quarter"/>
          </p:nvPr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Rectangle 5"/>
          <p:cNvSpPr>
            <a:spLocks noChangeArrowheads="1"/>
          </p:cNvSpPr>
          <p:nvPr>
            <p:ph type="dt" idx="1"/>
          </p:nvPr>
        </p:nvSpPr>
        <p:spPr bwMode="auto">
          <a:xfrm>
            <a:off x="3884613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ChangeArrowheads="1"/>
          </p:cNvSpPr>
          <p:nvPr>
            <p:ph type="ftr" sz="quarter" idx="4"/>
          </p:nvPr>
        </p:nvSpPr>
        <p:spPr bwMode="auto">
          <a:xfrm>
            <a:off x="0" y="868680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ChangeArrowheads="1"/>
          </p:cNvSpPr>
          <p:nvPr>
            <p:ph type="sldNum" sz="quarter" idx="5"/>
          </p:nvPr>
        </p:nvSpPr>
        <p:spPr bwMode="auto">
          <a:xfrm>
            <a:off x="3884613" y="868680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01E3485-1221-4507-9DA8-9B7136CE7F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82A353-9DC9-426A-86FB-5185A4F56065}" type="slidenum">
              <a:rPr kumimoji="0" lang="zh-CN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82A353-9DC9-426A-86FB-5185A4F56065}" type="slidenum">
              <a:rPr kumimoji="0" lang="zh-CN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82A353-9DC9-426A-86FB-5185A4F56065}" type="slidenum">
              <a:rPr kumimoji="0" lang="zh-CN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82A353-9DC9-426A-86FB-5185A4F56065}" type="slidenum">
              <a:rPr kumimoji="0" lang="zh-CN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82A353-9DC9-426A-86FB-5185A4F56065}" type="slidenum">
              <a:rPr kumimoji="0" lang="zh-CN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82A353-9DC9-426A-86FB-5185A4F56065}" type="slidenum">
              <a:rPr kumimoji="0" lang="zh-CN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82A353-9DC9-426A-86FB-5185A4F56065}" type="slidenum">
              <a:rPr kumimoji="0" lang="zh-CN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82A353-9DC9-426A-86FB-5185A4F56065}" type="slidenum">
              <a:rPr kumimoji="0" lang="zh-CN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82A353-9DC9-426A-86FB-5185A4F56065}" type="slidenum">
              <a:rPr kumimoji="0" lang="zh-CN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82A353-9DC9-426A-86FB-5185A4F56065}" type="slidenum">
              <a:rPr kumimoji="0" lang="zh-CN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82A353-9DC9-426A-86FB-5185A4F56065}" type="slidenum">
              <a:rPr kumimoji="0" lang="zh-CN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82A353-9DC9-426A-86FB-5185A4F56065}" type="slidenum">
              <a:rPr kumimoji="0" lang="zh-CN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2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Picture 3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93725"/>
            <a:ext cx="9144000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7031038" y="2636838"/>
            <a:ext cx="2305050" cy="944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时尚中黑简体" pitchFamily="2" charset="-122"/>
                <a:cs typeface="+mj-cs"/>
              </a:rPr>
              <a:t>印象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时尚中黑简体" pitchFamily="2" charset="-122"/>
              <a:cs typeface="+mj-cs"/>
            </a:endParaRPr>
          </a:p>
        </p:txBody>
      </p:sp>
      <p:sp>
        <p:nvSpPr>
          <p:cNvPr id="15365" name="Rectangle 5"/>
          <p:cNvSpPr>
            <a:spLocks noGrp="1"/>
          </p:cNvSpPr>
          <p:nvPr/>
        </p:nvSpPr>
        <p:spPr>
          <a:xfrm>
            <a:off x="4584700" y="3500438"/>
            <a:ext cx="2735263" cy="6492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 eaLnBrk="1" hangingPunct="1">
              <a:buFontTx/>
            </a:pPr>
            <a:r>
              <a:rPr lang="zh-CN" altLang="en-US" sz="2500" b="1" dirty="0">
                <a:latin typeface="Corbel" panose="020B0503020204020204" pitchFamily="34" charset="0"/>
                <a:ea typeface="时尚中黑简体" pitchFamily="2" charset="-122"/>
              </a:rPr>
              <a:t>TRAVEL ALONE</a:t>
            </a:r>
            <a:endParaRPr lang="zh-CN" altLang="en-US" sz="2500" b="1" dirty="0">
              <a:latin typeface="Corbel" panose="020B0503020204020204" pitchFamily="34" charset="0"/>
              <a:ea typeface="时尚中黑简体" pitchFamily="2" charset="-122"/>
            </a:endParaRPr>
          </a:p>
        </p:txBody>
      </p:sp>
      <p:sp>
        <p:nvSpPr>
          <p:cNvPr id="15366" name="Text Box 6"/>
          <p:cNvSpPr txBox="1"/>
          <p:nvPr/>
        </p:nvSpPr>
        <p:spPr>
          <a:xfrm>
            <a:off x="4511675" y="3573463"/>
            <a:ext cx="3709988" cy="1016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zh-CN" sz="6000" b="1" dirty="0">
                <a:latin typeface="Calibri" panose="020F0502020204030204" pitchFamily="34" charset="0"/>
              </a:rPr>
              <a:t>Impression</a:t>
            </a:r>
            <a:endParaRPr lang="zh-CN" altLang="zh-CN" sz="60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2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Picture 3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513" y="593725"/>
            <a:ext cx="9131300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8" name="Text Box 4"/>
          <p:cNvSpPr txBox="1"/>
          <p:nvPr/>
        </p:nvSpPr>
        <p:spPr>
          <a:xfrm>
            <a:off x="7464425" y="3436938"/>
            <a:ext cx="144145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安徽之行</a:t>
            </a:r>
            <a:endParaRPr lang="zh-CN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389" name="Text Box 5"/>
          <p:cNvSpPr txBox="1"/>
          <p:nvPr/>
        </p:nvSpPr>
        <p:spPr>
          <a:xfrm>
            <a:off x="7464425" y="3659188"/>
            <a:ext cx="1244600" cy="2746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zh-CN" sz="1200" dirty="0">
                <a:latin typeface="Candara" panose="020E0502030303020204" pitchFamily="34" charset="0"/>
              </a:rPr>
              <a:t>ANHUI ZHI XING</a:t>
            </a:r>
            <a:endParaRPr lang="zh-CN" altLang="zh-CN" sz="1200" dirty="0">
              <a:latin typeface="Candara" panose="020E0502030303020204" pitchFamily="34" charset="0"/>
            </a:endParaRPr>
          </a:p>
        </p:txBody>
      </p:sp>
      <p:pic>
        <p:nvPicPr>
          <p:cNvPr id="16390" name="Picture 6" descr="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625" y="3427413"/>
            <a:ext cx="565150" cy="433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1" name="Text Box 7"/>
          <p:cNvSpPr txBox="1"/>
          <p:nvPr/>
        </p:nvSpPr>
        <p:spPr>
          <a:xfrm>
            <a:off x="7175500" y="3429000"/>
            <a:ext cx="288925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1</a:t>
            </a:r>
            <a:endParaRPr lang="zh-CN" altLang="en-US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392" name="Text Box 8"/>
          <p:cNvSpPr txBox="1"/>
          <p:nvPr/>
        </p:nvSpPr>
        <p:spPr>
          <a:xfrm>
            <a:off x="7464425" y="4005263"/>
            <a:ext cx="282575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</a:rPr>
              <a:t>周庄,来过未曾离开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6393" name="Picture 9" descr="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625" y="4003675"/>
            <a:ext cx="565150" cy="433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4" name="Text Box 10"/>
          <p:cNvSpPr txBox="1"/>
          <p:nvPr/>
        </p:nvSpPr>
        <p:spPr>
          <a:xfrm>
            <a:off x="7175500" y="3998913"/>
            <a:ext cx="28892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2</a:t>
            </a:r>
            <a:endParaRPr lang="zh-CN" altLang="en-US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395" name="Text Box 11"/>
          <p:cNvSpPr txBox="1"/>
          <p:nvPr/>
        </p:nvSpPr>
        <p:spPr>
          <a:xfrm>
            <a:off x="7464425" y="4235450"/>
            <a:ext cx="2952750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200" dirty="0">
                <a:latin typeface="Candara" panose="020E0502030303020204" pitchFamily="34" charset="0"/>
              </a:rPr>
              <a:t>ZHOU ZHUANG,LAI GUO WEI CENG LI KAI</a:t>
            </a:r>
            <a:endParaRPr lang="zh-CN" altLang="en-US" sz="1200" dirty="0">
              <a:latin typeface="Candara" panose="020E0502030303020204" pitchFamily="34" charset="0"/>
            </a:endParaRPr>
          </a:p>
        </p:txBody>
      </p:sp>
      <p:pic>
        <p:nvPicPr>
          <p:cNvPr id="16396" name="Picture 12" descr="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625" y="4579938"/>
            <a:ext cx="565150" cy="433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7" name="Text Box 13"/>
          <p:cNvSpPr txBox="1"/>
          <p:nvPr/>
        </p:nvSpPr>
        <p:spPr>
          <a:xfrm>
            <a:off x="7175500" y="4575175"/>
            <a:ext cx="288925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3</a:t>
            </a:r>
            <a:endParaRPr lang="zh-CN" altLang="en-US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398" name="Text Box 14"/>
          <p:cNvSpPr txBox="1"/>
          <p:nvPr/>
        </p:nvSpPr>
        <p:spPr>
          <a:xfrm>
            <a:off x="6311900" y="2420938"/>
            <a:ext cx="995363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zh-CN" sz="2600" dirty="0">
                <a:solidFill>
                  <a:schemeClr val="bg1"/>
                </a:solidFill>
                <a:latin typeface="Arial" panose="020B0604020202020204" pitchFamily="34" charset="0"/>
                <a:ea typeface="时尚中黑简体" pitchFamily="2" charset="-122"/>
              </a:rPr>
              <a:t>目录</a:t>
            </a:r>
            <a:endParaRPr lang="zh-CN" altLang="zh-CN" sz="2600" dirty="0">
              <a:solidFill>
                <a:schemeClr val="bg1"/>
              </a:solidFill>
              <a:latin typeface="Arial" panose="020B0604020202020204" pitchFamily="34" charset="0"/>
              <a:ea typeface="时尚中黑简体" pitchFamily="2" charset="-122"/>
            </a:endParaRPr>
          </a:p>
        </p:txBody>
      </p:sp>
      <p:sp>
        <p:nvSpPr>
          <p:cNvPr id="16399" name="Text Box 15"/>
          <p:cNvSpPr txBox="1"/>
          <p:nvPr/>
        </p:nvSpPr>
        <p:spPr>
          <a:xfrm>
            <a:off x="7464425" y="4575175"/>
            <a:ext cx="282575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</a:rPr>
              <a:t>CityWalks寻梦青岛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00" name="Text Box 16"/>
          <p:cNvSpPr txBox="1"/>
          <p:nvPr/>
        </p:nvSpPr>
        <p:spPr>
          <a:xfrm>
            <a:off x="7464425" y="4810125"/>
            <a:ext cx="2952750" cy="274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200" dirty="0">
                <a:latin typeface="Candara" panose="020E0502030303020204" pitchFamily="34" charset="0"/>
              </a:rPr>
              <a:t>CITYWALKS XUN MENG QING DAO</a:t>
            </a:r>
            <a:endParaRPr lang="zh-CN" altLang="en-US" sz="1200" dirty="0">
              <a:latin typeface="Candara" panose="020E0502030303020204" pitchFamily="34" charset="0"/>
            </a:endParaRPr>
          </a:p>
        </p:txBody>
      </p:sp>
      <p:pic>
        <p:nvPicPr>
          <p:cNvPr id="16401" name="Picture 17" descr="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625" y="5156200"/>
            <a:ext cx="565150" cy="433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02" name="Text Box 18"/>
          <p:cNvSpPr txBox="1"/>
          <p:nvPr/>
        </p:nvSpPr>
        <p:spPr>
          <a:xfrm>
            <a:off x="7177088" y="5151438"/>
            <a:ext cx="287337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4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03" name="Text Box 19"/>
          <p:cNvSpPr txBox="1"/>
          <p:nvPr/>
        </p:nvSpPr>
        <p:spPr>
          <a:xfrm>
            <a:off x="7464425" y="5151438"/>
            <a:ext cx="282575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</a:rPr>
              <a:t>解读湘西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04" name="Text Box 20"/>
          <p:cNvSpPr txBox="1"/>
          <p:nvPr/>
        </p:nvSpPr>
        <p:spPr>
          <a:xfrm>
            <a:off x="7464425" y="5386388"/>
            <a:ext cx="2952750" cy="274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200" dirty="0">
                <a:latin typeface="Candara" panose="020E0502030303020204" pitchFamily="34" charset="0"/>
              </a:rPr>
              <a:t>JIE DU XIANG XI</a:t>
            </a:r>
            <a:endParaRPr lang="zh-CN" altLang="en-US" sz="12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2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Picture 3" descr="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71500"/>
            <a:ext cx="9144000" cy="571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Picture 4" descr="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71500"/>
            <a:ext cx="9144000" cy="571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2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Picture 3" descr="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838" y="571500"/>
            <a:ext cx="9136062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Text Box 4"/>
          <p:cNvSpPr txBox="1"/>
          <p:nvPr/>
        </p:nvSpPr>
        <p:spPr>
          <a:xfrm>
            <a:off x="1992313" y="1268413"/>
            <a:ext cx="1133475" cy="6619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3700" dirty="0">
                <a:solidFill>
                  <a:schemeClr val="bg1"/>
                </a:solidFill>
                <a:latin typeface="Arial" panose="020B0604020202020204" pitchFamily="34" charset="0"/>
                <a:ea typeface="时尚中黑简体" pitchFamily="2" charset="-122"/>
              </a:rPr>
              <a:t>青岛</a:t>
            </a:r>
            <a:endParaRPr lang="zh-CN" altLang="en-US" sz="3700" dirty="0">
              <a:solidFill>
                <a:schemeClr val="bg1"/>
              </a:solidFill>
              <a:latin typeface="Arial" panose="020B0604020202020204" pitchFamily="34" charset="0"/>
              <a:ea typeface="时尚中黑简体" pitchFamily="2" charset="-122"/>
            </a:endParaRPr>
          </a:p>
        </p:txBody>
      </p:sp>
      <p:pic>
        <p:nvPicPr>
          <p:cNvPr id="18437" name="Picture 5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06388"/>
            <a:ext cx="9144000" cy="571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Picture 6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522288"/>
            <a:ext cx="9137650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9" name="Text Box 7"/>
          <p:cNvSpPr txBox="1"/>
          <p:nvPr/>
        </p:nvSpPr>
        <p:spPr>
          <a:xfrm>
            <a:off x="3359150" y="1557338"/>
            <a:ext cx="2311400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zh-CN" sz="2000" dirty="0">
                <a:solidFill>
                  <a:srgbClr val="0FAE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岛域旧志 海岛风情</a:t>
            </a:r>
            <a:endParaRPr lang="zh-CN" altLang="zh-CN" sz="2000" dirty="0">
              <a:solidFill>
                <a:srgbClr val="0FAED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0" name="Text Box 8"/>
          <p:cNvSpPr txBox="1"/>
          <p:nvPr/>
        </p:nvSpPr>
        <p:spPr>
          <a:xfrm>
            <a:off x="3360738" y="1885950"/>
            <a:ext cx="2270125" cy="304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zh-CN" sz="1400" dirty="0">
                <a:solidFill>
                  <a:srgbClr val="494949"/>
                </a:solidFill>
                <a:latin typeface="Candara" panose="020E0502030303020204" pitchFamily="34" charset="0"/>
              </a:rPr>
              <a:t>MY TRAVEL MY CITYWALKS</a:t>
            </a:r>
            <a:endParaRPr lang="zh-CN" altLang="zh-CN" sz="1400" dirty="0">
              <a:solidFill>
                <a:srgbClr val="494949"/>
              </a:solidFill>
              <a:latin typeface="Candara" panose="020E0502030303020204" pitchFamily="34" charset="0"/>
            </a:endParaRPr>
          </a:p>
        </p:txBody>
      </p:sp>
      <p:sp>
        <p:nvSpPr>
          <p:cNvPr id="18441" name="Text Box 9"/>
          <p:cNvSpPr txBox="1"/>
          <p:nvPr/>
        </p:nvSpPr>
        <p:spPr>
          <a:xfrm>
            <a:off x="3359150" y="2035175"/>
            <a:ext cx="597535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zh-CN" sz="2000" dirty="0">
                <a:solidFill>
                  <a:srgbClr val="494949"/>
                </a:solidFill>
                <a:latin typeface="Candara" panose="020E0502030303020204" pitchFamily="34" charset="0"/>
              </a:rPr>
              <a:t>DAO YU JIU ZHI HAI DAO FENG QING </a:t>
            </a:r>
            <a:endParaRPr lang="zh-CN" altLang="zh-CN" sz="2000" dirty="0">
              <a:solidFill>
                <a:srgbClr val="494949"/>
              </a:solidFill>
              <a:latin typeface="Candara" panose="020E0502030303020204" pitchFamily="34" charset="0"/>
            </a:endParaRPr>
          </a:p>
        </p:txBody>
      </p:sp>
      <p:sp>
        <p:nvSpPr>
          <p:cNvPr id="18442" name="Rectangle 10"/>
          <p:cNvSpPr>
            <a:spLocks noGrp="1"/>
          </p:cNvSpPr>
          <p:nvPr/>
        </p:nvSpPr>
        <p:spPr>
          <a:xfrm>
            <a:off x="3000375" y="2781300"/>
            <a:ext cx="7210425" cy="172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>
              <a:lnSpc>
                <a:spcPct val="100000"/>
              </a:lnSpc>
              <a:spcBef>
                <a:spcPct val="20000"/>
              </a:spcBef>
              <a:buSzPct val="100000"/>
              <a:buFontTx/>
              <a:buNone/>
            </a:pPr>
            <a:r>
              <a:rPr lang="zh-CN" altLang="en-US" sz="120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晚上，各位暴走团的朋友都背着厚厚的旅行包在鼓楼公园门口集合。旅行车还没到之前，各位同志都被暴站在路边，又热又闷，但是还是抵挡不了大家激动的心情呀。直到11点，大家总算坐上了车出发了，一路上，领头的在前面K歌，各个座位上的小情侣们有说有唱的，我和我们家的马sir两人也是各种吃，从果冻到薯片，从薯片到糖果,一路上没少折腾，抵达青岛要8个小时左右，中途在南京六合停（为了等后面的鲨鱼队和XX队），在某服务站停靠了一下（主要是很多GG和MM要尿尿啦）</a:t>
            </a:r>
            <a:endParaRPr lang="zh-CN" altLang="en-US" sz="1200" dirty="0">
              <a:solidFill>
                <a:srgbClr val="4949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SzPct val="100000"/>
              <a:buFontTx/>
              <a:buNone/>
            </a:pPr>
            <a:r>
              <a:rPr lang="zh-CN" altLang="en-US" sz="1200" dirty="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一路上真的没法睡，坐七八个小时的车程真的受不了，屁股难受，想睡也没法睡，压根就没一个好的姿势让自己能入睡。于是拿着导航仪在那与大巴做同步，一路北上，经过宿迁、日照等等...</a:t>
            </a:r>
            <a:endParaRPr lang="zh-CN" altLang="en-US" sz="1200" dirty="0">
              <a:solidFill>
                <a:srgbClr val="49494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2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Picture 3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71500"/>
            <a:ext cx="9144000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0" name="Text Box 4"/>
          <p:cNvSpPr txBox="1"/>
          <p:nvPr/>
        </p:nvSpPr>
        <p:spPr>
          <a:xfrm>
            <a:off x="5649913" y="3141663"/>
            <a:ext cx="889000" cy="492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zh-CN" sz="2600" b="1" dirty="0">
                <a:solidFill>
                  <a:schemeClr val="bg1"/>
                </a:solidFill>
                <a:latin typeface="Akzidenz-Grotesk BQ Light with" charset="0"/>
              </a:rPr>
              <a:t>END</a:t>
            </a:r>
            <a:endParaRPr lang="zh-CN" altLang="zh-CN" sz="2600" b="1" dirty="0">
              <a:solidFill>
                <a:schemeClr val="bg1"/>
              </a:solidFill>
              <a:latin typeface="Akzidenz-Grotesk BQ Light with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默认设计模板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592</Words>
  <Application>WPS 演示</Application>
  <PresentationFormat>宽屏</PresentationFormat>
  <Paragraphs>50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3" baseType="lpstr">
      <vt:lpstr>Arial</vt:lpstr>
      <vt:lpstr>宋体</vt:lpstr>
      <vt:lpstr>Wingdings</vt:lpstr>
      <vt:lpstr>Calibri Light</vt:lpstr>
      <vt:lpstr>Calibri</vt:lpstr>
      <vt:lpstr>时尚中黑简体</vt:lpstr>
      <vt:lpstr>黑体</vt:lpstr>
      <vt:lpstr>Corbel</vt:lpstr>
      <vt:lpstr>微软雅黑</vt:lpstr>
      <vt:lpstr>Candara</vt:lpstr>
      <vt:lpstr>Akzidenz-Grotesk BQ Light with</vt:lpstr>
      <vt:lpstr>Segoe Print</vt:lpstr>
      <vt:lpstr>Meiryo</vt:lpstr>
      <vt:lpstr>Yu Gothic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印象</dc:title>
  <dc:creator>优品PPT</dc:creator>
  <cp:keywords>http:/www.ypppt.com</cp:keywords>
  <dc:description>http://www.ypppt.com/</dc:description>
  <cp:lastModifiedBy>Years later</cp:lastModifiedBy>
  <cp:revision>4</cp:revision>
  <dcterms:created xsi:type="dcterms:W3CDTF">2012-06-06T01:30:27Z</dcterms:created>
  <dcterms:modified xsi:type="dcterms:W3CDTF">2024-04-08T18:26:31Z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5151FE0BFB164709846B88B3ADAB4671_13</vt:lpwstr>
  </property>
</Properties>
</file>