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749" r:id="rId3"/>
    <p:sldId id="4734" r:id="rId4"/>
    <p:sldId id="4735" r:id="rId6"/>
    <p:sldId id="263" r:id="rId7"/>
    <p:sldId id="4740" r:id="rId8"/>
    <p:sldId id="260" r:id="rId9"/>
    <p:sldId id="276" r:id="rId10"/>
    <p:sldId id="4736" r:id="rId11"/>
    <p:sldId id="4741" r:id="rId12"/>
    <p:sldId id="269" r:id="rId13"/>
    <p:sldId id="4745" r:id="rId14"/>
    <p:sldId id="274" r:id="rId15"/>
    <p:sldId id="4737" r:id="rId16"/>
    <p:sldId id="273" r:id="rId17"/>
    <p:sldId id="4739" r:id="rId18"/>
    <p:sldId id="272" r:id="rId19"/>
    <p:sldId id="4743" r:id="rId20"/>
    <p:sldId id="4744" r:id="rId21"/>
    <p:sldId id="4738" r:id="rId22"/>
    <p:sldId id="4747" r:id="rId23"/>
    <p:sldId id="262" r:id="rId24"/>
    <p:sldId id="4742" r:id="rId25"/>
    <p:sldId id="4746" r:id="rId26"/>
    <p:sldId id="4750" r:id="rId27"/>
    <p:sldId id="4774" r:id="rId28"/>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pos="438" userDrawn="1">
          <p15:clr>
            <a:srgbClr val="A4A3A4"/>
          </p15:clr>
        </p15:guide>
        <p15:guide id="4" pos="7265" userDrawn="1">
          <p15:clr>
            <a:srgbClr val="A4A3A4"/>
          </p15:clr>
        </p15:guide>
        <p15:guide id="5" orient="horz" pos="414" userDrawn="1">
          <p15:clr>
            <a:srgbClr val="A4A3A4"/>
          </p15:clr>
        </p15:guide>
        <p15:guide id="6" orient="horz" pos="958" userDrawn="1">
          <p15:clr>
            <a:srgbClr val="A4A3A4"/>
          </p15:clr>
        </p15:guide>
        <p15:guide id="7" orient="horz" pos="4020" userDrawn="1">
          <p15:clr>
            <a:srgbClr val="A4A3A4"/>
          </p15:clr>
        </p15:guide>
        <p15:guide id="8" orient="horz" pos="24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152F"/>
    <a:srgbClr val="04263D"/>
    <a:srgbClr val="0C253D"/>
    <a:srgbClr val="171C37"/>
    <a:srgbClr val="003959"/>
    <a:srgbClr val="03496A"/>
    <a:srgbClr val="03273D"/>
    <a:srgbClr val="03293F"/>
    <a:srgbClr val="03213A"/>
    <a:srgbClr val="021E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7" d="100"/>
          <a:sy n="107" d="100"/>
        </p:scale>
        <p:origin x="714" y="102"/>
      </p:cViewPr>
      <p:guideLst>
        <p:guide pos="3840"/>
        <p:guide pos="438"/>
        <p:guide pos="7265"/>
        <p:guide orient="horz" pos="414"/>
        <p:guide orient="horz" pos="958"/>
        <p:guide orient="horz" pos="4020"/>
        <p:guide orient="horz" pos="2432"/>
      </p:guideLst>
    </p:cSldViewPr>
  </p:slideViewPr>
  <p:notesTextViewPr>
    <p:cViewPr>
      <p:scale>
        <a:sx n="1" d="1"/>
        <a:sy n="1" d="1"/>
      </p:scale>
      <p:origin x="0" y="0"/>
    </p:cViewPr>
  </p:notesTextViewPr>
  <p:sorterViewPr>
    <p:cViewPr>
      <p:scale>
        <a:sx n="79" d="100"/>
        <a:sy n="79" d="100"/>
      </p:scale>
      <p:origin x="0" y="-1176"/>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2" Type="http://schemas.openxmlformats.org/officeDocument/2006/relationships/tags" Target="tags/tag5.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Workbook4.xlsx"/></Relationships>
</file>

<file path=ppt/charts/_rels/chart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package" Target="../embeddings/Workbook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00256069037825631"/>
          <c:w val="0.978835978835979"/>
          <c:h val="0.904008186144044"/>
        </c:manualLayout>
      </c:layout>
      <c:lineChart>
        <c:grouping val="standard"/>
        <c:varyColors val="0"/>
        <c:ser>
          <c:idx val="0"/>
          <c:order val="0"/>
          <c:tx>
            <c:strRef>
              <c:f>Sheet1!$B$1</c:f>
              <c:strCache>
                <c:ptCount val="1"/>
                <c:pt idx="0">
                  <c:v>系列 1</c:v>
                </c:pt>
              </c:strCache>
            </c:strRef>
          </c:tx>
          <c:spPr>
            <a:ln w="3175" cap="rnd" cmpd="sng" algn="ctr">
              <a:solidFill>
                <a:schemeClr val="bg1">
                  <a:alpha val="43000"/>
                </a:schemeClr>
              </a:solidFill>
              <a:prstDash val="solid"/>
              <a:round/>
            </a:ln>
            <a:effectLst/>
          </c:spPr>
          <c:marker>
            <c:symbol val="picture"/>
            <c:spPr>
              <a:blipFill>
                <a:blip xmlns:r="http://schemas.openxmlformats.org/officeDocument/2006/relationships" r:embed="rId2"/>
                <a:stretch>
                  <a:fillRect/>
                </a:stretch>
              </a:blipFill>
              <a:ln w="25400" cap="flat" cmpd="sng" algn="ctr">
                <a:noFill/>
                <a:prstDash val="solid"/>
                <a:round/>
              </a:ln>
              <a:effectLst/>
            </c:spPr>
          </c:marker>
          <c:dLbls>
            <c:delete val="1"/>
          </c:dLbls>
          <c:cat>
            <c:strRef>
              <c:f>Sheet1!$A$2:$A$8</c:f>
              <c:strCache>
                <c:ptCount val="7"/>
                <c:pt idx="0">
                  <c:v>标题 1</c:v>
                </c:pt>
                <c:pt idx="1">
                  <c:v>标题 2</c:v>
                </c:pt>
                <c:pt idx="2">
                  <c:v>标题 3</c:v>
                </c:pt>
                <c:pt idx="3">
                  <c:v>标题 4</c:v>
                </c:pt>
                <c:pt idx="4">
                  <c:v>标题 5</c:v>
                </c:pt>
                <c:pt idx="5">
                  <c:v>标题 6</c:v>
                </c:pt>
                <c:pt idx="6">
                  <c:v>标题 7</c:v>
                </c:pt>
              </c:strCache>
            </c:strRef>
          </c:cat>
          <c:val>
            <c:numRef>
              <c:f>Sheet1!$B$2:$B$8</c:f>
              <c:numCache>
                <c:formatCode>General</c:formatCode>
                <c:ptCount val="7"/>
                <c:pt idx="0">
                  <c:v>12</c:v>
                </c:pt>
                <c:pt idx="1">
                  <c:v>3</c:v>
                </c:pt>
                <c:pt idx="2">
                  <c:v>5</c:v>
                </c:pt>
                <c:pt idx="3">
                  <c:v>14</c:v>
                </c:pt>
                <c:pt idx="4">
                  <c:v>7</c:v>
                </c:pt>
                <c:pt idx="5">
                  <c:v>6</c:v>
                </c:pt>
                <c:pt idx="6">
                  <c:v>8</c:v>
                </c:pt>
              </c:numCache>
            </c:numRef>
          </c:val>
          <c:smooth val="0"/>
        </c:ser>
        <c:dLbls>
          <c:showLegendKey val="0"/>
          <c:showVal val="0"/>
          <c:showCatName val="0"/>
          <c:showSerName val="0"/>
          <c:showPercent val="0"/>
          <c:showBubbleSize val="0"/>
        </c:dLbls>
        <c:marker val="1"/>
        <c:smooth val="0"/>
        <c:axId val="681200096"/>
        <c:axId val="681200656"/>
      </c:lineChart>
      <c:catAx>
        <c:axId val="681200096"/>
        <c:scaling>
          <c:orientation val="minMax"/>
        </c:scaling>
        <c:delete val="0"/>
        <c:axPos val="b"/>
        <c:numFmt formatCode="General" sourceLinked="1"/>
        <c:majorTickMark val="none"/>
        <c:minorTickMark val="none"/>
        <c:tickLblPos val="nextTo"/>
        <c:spPr>
          <a:noFill/>
          <a:ln w="9525" cap="flat" cmpd="sng" algn="ctr">
            <a:noFill/>
            <a:prstDash val="solid"/>
            <a:round/>
          </a:ln>
          <a:effectLst/>
        </c:spPr>
        <c:txPr>
          <a:bodyPr rot="-60000000" spcFirstLastPara="1" vertOverflow="ellipsis" vert="horz" wrap="square" anchor="ctr" anchorCtr="1"/>
          <a:lstStyle/>
          <a:p>
            <a:pPr>
              <a:defRPr lang="zh-CN" sz="1400" b="0" i="0" u="none" strike="noStrike" kern="1200" baseline="0">
                <a:solidFill>
                  <a:schemeClr val="bg1"/>
                </a:solidFill>
                <a:latin typeface="+mn-lt"/>
                <a:ea typeface="+mn-ea"/>
                <a:cs typeface="+mn-cs"/>
              </a:defRPr>
            </a:pPr>
          </a:p>
        </c:txPr>
        <c:crossAx val="681200656"/>
        <c:crosses val="autoZero"/>
        <c:auto val="1"/>
        <c:lblAlgn val="ctr"/>
        <c:lblOffset val="100"/>
        <c:noMultiLvlLbl val="0"/>
      </c:catAx>
      <c:valAx>
        <c:axId val="681200656"/>
        <c:scaling>
          <c:orientation val="minMax"/>
        </c:scaling>
        <c:delete val="1"/>
        <c:axPos val="l"/>
        <c:numFmt formatCode="General" sourceLinked="1"/>
        <c:majorTickMark val="none"/>
        <c:minorTickMark val="none"/>
        <c:tickLblPos val="nextTo"/>
        <c:txPr>
          <a:bodyPr rot="-60000000" spcFirstLastPara="0" vertOverflow="ellipsis" vert="horz" wrap="square" anchor="ctr" anchorCtr="1"/>
          <a:lstStyle/>
          <a:p>
            <a:pPr>
              <a:defRPr lang="zh-CN" sz="1400" b="0" i="0" u="none" strike="noStrike" kern="1200" baseline="0">
                <a:solidFill>
                  <a:schemeClr val="bg1"/>
                </a:solidFill>
                <a:latin typeface="+mn-lt"/>
                <a:ea typeface="+mn-ea"/>
                <a:cs typeface="+mn-cs"/>
              </a:defRPr>
            </a:pPr>
          </a:p>
        </c:txPr>
        <c:crossAx val="681200096"/>
        <c:crosses val="autoZero"/>
        <c:crossBetween val="between"/>
      </c:valAx>
      <c:spPr>
        <a:noFill/>
        <a:ln w="25400">
          <a:noFill/>
        </a:ln>
        <a:effectLst/>
      </c:spPr>
    </c:plotArea>
    <c:plotVisOnly val="1"/>
    <c:dispBlanksAs val="gap"/>
    <c:showDLblsOverMax val="0"/>
  </c:chart>
  <c:spPr>
    <a:noFill/>
    <a:ln>
      <a:noFill/>
    </a:ln>
    <a:effectLst/>
  </c:spPr>
  <c:txPr>
    <a:bodyPr/>
    <a:lstStyle/>
    <a:p>
      <a:pPr>
        <a:defRPr lang="zh-CN" sz="1400">
          <a:solidFill>
            <a:schemeClr val="bg1"/>
          </a:solidFill>
        </a:defRPr>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solidFill>
              <a:srgbClr val="04263D">
                <a:alpha val="68000"/>
              </a:srgbClr>
            </a:solidFill>
          </c:spPr>
          <c:explosion val="0"/>
          <c:dPt>
            <c:idx val="0"/>
            <c:bubble3D val="0"/>
            <c:spPr>
              <a:solidFill>
                <a:schemeClr val="bg1">
                  <a:alpha val="44000"/>
                </a:schemeClr>
              </a:solidFill>
              <a:ln w="3175">
                <a:solidFill>
                  <a:schemeClr val="lt1">
                    <a:alpha val="54000"/>
                  </a:schemeClr>
                </a:solidFill>
              </a:ln>
              <a:effectLst/>
            </c:spPr>
          </c:dPt>
          <c:dPt>
            <c:idx val="1"/>
            <c:bubble3D val="0"/>
            <c:spPr>
              <a:noFill/>
              <a:ln w="19050">
                <a:noFill/>
              </a:ln>
              <a:effectLst/>
            </c:spPr>
          </c:dPt>
          <c:dLbls>
            <c:delete val="1"/>
          </c:dLbls>
          <c:cat>
            <c:strRef>
              <c:f>Sheet1!$A$2:$A$3</c:f>
              <c:strCache>
                <c:ptCount val="2"/>
                <c:pt idx="0">
                  <c:v>第一季度</c:v>
                </c:pt>
                <c:pt idx="1">
                  <c:v>第二季度</c:v>
                </c:pt>
              </c:strCache>
            </c:strRef>
          </c:cat>
          <c:val>
            <c:numRef>
              <c:f>Sheet1!$B$2:$B$3</c:f>
              <c:numCache>
                <c:formatCode>General</c:formatCode>
                <c:ptCount val="2"/>
                <c:pt idx="0">
                  <c:v>25</c:v>
                </c:pt>
                <c:pt idx="1">
                  <c:v>75</c:v>
                </c:pt>
              </c:numCache>
            </c:numRef>
          </c:val>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solidFill>
              <a:srgbClr val="04263D">
                <a:alpha val="68000"/>
              </a:srgbClr>
            </a:solidFill>
          </c:spPr>
          <c:explosion val="0"/>
          <c:dPt>
            <c:idx val="0"/>
            <c:bubble3D val="0"/>
            <c:spPr>
              <a:solidFill>
                <a:schemeClr val="bg1">
                  <a:alpha val="44000"/>
                </a:schemeClr>
              </a:solidFill>
              <a:ln w="3175">
                <a:solidFill>
                  <a:schemeClr val="lt1">
                    <a:alpha val="54000"/>
                  </a:schemeClr>
                </a:solidFill>
              </a:ln>
              <a:effectLst/>
            </c:spPr>
          </c:dPt>
          <c:dPt>
            <c:idx val="1"/>
            <c:bubble3D val="0"/>
            <c:spPr>
              <a:noFill/>
              <a:ln w="19050">
                <a:noFill/>
              </a:ln>
              <a:effectLst/>
            </c:spPr>
          </c:dPt>
          <c:dLbls>
            <c:delete val="1"/>
          </c:dLbls>
          <c:cat>
            <c:strRef>
              <c:f>Sheet1!$A$2:$A$3</c:f>
              <c:strCache>
                <c:ptCount val="2"/>
                <c:pt idx="0">
                  <c:v>第一季度</c:v>
                </c:pt>
                <c:pt idx="1">
                  <c:v>第二季度</c:v>
                </c:pt>
              </c:strCache>
            </c:strRef>
          </c:cat>
          <c:val>
            <c:numRef>
              <c:f>Sheet1!$B$2:$B$3</c:f>
              <c:numCache>
                <c:formatCode>General</c:formatCode>
                <c:ptCount val="2"/>
                <c:pt idx="0">
                  <c:v>75</c:v>
                </c:pt>
                <c:pt idx="1">
                  <c:v>25</c:v>
                </c:pt>
              </c:numCache>
            </c:numRef>
          </c:val>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solidFill>
              <a:srgbClr val="04263D">
                <a:alpha val="68000"/>
              </a:srgbClr>
            </a:solidFill>
          </c:spPr>
          <c:explosion val="0"/>
          <c:dPt>
            <c:idx val="0"/>
            <c:bubble3D val="0"/>
            <c:spPr>
              <a:solidFill>
                <a:schemeClr val="bg1">
                  <a:alpha val="44000"/>
                </a:schemeClr>
              </a:solidFill>
              <a:ln w="3175">
                <a:solidFill>
                  <a:schemeClr val="lt1">
                    <a:alpha val="54000"/>
                  </a:schemeClr>
                </a:solidFill>
              </a:ln>
              <a:effectLst/>
            </c:spPr>
          </c:dPt>
          <c:dPt>
            <c:idx val="1"/>
            <c:bubble3D val="0"/>
            <c:spPr>
              <a:noFill/>
              <a:ln w="19050">
                <a:noFill/>
              </a:ln>
              <a:effectLst/>
            </c:spPr>
          </c:dPt>
          <c:dLbls>
            <c:delete val="1"/>
          </c:dLbls>
          <c:cat>
            <c:strRef>
              <c:f>Sheet1!$A$2:$A$3</c:f>
              <c:strCache>
                <c:ptCount val="2"/>
                <c:pt idx="0">
                  <c:v>第一季度</c:v>
                </c:pt>
                <c:pt idx="1">
                  <c:v>第二季度</c:v>
                </c:pt>
              </c:strCache>
            </c:strRef>
          </c:cat>
          <c:val>
            <c:numRef>
              <c:f>Sheet1!$B$2:$B$3</c:f>
              <c:numCache>
                <c:formatCode>General</c:formatCode>
                <c:ptCount val="2"/>
                <c:pt idx="0">
                  <c:v>33</c:v>
                </c:pt>
                <c:pt idx="1">
                  <c:v>67</c:v>
                </c:pt>
              </c:numCache>
            </c:numRef>
          </c:val>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150265748031496"/>
          <c:w val="1"/>
          <c:h val="0.827859251968504"/>
        </c:manualLayout>
      </c:layout>
      <c:barChart>
        <c:barDir val="col"/>
        <c:grouping val="clustered"/>
        <c:varyColors val="0"/>
        <c:ser>
          <c:idx val="0"/>
          <c:order val="0"/>
          <c:tx>
            <c:strRef>
              <c:f>Sheet1!$B$1</c:f>
              <c:strCache>
                <c:ptCount val="1"/>
                <c:pt idx="0">
                  <c:v>系列 1</c:v>
                </c:pt>
              </c:strCache>
            </c:strRef>
          </c:tx>
          <c:spPr>
            <a:blipFill>
              <a:blip xmlns:r="http://schemas.openxmlformats.org/officeDocument/2006/relationships" r:embed="rId2"/>
              <a:stretch>
                <a:fillRect/>
              </a:stretch>
            </a:blipFill>
          </c:spPr>
          <c:invertIfNegative val="0"/>
          <c:dPt>
            <c:idx val="0"/>
            <c:invertIfNegative val="0"/>
            <c:bubble3D val="0"/>
            <c:spPr>
              <a:blipFill dpi="0" rotWithShape="1">
                <a:blip xmlns:r="http://schemas.openxmlformats.org/officeDocument/2006/relationships" r:embed="rId2"/>
                <a:srcRect/>
                <a:stretch>
                  <a:fillRect/>
                </a:stretch>
              </a:blipFill>
            </c:spPr>
          </c:dPt>
          <c:dLbls>
            <c:delete val="1"/>
          </c:dLbls>
          <c:trendline>
            <c:trendlineType val="linear"/>
            <c:dispRSqr val="0"/>
            <c:dispEq val="0"/>
          </c:trendline>
          <c:cat>
            <c:strRef>
              <c:f>Sheet1!$A$2</c:f>
              <c:strCache>
                <c:ptCount val="1"/>
                <c:pt idx="0">
                  <c:v>类别 1</c:v>
                </c:pt>
              </c:strCache>
            </c:strRef>
          </c:cat>
          <c:val>
            <c:numRef>
              <c:f>Sheet1!$B$2</c:f>
              <c:numCache>
                <c:formatCode>0%</c:formatCode>
                <c:ptCount val="1"/>
                <c:pt idx="0">
                  <c:v>0.93</c:v>
                </c:pt>
              </c:numCache>
            </c:numRef>
          </c:val>
        </c:ser>
        <c:ser>
          <c:idx val="1"/>
          <c:order val="1"/>
          <c:tx>
            <c:strRef>
              <c:f>Sheet1!$C$1</c:f>
              <c:strCache>
                <c:ptCount val="1"/>
                <c:pt idx="0">
                  <c:v>系列 2</c:v>
                </c:pt>
              </c:strCache>
            </c:strRef>
          </c:tx>
          <c:spPr>
            <a:blipFill>
              <a:blip xmlns:r="http://schemas.openxmlformats.org/officeDocument/2006/relationships" r:embed="rId2"/>
              <a:stretch>
                <a:fillRect/>
              </a:stretch>
            </a:blipFill>
          </c:spPr>
          <c:invertIfNegative val="0"/>
          <c:dPt>
            <c:idx val="0"/>
            <c:invertIfNegative val="0"/>
            <c:bubble3D val="0"/>
          </c:dPt>
          <c:dLbls>
            <c:delete val="1"/>
          </c:dLbls>
          <c:cat>
            <c:strRef>
              <c:f>Sheet1!$A$2</c:f>
              <c:strCache>
                <c:ptCount val="1"/>
                <c:pt idx="0">
                  <c:v>类别 1</c:v>
                </c:pt>
              </c:strCache>
            </c:strRef>
          </c:cat>
          <c:val>
            <c:numRef>
              <c:f>Sheet1!$C$2</c:f>
              <c:numCache>
                <c:formatCode>0.00%</c:formatCode>
                <c:ptCount val="1"/>
                <c:pt idx="0">
                  <c:v>0.654</c:v>
                </c:pt>
              </c:numCache>
            </c:numRef>
          </c:val>
        </c:ser>
        <c:ser>
          <c:idx val="2"/>
          <c:order val="2"/>
          <c:tx>
            <c:strRef>
              <c:f>Sheet1!$D$1</c:f>
              <c:strCache>
                <c:ptCount val="1"/>
                <c:pt idx="0">
                  <c:v>系列 3</c:v>
                </c:pt>
              </c:strCache>
            </c:strRef>
          </c:tx>
          <c:spPr>
            <a:blipFill>
              <a:blip xmlns:r="http://schemas.openxmlformats.org/officeDocument/2006/relationships" r:embed="rId2"/>
              <a:stretch>
                <a:fillRect/>
              </a:stretch>
            </a:blipFill>
          </c:spPr>
          <c:invertIfNegative val="0"/>
          <c:dPt>
            <c:idx val="0"/>
            <c:invertIfNegative val="0"/>
            <c:bubble3D val="0"/>
          </c:dPt>
          <c:dLbls>
            <c:delete val="1"/>
          </c:dLbls>
          <c:cat>
            <c:strRef>
              <c:f>Sheet1!$A$2</c:f>
              <c:strCache>
                <c:ptCount val="1"/>
                <c:pt idx="0">
                  <c:v>类别 1</c:v>
                </c:pt>
              </c:strCache>
            </c:strRef>
          </c:cat>
          <c:val>
            <c:numRef>
              <c:f>Sheet1!$D$2</c:f>
              <c:numCache>
                <c:formatCode>0%</c:formatCode>
                <c:ptCount val="1"/>
                <c:pt idx="0">
                  <c:v>0.8</c:v>
                </c:pt>
              </c:numCache>
            </c:numRef>
          </c:val>
        </c:ser>
        <c:ser>
          <c:idx val="3"/>
          <c:order val="3"/>
          <c:tx>
            <c:strRef>
              <c:f>Sheet1!$E$1</c:f>
              <c:strCache>
                <c:ptCount val="1"/>
                <c:pt idx="0">
                  <c:v>系列 4</c:v>
                </c:pt>
              </c:strCache>
            </c:strRef>
          </c:tx>
          <c:spPr>
            <a:blipFill>
              <a:blip xmlns:r="http://schemas.openxmlformats.org/officeDocument/2006/relationships" r:embed="rId2"/>
              <a:stretch>
                <a:fillRect/>
              </a:stretch>
            </a:blipFill>
          </c:spPr>
          <c:invertIfNegative val="0"/>
          <c:dLbls>
            <c:delete val="1"/>
          </c:dLbls>
          <c:cat>
            <c:strRef>
              <c:f>Sheet1!$A$2</c:f>
              <c:strCache>
                <c:ptCount val="1"/>
                <c:pt idx="0">
                  <c:v>类别 1</c:v>
                </c:pt>
              </c:strCache>
            </c:strRef>
          </c:cat>
          <c:val>
            <c:numRef>
              <c:f>Sheet1!$E$2</c:f>
              <c:numCache>
                <c:formatCode>0.00%</c:formatCode>
                <c:ptCount val="1"/>
                <c:pt idx="0">
                  <c:v>0.782</c:v>
                </c:pt>
              </c:numCache>
            </c:numRef>
          </c:val>
        </c:ser>
        <c:ser>
          <c:idx val="7"/>
          <c:order val="4"/>
          <c:tx>
            <c:strRef>
              <c:f>Sheet1!$I$1</c:f>
              <c:strCache>
                <c:ptCount val="1"/>
                <c:pt idx="0">
                  <c:v>系列 8</c:v>
                </c:pt>
              </c:strCache>
            </c:strRef>
          </c:tx>
          <c:spPr>
            <a:blipFill>
              <a:blip xmlns:r="http://schemas.openxmlformats.org/officeDocument/2006/relationships" r:embed="rId2"/>
              <a:stretch>
                <a:fillRect/>
              </a:stretch>
            </a:blipFill>
          </c:spPr>
          <c:invertIfNegative val="0"/>
          <c:dLbls>
            <c:delete val="1"/>
          </c:dLbls>
          <c:cat>
            <c:strRef>
              <c:f>Sheet1!$A$2</c:f>
              <c:strCache>
                <c:ptCount val="1"/>
                <c:pt idx="0">
                  <c:v>类别 1</c:v>
                </c:pt>
              </c:strCache>
            </c:strRef>
          </c:cat>
          <c:val>
            <c:numRef>
              <c:f>Sheet1!$I$2</c:f>
              <c:numCache>
                <c:formatCode>0.00%</c:formatCode>
                <c:ptCount val="1"/>
                <c:pt idx="0">
                  <c:v>0.669</c:v>
                </c:pt>
              </c:numCache>
            </c:numRef>
          </c:val>
        </c:ser>
        <c:dLbls>
          <c:showLegendKey val="0"/>
          <c:showVal val="0"/>
          <c:showCatName val="0"/>
          <c:showSerName val="0"/>
          <c:showPercent val="0"/>
          <c:showBubbleSize val="0"/>
        </c:dLbls>
        <c:gapWidth val="115"/>
        <c:overlap val="42"/>
        <c:axId val="681215776"/>
        <c:axId val="681216336"/>
      </c:barChart>
      <c:catAx>
        <c:axId val="681215776"/>
        <c:scaling>
          <c:orientation val="minMax"/>
        </c:scaling>
        <c:delete val="1"/>
        <c:axPos val="b"/>
        <c:numFmt formatCode="General" sourceLinked="0"/>
        <c:majorTickMark val="out"/>
        <c:minorTickMark val="none"/>
        <c:tickLblPos val="nextTo"/>
        <c:txPr>
          <a:bodyPr rot="-60000000" spcFirstLastPara="0" vertOverflow="ellipsis" vert="horz" wrap="square" anchor="ctr" anchorCtr="1"/>
          <a:lstStyle/>
          <a:p>
            <a:pPr>
              <a:defRPr lang="zh-CN" sz="1800" b="0" i="0" u="none" strike="noStrike" kern="1200" baseline="0">
                <a:solidFill>
                  <a:schemeClr val="tx1"/>
                </a:solidFill>
                <a:latin typeface="+mn-lt"/>
                <a:ea typeface="+mn-ea"/>
                <a:cs typeface="+mn-ea"/>
                <a:sym typeface="+mn-lt"/>
              </a:defRPr>
            </a:pPr>
          </a:p>
        </c:txPr>
        <c:crossAx val="681216336"/>
        <c:crosses val="autoZero"/>
        <c:auto val="1"/>
        <c:lblAlgn val="ctr"/>
        <c:lblOffset val="100"/>
        <c:noMultiLvlLbl val="0"/>
      </c:catAx>
      <c:valAx>
        <c:axId val="681216336"/>
        <c:scaling>
          <c:orientation val="minMax"/>
        </c:scaling>
        <c:delete val="1"/>
        <c:axPos val="l"/>
        <c:numFmt formatCode="0%" sourceLinked="1"/>
        <c:majorTickMark val="out"/>
        <c:minorTickMark val="none"/>
        <c:tickLblPos val="nextTo"/>
        <c:txPr>
          <a:bodyPr rot="-60000000" spcFirstLastPara="0" vertOverflow="ellipsis" vert="horz" wrap="square" anchor="ctr" anchorCtr="1"/>
          <a:lstStyle/>
          <a:p>
            <a:pPr>
              <a:defRPr lang="zh-CN" sz="1800" b="0" i="0" u="none" strike="noStrike" kern="1200" baseline="0">
                <a:solidFill>
                  <a:schemeClr val="tx1"/>
                </a:solidFill>
                <a:latin typeface="+mn-lt"/>
                <a:ea typeface="+mn-ea"/>
                <a:cs typeface="+mn-ea"/>
                <a:sym typeface="+mn-lt"/>
              </a:defRPr>
            </a:pPr>
          </a:p>
        </c:txPr>
        <c:crossAx val="681215776"/>
        <c:crosses val="autoZero"/>
        <c:crossBetween val="between"/>
      </c:valAx>
      <c:spPr>
        <a:noFill/>
        <a:ln w="25400">
          <a:noFill/>
        </a:ln>
      </c:spPr>
    </c:plotArea>
    <c:plotVisOnly val="1"/>
    <c:dispBlanksAs val="gap"/>
    <c:showDLblsOverMax val="0"/>
  </c:chart>
  <c:txPr>
    <a:bodyPr/>
    <a:lstStyle/>
    <a:p>
      <a:pPr>
        <a:defRPr lang="zh-CN" sz="1800">
          <a:latin typeface="+mn-lt"/>
          <a:ea typeface="+mn-ea"/>
          <a:cs typeface="+mn-ea"/>
          <a:sym typeface="+mn-lt"/>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884E3D-CF29-4B19-A8DE-7D246D0C231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672D8E-4DD0-432D-9C00-484C56F3A9B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FDAB18D3-D3B1-4BB8-9BA9-8D5277AA460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5E00C6-2938-4951-B2AA-BE3BF0330D27}"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DAB18D3-D3B1-4BB8-9BA9-8D5277AA460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5E00C6-2938-4951-B2AA-BE3BF0330D27}"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DAB18D3-D3B1-4BB8-9BA9-8D5277AA460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5E00C6-2938-4951-B2AA-BE3BF0330D27}"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DAB18D3-D3B1-4BB8-9BA9-8D5277AA460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5E00C6-2938-4951-B2AA-BE3BF0330D27}"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FDAB18D3-D3B1-4BB8-9BA9-8D5277AA460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5E00C6-2938-4951-B2AA-BE3BF0330D27}"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FDAB18D3-D3B1-4BB8-9BA9-8D5277AA460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05E00C6-2938-4951-B2AA-BE3BF0330D27}"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FDAB18D3-D3B1-4BB8-9BA9-8D5277AA460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05E00C6-2938-4951-B2AA-BE3BF0330D27}"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FDAB18D3-D3B1-4BB8-9BA9-8D5277AA460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05E00C6-2938-4951-B2AA-BE3BF0330D27}" type="slidenum">
              <a:rPr lang="zh-CN" altLang="en-US" smtClean="0"/>
            </a:fld>
            <a:endParaRPr lang="zh-CN" altLang="en-US"/>
          </a:p>
        </p:txBody>
      </p:sp>
      <p:pic>
        <p:nvPicPr>
          <p:cNvPr id="6" name="图片 5"/>
          <p:cNvPicPr>
            <a:picLocks noChangeAspect="1"/>
          </p:cNvPicPr>
          <p:nvPr userDrawn="1"/>
        </p:nvPicPr>
        <p:blipFill rotWithShape="1">
          <a:blip r:embed="rId2">
            <a:extLst>
              <a:ext uri="{28A0092B-C50C-407E-A947-70E740481C1C}">
                <a14:useLocalDpi xmlns:a14="http://schemas.microsoft.com/office/drawing/2010/main" val="0"/>
              </a:ext>
            </a:extLst>
          </a:blip>
          <a:srcRect t="-404" r="-319" b="34858"/>
          <a:stretch>
            <a:fillRect/>
          </a:stretch>
        </p:blipFill>
        <p:spPr>
          <a:xfrm>
            <a:off x="0" y="-76200"/>
            <a:ext cx="12230911" cy="7120646"/>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DAB18D3-D3B1-4BB8-9BA9-8D5277AA460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05E00C6-2938-4951-B2AA-BE3BF0330D27}" type="slidenum">
              <a:rPr lang="zh-CN" altLang="en-US" smtClean="0"/>
            </a:fld>
            <a:endParaRPr lang="zh-CN" altLang="en-US"/>
          </a:p>
        </p:txBody>
      </p:sp>
      <p:pic>
        <p:nvPicPr>
          <p:cNvPr id="6" name="图片 5"/>
          <p:cNvPicPr>
            <a:picLocks noChangeAspect="1"/>
          </p:cNvPicPr>
          <p:nvPr userDrawn="1"/>
        </p:nvPicPr>
        <p:blipFill rotWithShape="1">
          <a:blip r:embed="rId2">
            <a:extLst>
              <a:ext uri="{28A0092B-C50C-407E-A947-70E740481C1C}">
                <a14:useLocalDpi xmlns:a14="http://schemas.microsoft.com/office/drawing/2010/main" val="0"/>
              </a:ext>
            </a:extLst>
          </a:blip>
          <a:srcRect t="-404" r="-319" b="34858"/>
          <a:stretch>
            <a:fillRect/>
          </a:stretch>
        </p:blipFill>
        <p:spPr>
          <a:xfrm>
            <a:off x="0" y="-76200"/>
            <a:ext cx="12230911" cy="7120646"/>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DAB18D3-D3B1-4BB8-9BA9-8D5277AA460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05E00C6-2938-4951-B2AA-BE3BF0330D27}"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DAB18D3-D3B1-4BB8-9BA9-8D5277AA460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05E00C6-2938-4951-B2AA-BE3BF0330D27}"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AB18D3-D3B1-4BB8-9BA9-8D5277AA460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5E00C6-2938-4951-B2AA-BE3BF0330D27}"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chart" Target="../charts/char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jpeg"/></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9.jpeg"/><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7.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chart" Target="../charts/char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文本框 75"/>
          <p:cNvSpPr txBox="1"/>
          <p:nvPr/>
        </p:nvSpPr>
        <p:spPr>
          <a:xfrm>
            <a:off x="827121" y="4298234"/>
            <a:ext cx="6440557" cy="461665"/>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添加相关内容添加相关内容添加相关内容添加相关内容添加相关内容添加相关内容添加相关内容添加相关内容添加相关内容添加相关内容。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78" name="文本框 77"/>
          <p:cNvSpPr txBox="1"/>
          <p:nvPr/>
        </p:nvSpPr>
        <p:spPr>
          <a:xfrm>
            <a:off x="11949625" y="6858000"/>
            <a:ext cx="227948" cy="300210"/>
          </a:xfrm>
          <a:prstGeom prst="rect">
            <a:avLst/>
          </a:prstGeom>
          <a:noFill/>
        </p:spPr>
        <p:txBody>
          <a:bodyPr wrap="none" rtlCol="0">
            <a:spAutoFit/>
          </a:bodyPr>
          <a:lstStyle/>
          <a:p>
            <a:r>
              <a:rPr lang="en-US" altLang="zh-CN" sz="1350" dirty="0"/>
              <a:t>.</a:t>
            </a:r>
            <a:endParaRPr lang="zh-CN" altLang="en-US" sz="1350" dirty="0"/>
          </a:p>
        </p:txBody>
      </p:sp>
      <p:sp>
        <p:nvSpPr>
          <p:cNvPr id="79" name="矩形 259"/>
          <p:cNvSpPr>
            <a:spLocks noChangeArrowheads="1"/>
          </p:cNvSpPr>
          <p:nvPr/>
        </p:nvSpPr>
        <p:spPr bwMode="auto">
          <a:xfrm>
            <a:off x="-940125" y="4877614"/>
            <a:ext cx="8336145" cy="382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50000"/>
              </a:lnSpc>
              <a:buNone/>
            </a:pPr>
            <a:r>
              <a:rPr lang="zh-CN" altLang="en-US"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商业计划书</a:t>
            </a:r>
            <a:r>
              <a:rPr lang="en-US" altLang="zh-CN"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 </a:t>
            </a:r>
            <a:r>
              <a:rPr lang="zh-CN" altLang="en-US"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工作总结 </a:t>
            </a:r>
            <a:r>
              <a:rPr lang="en-US" altLang="zh-CN"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a:t>
            </a:r>
            <a:r>
              <a:rPr lang="zh-CN" altLang="en-US"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 述职报告 </a:t>
            </a:r>
            <a:r>
              <a:rPr lang="en-US" altLang="zh-CN"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 </a:t>
            </a:r>
            <a:r>
              <a:rPr lang="zh-CN" altLang="en-US"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项目计划 </a:t>
            </a:r>
            <a:r>
              <a:rPr lang="en-US" altLang="zh-CN"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a:t>
            </a:r>
            <a:endParaRPr lang="zh-CN" altLang="en-US"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endParaRPr>
          </a:p>
        </p:txBody>
      </p:sp>
      <p:sp>
        <p:nvSpPr>
          <p:cNvPr id="80" name="矩形 79"/>
          <p:cNvSpPr/>
          <p:nvPr/>
        </p:nvSpPr>
        <p:spPr>
          <a:xfrm>
            <a:off x="807502" y="1726402"/>
            <a:ext cx="5171732" cy="1200329"/>
          </a:xfrm>
          <a:prstGeom prst="rect">
            <a:avLst/>
          </a:prstGeom>
        </p:spPr>
        <p:txBody>
          <a:bodyPr wrap="square">
            <a:spAutoFit/>
          </a:bodyPr>
          <a:lstStyle/>
          <a:p>
            <a:r>
              <a:rPr lang="zh-CN" altLang="en-US" sz="3600" dirty="0">
                <a:solidFill>
                  <a:schemeClr val="bg1"/>
                </a:solidFill>
                <a:latin typeface="Times New Roman" panose="02020603050405020304" pitchFamily="18" charset="0"/>
                <a:cs typeface="Times New Roman" panose="02020603050405020304" pitchFamily="18" charset="0"/>
              </a:rPr>
              <a:t>Azure </a:t>
            </a:r>
            <a:r>
              <a:rPr lang="en-US" altLang="zh-CN" sz="3600" dirty="0">
                <a:solidFill>
                  <a:schemeClr val="bg1"/>
                </a:solidFill>
                <a:latin typeface="Times New Roman" panose="02020603050405020304" pitchFamily="18" charset="0"/>
                <a:cs typeface="Times New Roman" panose="02020603050405020304" pitchFamily="18" charset="0"/>
              </a:rPr>
              <a:t>S</a:t>
            </a:r>
            <a:r>
              <a:rPr lang="zh-CN" altLang="en-US" sz="3600" dirty="0">
                <a:solidFill>
                  <a:schemeClr val="bg1"/>
                </a:solidFill>
                <a:latin typeface="Times New Roman" panose="02020603050405020304" pitchFamily="18" charset="0"/>
                <a:cs typeface="Times New Roman" panose="02020603050405020304" pitchFamily="18" charset="0"/>
              </a:rPr>
              <a:t>tar </a:t>
            </a:r>
            <a:r>
              <a:rPr lang="en-US" altLang="zh-CN" sz="3600" dirty="0">
                <a:solidFill>
                  <a:schemeClr val="bg1"/>
                </a:solidFill>
                <a:latin typeface="Times New Roman" panose="02020603050405020304" pitchFamily="18" charset="0"/>
                <a:cs typeface="Times New Roman" panose="02020603050405020304" pitchFamily="18" charset="0"/>
              </a:rPr>
              <a:t>B</a:t>
            </a:r>
            <a:r>
              <a:rPr lang="zh-CN" altLang="en-US" sz="3600" dirty="0">
                <a:solidFill>
                  <a:schemeClr val="bg1"/>
                </a:solidFill>
                <a:latin typeface="Times New Roman" panose="02020603050405020304" pitchFamily="18" charset="0"/>
                <a:cs typeface="Times New Roman" panose="02020603050405020304" pitchFamily="18" charset="0"/>
              </a:rPr>
              <a:t>usiness</a:t>
            </a:r>
            <a:endParaRPr lang="en-US" altLang="zh-CN" sz="3600" dirty="0">
              <a:solidFill>
                <a:schemeClr val="bg1"/>
              </a:solidFill>
              <a:latin typeface="Times New Roman" panose="02020603050405020304" pitchFamily="18" charset="0"/>
              <a:cs typeface="Times New Roman" panose="02020603050405020304" pitchFamily="18" charset="0"/>
            </a:endParaRPr>
          </a:p>
          <a:p>
            <a:r>
              <a:rPr lang="en-US" altLang="zh-CN" sz="3600" dirty="0">
                <a:solidFill>
                  <a:schemeClr val="bg1"/>
                </a:solidFill>
                <a:latin typeface="Times New Roman" panose="02020603050405020304" pitchFamily="18" charset="0"/>
                <a:cs typeface="Times New Roman" panose="02020603050405020304" pitchFamily="18" charset="0"/>
              </a:rPr>
              <a:t>D</a:t>
            </a:r>
            <a:r>
              <a:rPr lang="zh-CN" altLang="en-US" sz="3600" dirty="0">
                <a:solidFill>
                  <a:schemeClr val="bg1"/>
                </a:solidFill>
                <a:latin typeface="Times New Roman" panose="02020603050405020304" pitchFamily="18" charset="0"/>
                <a:cs typeface="Times New Roman" panose="02020603050405020304" pitchFamily="18" charset="0"/>
              </a:rPr>
              <a:t>ynamic PPT </a:t>
            </a:r>
            <a:r>
              <a:rPr lang="en-US" altLang="zh-CN" sz="3600" dirty="0">
                <a:solidFill>
                  <a:schemeClr val="bg1"/>
                </a:solidFill>
                <a:latin typeface="Times New Roman" panose="02020603050405020304" pitchFamily="18" charset="0"/>
                <a:cs typeface="Times New Roman" panose="02020603050405020304" pitchFamily="18" charset="0"/>
              </a:rPr>
              <a:t>T</a:t>
            </a:r>
            <a:r>
              <a:rPr lang="zh-CN" altLang="en-US" sz="3600" dirty="0">
                <a:solidFill>
                  <a:schemeClr val="bg1"/>
                </a:solidFill>
                <a:latin typeface="Times New Roman" panose="02020603050405020304" pitchFamily="18" charset="0"/>
                <a:cs typeface="Times New Roman" panose="02020603050405020304" pitchFamily="18" charset="0"/>
              </a:rPr>
              <a:t>emplates</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cxnSp>
        <p:nvCxnSpPr>
          <p:cNvPr id="81" name="直接连接符 80"/>
          <p:cNvCxnSpPr/>
          <p:nvPr/>
        </p:nvCxnSpPr>
        <p:spPr>
          <a:xfrm>
            <a:off x="905499" y="4073893"/>
            <a:ext cx="10184863"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86" name="矩形 85"/>
          <p:cNvSpPr/>
          <p:nvPr/>
        </p:nvSpPr>
        <p:spPr>
          <a:xfrm>
            <a:off x="9870810" y="6513342"/>
            <a:ext cx="1175657" cy="479773"/>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矩形 259"/>
          <p:cNvSpPr>
            <a:spLocks noChangeArrowheads="1"/>
          </p:cNvSpPr>
          <p:nvPr/>
        </p:nvSpPr>
        <p:spPr bwMode="auto">
          <a:xfrm>
            <a:off x="873683" y="3059458"/>
            <a:ext cx="10382571" cy="8309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en-US" sz="5400" b="1" dirty="0">
                <a:solidFill>
                  <a:schemeClr val="bg1"/>
                </a:solidFill>
                <a:latin typeface="Arial" panose="020B0604020202020204" pitchFamily="34" charset="0"/>
                <a:cs typeface="Arial" panose="020B0604020202020204" pitchFamily="34" charset="0"/>
              </a:rPr>
              <a:t>简</a:t>
            </a:r>
            <a:r>
              <a:rPr lang="zh-CN" altLang="en-US" sz="5400" b="1" dirty="0" smtClean="0">
                <a:solidFill>
                  <a:schemeClr val="bg1"/>
                </a:solidFill>
                <a:latin typeface="Arial" panose="020B0604020202020204" pitchFamily="34" charset="0"/>
                <a:cs typeface="Arial" panose="020B0604020202020204" pitchFamily="34" charset="0"/>
              </a:rPr>
              <a:t>约精致</a:t>
            </a:r>
            <a:r>
              <a:rPr lang="en-US" altLang="zh-CN" sz="5400" b="1" dirty="0" smtClean="0">
                <a:solidFill>
                  <a:schemeClr val="bg1"/>
                </a:solidFill>
                <a:latin typeface="Arial" panose="020B0604020202020204" pitchFamily="34" charset="0"/>
                <a:cs typeface="Arial" panose="020B0604020202020204" pitchFamily="34" charset="0"/>
              </a:rPr>
              <a:t>IOS</a:t>
            </a:r>
            <a:r>
              <a:rPr lang="zh-CN" altLang="en-US" sz="5400" b="1" dirty="0">
                <a:solidFill>
                  <a:schemeClr val="bg1"/>
                </a:solidFill>
                <a:latin typeface="Arial" panose="020B0604020202020204" pitchFamily="34" charset="0"/>
                <a:cs typeface="Arial" panose="020B0604020202020204" pitchFamily="34" charset="0"/>
              </a:rPr>
              <a:t>风</a:t>
            </a:r>
            <a:r>
              <a:rPr lang="zh-CN" altLang="en-US" sz="5400" b="1" dirty="0" smtClean="0">
                <a:solidFill>
                  <a:schemeClr val="bg1"/>
                </a:solidFill>
                <a:latin typeface="Arial" panose="020B0604020202020204" pitchFamily="34" charset="0"/>
                <a:cs typeface="Arial" panose="020B0604020202020204" pitchFamily="34" charset="0"/>
              </a:rPr>
              <a:t>格</a:t>
            </a:r>
            <a:r>
              <a:rPr lang="en-US" altLang="zh-CN" sz="5400" b="1" dirty="0" smtClean="0">
                <a:solidFill>
                  <a:schemeClr val="bg1"/>
                </a:solidFill>
                <a:latin typeface="Arial" panose="020B0604020202020204" pitchFamily="34" charset="0"/>
                <a:cs typeface="Arial" panose="020B0604020202020204" pitchFamily="34" charset="0"/>
              </a:rPr>
              <a:t>PPT</a:t>
            </a:r>
            <a:r>
              <a:rPr lang="zh-CN" altLang="en-US" sz="5400" b="1" dirty="0" smtClean="0">
                <a:solidFill>
                  <a:schemeClr val="bg1"/>
                </a:solidFill>
                <a:latin typeface="Arial" panose="020B0604020202020204" pitchFamily="34" charset="0"/>
                <a:cs typeface="Arial" panose="020B0604020202020204" pitchFamily="34" charset="0"/>
              </a:rPr>
              <a:t>模板</a:t>
            </a:r>
            <a:endParaRPr lang="en-US" altLang="zh-CN" sz="5400" b="1" dirty="0">
              <a:solidFill>
                <a:schemeClr val="bg1"/>
              </a:solidFill>
              <a:latin typeface="Arial" panose="020B0604020202020204" pitchFamily="34" charset="0"/>
              <a:cs typeface="Arial" panose="020B0604020202020204" pitchFamily="34" charset="0"/>
            </a:endParaRPr>
          </a:p>
        </p:txBody>
      </p:sp>
      <p:sp>
        <p:nvSpPr>
          <p:cNvPr id="88" name="Freeform 1173"/>
          <p:cNvSpPr/>
          <p:nvPr/>
        </p:nvSpPr>
        <p:spPr bwMode="auto">
          <a:xfrm>
            <a:off x="9870810" y="6047551"/>
            <a:ext cx="1177922" cy="34181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50000"/>
            </a:schemeClr>
          </a:solidFill>
          <a:ln>
            <a:noFill/>
          </a:ln>
        </p:spPr>
        <p:txBody>
          <a:bodyPr vert="horz" wrap="square" lIns="91440" tIns="45720" rIns="91440" bIns="45720" numCol="1" anchor="t" anchorCtr="0" compatLnSpc="1"/>
          <a:lstStyle/>
          <a:p>
            <a:endParaRPr lang="zh-CN" altLang="en-US"/>
          </a:p>
        </p:txBody>
      </p:sp>
      <p:sp>
        <p:nvSpPr>
          <p:cNvPr id="89" name="Freeform 591"/>
          <p:cNvSpPr/>
          <p:nvPr/>
        </p:nvSpPr>
        <p:spPr bwMode="auto">
          <a:xfrm>
            <a:off x="9226847" y="620010"/>
            <a:ext cx="2426594" cy="993724"/>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
        <p:nvSpPr>
          <p:cNvPr id="91" name="Freeform 1173"/>
          <p:cNvSpPr/>
          <p:nvPr/>
        </p:nvSpPr>
        <p:spPr bwMode="auto">
          <a:xfrm>
            <a:off x="1428910" y="5635429"/>
            <a:ext cx="1035050" cy="30035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vert="horz" wrap="square" lIns="91440" tIns="45720" rIns="91440" bIns="45720" numCol="1" anchor="t" anchorCtr="0" compatLnSpc="1"/>
          <a:lstStyle/>
          <a:p>
            <a:endParaRPr lang="zh-CN" altLang="en-US"/>
          </a:p>
        </p:txBody>
      </p:sp>
      <p:sp>
        <p:nvSpPr>
          <p:cNvPr id="85" name="文本框 84"/>
          <p:cNvSpPr txBox="1"/>
          <p:nvPr/>
        </p:nvSpPr>
        <p:spPr>
          <a:xfrm>
            <a:off x="9707229" y="908490"/>
            <a:ext cx="1120821" cy="677108"/>
          </a:xfrm>
          <a:prstGeom prst="rect">
            <a:avLst/>
          </a:prstGeom>
          <a:noFill/>
        </p:spPr>
        <p:txBody>
          <a:bodyPr wrap="none" rtlCol="0">
            <a:spAutoFit/>
          </a:bodyPr>
          <a:lstStyle/>
          <a:p>
            <a:pPr algn="ctr"/>
            <a:r>
              <a:rPr lang="en-US" altLang="zh-CN" sz="3800" dirty="0">
                <a:solidFill>
                  <a:schemeClr val="bg1"/>
                </a:solidFill>
                <a:latin typeface="Impact" panose="020B0806030902050204" pitchFamily="34" charset="0"/>
              </a:rPr>
              <a:t>Logo</a:t>
            </a:r>
            <a:endParaRPr lang="zh-CN" altLang="en-US" sz="3800" dirty="0">
              <a:solidFill>
                <a:schemeClr val="bg1"/>
              </a:solidFill>
              <a:latin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6"/>
                                        </p:tgtEl>
                                        <p:attrNameLst>
                                          <p:attrName>style.visibility</p:attrName>
                                        </p:attrNameLst>
                                      </p:cBhvr>
                                      <p:to>
                                        <p:strVal val="visible"/>
                                      </p:to>
                                    </p:set>
                                    <p:anim calcmode="lin" valueType="num">
                                      <p:cBhvr additive="base">
                                        <p:cTn id="7" dur="500" fill="hold"/>
                                        <p:tgtEl>
                                          <p:spTgt spid="76"/>
                                        </p:tgtEl>
                                        <p:attrNameLst>
                                          <p:attrName>ppt_x</p:attrName>
                                        </p:attrNameLst>
                                      </p:cBhvr>
                                      <p:tavLst>
                                        <p:tav tm="0">
                                          <p:val>
                                            <p:strVal val="0-#ppt_w/2"/>
                                          </p:val>
                                        </p:tav>
                                        <p:tav tm="100000">
                                          <p:val>
                                            <p:strVal val="#ppt_x"/>
                                          </p:val>
                                        </p:tav>
                                      </p:tavLst>
                                    </p:anim>
                                    <p:anim calcmode="lin" valueType="num">
                                      <p:cBhvr additive="base">
                                        <p:cTn id="8" dur="500" fill="hold"/>
                                        <p:tgtEl>
                                          <p:spTgt spid="7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80"/>
                                        </p:tgtEl>
                                        <p:attrNameLst>
                                          <p:attrName>style.visibility</p:attrName>
                                        </p:attrNameLst>
                                      </p:cBhvr>
                                      <p:to>
                                        <p:strVal val="visible"/>
                                      </p:to>
                                    </p:set>
                                    <p:anim calcmode="lin" valueType="num">
                                      <p:cBhvr additive="base">
                                        <p:cTn id="11" dur="500" fill="hold"/>
                                        <p:tgtEl>
                                          <p:spTgt spid="80"/>
                                        </p:tgtEl>
                                        <p:attrNameLst>
                                          <p:attrName>ppt_x</p:attrName>
                                        </p:attrNameLst>
                                      </p:cBhvr>
                                      <p:tavLst>
                                        <p:tav tm="0">
                                          <p:val>
                                            <p:strVal val="0-#ppt_w/2"/>
                                          </p:val>
                                        </p:tav>
                                        <p:tav tm="100000">
                                          <p:val>
                                            <p:strVal val="#ppt_x"/>
                                          </p:val>
                                        </p:tav>
                                      </p:tavLst>
                                    </p:anim>
                                    <p:anim calcmode="lin" valueType="num">
                                      <p:cBhvr additive="base">
                                        <p:cTn id="12" dur="500" fill="hold"/>
                                        <p:tgtEl>
                                          <p:spTgt spid="8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4000"/>
                                  </p:stCondLst>
                                  <p:childTnLst>
                                    <p:animEffect transition="out" filter="fade">
                                      <p:cBhvr>
                                        <p:cTn id="16" dur="500"/>
                                        <p:tgtEl>
                                          <p:spTgt spid="78"/>
                                        </p:tgtEl>
                                      </p:cBhvr>
                                    </p:animEffect>
                                    <p:set>
                                      <p:cBhvr>
                                        <p:cTn id="17" dur="1" fill="hold">
                                          <p:stCondLst>
                                            <p:cond delay="499"/>
                                          </p:stCondLst>
                                        </p:cTn>
                                        <p:tgtEl>
                                          <p:spTgt spid="78"/>
                                        </p:tgtEl>
                                        <p:attrNameLst>
                                          <p:attrName>style.visibility</p:attrName>
                                        </p:attrNameLst>
                                      </p:cBhvr>
                                      <p:to>
                                        <p:strVal val="hidden"/>
                                      </p:to>
                                    </p:set>
                                  </p:childTnLst>
                                </p:cTn>
                              </p:par>
                            </p:childTnLst>
                          </p:cTn>
                        </p:par>
                        <p:par>
                          <p:cTn id="18" fill="hold">
                            <p:stCondLst>
                              <p:cond delay="4500"/>
                            </p:stCondLst>
                            <p:childTnLst>
                              <p:par>
                                <p:cTn id="19" presetID="41" presetClass="entr" presetSubtype="0" fill="hold" grpId="0" nodeType="afterEffect">
                                  <p:stCondLst>
                                    <p:cond delay="0"/>
                                  </p:stCondLst>
                                  <p:iterate type="lt">
                                    <p:tmPct val="10000"/>
                                  </p:iterate>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79"/>
                                        </p:tgtEl>
                                        <p:attrNameLst>
                                          <p:attrName>ppt_y</p:attrName>
                                        </p:attrNameLst>
                                      </p:cBhvr>
                                      <p:tavLst>
                                        <p:tav tm="0">
                                          <p:val>
                                            <p:strVal val="#ppt_y"/>
                                          </p:val>
                                        </p:tav>
                                        <p:tav tm="100000">
                                          <p:val>
                                            <p:strVal val="#ppt_y"/>
                                          </p:val>
                                        </p:tav>
                                      </p:tavLst>
                                    </p:anim>
                                    <p:anim calcmode="lin" valueType="num">
                                      <p:cBhvr>
                                        <p:cTn id="23" dur="500" fill="hold"/>
                                        <p:tgtEl>
                                          <p:spTgt spid="79"/>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79"/>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79"/>
                                        </p:tgtEl>
                                      </p:cBhvr>
                                    </p:animEffect>
                                  </p:childTnLst>
                                </p:cTn>
                              </p:par>
                            </p:childTnLst>
                          </p:cTn>
                        </p:par>
                        <p:par>
                          <p:cTn id="26" fill="hold">
                            <p:stCondLst>
                              <p:cond delay="6300"/>
                            </p:stCondLst>
                            <p:childTnLst>
                              <p:par>
                                <p:cTn id="27" presetID="26" presetClass="emph" presetSubtype="0" fill="hold" grpId="1" nodeType="afterEffect">
                                  <p:stCondLst>
                                    <p:cond delay="0"/>
                                  </p:stCondLst>
                                  <p:iterate type="lt">
                                    <p:tmPct val="0"/>
                                  </p:iterate>
                                  <p:childTnLst>
                                    <p:animEffect transition="out" filter="fade">
                                      <p:cBhvr>
                                        <p:cTn id="28" dur="500" tmFilter="0, 0; .2, .5; .8, .5; 1, 0"/>
                                        <p:tgtEl>
                                          <p:spTgt spid="79"/>
                                        </p:tgtEl>
                                      </p:cBhvr>
                                    </p:animEffect>
                                    <p:animScale>
                                      <p:cBhvr>
                                        <p:cTn id="29" dur="250" autoRev="1" fill="hold"/>
                                        <p:tgtEl>
                                          <p:spTgt spid="79"/>
                                        </p:tgtEl>
                                      </p:cBhvr>
                                      <p:by x="105000" y="105000"/>
                                    </p:animScale>
                                  </p:childTnLst>
                                </p:cTn>
                              </p:par>
                            </p:childTnLst>
                          </p:cTn>
                        </p:par>
                        <p:par>
                          <p:cTn id="30" fill="hold">
                            <p:stCondLst>
                              <p:cond delay="6800"/>
                            </p:stCondLst>
                            <p:childTnLst>
                              <p:par>
                                <p:cTn id="31" presetID="41" presetClass="entr" presetSubtype="0" fill="hold" grpId="0" nodeType="afterEffect">
                                  <p:stCondLst>
                                    <p:cond delay="0"/>
                                  </p:stCondLst>
                                  <p:iterate type="lt">
                                    <p:tmPct val="10000"/>
                                  </p:iterate>
                                  <p:childTnLst>
                                    <p:set>
                                      <p:cBhvr>
                                        <p:cTn id="32" dur="1" fill="hold">
                                          <p:stCondLst>
                                            <p:cond delay="0"/>
                                          </p:stCondLst>
                                        </p:cTn>
                                        <p:tgtEl>
                                          <p:spTgt spid="87"/>
                                        </p:tgtEl>
                                        <p:attrNameLst>
                                          <p:attrName>style.visibility</p:attrName>
                                        </p:attrNameLst>
                                      </p:cBhvr>
                                      <p:to>
                                        <p:strVal val="visible"/>
                                      </p:to>
                                    </p:set>
                                    <p:anim calcmode="lin" valueType="num">
                                      <p:cBhvr>
                                        <p:cTn id="33" dur="500" fill="hold"/>
                                        <p:tgtEl>
                                          <p:spTgt spid="87"/>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87"/>
                                        </p:tgtEl>
                                        <p:attrNameLst>
                                          <p:attrName>ppt_y</p:attrName>
                                        </p:attrNameLst>
                                      </p:cBhvr>
                                      <p:tavLst>
                                        <p:tav tm="0">
                                          <p:val>
                                            <p:strVal val="#ppt_y"/>
                                          </p:val>
                                        </p:tav>
                                        <p:tav tm="100000">
                                          <p:val>
                                            <p:strVal val="#ppt_y"/>
                                          </p:val>
                                        </p:tav>
                                      </p:tavLst>
                                    </p:anim>
                                    <p:anim calcmode="lin" valueType="num">
                                      <p:cBhvr>
                                        <p:cTn id="35" dur="500" fill="hold"/>
                                        <p:tgtEl>
                                          <p:spTgt spid="87"/>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87"/>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87"/>
                                        </p:tgtEl>
                                      </p:cBhvr>
                                    </p:animEffect>
                                  </p:childTnLst>
                                </p:cTn>
                              </p:par>
                            </p:childTnLst>
                          </p:cTn>
                        </p:par>
                        <p:par>
                          <p:cTn id="38" fill="hold">
                            <p:stCondLst>
                              <p:cond delay="7949"/>
                            </p:stCondLst>
                            <p:childTnLst>
                              <p:par>
                                <p:cTn id="39" presetID="26" presetClass="emph" presetSubtype="0" fill="hold" grpId="1" nodeType="afterEffect">
                                  <p:stCondLst>
                                    <p:cond delay="0"/>
                                  </p:stCondLst>
                                  <p:iterate type="lt">
                                    <p:tmPct val="0"/>
                                  </p:iterate>
                                  <p:childTnLst>
                                    <p:animEffect transition="out" filter="fade">
                                      <p:cBhvr>
                                        <p:cTn id="40" dur="500" tmFilter="0, 0; .2, .5; .8, .5; 1, 0"/>
                                        <p:tgtEl>
                                          <p:spTgt spid="87"/>
                                        </p:tgtEl>
                                      </p:cBhvr>
                                    </p:animEffect>
                                    <p:animScale>
                                      <p:cBhvr>
                                        <p:cTn id="41" dur="250" autoRev="1" fill="hold"/>
                                        <p:tgtEl>
                                          <p:spTgt spid="87"/>
                                        </p:tgtEl>
                                      </p:cBhvr>
                                      <p:by x="105000" y="105000"/>
                                    </p:animScale>
                                  </p:childTnLst>
                                </p:cTn>
                              </p:par>
                              <p:par>
                                <p:cTn id="42" presetID="10" presetClass="entr" presetSubtype="0" fill="hold" grpId="0" nodeType="withEffect">
                                  <p:stCondLst>
                                    <p:cond delay="0"/>
                                  </p:stCondLst>
                                  <p:childTnLst>
                                    <p:set>
                                      <p:cBhvr>
                                        <p:cTn id="43" dur="1" fill="hold">
                                          <p:stCondLst>
                                            <p:cond delay="0"/>
                                          </p:stCondLst>
                                        </p:cTn>
                                        <p:tgtEl>
                                          <p:spTgt spid="88"/>
                                        </p:tgtEl>
                                        <p:attrNameLst>
                                          <p:attrName>style.visibility</p:attrName>
                                        </p:attrNameLst>
                                      </p:cBhvr>
                                      <p:to>
                                        <p:strVal val="visible"/>
                                      </p:to>
                                    </p:set>
                                    <p:animEffect transition="in" filter="fade">
                                      <p:cBhvr>
                                        <p:cTn id="44" dur="500"/>
                                        <p:tgtEl>
                                          <p:spTgt spid="88"/>
                                        </p:tgtEl>
                                      </p:cBhvr>
                                    </p:animEffect>
                                  </p:childTnLst>
                                </p:cTn>
                              </p:par>
                              <p:par>
                                <p:cTn id="45" presetID="42" presetClass="path" presetSubtype="0" repeatCount="indefinite" accel="50000" decel="50000" autoRev="1" fill="hold" grpId="1" nodeType="withEffect">
                                  <p:stCondLst>
                                    <p:cond delay="500"/>
                                  </p:stCondLst>
                                  <p:childTnLst>
                                    <p:animMotion origin="layout" path="M -2.08333E-6 -2.22222E-6 L 0.0793 -0.00023 " pathEditMode="relative" rAng="0" ptsTypes="AA">
                                      <p:cBhvr>
                                        <p:cTn id="46" dur="3100" fill="hold"/>
                                        <p:tgtEl>
                                          <p:spTgt spid="88"/>
                                        </p:tgtEl>
                                        <p:attrNameLst>
                                          <p:attrName>ppt_x</p:attrName>
                                          <p:attrName>ppt_y</p:attrName>
                                        </p:attrNameLst>
                                      </p:cBhvr>
                                      <p:rCtr x="3958" y="-23"/>
                                    </p:animMotion>
                                  </p:childTnLst>
                                </p:cTn>
                              </p:par>
                              <p:par>
                                <p:cTn id="47" presetID="10" presetClass="entr" presetSubtype="0" fill="hold" grpId="0" nodeType="withEffect">
                                  <p:stCondLst>
                                    <p:cond delay="0"/>
                                  </p:stCondLst>
                                  <p:childTnLst>
                                    <p:set>
                                      <p:cBhvr>
                                        <p:cTn id="48" dur="1" fill="hold">
                                          <p:stCondLst>
                                            <p:cond delay="0"/>
                                          </p:stCondLst>
                                        </p:cTn>
                                        <p:tgtEl>
                                          <p:spTgt spid="89"/>
                                        </p:tgtEl>
                                        <p:attrNameLst>
                                          <p:attrName>style.visibility</p:attrName>
                                        </p:attrNameLst>
                                      </p:cBhvr>
                                      <p:to>
                                        <p:strVal val="visible"/>
                                      </p:to>
                                    </p:set>
                                    <p:animEffect transition="in" filter="fade">
                                      <p:cBhvr>
                                        <p:cTn id="49" dur="500"/>
                                        <p:tgtEl>
                                          <p:spTgt spid="8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91"/>
                                        </p:tgtEl>
                                        <p:attrNameLst>
                                          <p:attrName>style.visibility</p:attrName>
                                        </p:attrNameLst>
                                      </p:cBhvr>
                                      <p:to>
                                        <p:strVal val="visible"/>
                                      </p:to>
                                    </p:set>
                                    <p:animEffect transition="in" filter="fade">
                                      <p:cBhvr>
                                        <p:cTn id="52"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8" grpId="0"/>
      <p:bldP spid="79" grpId="0"/>
      <p:bldP spid="79" grpId="1"/>
      <p:bldP spid="80" grpId="0"/>
      <p:bldP spid="87" grpId="0"/>
      <p:bldP spid="87" grpId="1"/>
      <p:bldP spid="88" grpId="0" animBg="1"/>
      <p:bldP spid="88" grpId="1" animBg="1"/>
      <p:bldP spid="89" grpId="0" animBg="1"/>
      <p:bldP spid="9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pic>
        <p:nvPicPr>
          <p:cNvPr id="13" name="图片 1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751108" y="1677389"/>
            <a:ext cx="3939819" cy="4598739"/>
          </a:xfrm>
          <a:prstGeom prst="rect">
            <a:avLst/>
          </a:prstGeom>
        </p:spPr>
      </p:pic>
      <p:sp>
        <p:nvSpPr>
          <p:cNvPr id="14" name="矩形 13"/>
          <p:cNvSpPr/>
          <p:nvPr/>
        </p:nvSpPr>
        <p:spPr>
          <a:xfrm>
            <a:off x="695324" y="1668026"/>
            <a:ext cx="4055783" cy="4605774"/>
          </a:xfrm>
          <a:prstGeom prst="rect">
            <a:avLst/>
          </a:prstGeom>
          <a:solidFill>
            <a:schemeClr val="bg1">
              <a:alpha val="22000"/>
            </a:schemeClr>
          </a:solidFill>
          <a:ln w="3175">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15" name="矩形 14"/>
          <p:cNvSpPr/>
          <p:nvPr/>
        </p:nvSpPr>
        <p:spPr>
          <a:xfrm>
            <a:off x="1230715" y="2816751"/>
            <a:ext cx="2984999" cy="2308324"/>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设计团队，坚持精益求精，拒接平庸的设计理念。帮您实现精致、美观、动感的</a:t>
            </a:r>
            <a:r>
              <a:rPr lang="en-US" altLang="zh-CN" sz="1600" dirty="0">
                <a:solidFill>
                  <a:schemeClr val="bg1"/>
                </a:solidFill>
                <a:latin typeface="+mn-ea"/>
              </a:rPr>
              <a:t>PPT</a:t>
            </a:r>
            <a:r>
              <a:rPr lang="zh-CN" altLang="zh-CN" sz="1600" dirty="0">
                <a:solidFill>
                  <a:schemeClr val="bg1"/>
                </a:solidFill>
                <a:latin typeface="+mn-ea"/>
              </a:rPr>
              <a:t>设计</a:t>
            </a:r>
            <a:endParaRPr lang="zh-CN" altLang="en-US" sz="1600" dirty="0">
              <a:solidFill>
                <a:schemeClr val="bg1"/>
              </a:solidFill>
              <a:latin typeface="+mn-ea"/>
            </a:endParaRPr>
          </a:p>
        </p:txBody>
      </p:sp>
      <p:sp>
        <p:nvSpPr>
          <p:cNvPr id="16" name="椭圆 15"/>
          <p:cNvSpPr/>
          <p:nvPr/>
        </p:nvSpPr>
        <p:spPr>
          <a:xfrm>
            <a:off x="8238334" y="2336500"/>
            <a:ext cx="905188" cy="905188"/>
          </a:xfrm>
          <a:prstGeom prst="ellipse">
            <a:avLst/>
          </a:prstGeom>
          <a:solidFill>
            <a:srgbClr val="04263D">
              <a:alpha val="69000"/>
            </a:srgbClr>
          </a:solid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latin typeface="+mn-ea"/>
              </a:rPr>
              <a:t>1</a:t>
            </a:r>
            <a:endParaRPr lang="zh-CN" altLang="en-US" dirty="0">
              <a:solidFill>
                <a:schemeClr val="bg1"/>
              </a:solidFill>
              <a:latin typeface="+mn-ea"/>
            </a:endParaRPr>
          </a:p>
        </p:txBody>
      </p:sp>
      <p:sp>
        <p:nvSpPr>
          <p:cNvPr id="17" name="椭圆 16"/>
          <p:cNvSpPr/>
          <p:nvPr/>
        </p:nvSpPr>
        <p:spPr>
          <a:xfrm>
            <a:off x="8238334" y="3910162"/>
            <a:ext cx="905188" cy="905188"/>
          </a:xfrm>
          <a:prstGeom prst="ellipse">
            <a:avLst/>
          </a:prstGeom>
          <a:solidFill>
            <a:srgbClr val="04263D">
              <a:alpha val="69000"/>
            </a:srgbClr>
          </a:solid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latin typeface="+mn-ea"/>
              </a:rPr>
              <a:t>2</a:t>
            </a:r>
            <a:endParaRPr lang="zh-CN" altLang="en-US" dirty="0">
              <a:solidFill>
                <a:schemeClr val="bg1"/>
              </a:solidFill>
              <a:latin typeface="+mn-ea"/>
            </a:endParaRPr>
          </a:p>
        </p:txBody>
      </p:sp>
      <p:sp>
        <p:nvSpPr>
          <p:cNvPr id="18" name="椭圆 17"/>
          <p:cNvSpPr/>
          <p:nvPr/>
        </p:nvSpPr>
        <p:spPr>
          <a:xfrm>
            <a:off x="8238334" y="5368612"/>
            <a:ext cx="905188" cy="905188"/>
          </a:xfrm>
          <a:prstGeom prst="ellipse">
            <a:avLst/>
          </a:prstGeom>
          <a:solidFill>
            <a:srgbClr val="04263D">
              <a:alpha val="69000"/>
            </a:srgbClr>
          </a:solid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latin typeface="+mn-ea"/>
              </a:rPr>
              <a:t>3</a:t>
            </a:r>
            <a:endParaRPr lang="zh-CN" altLang="en-US" dirty="0">
              <a:solidFill>
                <a:schemeClr val="bg1"/>
              </a:solidFill>
              <a:latin typeface="+mn-ea"/>
            </a:endParaRPr>
          </a:p>
        </p:txBody>
      </p:sp>
      <p:sp>
        <p:nvSpPr>
          <p:cNvPr id="19" name="文本框 18"/>
          <p:cNvSpPr txBox="1"/>
          <p:nvPr/>
        </p:nvSpPr>
        <p:spPr>
          <a:xfrm>
            <a:off x="9250145" y="2527484"/>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20" name="文本框 19"/>
          <p:cNvSpPr txBox="1"/>
          <p:nvPr/>
        </p:nvSpPr>
        <p:spPr>
          <a:xfrm>
            <a:off x="9250145" y="4101146"/>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21" name="文本框 20"/>
          <p:cNvSpPr txBox="1"/>
          <p:nvPr/>
        </p:nvSpPr>
        <p:spPr>
          <a:xfrm>
            <a:off x="9250145" y="5559596"/>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32"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par>
                                <p:cTn id="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9" dur="4600" fill="hold"/>
                                        <p:tgtEl>
                                          <p:spTgt spid="32"/>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同侧圆角矩形 23"/>
          <p:cNvSpPr/>
          <p:nvPr/>
        </p:nvSpPr>
        <p:spPr>
          <a:xfrm>
            <a:off x="7891671" y="3140765"/>
            <a:ext cx="2478156" cy="2902227"/>
          </a:xfrm>
          <a:prstGeom prst="round2SameRect">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同侧圆角矩形 22"/>
          <p:cNvSpPr/>
          <p:nvPr/>
        </p:nvSpPr>
        <p:spPr>
          <a:xfrm>
            <a:off x="4856923" y="3140765"/>
            <a:ext cx="2478156" cy="2902227"/>
          </a:xfrm>
          <a:prstGeom prst="round2SameRect">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同侧圆角矩形 18"/>
          <p:cNvSpPr/>
          <p:nvPr/>
        </p:nvSpPr>
        <p:spPr>
          <a:xfrm>
            <a:off x="1815550" y="3140765"/>
            <a:ext cx="2478156" cy="2902227"/>
          </a:xfrm>
          <a:prstGeom prst="round2SameRect">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961324" y="4040808"/>
            <a:ext cx="2266123" cy="1200329"/>
          </a:xfrm>
          <a:prstGeom prst="rect">
            <a:avLst/>
          </a:prstGeom>
        </p:spPr>
        <p:txBody>
          <a:bodyPr wrap="square">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rPr>
              <a:t>点击此处添加内容点击此处添加内容点击此处添加内容点击此处添加内容点击点击此处添加内容点击此处添加内容</a:t>
            </a:r>
            <a:endParaRPr lang="en-US" altLang="zh-CN" sz="1200" dirty="0">
              <a:solidFill>
                <a:schemeClr val="bg1"/>
              </a:solidFill>
              <a:latin typeface="微软雅黑" panose="020B0503020204020204" pitchFamily="34" charset="-122"/>
              <a:ea typeface="微软雅黑" panose="020B0503020204020204" pitchFamily="34" charset="-122"/>
            </a:endParaRPr>
          </a:p>
          <a:p>
            <a:pPr algn="ctr"/>
            <a:r>
              <a:rPr lang="zh-CN" altLang="en-US" sz="1200" dirty="0">
                <a:solidFill>
                  <a:schemeClr val="bg1"/>
                </a:solidFill>
                <a:latin typeface="微软雅黑" panose="020B0503020204020204" pitchFamily="34" charset="-122"/>
                <a:ea typeface="微软雅黑" panose="020B0503020204020204" pitchFamily="34" charset="-122"/>
              </a:rPr>
              <a:t>点击此处添加内容点击</a:t>
            </a:r>
            <a:endParaRPr lang="en-US" altLang="zh-CN" sz="1200" dirty="0">
              <a:solidFill>
                <a:schemeClr val="bg1"/>
              </a:solidFill>
              <a:latin typeface="微软雅黑" panose="020B0503020204020204" pitchFamily="34" charset="-122"/>
              <a:ea typeface="微软雅黑" panose="020B0503020204020204" pitchFamily="34" charset="-122"/>
            </a:endParaRPr>
          </a:p>
          <a:p>
            <a:pPr algn="ctr"/>
            <a:r>
              <a:rPr lang="zh-CN" altLang="en-US" sz="1200" dirty="0">
                <a:solidFill>
                  <a:schemeClr val="bg1"/>
                </a:solidFill>
                <a:latin typeface="微软雅黑" panose="020B0503020204020204" pitchFamily="34" charset="-122"/>
                <a:ea typeface="微软雅黑" panose="020B0503020204020204" pitchFamily="34" charset="-122"/>
              </a:rPr>
              <a:t>此处添加内容点击</a:t>
            </a:r>
            <a:endParaRPr lang="zh-CN" altLang="en-US" sz="1200" dirty="0">
              <a:solidFill>
                <a:schemeClr val="bg1"/>
              </a:solidFill>
            </a:endParaRPr>
          </a:p>
        </p:txBody>
      </p:sp>
      <p:sp>
        <p:nvSpPr>
          <p:cNvPr id="14" name="矩形 13"/>
          <p:cNvSpPr/>
          <p:nvPr/>
        </p:nvSpPr>
        <p:spPr>
          <a:xfrm>
            <a:off x="7984437" y="4040808"/>
            <a:ext cx="2266123" cy="1200329"/>
          </a:xfrm>
          <a:prstGeom prst="rect">
            <a:avLst/>
          </a:prstGeom>
        </p:spPr>
        <p:txBody>
          <a:bodyPr wrap="square">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rPr>
              <a:t>点击此处添加内容点击此处添加内容点击此处添加内容点击此处添加内容点击点击此处添加内容点击此处添加内容</a:t>
            </a:r>
            <a:endParaRPr lang="en-US" altLang="zh-CN" sz="1200" dirty="0">
              <a:solidFill>
                <a:schemeClr val="bg1"/>
              </a:solidFill>
              <a:latin typeface="微软雅黑" panose="020B0503020204020204" pitchFamily="34" charset="-122"/>
              <a:ea typeface="微软雅黑" panose="020B0503020204020204" pitchFamily="34" charset="-122"/>
            </a:endParaRPr>
          </a:p>
          <a:p>
            <a:pPr algn="ctr"/>
            <a:r>
              <a:rPr lang="zh-CN" altLang="en-US" sz="1200" dirty="0">
                <a:solidFill>
                  <a:schemeClr val="bg1"/>
                </a:solidFill>
                <a:latin typeface="微软雅黑" panose="020B0503020204020204" pitchFamily="34" charset="-122"/>
                <a:ea typeface="微软雅黑" panose="020B0503020204020204" pitchFamily="34" charset="-122"/>
              </a:rPr>
              <a:t>点击此处添加内容点击</a:t>
            </a:r>
            <a:endParaRPr lang="en-US" altLang="zh-CN" sz="1200" dirty="0">
              <a:solidFill>
                <a:schemeClr val="bg1"/>
              </a:solidFill>
              <a:latin typeface="微软雅黑" panose="020B0503020204020204" pitchFamily="34" charset="-122"/>
              <a:ea typeface="微软雅黑" panose="020B0503020204020204" pitchFamily="34" charset="-122"/>
            </a:endParaRPr>
          </a:p>
          <a:p>
            <a:pPr algn="ctr"/>
            <a:r>
              <a:rPr lang="zh-CN" altLang="en-US" sz="1200" dirty="0">
                <a:solidFill>
                  <a:schemeClr val="bg1"/>
                </a:solidFill>
                <a:latin typeface="微软雅黑" panose="020B0503020204020204" pitchFamily="34" charset="-122"/>
                <a:ea typeface="微软雅黑" panose="020B0503020204020204" pitchFamily="34" charset="-122"/>
              </a:rPr>
              <a:t>此处添加内容点击</a:t>
            </a:r>
            <a:endParaRPr lang="zh-CN" altLang="en-US" sz="1200" dirty="0">
              <a:solidFill>
                <a:schemeClr val="bg1"/>
              </a:solidFill>
            </a:endParaRPr>
          </a:p>
        </p:txBody>
      </p:sp>
      <p:sp>
        <p:nvSpPr>
          <p:cNvPr id="15" name="矩形 14"/>
          <p:cNvSpPr/>
          <p:nvPr/>
        </p:nvSpPr>
        <p:spPr>
          <a:xfrm>
            <a:off x="4962940" y="4040808"/>
            <a:ext cx="2266123" cy="1200329"/>
          </a:xfrm>
          <a:prstGeom prst="rect">
            <a:avLst/>
          </a:prstGeom>
        </p:spPr>
        <p:txBody>
          <a:bodyPr wrap="square">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rPr>
              <a:t>点击此处添加内容点击此处添加内容点击此处添加内容点击此处添加内容点击点击此处添加内容点击此处添加内容</a:t>
            </a:r>
            <a:endParaRPr lang="en-US" altLang="zh-CN" sz="1200" dirty="0">
              <a:solidFill>
                <a:schemeClr val="bg1"/>
              </a:solidFill>
              <a:latin typeface="微软雅黑" panose="020B0503020204020204" pitchFamily="34" charset="-122"/>
              <a:ea typeface="微软雅黑" panose="020B0503020204020204" pitchFamily="34" charset="-122"/>
            </a:endParaRPr>
          </a:p>
          <a:p>
            <a:pPr algn="ctr"/>
            <a:r>
              <a:rPr lang="zh-CN" altLang="en-US" sz="1200" dirty="0">
                <a:solidFill>
                  <a:schemeClr val="bg1"/>
                </a:solidFill>
                <a:latin typeface="微软雅黑" panose="020B0503020204020204" pitchFamily="34" charset="-122"/>
                <a:ea typeface="微软雅黑" panose="020B0503020204020204" pitchFamily="34" charset="-122"/>
              </a:rPr>
              <a:t>点击此处添加内容点击</a:t>
            </a:r>
            <a:endParaRPr lang="en-US" altLang="zh-CN" sz="1200" dirty="0">
              <a:solidFill>
                <a:schemeClr val="bg1"/>
              </a:solidFill>
              <a:latin typeface="微软雅黑" panose="020B0503020204020204" pitchFamily="34" charset="-122"/>
              <a:ea typeface="微软雅黑" panose="020B0503020204020204" pitchFamily="34" charset="-122"/>
            </a:endParaRPr>
          </a:p>
          <a:p>
            <a:pPr algn="ctr"/>
            <a:r>
              <a:rPr lang="zh-CN" altLang="en-US" sz="1200" dirty="0">
                <a:solidFill>
                  <a:schemeClr val="bg1"/>
                </a:solidFill>
                <a:latin typeface="微软雅黑" panose="020B0503020204020204" pitchFamily="34" charset="-122"/>
                <a:ea typeface="微软雅黑" panose="020B0503020204020204" pitchFamily="34" charset="-122"/>
              </a:rPr>
              <a:t>此处添加内容点击</a:t>
            </a:r>
            <a:endParaRPr lang="zh-CN" altLang="en-US" sz="1200" dirty="0">
              <a:solidFill>
                <a:schemeClr val="bg1"/>
              </a:solidFill>
            </a:endParaRPr>
          </a:p>
        </p:txBody>
      </p:sp>
      <p:grpSp>
        <p:nvGrpSpPr>
          <p:cNvPr id="16" name="组合 15"/>
          <p:cNvGrpSpPr/>
          <p:nvPr/>
        </p:nvGrpSpPr>
        <p:grpSpPr>
          <a:xfrm>
            <a:off x="2146852" y="1961323"/>
            <a:ext cx="1836000" cy="1828800"/>
            <a:chOff x="2146852" y="1961323"/>
            <a:chExt cx="1836000" cy="1828800"/>
          </a:xfrm>
        </p:grpSpPr>
        <p:sp>
          <p:nvSpPr>
            <p:cNvPr id="17" name="同心圆 12"/>
            <p:cNvSpPr/>
            <p:nvPr/>
          </p:nvSpPr>
          <p:spPr>
            <a:xfrm>
              <a:off x="2166730" y="1961323"/>
              <a:ext cx="1815548" cy="1828800"/>
            </a:xfrm>
            <a:prstGeom prst="donut">
              <a:avLst>
                <a:gd name="adj" fmla="val 7457"/>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8" name="文本框 17"/>
            <p:cNvSpPr txBox="1"/>
            <p:nvPr/>
          </p:nvSpPr>
          <p:spPr>
            <a:xfrm>
              <a:off x="2499139" y="2704954"/>
              <a:ext cx="1122422" cy="318100"/>
            </a:xfrm>
            <a:prstGeom prst="rect">
              <a:avLst/>
            </a:prstGeom>
            <a:noFill/>
          </p:spPr>
          <p:txBody>
            <a:bodyPr wrap="non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添加子标题</a:t>
              </a:r>
              <a:endParaRPr lang="zh-CN" altLang="en-US" sz="1465" b="1" dirty="0">
                <a:solidFill>
                  <a:schemeClr val="bg1"/>
                </a:solidFill>
                <a:latin typeface="微软雅黑" panose="020B0503020204020204" pitchFamily="34" charset="-122"/>
                <a:ea typeface="微软雅黑" panose="020B0503020204020204" pitchFamily="34" charset="-122"/>
              </a:endParaRPr>
            </a:p>
          </p:txBody>
        </p:sp>
        <p:cxnSp>
          <p:nvCxnSpPr>
            <p:cNvPr id="19" name="直接连接符 18"/>
            <p:cNvCxnSpPr/>
            <p:nvPr/>
          </p:nvCxnSpPr>
          <p:spPr>
            <a:xfrm>
              <a:off x="2146852" y="3147391"/>
              <a:ext cx="1836000" cy="0"/>
            </a:xfrm>
            <a:prstGeom prst="line">
              <a:avLst/>
            </a:prstGeom>
            <a:ln w="57150">
              <a:solidFill>
                <a:schemeClr val="bg1">
                  <a:alpha val="50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0" name="KSO_Shape"/>
            <p:cNvSpPr/>
            <p:nvPr/>
          </p:nvSpPr>
          <p:spPr bwMode="auto">
            <a:xfrm>
              <a:off x="2885751" y="2315712"/>
              <a:ext cx="378057" cy="282912"/>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chemeClr val="bg1"/>
            </a:solidFill>
            <a:ln>
              <a:noFill/>
            </a:ln>
          </p:spPr>
          <p:txBody>
            <a:bodyPr bIns="36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dirty="0">
                <a:solidFill>
                  <a:schemeClr val="bg1"/>
                </a:solidFill>
              </a:endParaRPr>
            </a:p>
          </p:txBody>
        </p:sp>
      </p:grpSp>
      <p:grpSp>
        <p:nvGrpSpPr>
          <p:cNvPr id="21" name="组合 20"/>
          <p:cNvGrpSpPr/>
          <p:nvPr/>
        </p:nvGrpSpPr>
        <p:grpSpPr>
          <a:xfrm>
            <a:off x="5178000" y="1961323"/>
            <a:ext cx="1836000" cy="1828800"/>
            <a:chOff x="5178000" y="1961323"/>
            <a:chExt cx="1836000" cy="1828800"/>
          </a:xfrm>
        </p:grpSpPr>
        <p:sp>
          <p:nvSpPr>
            <p:cNvPr id="22" name="同心圆 1"/>
            <p:cNvSpPr/>
            <p:nvPr/>
          </p:nvSpPr>
          <p:spPr>
            <a:xfrm>
              <a:off x="5184913" y="1961323"/>
              <a:ext cx="1815548" cy="1828800"/>
            </a:xfrm>
            <a:prstGeom prst="donut">
              <a:avLst>
                <a:gd name="adj" fmla="val 7457"/>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endParaRPr>
            </a:p>
          </p:txBody>
        </p:sp>
        <p:sp>
          <p:nvSpPr>
            <p:cNvPr id="23" name="文本框 22"/>
            <p:cNvSpPr txBox="1"/>
            <p:nvPr/>
          </p:nvSpPr>
          <p:spPr>
            <a:xfrm>
              <a:off x="5534788" y="2704954"/>
              <a:ext cx="1122422" cy="318100"/>
            </a:xfrm>
            <a:prstGeom prst="rect">
              <a:avLst/>
            </a:prstGeom>
            <a:noFill/>
          </p:spPr>
          <p:txBody>
            <a:bodyPr wrap="non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添加子标题</a:t>
              </a:r>
              <a:endParaRPr lang="zh-CN" altLang="en-US" sz="1465" b="1" dirty="0">
                <a:solidFill>
                  <a:schemeClr val="bg1"/>
                </a:solidFill>
                <a:latin typeface="微软雅黑" panose="020B0503020204020204" pitchFamily="34" charset="-122"/>
                <a:ea typeface="微软雅黑" panose="020B0503020204020204" pitchFamily="34" charset="-122"/>
              </a:endParaRPr>
            </a:p>
          </p:txBody>
        </p:sp>
        <p:cxnSp>
          <p:nvCxnSpPr>
            <p:cNvPr id="24" name="直接连接符 23"/>
            <p:cNvCxnSpPr/>
            <p:nvPr/>
          </p:nvCxnSpPr>
          <p:spPr>
            <a:xfrm>
              <a:off x="5178000" y="3147391"/>
              <a:ext cx="1836000" cy="0"/>
            </a:xfrm>
            <a:prstGeom prst="line">
              <a:avLst/>
            </a:prstGeom>
            <a:ln w="57150">
              <a:solidFill>
                <a:schemeClr val="bg1">
                  <a:alpha val="50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5" name="KSO_Shape"/>
            <p:cNvSpPr/>
            <p:nvPr/>
          </p:nvSpPr>
          <p:spPr bwMode="auto">
            <a:xfrm>
              <a:off x="5967487" y="2276062"/>
              <a:ext cx="288843" cy="288843"/>
            </a:xfrm>
            <a:custGeom>
              <a:avLst/>
              <a:gdLst>
                <a:gd name="T0" fmla="*/ 1619312 w 3280"/>
                <a:gd name="T1" fmla="*/ 1800397 h 3280"/>
                <a:gd name="T2" fmla="*/ 179924 w 3280"/>
                <a:gd name="T3" fmla="*/ 1800397 h 3280"/>
                <a:gd name="T4" fmla="*/ 0 w 3280"/>
                <a:gd name="T5" fmla="*/ 1620357 h 3280"/>
                <a:gd name="T6" fmla="*/ 0 w 3280"/>
                <a:gd name="T7" fmla="*/ 180040 h 3280"/>
                <a:gd name="T8" fmla="*/ 179924 w 3280"/>
                <a:gd name="T9" fmla="*/ 0 h 3280"/>
                <a:gd name="T10" fmla="*/ 1619312 w 3280"/>
                <a:gd name="T11" fmla="*/ 0 h 3280"/>
                <a:gd name="T12" fmla="*/ 1799236 w 3280"/>
                <a:gd name="T13" fmla="*/ 180040 h 3280"/>
                <a:gd name="T14" fmla="*/ 1799236 w 3280"/>
                <a:gd name="T15" fmla="*/ 1620357 h 3280"/>
                <a:gd name="T16" fmla="*/ 1619312 w 3280"/>
                <a:gd name="T17" fmla="*/ 1800397 h 3280"/>
                <a:gd name="T18" fmla="*/ 749316 w 3280"/>
                <a:gd name="T19" fmla="*/ 912274 h 3280"/>
                <a:gd name="T20" fmla="*/ 748219 w 3280"/>
                <a:gd name="T21" fmla="*/ 904590 h 3280"/>
                <a:gd name="T22" fmla="*/ 1103678 w 3280"/>
                <a:gd name="T23" fmla="*/ 706985 h 3280"/>
                <a:gd name="T24" fmla="*/ 1231489 w 3280"/>
                <a:gd name="T25" fmla="*/ 754740 h 3280"/>
                <a:gd name="T26" fmla="*/ 1431161 w 3280"/>
                <a:gd name="T27" fmla="*/ 554939 h 3280"/>
                <a:gd name="T28" fmla="*/ 1231489 w 3280"/>
                <a:gd name="T29" fmla="*/ 355139 h 3280"/>
                <a:gd name="T30" fmla="*/ 1031818 w 3280"/>
                <a:gd name="T31" fmla="*/ 554939 h 3280"/>
                <a:gd name="T32" fmla="*/ 1035109 w 3280"/>
                <a:gd name="T33" fmla="*/ 584580 h 3280"/>
                <a:gd name="T34" fmla="*/ 693364 w 3280"/>
                <a:gd name="T35" fmla="*/ 774500 h 3280"/>
                <a:gd name="T36" fmla="*/ 549645 w 3280"/>
                <a:gd name="T37" fmla="*/ 713023 h 3280"/>
                <a:gd name="T38" fmla="*/ 349973 w 3280"/>
                <a:gd name="T39" fmla="*/ 912274 h 3280"/>
                <a:gd name="T40" fmla="*/ 549645 w 3280"/>
                <a:gd name="T41" fmla="*/ 1112623 h 3280"/>
                <a:gd name="T42" fmla="*/ 690073 w 3280"/>
                <a:gd name="T43" fmla="*/ 1054440 h 3280"/>
                <a:gd name="T44" fmla="*/ 1032915 w 3280"/>
                <a:gd name="T45" fmla="*/ 1244360 h 3280"/>
                <a:gd name="T46" fmla="*/ 1231489 w 3280"/>
                <a:gd name="T47" fmla="*/ 1437573 h 3280"/>
                <a:gd name="T48" fmla="*/ 1431161 w 3280"/>
                <a:gd name="T49" fmla="*/ 1237773 h 3280"/>
                <a:gd name="T50" fmla="*/ 1231489 w 3280"/>
                <a:gd name="T51" fmla="*/ 1037973 h 3280"/>
                <a:gd name="T52" fmla="*/ 1078993 w 3280"/>
                <a:gd name="T53" fmla="*/ 1109879 h 3280"/>
                <a:gd name="T54" fmla="*/ 747670 w 3280"/>
                <a:gd name="T55" fmla="*/ 925997 h 3280"/>
                <a:gd name="T56" fmla="*/ 749316 w 3280"/>
                <a:gd name="T57" fmla="*/ 912274 h 328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280" h="3280">
                  <a:moveTo>
                    <a:pt x="2952" y="3280"/>
                  </a:moveTo>
                  <a:cubicBezTo>
                    <a:pt x="328" y="3280"/>
                    <a:pt x="328" y="3280"/>
                    <a:pt x="328" y="3280"/>
                  </a:cubicBezTo>
                  <a:cubicBezTo>
                    <a:pt x="147" y="3280"/>
                    <a:pt x="0" y="3133"/>
                    <a:pt x="0" y="2952"/>
                  </a:cubicBezTo>
                  <a:cubicBezTo>
                    <a:pt x="0" y="328"/>
                    <a:pt x="0" y="328"/>
                    <a:pt x="0" y="328"/>
                  </a:cubicBezTo>
                  <a:cubicBezTo>
                    <a:pt x="0" y="147"/>
                    <a:pt x="147" y="0"/>
                    <a:pt x="328" y="0"/>
                  </a:cubicBezTo>
                  <a:cubicBezTo>
                    <a:pt x="2952" y="0"/>
                    <a:pt x="2952" y="0"/>
                    <a:pt x="2952" y="0"/>
                  </a:cubicBezTo>
                  <a:cubicBezTo>
                    <a:pt x="3133" y="0"/>
                    <a:pt x="3280" y="147"/>
                    <a:pt x="3280" y="328"/>
                  </a:cubicBezTo>
                  <a:cubicBezTo>
                    <a:pt x="3280" y="2952"/>
                    <a:pt x="3280" y="2952"/>
                    <a:pt x="3280" y="2952"/>
                  </a:cubicBezTo>
                  <a:cubicBezTo>
                    <a:pt x="3280" y="3133"/>
                    <a:pt x="3133" y="3280"/>
                    <a:pt x="2952" y="3280"/>
                  </a:cubicBezTo>
                  <a:close/>
                  <a:moveTo>
                    <a:pt x="1366" y="1662"/>
                  </a:moveTo>
                  <a:cubicBezTo>
                    <a:pt x="1366" y="1658"/>
                    <a:pt x="1365" y="1653"/>
                    <a:pt x="1364" y="1648"/>
                  </a:cubicBezTo>
                  <a:cubicBezTo>
                    <a:pt x="2012" y="1288"/>
                    <a:pt x="2012" y="1288"/>
                    <a:pt x="2012" y="1288"/>
                  </a:cubicBezTo>
                  <a:cubicBezTo>
                    <a:pt x="2075" y="1342"/>
                    <a:pt x="2156" y="1375"/>
                    <a:pt x="2245" y="1375"/>
                  </a:cubicBezTo>
                  <a:cubicBezTo>
                    <a:pt x="2446" y="1375"/>
                    <a:pt x="2609" y="1212"/>
                    <a:pt x="2609" y="1011"/>
                  </a:cubicBezTo>
                  <a:cubicBezTo>
                    <a:pt x="2609" y="810"/>
                    <a:pt x="2446" y="647"/>
                    <a:pt x="2245" y="647"/>
                  </a:cubicBezTo>
                  <a:cubicBezTo>
                    <a:pt x="2044" y="647"/>
                    <a:pt x="1881" y="810"/>
                    <a:pt x="1881" y="1011"/>
                  </a:cubicBezTo>
                  <a:cubicBezTo>
                    <a:pt x="1881" y="1030"/>
                    <a:pt x="1884" y="1048"/>
                    <a:pt x="1887" y="1065"/>
                  </a:cubicBezTo>
                  <a:cubicBezTo>
                    <a:pt x="1264" y="1411"/>
                    <a:pt x="1264" y="1411"/>
                    <a:pt x="1264" y="1411"/>
                  </a:cubicBezTo>
                  <a:cubicBezTo>
                    <a:pt x="1198" y="1342"/>
                    <a:pt x="1105" y="1299"/>
                    <a:pt x="1002" y="1299"/>
                  </a:cubicBezTo>
                  <a:cubicBezTo>
                    <a:pt x="801" y="1299"/>
                    <a:pt x="638" y="1461"/>
                    <a:pt x="638" y="1662"/>
                  </a:cubicBezTo>
                  <a:cubicBezTo>
                    <a:pt x="638" y="1864"/>
                    <a:pt x="801" y="2027"/>
                    <a:pt x="1002" y="2027"/>
                  </a:cubicBezTo>
                  <a:cubicBezTo>
                    <a:pt x="1102" y="2027"/>
                    <a:pt x="1193" y="1986"/>
                    <a:pt x="1258" y="1921"/>
                  </a:cubicBezTo>
                  <a:cubicBezTo>
                    <a:pt x="1883" y="2267"/>
                    <a:pt x="1883" y="2267"/>
                    <a:pt x="1883" y="2267"/>
                  </a:cubicBezTo>
                  <a:cubicBezTo>
                    <a:pt x="1889" y="2462"/>
                    <a:pt x="2049" y="2619"/>
                    <a:pt x="2245" y="2619"/>
                  </a:cubicBezTo>
                  <a:cubicBezTo>
                    <a:pt x="2446" y="2619"/>
                    <a:pt x="2609" y="2456"/>
                    <a:pt x="2609" y="2255"/>
                  </a:cubicBezTo>
                  <a:cubicBezTo>
                    <a:pt x="2609" y="2054"/>
                    <a:pt x="2446" y="1891"/>
                    <a:pt x="2245" y="1891"/>
                  </a:cubicBezTo>
                  <a:cubicBezTo>
                    <a:pt x="2133" y="1891"/>
                    <a:pt x="2034" y="1942"/>
                    <a:pt x="1967" y="2022"/>
                  </a:cubicBezTo>
                  <a:cubicBezTo>
                    <a:pt x="1363" y="1687"/>
                    <a:pt x="1363" y="1687"/>
                    <a:pt x="1363" y="1687"/>
                  </a:cubicBezTo>
                  <a:cubicBezTo>
                    <a:pt x="1364" y="1678"/>
                    <a:pt x="1366" y="1671"/>
                    <a:pt x="1366" y="1662"/>
                  </a:cubicBezTo>
                  <a:close/>
                </a:path>
              </a:pathLst>
            </a:custGeom>
            <a:solidFill>
              <a:schemeClr val="bg1"/>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grpSp>
        <p:nvGrpSpPr>
          <p:cNvPr id="26" name="组合 25"/>
          <p:cNvGrpSpPr/>
          <p:nvPr/>
        </p:nvGrpSpPr>
        <p:grpSpPr>
          <a:xfrm>
            <a:off x="8203097" y="1961323"/>
            <a:ext cx="1839027" cy="1828800"/>
            <a:chOff x="8203096" y="1961323"/>
            <a:chExt cx="1839026" cy="1828800"/>
          </a:xfrm>
        </p:grpSpPr>
        <p:sp>
          <p:nvSpPr>
            <p:cNvPr id="27" name="同心圆 13"/>
            <p:cNvSpPr/>
            <p:nvPr/>
          </p:nvSpPr>
          <p:spPr>
            <a:xfrm>
              <a:off x="8203096" y="1961323"/>
              <a:ext cx="1815548" cy="1828800"/>
            </a:xfrm>
            <a:prstGeom prst="donut">
              <a:avLst>
                <a:gd name="adj" fmla="val 7457"/>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8" name="文本框 27"/>
            <p:cNvSpPr txBox="1"/>
            <p:nvPr/>
          </p:nvSpPr>
          <p:spPr>
            <a:xfrm>
              <a:off x="8522252" y="2704954"/>
              <a:ext cx="1122421" cy="318100"/>
            </a:xfrm>
            <a:prstGeom prst="rect">
              <a:avLst/>
            </a:prstGeom>
            <a:noFill/>
          </p:spPr>
          <p:txBody>
            <a:bodyPr wrap="non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添加子标题</a:t>
              </a:r>
              <a:endParaRPr lang="zh-CN" altLang="en-US" sz="1465" b="1" dirty="0">
                <a:solidFill>
                  <a:schemeClr val="bg1"/>
                </a:solidFill>
                <a:latin typeface="微软雅黑" panose="020B0503020204020204" pitchFamily="34" charset="-122"/>
                <a:ea typeface="微软雅黑" panose="020B0503020204020204" pitchFamily="34" charset="-122"/>
              </a:endParaRPr>
            </a:p>
          </p:txBody>
        </p:sp>
        <p:cxnSp>
          <p:nvCxnSpPr>
            <p:cNvPr id="29" name="直接连接符 28"/>
            <p:cNvCxnSpPr/>
            <p:nvPr/>
          </p:nvCxnSpPr>
          <p:spPr>
            <a:xfrm>
              <a:off x="8206122" y="3147391"/>
              <a:ext cx="1836000" cy="0"/>
            </a:xfrm>
            <a:prstGeom prst="line">
              <a:avLst/>
            </a:prstGeom>
            <a:ln w="57150">
              <a:solidFill>
                <a:schemeClr val="bg1">
                  <a:alpha val="50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0" name="KSO_Shape"/>
            <p:cNvSpPr/>
            <p:nvPr/>
          </p:nvSpPr>
          <p:spPr bwMode="auto">
            <a:xfrm>
              <a:off x="8974080" y="2262807"/>
              <a:ext cx="302097" cy="302097"/>
            </a:xfrm>
            <a:custGeom>
              <a:avLst/>
              <a:gdLst>
                <a:gd name="T0" fmla="*/ 2147483646 w 5717"/>
                <a:gd name="T1" fmla="*/ 2147483646 h 5717"/>
                <a:gd name="T2" fmla="*/ 2147483646 w 5717"/>
                <a:gd name="T3" fmla="*/ 2147483646 h 5717"/>
                <a:gd name="T4" fmla="*/ 2147483646 w 5717"/>
                <a:gd name="T5" fmla="*/ 73948121 h 5717"/>
                <a:gd name="T6" fmla="*/ 2147483646 w 5717"/>
                <a:gd name="T7" fmla="*/ 2034908871 h 5717"/>
                <a:gd name="T8" fmla="*/ 2147483646 w 5717"/>
                <a:gd name="T9" fmla="*/ 2147483646 h 5717"/>
                <a:gd name="T10" fmla="*/ 2147483646 w 5717"/>
                <a:gd name="T11" fmla="*/ 2147483646 h 5717"/>
                <a:gd name="T12" fmla="*/ 2147483646 w 5717"/>
                <a:gd name="T13" fmla="*/ 2147483646 h 5717"/>
                <a:gd name="T14" fmla="*/ 2147483646 w 5717"/>
                <a:gd name="T15" fmla="*/ 2147483646 h 5717"/>
                <a:gd name="T16" fmla="*/ 2147483646 w 5717"/>
                <a:gd name="T17" fmla="*/ 2147483646 h 5717"/>
                <a:gd name="T18" fmla="*/ 2147483646 w 5717"/>
                <a:gd name="T19" fmla="*/ 0 h 5717"/>
                <a:gd name="T20" fmla="*/ 2147483646 w 5717"/>
                <a:gd name="T21" fmla="*/ 2147483646 h 5717"/>
                <a:gd name="T22" fmla="*/ 2147483646 w 5717"/>
                <a:gd name="T23" fmla="*/ 2147483646 h 5717"/>
                <a:gd name="T24" fmla="*/ 36974061 w 5717"/>
                <a:gd name="T25" fmla="*/ 2147483646 h 5717"/>
                <a:gd name="T26" fmla="*/ 1442878722 w 5717"/>
                <a:gd name="T27" fmla="*/ 2147483646 h 5717"/>
                <a:gd name="T28" fmla="*/ 2147483646 w 5717"/>
                <a:gd name="T29" fmla="*/ 2147483646 h 5717"/>
                <a:gd name="T30" fmla="*/ 2147483646 w 5717"/>
                <a:gd name="T31" fmla="*/ 2147483646 h 5717"/>
                <a:gd name="T32" fmla="*/ 2147483646 w 5717"/>
                <a:gd name="T33" fmla="*/ 2147483646 h 5717"/>
                <a:gd name="T34" fmla="*/ 2147483646 w 5717"/>
                <a:gd name="T35" fmla="*/ 2147483646 h 5717"/>
                <a:gd name="T36" fmla="*/ 924907989 w 5717"/>
                <a:gd name="T37" fmla="*/ 2147483646 h 5717"/>
                <a:gd name="T38" fmla="*/ 702952331 w 5717"/>
                <a:gd name="T39" fmla="*/ 2147483646 h 5717"/>
                <a:gd name="T40" fmla="*/ 2147483646 w 5717"/>
                <a:gd name="T41" fmla="*/ 2147483646 h 5717"/>
                <a:gd name="T42" fmla="*/ 2147483646 w 5717"/>
                <a:gd name="T43" fmla="*/ 2147483646 h 5717"/>
                <a:gd name="T44" fmla="*/ 2147483646 w 5717"/>
                <a:gd name="T45" fmla="*/ 2147483646 h 5717"/>
                <a:gd name="T46" fmla="*/ 2147483646 w 5717"/>
                <a:gd name="T47" fmla="*/ 2147483646 h 5717"/>
                <a:gd name="T48" fmla="*/ 2147483646 w 5717"/>
                <a:gd name="T49" fmla="*/ 2147483646 h 5717"/>
                <a:gd name="T50" fmla="*/ 2147483646 w 5717"/>
                <a:gd name="T51" fmla="*/ 2147483646 h 5717"/>
                <a:gd name="T52" fmla="*/ 2147483646 w 5717"/>
                <a:gd name="T53" fmla="*/ 2147483646 h 5717"/>
                <a:gd name="T54" fmla="*/ 2147483646 w 5717"/>
                <a:gd name="T55" fmla="*/ 2147483646 h 5717"/>
                <a:gd name="T56" fmla="*/ 2147483646 w 5717"/>
                <a:gd name="T57" fmla="*/ 2147483646 h 5717"/>
                <a:gd name="T58" fmla="*/ 2147483646 w 5717"/>
                <a:gd name="T59" fmla="*/ 2147483646 h 5717"/>
                <a:gd name="T60" fmla="*/ 2147483646 w 5717"/>
                <a:gd name="T61" fmla="*/ 2147483646 h 5717"/>
                <a:gd name="T62" fmla="*/ 2147483646 w 5717"/>
                <a:gd name="T63" fmla="*/ 2147483646 h 5717"/>
                <a:gd name="T64" fmla="*/ 2147483646 w 5717"/>
                <a:gd name="T65" fmla="*/ 2147483646 h 5717"/>
                <a:gd name="T66" fmla="*/ 2147483646 w 5717"/>
                <a:gd name="T67" fmla="*/ 2147483646 h 5717"/>
                <a:gd name="T68" fmla="*/ 2147483646 w 5717"/>
                <a:gd name="T69" fmla="*/ 2147483646 h 5717"/>
                <a:gd name="T70" fmla="*/ 2147483646 w 5717"/>
                <a:gd name="T71" fmla="*/ 2147483646 h 5717"/>
                <a:gd name="T72" fmla="*/ 2147483646 w 5717"/>
                <a:gd name="T73" fmla="*/ 2147483646 h 5717"/>
                <a:gd name="T74" fmla="*/ 2147483646 w 5717"/>
                <a:gd name="T75" fmla="*/ 2147483646 h 5717"/>
                <a:gd name="T76" fmla="*/ 2147483646 w 5717"/>
                <a:gd name="T77" fmla="*/ 2147483646 h 5717"/>
                <a:gd name="T78" fmla="*/ 2147483646 w 5717"/>
                <a:gd name="T79" fmla="*/ 2147483646 h 5717"/>
                <a:gd name="T80" fmla="*/ 2147483646 w 5717"/>
                <a:gd name="T81" fmla="*/ 2147483646 h 5717"/>
                <a:gd name="T82" fmla="*/ 2147483646 w 5717"/>
                <a:gd name="T83" fmla="*/ 2147483646 h 5717"/>
                <a:gd name="T84" fmla="*/ 2147483646 w 5717"/>
                <a:gd name="T85" fmla="*/ 2147483646 h 5717"/>
                <a:gd name="T86" fmla="*/ 2147483646 w 5717"/>
                <a:gd name="T87" fmla="*/ 2147483646 h 5717"/>
                <a:gd name="T88" fmla="*/ 2147483646 w 5717"/>
                <a:gd name="T89" fmla="*/ 2147483646 h 5717"/>
                <a:gd name="T90" fmla="*/ 2147483646 w 5717"/>
                <a:gd name="T91" fmla="*/ 2147483646 h 5717"/>
                <a:gd name="T92" fmla="*/ 2147483646 w 5717"/>
                <a:gd name="T93" fmla="*/ 2147483646 h 5717"/>
                <a:gd name="T94" fmla="*/ 2147483646 w 5717"/>
                <a:gd name="T95" fmla="*/ 2147483646 h 5717"/>
                <a:gd name="T96" fmla="*/ 2147483646 w 5717"/>
                <a:gd name="T97" fmla="*/ 2147483646 h 5717"/>
                <a:gd name="T98" fmla="*/ 2147483646 w 5717"/>
                <a:gd name="T99" fmla="*/ 2147483646 h 5717"/>
                <a:gd name="T100" fmla="*/ 2147483646 w 5717"/>
                <a:gd name="T101" fmla="*/ 2147483646 h 5717"/>
                <a:gd name="T102" fmla="*/ 2147483646 w 5717"/>
                <a:gd name="T103" fmla="*/ 2147483646 h 5717"/>
                <a:gd name="T104" fmla="*/ 2147483646 w 5717"/>
                <a:gd name="T105" fmla="*/ 2147483646 h 5717"/>
                <a:gd name="T106" fmla="*/ 2147483646 w 5717"/>
                <a:gd name="T107" fmla="*/ 2147483646 h 5717"/>
                <a:gd name="T108" fmla="*/ 2147483646 w 5717"/>
                <a:gd name="T109" fmla="*/ 2147483646 h 5717"/>
                <a:gd name="T110" fmla="*/ 2147483646 w 5717"/>
                <a:gd name="T111" fmla="*/ 2147483646 h 5717"/>
                <a:gd name="T112" fmla="*/ 2147483646 w 5717"/>
                <a:gd name="T113" fmla="*/ 2147483646 h 5717"/>
                <a:gd name="T114" fmla="*/ 2147483646 w 5717"/>
                <a:gd name="T115" fmla="*/ 2147483646 h 5717"/>
                <a:gd name="T116" fmla="*/ 2147483646 w 5717"/>
                <a:gd name="T117" fmla="*/ 2147483646 h 5717"/>
                <a:gd name="T118" fmla="*/ 2147483646 w 5717"/>
                <a:gd name="T119" fmla="*/ 2147483646 h 5717"/>
                <a:gd name="T120" fmla="*/ 2147483646 w 5717"/>
                <a:gd name="T121" fmla="*/ 2147483646 h 571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717" h="5717">
                  <a:moveTo>
                    <a:pt x="5717" y="1186"/>
                  </a:moveTo>
                  <a:lnTo>
                    <a:pt x="5717" y="1186"/>
                  </a:lnTo>
                  <a:lnTo>
                    <a:pt x="5715" y="1128"/>
                  </a:lnTo>
                  <a:lnTo>
                    <a:pt x="5710" y="1070"/>
                  </a:lnTo>
                  <a:lnTo>
                    <a:pt x="5707" y="1041"/>
                  </a:lnTo>
                  <a:lnTo>
                    <a:pt x="5703" y="1013"/>
                  </a:lnTo>
                  <a:lnTo>
                    <a:pt x="5699" y="983"/>
                  </a:lnTo>
                  <a:lnTo>
                    <a:pt x="5693" y="955"/>
                  </a:lnTo>
                  <a:lnTo>
                    <a:pt x="5687" y="927"/>
                  </a:lnTo>
                  <a:lnTo>
                    <a:pt x="5680" y="900"/>
                  </a:lnTo>
                  <a:lnTo>
                    <a:pt x="5673" y="872"/>
                  </a:lnTo>
                  <a:lnTo>
                    <a:pt x="5665" y="845"/>
                  </a:lnTo>
                  <a:lnTo>
                    <a:pt x="5655" y="818"/>
                  </a:lnTo>
                  <a:lnTo>
                    <a:pt x="5646" y="791"/>
                  </a:lnTo>
                  <a:lnTo>
                    <a:pt x="5635" y="764"/>
                  </a:lnTo>
                  <a:lnTo>
                    <a:pt x="5625" y="737"/>
                  </a:lnTo>
                  <a:lnTo>
                    <a:pt x="5601" y="684"/>
                  </a:lnTo>
                  <a:lnTo>
                    <a:pt x="5574" y="633"/>
                  </a:lnTo>
                  <a:lnTo>
                    <a:pt x="5546" y="583"/>
                  </a:lnTo>
                  <a:lnTo>
                    <a:pt x="5517" y="534"/>
                  </a:lnTo>
                  <a:lnTo>
                    <a:pt x="5484" y="488"/>
                  </a:lnTo>
                  <a:lnTo>
                    <a:pt x="5450" y="442"/>
                  </a:lnTo>
                  <a:lnTo>
                    <a:pt x="5414" y="398"/>
                  </a:lnTo>
                  <a:lnTo>
                    <a:pt x="5376" y="356"/>
                  </a:lnTo>
                  <a:lnTo>
                    <a:pt x="5356" y="336"/>
                  </a:lnTo>
                  <a:lnTo>
                    <a:pt x="5335" y="316"/>
                  </a:lnTo>
                  <a:lnTo>
                    <a:pt x="5315" y="298"/>
                  </a:lnTo>
                  <a:lnTo>
                    <a:pt x="5293" y="279"/>
                  </a:lnTo>
                  <a:lnTo>
                    <a:pt x="5272" y="260"/>
                  </a:lnTo>
                  <a:lnTo>
                    <a:pt x="5250" y="243"/>
                  </a:lnTo>
                  <a:lnTo>
                    <a:pt x="5227" y="225"/>
                  </a:lnTo>
                  <a:lnTo>
                    <a:pt x="5204" y="209"/>
                  </a:lnTo>
                  <a:lnTo>
                    <a:pt x="5180" y="193"/>
                  </a:lnTo>
                  <a:lnTo>
                    <a:pt x="5157" y="178"/>
                  </a:lnTo>
                  <a:lnTo>
                    <a:pt x="5108" y="149"/>
                  </a:lnTo>
                  <a:lnTo>
                    <a:pt x="5056" y="122"/>
                  </a:lnTo>
                  <a:lnTo>
                    <a:pt x="5003" y="97"/>
                  </a:lnTo>
                  <a:lnTo>
                    <a:pt x="4976" y="85"/>
                  </a:lnTo>
                  <a:lnTo>
                    <a:pt x="4949" y="74"/>
                  </a:lnTo>
                  <a:lnTo>
                    <a:pt x="4921" y="64"/>
                  </a:lnTo>
                  <a:lnTo>
                    <a:pt x="4894" y="55"/>
                  </a:lnTo>
                  <a:lnTo>
                    <a:pt x="4866" y="47"/>
                  </a:lnTo>
                  <a:lnTo>
                    <a:pt x="4838" y="39"/>
                  </a:lnTo>
                  <a:lnTo>
                    <a:pt x="4810" y="32"/>
                  </a:lnTo>
                  <a:lnTo>
                    <a:pt x="4781" y="26"/>
                  </a:lnTo>
                  <a:lnTo>
                    <a:pt x="4753" y="20"/>
                  </a:lnTo>
                  <a:lnTo>
                    <a:pt x="4723" y="15"/>
                  </a:lnTo>
                  <a:lnTo>
                    <a:pt x="4694" y="10"/>
                  </a:lnTo>
                  <a:lnTo>
                    <a:pt x="4665" y="7"/>
                  </a:lnTo>
                  <a:lnTo>
                    <a:pt x="4634" y="5"/>
                  </a:lnTo>
                  <a:lnTo>
                    <a:pt x="4605" y="2"/>
                  </a:lnTo>
                  <a:lnTo>
                    <a:pt x="4574" y="1"/>
                  </a:lnTo>
                  <a:lnTo>
                    <a:pt x="4544" y="1"/>
                  </a:lnTo>
                  <a:lnTo>
                    <a:pt x="4543" y="1"/>
                  </a:lnTo>
                  <a:lnTo>
                    <a:pt x="4512" y="1"/>
                  </a:lnTo>
                  <a:lnTo>
                    <a:pt x="4482" y="2"/>
                  </a:lnTo>
                  <a:lnTo>
                    <a:pt x="4452" y="5"/>
                  </a:lnTo>
                  <a:lnTo>
                    <a:pt x="4422" y="7"/>
                  </a:lnTo>
                  <a:lnTo>
                    <a:pt x="4393" y="10"/>
                  </a:lnTo>
                  <a:lnTo>
                    <a:pt x="4363" y="15"/>
                  </a:lnTo>
                  <a:lnTo>
                    <a:pt x="4334" y="20"/>
                  </a:lnTo>
                  <a:lnTo>
                    <a:pt x="4305" y="25"/>
                  </a:lnTo>
                  <a:lnTo>
                    <a:pt x="4277" y="32"/>
                  </a:lnTo>
                  <a:lnTo>
                    <a:pt x="4247" y="39"/>
                  </a:lnTo>
                  <a:lnTo>
                    <a:pt x="4219" y="46"/>
                  </a:lnTo>
                  <a:lnTo>
                    <a:pt x="4191" y="55"/>
                  </a:lnTo>
                  <a:lnTo>
                    <a:pt x="4163" y="64"/>
                  </a:lnTo>
                  <a:lnTo>
                    <a:pt x="4135" y="74"/>
                  </a:lnTo>
                  <a:lnTo>
                    <a:pt x="4108" y="84"/>
                  </a:lnTo>
                  <a:lnTo>
                    <a:pt x="4081" y="96"/>
                  </a:lnTo>
                  <a:lnTo>
                    <a:pt x="4027" y="121"/>
                  </a:lnTo>
                  <a:lnTo>
                    <a:pt x="3975" y="148"/>
                  </a:lnTo>
                  <a:lnTo>
                    <a:pt x="3926" y="177"/>
                  </a:lnTo>
                  <a:lnTo>
                    <a:pt x="3902" y="192"/>
                  </a:lnTo>
                  <a:lnTo>
                    <a:pt x="3878" y="209"/>
                  </a:lnTo>
                  <a:lnTo>
                    <a:pt x="3855" y="225"/>
                  </a:lnTo>
                  <a:lnTo>
                    <a:pt x="3831" y="241"/>
                  </a:lnTo>
                  <a:lnTo>
                    <a:pt x="3809" y="260"/>
                  </a:lnTo>
                  <a:lnTo>
                    <a:pt x="3787" y="278"/>
                  </a:lnTo>
                  <a:lnTo>
                    <a:pt x="3766" y="296"/>
                  </a:lnTo>
                  <a:lnTo>
                    <a:pt x="3744" y="315"/>
                  </a:lnTo>
                  <a:lnTo>
                    <a:pt x="3723" y="335"/>
                  </a:lnTo>
                  <a:lnTo>
                    <a:pt x="3703" y="356"/>
                  </a:lnTo>
                  <a:lnTo>
                    <a:pt x="3665" y="397"/>
                  </a:lnTo>
                  <a:lnTo>
                    <a:pt x="3627" y="442"/>
                  </a:lnTo>
                  <a:lnTo>
                    <a:pt x="3593" y="486"/>
                  </a:lnTo>
                  <a:lnTo>
                    <a:pt x="3560" y="533"/>
                  </a:lnTo>
                  <a:lnTo>
                    <a:pt x="3530" y="581"/>
                  </a:lnTo>
                  <a:lnTo>
                    <a:pt x="3501" y="632"/>
                  </a:lnTo>
                  <a:lnTo>
                    <a:pt x="3474" y="683"/>
                  </a:lnTo>
                  <a:lnTo>
                    <a:pt x="3450" y="736"/>
                  </a:lnTo>
                  <a:lnTo>
                    <a:pt x="3438" y="763"/>
                  </a:lnTo>
                  <a:lnTo>
                    <a:pt x="3427" y="791"/>
                  </a:lnTo>
                  <a:lnTo>
                    <a:pt x="3417" y="818"/>
                  </a:lnTo>
                  <a:lnTo>
                    <a:pt x="3408" y="846"/>
                  </a:lnTo>
                  <a:lnTo>
                    <a:pt x="3400" y="874"/>
                  </a:lnTo>
                  <a:lnTo>
                    <a:pt x="3392" y="904"/>
                  </a:lnTo>
                  <a:lnTo>
                    <a:pt x="3385" y="932"/>
                  </a:lnTo>
                  <a:lnTo>
                    <a:pt x="3379" y="961"/>
                  </a:lnTo>
                  <a:lnTo>
                    <a:pt x="3373" y="990"/>
                  </a:lnTo>
                  <a:lnTo>
                    <a:pt x="3368" y="1019"/>
                  </a:lnTo>
                  <a:lnTo>
                    <a:pt x="3363" y="1049"/>
                  </a:lnTo>
                  <a:lnTo>
                    <a:pt x="3360" y="1078"/>
                  </a:lnTo>
                  <a:lnTo>
                    <a:pt x="3358" y="1108"/>
                  </a:lnTo>
                  <a:lnTo>
                    <a:pt x="3356" y="1138"/>
                  </a:lnTo>
                  <a:lnTo>
                    <a:pt x="3355" y="1169"/>
                  </a:lnTo>
                  <a:lnTo>
                    <a:pt x="3354" y="1199"/>
                  </a:lnTo>
                  <a:lnTo>
                    <a:pt x="3354" y="1689"/>
                  </a:lnTo>
                  <a:lnTo>
                    <a:pt x="2378" y="1689"/>
                  </a:lnTo>
                  <a:lnTo>
                    <a:pt x="2379" y="1183"/>
                  </a:lnTo>
                  <a:lnTo>
                    <a:pt x="2378" y="1183"/>
                  </a:lnTo>
                  <a:lnTo>
                    <a:pt x="2378" y="1153"/>
                  </a:lnTo>
                  <a:lnTo>
                    <a:pt x="2376" y="1124"/>
                  </a:lnTo>
                  <a:lnTo>
                    <a:pt x="2374" y="1095"/>
                  </a:lnTo>
                  <a:lnTo>
                    <a:pt x="2371" y="1067"/>
                  </a:lnTo>
                  <a:lnTo>
                    <a:pt x="2367" y="1037"/>
                  </a:lnTo>
                  <a:lnTo>
                    <a:pt x="2364" y="1009"/>
                  </a:lnTo>
                  <a:lnTo>
                    <a:pt x="2359" y="981"/>
                  </a:lnTo>
                  <a:lnTo>
                    <a:pt x="2353" y="953"/>
                  </a:lnTo>
                  <a:lnTo>
                    <a:pt x="2347" y="925"/>
                  </a:lnTo>
                  <a:lnTo>
                    <a:pt x="2340" y="898"/>
                  </a:lnTo>
                  <a:lnTo>
                    <a:pt x="2332" y="870"/>
                  </a:lnTo>
                  <a:lnTo>
                    <a:pt x="2324" y="843"/>
                  </a:lnTo>
                  <a:lnTo>
                    <a:pt x="2314" y="816"/>
                  </a:lnTo>
                  <a:lnTo>
                    <a:pt x="2305" y="789"/>
                  </a:lnTo>
                  <a:lnTo>
                    <a:pt x="2294" y="762"/>
                  </a:lnTo>
                  <a:lnTo>
                    <a:pt x="2283" y="736"/>
                  </a:lnTo>
                  <a:lnTo>
                    <a:pt x="2259" y="682"/>
                  </a:lnTo>
                  <a:lnTo>
                    <a:pt x="2232" y="631"/>
                  </a:lnTo>
                  <a:lnTo>
                    <a:pt x="2203" y="581"/>
                  </a:lnTo>
                  <a:lnTo>
                    <a:pt x="2172" y="533"/>
                  </a:lnTo>
                  <a:lnTo>
                    <a:pt x="2140" y="486"/>
                  </a:lnTo>
                  <a:lnTo>
                    <a:pt x="2106" y="441"/>
                  </a:lnTo>
                  <a:lnTo>
                    <a:pt x="2068" y="397"/>
                  </a:lnTo>
                  <a:lnTo>
                    <a:pt x="2029" y="355"/>
                  </a:lnTo>
                  <a:lnTo>
                    <a:pt x="2010" y="335"/>
                  </a:lnTo>
                  <a:lnTo>
                    <a:pt x="1988" y="315"/>
                  </a:lnTo>
                  <a:lnTo>
                    <a:pt x="1967" y="296"/>
                  </a:lnTo>
                  <a:lnTo>
                    <a:pt x="1946" y="278"/>
                  </a:lnTo>
                  <a:lnTo>
                    <a:pt x="1924" y="259"/>
                  </a:lnTo>
                  <a:lnTo>
                    <a:pt x="1902" y="241"/>
                  </a:lnTo>
                  <a:lnTo>
                    <a:pt x="1878" y="224"/>
                  </a:lnTo>
                  <a:lnTo>
                    <a:pt x="1855" y="207"/>
                  </a:lnTo>
                  <a:lnTo>
                    <a:pt x="1807" y="177"/>
                  </a:lnTo>
                  <a:lnTo>
                    <a:pt x="1757" y="148"/>
                  </a:lnTo>
                  <a:lnTo>
                    <a:pt x="1706" y="121"/>
                  </a:lnTo>
                  <a:lnTo>
                    <a:pt x="1653" y="96"/>
                  </a:lnTo>
                  <a:lnTo>
                    <a:pt x="1625" y="84"/>
                  </a:lnTo>
                  <a:lnTo>
                    <a:pt x="1598" y="74"/>
                  </a:lnTo>
                  <a:lnTo>
                    <a:pt x="1571" y="63"/>
                  </a:lnTo>
                  <a:lnTo>
                    <a:pt x="1543" y="54"/>
                  </a:lnTo>
                  <a:lnTo>
                    <a:pt x="1515" y="46"/>
                  </a:lnTo>
                  <a:lnTo>
                    <a:pt x="1487" y="37"/>
                  </a:lnTo>
                  <a:lnTo>
                    <a:pt x="1457" y="30"/>
                  </a:lnTo>
                  <a:lnTo>
                    <a:pt x="1429" y="25"/>
                  </a:lnTo>
                  <a:lnTo>
                    <a:pt x="1400" y="19"/>
                  </a:lnTo>
                  <a:lnTo>
                    <a:pt x="1372" y="14"/>
                  </a:lnTo>
                  <a:lnTo>
                    <a:pt x="1343" y="9"/>
                  </a:lnTo>
                  <a:lnTo>
                    <a:pt x="1312" y="7"/>
                  </a:lnTo>
                  <a:lnTo>
                    <a:pt x="1283" y="3"/>
                  </a:lnTo>
                  <a:lnTo>
                    <a:pt x="1253" y="2"/>
                  </a:lnTo>
                  <a:lnTo>
                    <a:pt x="1223" y="1"/>
                  </a:lnTo>
                  <a:lnTo>
                    <a:pt x="1192" y="0"/>
                  </a:lnTo>
                  <a:lnTo>
                    <a:pt x="1190" y="0"/>
                  </a:lnTo>
                  <a:lnTo>
                    <a:pt x="1160" y="1"/>
                  </a:lnTo>
                  <a:lnTo>
                    <a:pt x="1129" y="1"/>
                  </a:lnTo>
                  <a:lnTo>
                    <a:pt x="1100" y="3"/>
                  </a:lnTo>
                  <a:lnTo>
                    <a:pt x="1069" y="6"/>
                  </a:lnTo>
                  <a:lnTo>
                    <a:pt x="1040" y="9"/>
                  </a:lnTo>
                  <a:lnTo>
                    <a:pt x="1011" y="14"/>
                  </a:lnTo>
                  <a:lnTo>
                    <a:pt x="981" y="19"/>
                  </a:lnTo>
                  <a:lnTo>
                    <a:pt x="952" y="25"/>
                  </a:lnTo>
                  <a:lnTo>
                    <a:pt x="923" y="30"/>
                  </a:lnTo>
                  <a:lnTo>
                    <a:pt x="895" y="37"/>
                  </a:lnTo>
                  <a:lnTo>
                    <a:pt x="867" y="46"/>
                  </a:lnTo>
                  <a:lnTo>
                    <a:pt x="838" y="54"/>
                  </a:lnTo>
                  <a:lnTo>
                    <a:pt x="810" y="63"/>
                  </a:lnTo>
                  <a:lnTo>
                    <a:pt x="782" y="73"/>
                  </a:lnTo>
                  <a:lnTo>
                    <a:pt x="755" y="84"/>
                  </a:lnTo>
                  <a:lnTo>
                    <a:pt x="727" y="95"/>
                  </a:lnTo>
                  <a:lnTo>
                    <a:pt x="674" y="119"/>
                  </a:lnTo>
                  <a:lnTo>
                    <a:pt x="623" y="146"/>
                  </a:lnTo>
                  <a:lnTo>
                    <a:pt x="574" y="176"/>
                  </a:lnTo>
                  <a:lnTo>
                    <a:pt x="525" y="207"/>
                  </a:lnTo>
                  <a:lnTo>
                    <a:pt x="502" y="224"/>
                  </a:lnTo>
                  <a:lnTo>
                    <a:pt x="479" y="241"/>
                  </a:lnTo>
                  <a:lnTo>
                    <a:pt x="456" y="259"/>
                  </a:lnTo>
                  <a:lnTo>
                    <a:pt x="434" y="277"/>
                  </a:lnTo>
                  <a:lnTo>
                    <a:pt x="413" y="295"/>
                  </a:lnTo>
                  <a:lnTo>
                    <a:pt x="392" y="315"/>
                  </a:lnTo>
                  <a:lnTo>
                    <a:pt x="371" y="335"/>
                  </a:lnTo>
                  <a:lnTo>
                    <a:pt x="351" y="355"/>
                  </a:lnTo>
                  <a:lnTo>
                    <a:pt x="312" y="397"/>
                  </a:lnTo>
                  <a:lnTo>
                    <a:pt x="275" y="441"/>
                  </a:lnTo>
                  <a:lnTo>
                    <a:pt x="241" y="485"/>
                  </a:lnTo>
                  <a:lnTo>
                    <a:pt x="208" y="532"/>
                  </a:lnTo>
                  <a:lnTo>
                    <a:pt x="176" y="580"/>
                  </a:lnTo>
                  <a:lnTo>
                    <a:pt x="148" y="631"/>
                  </a:lnTo>
                  <a:lnTo>
                    <a:pt x="121" y="682"/>
                  </a:lnTo>
                  <a:lnTo>
                    <a:pt x="96" y="735"/>
                  </a:lnTo>
                  <a:lnTo>
                    <a:pt x="85" y="762"/>
                  </a:lnTo>
                  <a:lnTo>
                    <a:pt x="74" y="790"/>
                  </a:lnTo>
                  <a:lnTo>
                    <a:pt x="65" y="817"/>
                  </a:lnTo>
                  <a:lnTo>
                    <a:pt x="55" y="845"/>
                  </a:lnTo>
                  <a:lnTo>
                    <a:pt x="47" y="873"/>
                  </a:lnTo>
                  <a:lnTo>
                    <a:pt x="39" y="901"/>
                  </a:lnTo>
                  <a:lnTo>
                    <a:pt x="32" y="931"/>
                  </a:lnTo>
                  <a:lnTo>
                    <a:pt x="26" y="959"/>
                  </a:lnTo>
                  <a:lnTo>
                    <a:pt x="20" y="988"/>
                  </a:lnTo>
                  <a:lnTo>
                    <a:pt x="16" y="1017"/>
                  </a:lnTo>
                  <a:lnTo>
                    <a:pt x="11" y="1047"/>
                  </a:lnTo>
                  <a:lnTo>
                    <a:pt x="7" y="1076"/>
                  </a:lnTo>
                  <a:lnTo>
                    <a:pt x="5" y="1105"/>
                  </a:lnTo>
                  <a:lnTo>
                    <a:pt x="3" y="1136"/>
                  </a:lnTo>
                  <a:lnTo>
                    <a:pt x="1" y="1165"/>
                  </a:lnTo>
                  <a:lnTo>
                    <a:pt x="1" y="1196"/>
                  </a:lnTo>
                  <a:lnTo>
                    <a:pt x="1" y="1197"/>
                  </a:lnTo>
                  <a:lnTo>
                    <a:pt x="1" y="1198"/>
                  </a:lnTo>
                  <a:lnTo>
                    <a:pt x="1" y="1228"/>
                  </a:lnTo>
                  <a:lnTo>
                    <a:pt x="3" y="1259"/>
                  </a:lnTo>
                  <a:lnTo>
                    <a:pt x="5" y="1288"/>
                  </a:lnTo>
                  <a:lnTo>
                    <a:pt x="7" y="1319"/>
                  </a:lnTo>
                  <a:lnTo>
                    <a:pt x="11" y="1348"/>
                  </a:lnTo>
                  <a:lnTo>
                    <a:pt x="14" y="1377"/>
                  </a:lnTo>
                  <a:lnTo>
                    <a:pt x="20" y="1407"/>
                  </a:lnTo>
                  <a:lnTo>
                    <a:pt x="25" y="1436"/>
                  </a:lnTo>
                  <a:lnTo>
                    <a:pt x="32" y="1464"/>
                  </a:lnTo>
                  <a:lnTo>
                    <a:pt x="39" y="1492"/>
                  </a:lnTo>
                  <a:lnTo>
                    <a:pt x="46" y="1520"/>
                  </a:lnTo>
                  <a:lnTo>
                    <a:pt x="55" y="1548"/>
                  </a:lnTo>
                  <a:lnTo>
                    <a:pt x="65" y="1577"/>
                  </a:lnTo>
                  <a:lnTo>
                    <a:pt x="74" y="1604"/>
                  </a:lnTo>
                  <a:lnTo>
                    <a:pt x="85" y="1632"/>
                  </a:lnTo>
                  <a:lnTo>
                    <a:pt x="96" y="1659"/>
                  </a:lnTo>
                  <a:lnTo>
                    <a:pt x="121" y="1711"/>
                  </a:lnTo>
                  <a:lnTo>
                    <a:pt x="148" y="1762"/>
                  </a:lnTo>
                  <a:lnTo>
                    <a:pt x="176" y="1811"/>
                  </a:lnTo>
                  <a:lnTo>
                    <a:pt x="208" y="1858"/>
                  </a:lnTo>
                  <a:lnTo>
                    <a:pt x="241" y="1904"/>
                  </a:lnTo>
                  <a:lnTo>
                    <a:pt x="275" y="1948"/>
                  </a:lnTo>
                  <a:lnTo>
                    <a:pt x="312" y="1990"/>
                  </a:lnTo>
                  <a:lnTo>
                    <a:pt x="351" y="2030"/>
                  </a:lnTo>
                  <a:lnTo>
                    <a:pt x="392" y="2069"/>
                  </a:lnTo>
                  <a:lnTo>
                    <a:pt x="435" y="2105"/>
                  </a:lnTo>
                  <a:lnTo>
                    <a:pt x="479" y="2139"/>
                  </a:lnTo>
                  <a:lnTo>
                    <a:pt x="525" y="2171"/>
                  </a:lnTo>
                  <a:lnTo>
                    <a:pt x="574" y="2201"/>
                  </a:lnTo>
                  <a:lnTo>
                    <a:pt x="623" y="2229"/>
                  </a:lnTo>
                  <a:lnTo>
                    <a:pt x="674" y="2255"/>
                  </a:lnTo>
                  <a:lnTo>
                    <a:pt x="727" y="2280"/>
                  </a:lnTo>
                  <a:lnTo>
                    <a:pt x="755" y="2290"/>
                  </a:lnTo>
                  <a:lnTo>
                    <a:pt x="782" y="2301"/>
                  </a:lnTo>
                  <a:lnTo>
                    <a:pt x="810" y="2312"/>
                  </a:lnTo>
                  <a:lnTo>
                    <a:pt x="838" y="2320"/>
                  </a:lnTo>
                  <a:lnTo>
                    <a:pt x="867" y="2328"/>
                  </a:lnTo>
                  <a:lnTo>
                    <a:pt x="895" y="2336"/>
                  </a:lnTo>
                  <a:lnTo>
                    <a:pt x="923" y="2343"/>
                  </a:lnTo>
                  <a:lnTo>
                    <a:pt x="952" y="2349"/>
                  </a:lnTo>
                  <a:lnTo>
                    <a:pt x="981" y="2355"/>
                  </a:lnTo>
                  <a:lnTo>
                    <a:pt x="1010" y="2360"/>
                  </a:lnTo>
                  <a:lnTo>
                    <a:pt x="1040" y="2363"/>
                  </a:lnTo>
                  <a:lnTo>
                    <a:pt x="1069" y="2367"/>
                  </a:lnTo>
                  <a:lnTo>
                    <a:pt x="1099" y="2369"/>
                  </a:lnTo>
                  <a:lnTo>
                    <a:pt x="1129" y="2371"/>
                  </a:lnTo>
                  <a:lnTo>
                    <a:pt x="1160" y="2371"/>
                  </a:lnTo>
                  <a:lnTo>
                    <a:pt x="1189" y="2372"/>
                  </a:lnTo>
                  <a:lnTo>
                    <a:pt x="1704" y="2372"/>
                  </a:lnTo>
                  <a:lnTo>
                    <a:pt x="1704" y="3354"/>
                  </a:lnTo>
                  <a:lnTo>
                    <a:pt x="1191" y="3354"/>
                  </a:lnTo>
                  <a:lnTo>
                    <a:pt x="1187" y="3354"/>
                  </a:lnTo>
                  <a:lnTo>
                    <a:pt x="1156" y="3354"/>
                  </a:lnTo>
                  <a:lnTo>
                    <a:pt x="1127" y="3355"/>
                  </a:lnTo>
                  <a:lnTo>
                    <a:pt x="1096" y="3356"/>
                  </a:lnTo>
                  <a:lnTo>
                    <a:pt x="1067" y="3359"/>
                  </a:lnTo>
                  <a:lnTo>
                    <a:pt x="1038" y="3362"/>
                  </a:lnTo>
                  <a:lnTo>
                    <a:pt x="1008" y="3367"/>
                  </a:lnTo>
                  <a:lnTo>
                    <a:pt x="979" y="3371"/>
                  </a:lnTo>
                  <a:lnTo>
                    <a:pt x="951" y="3376"/>
                  </a:lnTo>
                  <a:lnTo>
                    <a:pt x="922" y="3383"/>
                  </a:lnTo>
                  <a:lnTo>
                    <a:pt x="894" y="3390"/>
                  </a:lnTo>
                  <a:lnTo>
                    <a:pt x="865" y="3397"/>
                  </a:lnTo>
                  <a:lnTo>
                    <a:pt x="837" y="3405"/>
                  </a:lnTo>
                  <a:lnTo>
                    <a:pt x="809" y="3415"/>
                  </a:lnTo>
                  <a:lnTo>
                    <a:pt x="782" y="3424"/>
                  </a:lnTo>
                  <a:lnTo>
                    <a:pt x="754" y="3435"/>
                  </a:lnTo>
                  <a:lnTo>
                    <a:pt x="727" y="3445"/>
                  </a:lnTo>
                  <a:lnTo>
                    <a:pt x="674" y="3470"/>
                  </a:lnTo>
                  <a:lnTo>
                    <a:pt x="623" y="3495"/>
                  </a:lnTo>
                  <a:lnTo>
                    <a:pt x="574" y="3524"/>
                  </a:lnTo>
                  <a:lnTo>
                    <a:pt x="525" y="3554"/>
                  </a:lnTo>
                  <a:lnTo>
                    <a:pt x="479" y="3586"/>
                  </a:lnTo>
                  <a:lnTo>
                    <a:pt x="434" y="3620"/>
                  </a:lnTo>
                  <a:lnTo>
                    <a:pt x="392" y="3656"/>
                  </a:lnTo>
                  <a:lnTo>
                    <a:pt x="351" y="3695"/>
                  </a:lnTo>
                  <a:lnTo>
                    <a:pt x="312" y="3736"/>
                  </a:lnTo>
                  <a:lnTo>
                    <a:pt x="275" y="3777"/>
                  </a:lnTo>
                  <a:lnTo>
                    <a:pt x="239" y="3821"/>
                  </a:lnTo>
                  <a:lnTo>
                    <a:pt x="207" y="3867"/>
                  </a:lnTo>
                  <a:lnTo>
                    <a:pt x="176" y="3914"/>
                  </a:lnTo>
                  <a:lnTo>
                    <a:pt x="147" y="3963"/>
                  </a:lnTo>
                  <a:lnTo>
                    <a:pt x="121" y="4014"/>
                  </a:lnTo>
                  <a:lnTo>
                    <a:pt x="96" y="4066"/>
                  </a:lnTo>
                  <a:lnTo>
                    <a:pt x="85" y="4093"/>
                  </a:lnTo>
                  <a:lnTo>
                    <a:pt x="74" y="4120"/>
                  </a:lnTo>
                  <a:lnTo>
                    <a:pt x="64" y="4148"/>
                  </a:lnTo>
                  <a:lnTo>
                    <a:pt x="54" y="4175"/>
                  </a:lnTo>
                  <a:lnTo>
                    <a:pt x="46" y="4203"/>
                  </a:lnTo>
                  <a:lnTo>
                    <a:pt x="38" y="4232"/>
                  </a:lnTo>
                  <a:lnTo>
                    <a:pt x="31" y="4261"/>
                  </a:lnTo>
                  <a:lnTo>
                    <a:pt x="25" y="4289"/>
                  </a:lnTo>
                  <a:lnTo>
                    <a:pt x="19" y="4318"/>
                  </a:lnTo>
                  <a:lnTo>
                    <a:pt x="14" y="4346"/>
                  </a:lnTo>
                  <a:lnTo>
                    <a:pt x="10" y="4376"/>
                  </a:lnTo>
                  <a:lnTo>
                    <a:pt x="6" y="4405"/>
                  </a:lnTo>
                  <a:lnTo>
                    <a:pt x="4" y="4436"/>
                  </a:lnTo>
                  <a:lnTo>
                    <a:pt x="3" y="4465"/>
                  </a:lnTo>
                  <a:lnTo>
                    <a:pt x="1" y="4495"/>
                  </a:lnTo>
                  <a:lnTo>
                    <a:pt x="0" y="4526"/>
                  </a:lnTo>
                  <a:lnTo>
                    <a:pt x="0" y="4527"/>
                  </a:lnTo>
                  <a:lnTo>
                    <a:pt x="1" y="4557"/>
                  </a:lnTo>
                  <a:lnTo>
                    <a:pt x="1" y="4588"/>
                  </a:lnTo>
                  <a:lnTo>
                    <a:pt x="4" y="4618"/>
                  </a:lnTo>
                  <a:lnTo>
                    <a:pt x="6" y="4648"/>
                  </a:lnTo>
                  <a:lnTo>
                    <a:pt x="10" y="4677"/>
                  </a:lnTo>
                  <a:lnTo>
                    <a:pt x="14" y="4706"/>
                  </a:lnTo>
                  <a:lnTo>
                    <a:pt x="19" y="4736"/>
                  </a:lnTo>
                  <a:lnTo>
                    <a:pt x="24" y="4765"/>
                  </a:lnTo>
                  <a:lnTo>
                    <a:pt x="31" y="4794"/>
                  </a:lnTo>
                  <a:lnTo>
                    <a:pt x="38" y="4822"/>
                  </a:lnTo>
                  <a:lnTo>
                    <a:pt x="45" y="4851"/>
                  </a:lnTo>
                  <a:lnTo>
                    <a:pt x="54" y="4879"/>
                  </a:lnTo>
                  <a:lnTo>
                    <a:pt x="64" y="4907"/>
                  </a:lnTo>
                  <a:lnTo>
                    <a:pt x="73" y="4935"/>
                  </a:lnTo>
                  <a:lnTo>
                    <a:pt x="84" y="4963"/>
                  </a:lnTo>
                  <a:lnTo>
                    <a:pt x="95" y="4990"/>
                  </a:lnTo>
                  <a:lnTo>
                    <a:pt x="120" y="5043"/>
                  </a:lnTo>
                  <a:lnTo>
                    <a:pt x="147" y="5094"/>
                  </a:lnTo>
                  <a:lnTo>
                    <a:pt x="175" y="5144"/>
                  </a:lnTo>
                  <a:lnTo>
                    <a:pt x="207" y="5192"/>
                  </a:lnTo>
                  <a:lnTo>
                    <a:pt x="239" y="5239"/>
                  </a:lnTo>
                  <a:lnTo>
                    <a:pt x="273" y="5282"/>
                  </a:lnTo>
                  <a:lnTo>
                    <a:pt x="311" y="5325"/>
                  </a:lnTo>
                  <a:lnTo>
                    <a:pt x="350" y="5366"/>
                  </a:lnTo>
                  <a:lnTo>
                    <a:pt x="391" y="5405"/>
                  </a:lnTo>
                  <a:lnTo>
                    <a:pt x="433" y="5441"/>
                  </a:lnTo>
                  <a:lnTo>
                    <a:pt x="477" y="5477"/>
                  </a:lnTo>
                  <a:lnTo>
                    <a:pt x="524" y="5509"/>
                  </a:lnTo>
                  <a:lnTo>
                    <a:pt x="572" y="5541"/>
                  </a:lnTo>
                  <a:lnTo>
                    <a:pt x="622" y="5569"/>
                  </a:lnTo>
                  <a:lnTo>
                    <a:pt x="673" y="5596"/>
                  </a:lnTo>
                  <a:lnTo>
                    <a:pt x="726" y="5621"/>
                  </a:lnTo>
                  <a:lnTo>
                    <a:pt x="753" y="5632"/>
                  </a:lnTo>
                  <a:lnTo>
                    <a:pt x="781" y="5643"/>
                  </a:lnTo>
                  <a:lnTo>
                    <a:pt x="809" y="5652"/>
                  </a:lnTo>
                  <a:lnTo>
                    <a:pt x="836" y="5662"/>
                  </a:lnTo>
                  <a:lnTo>
                    <a:pt x="864" y="5671"/>
                  </a:lnTo>
                  <a:lnTo>
                    <a:pt x="894" y="5678"/>
                  </a:lnTo>
                  <a:lnTo>
                    <a:pt x="922" y="5685"/>
                  </a:lnTo>
                  <a:lnTo>
                    <a:pt x="951" y="5692"/>
                  </a:lnTo>
                  <a:lnTo>
                    <a:pt x="980" y="5697"/>
                  </a:lnTo>
                  <a:lnTo>
                    <a:pt x="1008" y="5703"/>
                  </a:lnTo>
                  <a:lnTo>
                    <a:pt x="1039" y="5706"/>
                  </a:lnTo>
                  <a:lnTo>
                    <a:pt x="1068" y="5710"/>
                  </a:lnTo>
                  <a:lnTo>
                    <a:pt x="1098" y="5712"/>
                  </a:lnTo>
                  <a:lnTo>
                    <a:pt x="1128" y="5714"/>
                  </a:lnTo>
                  <a:lnTo>
                    <a:pt x="1158" y="5716"/>
                  </a:lnTo>
                  <a:lnTo>
                    <a:pt x="1189" y="5716"/>
                  </a:lnTo>
                  <a:lnTo>
                    <a:pt x="1229" y="5716"/>
                  </a:lnTo>
                  <a:lnTo>
                    <a:pt x="1230" y="5714"/>
                  </a:lnTo>
                  <a:lnTo>
                    <a:pt x="1285" y="5712"/>
                  </a:lnTo>
                  <a:lnTo>
                    <a:pt x="1339" y="5706"/>
                  </a:lnTo>
                  <a:lnTo>
                    <a:pt x="1393" y="5698"/>
                  </a:lnTo>
                  <a:lnTo>
                    <a:pt x="1446" y="5688"/>
                  </a:lnTo>
                  <a:lnTo>
                    <a:pt x="1498" y="5675"/>
                  </a:lnTo>
                  <a:lnTo>
                    <a:pt x="1550" y="5659"/>
                  </a:lnTo>
                  <a:lnTo>
                    <a:pt x="1602" y="5642"/>
                  </a:lnTo>
                  <a:lnTo>
                    <a:pt x="1651" y="5621"/>
                  </a:lnTo>
                  <a:lnTo>
                    <a:pt x="1705" y="5596"/>
                  </a:lnTo>
                  <a:lnTo>
                    <a:pt x="1755" y="5569"/>
                  </a:lnTo>
                  <a:lnTo>
                    <a:pt x="1806" y="5541"/>
                  </a:lnTo>
                  <a:lnTo>
                    <a:pt x="1854" y="5510"/>
                  </a:lnTo>
                  <a:lnTo>
                    <a:pt x="1899" y="5478"/>
                  </a:lnTo>
                  <a:lnTo>
                    <a:pt x="1944" y="5443"/>
                  </a:lnTo>
                  <a:lnTo>
                    <a:pt x="1986" y="5405"/>
                  </a:lnTo>
                  <a:lnTo>
                    <a:pt x="2027" y="5366"/>
                  </a:lnTo>
                  <a:lnTo>
                    <a:pt x="2067" y="5325"/>
                  </a:lnTo>
                  <a:lnTo>
                    <a:pt x="2103" y="5283"/>
                  </a:lnTo>
                  <a:lnTo>
                    <a:pt x="2138" y="5239"/>
                  </a:lnTo>
                  <a:lnTo>
                    <a:pt x="2171" y="5193"/>
                  </a:lnTo>
                  <a:lnTo>
                    <a:pt x="2202" y="5145"/>
                  </a:lnTo>
                  <a:lnTo>
                    <a:pt x="2231" y="5094"/>
                  </a:lnTo>
                  <a:lnTo>
                    <a:pt x="2257" y="5043"/>
                  </a:lnTo>
                  <a:lnTo>
                    <a:pt x="2281" y="4990"/>
                  </a:lnTo>
                  <a:lnTo>
                    <a:pt x="2293" y="4963"/>
                  </a:lnTo>
                  <a:lnTo>
                    <a:pt x="2304" y="4935"/>
                  </a:lnTo>
                  <a:lnTo>
                    <a:pt x="2314" y="4908"/>
                  </a:lnTo>
                  <a:lnTo>
                    <a:pt x="2324" y="4880"/>
                  </a:lnTo>
                  <a:lnTo>
                    <a:pt x="2332" y="4852"/>
                  </a:lnTo>
                  <a:lnTo>
                    <a:pt x="2340" y="4824"/>
                  </a:lnTo>
                  <a:lnTo>
                    <a:pt x="2347" y="4794"/>
                  </a:lnTo>
                  <a:lnTo>
                    <a:pt x="2353" y="4765"/>
                  </a:lnTo>
                  <a:lnTo>
                    <a:pt x="2359" y="4737"/>
                  </a:lnTo>
                  <a:lnTo>
                    <a:pt x="2364" y="4708"/>
                  </a:lnTo>
                  <a:lnTo>
                    <a:pt x="2368" y="4678"/>
                  </a:lnTo>
                  <a:lnTo>
                    <a:pt x="2372" y="4648"/>
                  </a:lnTo>
                  <a:lnTo>
                    <a:pt x="2374" y="4618"/>
                  </a:lnTo>
                  <a:lnTo>
                    <a:pt x="2375" y="4588"/>
                  </a:lnTo>
                  <a:lnTo>
                    <a:pt x="2376" y="4557"/>
                  </a:lnTo>
                  <a:lnTo>
                    <a:pt x="2378" y="4528"/>
                  </a:lnTo>
                  <a:lnTo>
                    <a:pt x="2378" y="4032"/>
                  </a:lnTo>
                  <a:lnTo>
                    <a:pt x="3354" y="4032"/>
                  </a:lnTo>
                  <a:lnTo>
                    <a:pt x="3353" y="4528"/>
                  </a:lnTo>
                  <a:lnTo>
                    <a:pt x="3354" y="4559"/>
                  </a:lnTo>
                  <a:lnTo>
                    <a:pt x="3355" y="4589"/>
                  </a:lnTo>
                  <a:lnTo>
                    <a:pt x="3356" y="4618"/>
                  </a:lnTo>
                  <a:lnTo>
                    <a:pt x="3360" y="4649"/>
                  </a:lnTo>
                  <a:lnTo>
                    <a:pt x="3362" y="4678"/>
                  </a:lnTo>
                  <a:lnTo>
                    <a:pt x="3367" y="4708"/>
                  </a:lnTo>
                  <a:lnTo>
                    <a:pt x="3372" y="4737"/>
                  </a:lnTo>
                  <a:lnTo>
                    <a:pt x="3378" y="4766"/>
                  </a:lnTo>
                  <a:lnTo>
                    <a:pt x="3383" y="4794"/>
                  </a:lnTo>
                  <a:lnTo>
                    <a:pt x="3390" y="4824"/>
                  </a:lnTo>
                  <a:lnTo>
                    <a:pt x="3399" y="4852"/>
                  </a:lnTo>
                  <a:lnTo>
                    <a:pt x="3407" y="4880"/>
                  </a:lnTo>
                  <a:lnTo>
                    <a:pt x="3416" y="4908"/>
                  </a:lnTo>
                  <a:lnTo>
                    <a:pt x="3427" y="4936"/>
                  </a:lnTo>
                  <a:lnTo>
                    <a:pt x="3437" y="4963"/>
                  </a:lnTo>
                  <a:lnTo>
                    <a:pt x="3449" y="4990"/>
                  </a:lnTo>
                  <a:lnTo>
                    <a:pt x="3474" y="5044"/>
                  </a:lnTo>
                  <a:lnTo>
                    <a:pt x="3499" y="5096"/>
                  </a:lnTo>
                  <a:lnTo>
                    <a:pt x="3529" y="5145"/>
                  </a:lnTo>
                  <a:lnTo>
                    <a:pt x="3559" y="5193"/>
                  </a:lnTo>
                  <a:lnTo>
                    <a:pt x="3592" y="5239"/>
                  </a:lnTo>
                  <a:lnTo>
                    <a:pt x="3627" y="5283"/>
                  </a:lnTo>
                  <a:lnTo>
                    <a:pt x="3664" y="5326"/>
                  </a:lnTo>
                  <a:lnTo>
                    <a:pt x="3702" y="5367"/>
                  </a:lnTo>
                  <a:lnTo>
                    <a:pt x="3743" y="5406"/>
                  </a:lnTo>
                  <a:lnTo>
                    <a:pt x="3787" y="5443"/>
                  </a:lnTo>
                  <a:lnTo>
                    <a:pt x="3831" y="5478"/>
                  </a:lnTo>
                  <a:lnTo>
                    <a:pt x="3877" y="5510"/>
                  </a:lnTo>
                  <a:lnTo>
                    <a:pt x="3925" y="5541"/>
                  </a:lnTo>
                  <a:lnTo>
                    <a:pt x="3974" y="5570"/>
                  </a:lnTo>
                  <a:lnTo>
                    <a:pt x="4026" y="5597"/>
                  </a:lnTo>
                  <a:lnTo>
                    <a:pt x="4079" y="5622"/>
                  </a:lnTo>
                  <a:lnTo>
                    <a:pt x="4107" y="5632"/>
                  </a:lnTo>
                  <a:lnTo>
                    <a:pt x="4134" y="5644"/>
                  </a:lnTo>
                  <a:lnTo>
                    <a:pt x="4162" y="5654"/>
                  </a:lnTo>
                  <a:lnTo>
                    <a:pt x="4189" y="5663"/>
                  </a:lnTo>
                  <a:lnTo>
                    <a:pt x="4217" y="5671"/>
                  </a:lnTo>
                  <a:lnTo>
                    <a:pt x="4246" y="5679"/>
                  </a:lnTo>
                  <a:lnTo>
                    <a:pt x="4274" y="5686"/>
                  </a:lnTo>
                  <a:lnTo>
                    <a:pt x="4302" y="5692"/>
                  </a:lnTo>
                  <a:lnTo>
                    <a:pt x="4332" y="5698"/>
                  </a:lnTo>
                  <a:lnTo>
                    <a:pt x="4361" y="5703"/>
                  </a:lnTo>
                  <a:lnTo>
                    <a:pt x="4390" y="5707"/>
                  </a:lnTo>
                  <a:lnTo>
                    <a:pt x="4420" y="5711"/>
                  </a:lnTo>
                  <a:lnTo>
                    <a:pt x="4450" y="5713"/>
                  </a:lnTo>
                  <a:lnTo>
                    <a:pt x="4479" y="5714"/>
                  </a:lnTo>
                  <a:lnTo>
                    <a:pt x="4510" y="5716"/>
                  </a:lnTo>
                  <a:lnTo>
                    <a:pt x="4540" y="5717"/>
                  </a:lnTo>
                  <a:lnTo>
                    <a:pt x="4542" y="5717"/>
                  </a:lnTo>
                  <a:lnTo>
                    <a:pt x="4648" y="5717"/>
                  </a:lnTo>
                  <a:lnTo>
                    <a:pt x="4646" y="5712"/>
                  </a:lnTo>
                  <a:lnTo>
                    <a:pt x="4693" y="5707"/>
                  </a:lnTo>
                  <a:lnTo>
                    <a:pt x="4738" y="5700"/>
                  </a:lnTo>
                  <a:lnTo>
                    <a:pt x="4784" y="5692"/>
                  </a:lnTo>
                  <a:lnTo>
                    <a:pt x="4829" y="5682"/>
                  </a:lnTo>
                  <a:lnTo>
                    <a:pt x="4873" y="5669"/>
                  </a:lnTo>
                  <a:lnTo>
                    <a:pt x="4917" y="5655"/>
                  </a:lnTo>
                  <a:lnTo>
                    <a:pt x="4960" y="5639"/>
                  </a:lnTo>
                  <a:lnTo>
                    <a:pt x="5002" y="5622"/>
                  </a:lnTo>
                  <a:lnTo>
                    <a:pt x="5055" y="5597"/>
                  </a:lnTo>
                  <a:lnTo>
                    <a:pt x="5105" y="5570"/>
                  </a:lnTo>
                  <a:lnTo>
                    <a:pt x="5155" y="5541"/>
                  </a:lnTo>
                  <a:lnTo>
                    <a:pt x="5202" y="5510"/>
                  </a:lnTo>
                  <a:lnTo>
                    <a:pt x="5247" y="5478"/>
                  </a:lnTo>
                  <a:lnTo>
                    <a:pt x="5292" y="5443"/>
                  </a:lnTo>
                  <a:lnTo>
                    <a:pt x="5334" y="5406"/>
                  </a:lnTo>
                  <a:lnTo>
                    <a:pt x="5374" y="5367"/>
                  </a:lnTo>
                  <a:lnTo>
                    <a:pt x="5413" y="5326"/>
                  </a:lnTo>
                  <a:lnTo>
                    <a:pt x="5449" y="5283"/>
                  </a:lnTo>
                  <a:lnTo>
                    <a:pt x="5483" y="5239"/>
                  </a:lnTo>
                  <a:lnTo>
                    <a:pt x="5515" y="5193"/>
                  </a:lnTo>
                  <a:lnTo>
                    <a:pt x="5545" y="5145"/>
                  </a:lnTo>
                  <a:lnTo>
                    <a:pt x="5573" y="5096"/>
                  </a:lnTo>
                  <a:lnTo>
                    <a:pt x="5599" y="5044"/>
                  </a:lnTo>
                  <a:lnTo>
                    <a:pt x="5624" y="4990"/>
                  </a:lnTo>
                  <a:lnTo>
                    <a:pt x="5634" y="4963"/>
                  </a:lnTo>
                  <a:lnTo>
                    <a:pt x="5645" y="4936"/>
                  </a:lnTo>
                  <a:lnTo>
                    <a:pt x="5655" y="4908"/>
                  </a:lnTo>
                  <a:lnTo>
                    <a:pt x="5663" y="4880"/>
                  </a:lnTo>
                  <a:lnTo>
                    <a:pt x="5673" y="4852"/>
                  </a:lnTo>
                  <a:lnTo>
                    <a:pt x="5680" y="4824"/>
                  </a:lnTo>
                  <a:lnTo>
                    <a:pt x="5687" y="4795"/>
                  </a:lnTo>
                  <a:lnTo>
                    <a:pt x="5693" y="4766"/>
                  </a:lnTo>
                  <a:lnTo>
                    <a:pt x="5699" y="4737"/>
                  </a:lnTo>
                  <a:lnTo>
                    <a:pt x="5703" y="4708"/>
                  </a:lnTo>
                  <a:lnTo>
                    <a:pt x="5707" y="4678"/>
                  </a:lnTo>
                  <a:lnTo>
                    <a:pt x="5710" y="4649"/>
                  </a:lnTo>
                  <a:lnTo>
                    <a:pt x="5713" y="4620"/>
                  </a:lnTo>
                  <a:lnTo>
                    <a:pt x="5715" y="4589"/>
                  </a:lnTo>
                  <a:lnTo>
                    <a:pt x="5716" y="4559"/>
                  </a:lnTo>
                  <a:lnTo>
                    <a:pt x="5716" y="4528"/>
                  </a:lnTo>
                  <a:lnTo>
                    <a:pt x="5716" y="4518"/>
                  </a:lnTo>
                  <a:lnTo>
                    <a:pt x="5714" y="4460"/>
                  </a:lnTo>
                  <a:lnTo>
                    <a:pt x="5709" y="4403"/>
                  </a:lnTo>
                  <a:lnTo>
                    <a:pt x="5706" y="4373"/>
                  </a:lnTo>
                  <a:lnTo>
                    <a:pt x="5702" y="4345"/>
                  </a:lnTo>
                  <a:lnTo>
                    <a:pt x="5697" y="4317"/>
                  </a:lnTo>
                  <a:lnTo>
                    <a:pt x="5692" y="4290"/>
                  </a:lnTo>
                  <a:lnTo>
                    <a:pt x="5686" y="4262"/>
                  </a:lnTo>
                  <a:lnTo>
                    <a:pt x="5679" y="4234"/>
                  </a:lnTo>
                  <a:lnTo>
                    <a:pt x="5672" y="4207"/>
                  </a:lnTo>
                  <a:lnTo>
                    <a:pt x="5663" y="4180"/>
                  </a:lnTo>
                  <a:lnTo>
                    <a:pt x="5654" y="4153"/>
                  </a:lnTo>
                  <a:lnTo>
                    <a:pt x="5645" y="4126"/>
                  </a:lnTo>
                  <a:lnTo>
                    <a:pt x="5634" y="4099"/>
                  </a:lnTo>
                  <a:lnTo>
                    <a:pt x="5624" y="4073"/>
                  </a:lnTo>
                  <a:lnTo>
                    <a:pt x="5600" y="4021"/>
                  </a:lnTo>
                  <a:lnTo>
                    <a:pt x="5573" y="3970"/>
                  </a:lnTo>
                  <a:lnTo>
                    <a:pt x="5545" y="3921"/>
                  </a:lnTo>
                  <a:lnTo>
                    <a:pt x="5515" y="3873"/>
                  </a:lnTo>
                  <a:lnTo>
                    <a:pt x="5482" y="3827"/>
                  </a:lnTo>
                  <a:lnTo>
                    <a:pt x="5448" y="3783"/>
                  </a:lnTo>
                  <a:lnTo>
                    <a:pt x="5410" y="3740"/>
                  </a:lnTo>
                  <a:lnTo>
                    <a:pt x="5371" y="3699"/>
                  </a:lnTo>
                  <a:lnTo>
                    <a:pt x="5330" y="3660"/>
                  </a:lnTo>
                  <a:lnTo>
                    <a:pt x="5288" y="3623"/>
                  </a:lnTo>
                  <a:lnTo>
                    <a:pt x="5244" y="3588"/>
                  </a:lnTo>
                  <a:lnTo>
                    <a:pt x="5198" y="3556"/>
                  </a:lnTo>
                  <a:lnTo>
                    <a:pt x="5150" y="3526"/>
                  </a:lnTo>
                  <a:lnTo>
                    <a:pt x="5101" y="3497"/>
                  </a:lnTo>
                  <a:lnTo>
                    <a:pt x="5050" y="3471"/>
                  </a:lnTo>
                  <a:lnTo>
                    <a:pt x="4998" y="3447"/>
                  </a:lnTo>
                  <a:lnTo>
                    <a:pt x="4971" y="3436"/>
                  </a:lnTo>
                  <a:lnTo>
                    <a:pt x="4944" y="3425"/>
                  </a:lnTo>
                  <a:lnTo>
                    <a:pt x="4915" y="3416"/>
                  </a:lnTo>
                  <a:lnTo>
                    <a:pt x="4889" y="3406"/>
                  </a:lnTo>
                  <a:lnTo>
                    <a:pt x="4860" y="3398"/>
                  </a:lnTo>
                  <a:lnTo>
                    <a:pt x="4832" y="3390"/>
                  </a:lnTo>
                  <a:lnTo>
                    <a:pt x="4804" y="3383"/>
                  </a:lnTo>
                  <a:lnTo>
                    <a:pt x="4776" y="3377"/>
                  </a:lnTo>
                  <a:lnTo>
                    <a:pt x="4747" y="3372"/>
                  </a:lnTo>
                  <a:lnTo>
                    <a:pt x="4719" y="3368"/>
                  </a:lnTo>
                  <a:lnTo>
                    <a:pt x="4689" y="3363"/>
                  </a:lnTo>
                  <a:lnTo>
                    <a:pt x="4660" y="3359"/>
                  </a:lnTo>
                  <a:lnTo>
                    <a:pt x="4631" y="3357"/>
                  </a:lnTo>
                  <a:lnTo>
                    <a:pt x="4601" y="3356"/>
                  </a:lnTo>
                  <a:lnTo>
                    <a:pt x="4572" y="3355"/>
                  </a:lnTo>
                  <a:lnTo>
                    <a:pt x="4543" y="3354"/>
                  </a:lnTo>
                  <a:lnTo>
                    <a:pt x="4037" y="3354"/>
                  </a:lnTo>
                  <a:lnTo>
                    <a:pt x="4037" y="2372"/>
                  </a:lnTo>
                  <a:lnTo>
                    <a:pt x="4608" y="2374"/>
                  </a:lnTo>
                  <a:lnTo>
                    <a:pt x="4608" y="2371"/>
                  </a:lnTo>
                  <a:lnTo>
                    <a:pt x="4659" y="2368"/>
                  </a:lnTo>
                  <a:lnTo>
                    <a:pt x="4709" y="2362"/>
                  </a:lnTo>
                  <a:lnTo>
                    <a:pt x="4758" y="2354"/>
                  </a:lnTo>
                  <a:lnTo>
                    <a:pt x="4808" y="2343"/>
                  </a:lnTo>
                  <a:lnTo>
                    <a:pt x="4856" y="2330"/>
                  </a:lnTo>
                  <a:lnTo>
                    <a:pt x="4904" y="2316"/>
                  </a:lnTo>
                  <a:lnTo>
                    <a:pt x="4951" y="2300"/>
                  </a:lnTo>
                  <a:lnTo>
                    <a:pt x="4998" y="2281"/>
                  </a:lnTo>
                  <a:lnTo>
                    <a:pt x="5050" y="2256"/>
                  </a:lnTo>
                  <a:lnTo>
                    <a:pt x="5101" y="2231"/>
                  </a:lnTo>
                  <a:lnTo>
                    <a:pt x="5151" y="2203"/>
                  </a:lnTo>
                  <a:lnTo>
                    <a:pt x="5198" y="2172"/>
                  </a:lnTo>
                  <a:lnTo>
                    <a:pt x="5244" y="2139"/>
                  </a:lnTo>
                  <a:lnTo>
                    <a:pt x="5288" y="2104"/>
                  </a:lnTo>
                  <a:lnTo>
                    <a:pt x="5332" y="2068"/>
                  </a:lnTo>
                  <a:lnTo>
                    <a:pt x="5373" y="2029"/>
                  </a:lnTo>
                  <a:lnTo>
                    <a:pt x="5411" y="1988"/>
                  </a:lnTo>
                  <a:lnTo>
                    <a:pt x="5448" y="1946"/>
                  </a:lnTo>
                  <a:lnTo>
                    <a:pt x="5483" y="1901"/>
                  </a:lnTo>
                  <a:lnTo>
                    <a:pt x="5515" y="1856"/>
                  </a:lnTo>
                  <a:lnTo>
                    <a:pt x="5545" y="1807"/>
                  </a:lnTo>
                  <a:lnTo>
                    <a:pt x="5574" y="1758"/>
                  </a:lnTo>
                  <a:lnTo>
                    <a:pt x="5600" y="1707"/>
                  </a:lnTo>
                  <a:lnTo>
                    <a:pt x="5625" y="1655"/>
                  </a:lnTo>
                  <a:lnTo>
                    <a:pt x="5635" y="1627"/>
                  </a:lnTo>
                  <a:lnTo>
                    <a:pt x="5646" y="1600"/>
                  </a:lnTo>
                  <a:lnTo>
                    <a:pt x="5655" y="1573"/>
                  </a:lnTo>
                  <a:lnTo>
                    <a:pt x="5665" y="1545"/>
                  </a:lnTo>
                  <a:lnTo>
                    <a:pt x="5673" y="1518"/>
                  </a:lnTo>
                  <a:lnTo>
                    <a:pt x="5681" y="1490"/>
                  </a:lnTo>
                  <a:lnTo>
                    <a:pt x="5688" y="1462"/>
                  </a:lnTo>
                  <a:lnTo>
                    <a:pt x="5694" y="1434"/>
                  </a:lnTo>
                  <a:lnTo>
                    <a:pt x="5700" y="1404"/>
                  </a:lnTo>
                  <a:lnTo>
                    <a:pt x="5704" y="1376"/>
                  </a:lnTo>
                  <a:lnTo>
                    <a:pt x="5708" y="1347"/>
                  </a:lnTo>
                  <a:lnTo>
                    <a:pt x="5711" y="1317"/>
                  </a:lnTo>
                  <a:lnTo>
                    <a:pt x="5714" y="1288"/>
                  </a:lnTo>
                  <a:lnTo>
                    <a:pt x="5715" y="1259"/>
                  </a:lnTo>
                  <a:lnTo>
                    <a:pt x="5716" y="1230"/>
                  </a:lnTo>
                  <a:lnTo>
                    <a:pt x="5717" y="1199"/>
                  </a:lnTo>
                  <a:lnTo>
                    <a:pt x="5717" y="1186"/>
                  </a:lnTo>
                  <a:close/>
                  <a:moveTo>
                    <a:pt x="1702" y="4527"/>
                  </a:moveTo>
                  <a:lnTo>
                    <a:pt x="1702" y="4527"/>
                  </a:lnTo>
                  <a:lnTo>
                    <a:pt x="1702" y="4554"/>
                  </a:lnTo>
                  <a:lnTo>
                    <a:pt x="1700" y="4580"/>
                  </a:lnTo>
                  <a:lnTo>
                    <a:pt x="1698" y="4604"/>
                  </a:lnTo>
                  <a:lnTo>
                    <a:pt x="1693" y="4629"/>
                  </a:lnTo>
                  <a:lnTo>
                    <a:pt x="1687" y="4654"/>
                  </a:lnTo>
                  <a:lnTo>
                    <a:pt x="1680" y="4678"/>
                  </a:lnTo>
                  <a:lnTo>
                    <a:pt x="1673" y="4702"/>
                  </a:lnTo>
                  <a:lnTo>
                    <a:pt x="1664" y="4726"/>
                  </a:lnTo>
                  <a:lnTo>
                    <a:pt x="1653" y="4749"/>
                  </a:lnTo>
                  <a:lnTo>
                    <a:pt x="1641" y="4772"/>
                  </a:lnTo>
                  <a:lnTo>
                    <a:pt x="1629" y="4793"/>
                  </a:lnTo>
                  <a:lnTo>
                    <a:pt x="1616" y="4814"/>
                  </a:lnTo>
                  <a:lnTo>
                    <a:pt x="1602" y="4834"/>
                  </a:lnTo>
                  <a:lnTo>
                    <a:pt x="1586" y="4854"/>
                  </a:lnTo>
                  <a:lnTo>
                    <a:pt x="1570" y="4873"/>
                  </a:lnTo>
                  <a:lnTo>
                    <a:pt x="1552" y="4892"/>
                  </a:lnTo>
                  <a:lnTo>
                    <a:pt x="1535" y="4908"/>
                  </a:lnTo>
                  <a:lnTo>
                    <a:pt x="1515" y="4924"/>
                  </a:lnTo>
                  <a:lnTo>
                    <a:pt x="1496" y="4940"/>
                  </a:lnTo>
                  <a:lnTo>
                    <a:pt x="1476" y="4955"/>
                  </a:lnTo>
                  <a:lnTo>
                    <a:pt x="1455" y="4968"/>
                  </a:lnTo>
                  <a:lnTo>
                    <a:pt x="1434" y="4981"/>
                  </a:lnTo>
                  <a:lnTo>
                    <a:pt x="1412" y="4991"/>
                  </a:lnTo>
                  <a:lnTo>
                    <a:pt x="1389" y="5002"/>
                  </a:lnTo>
                  <a:lnTo>
                    <a:pt x="1366" y="5011"/>
                  </a:lnTo>
                  <a:lnTo>
                    <a:pt x="1343" y="5019"/>
                  </a:lnTo>
                  <a:lnTo>
                    <a:pt x="1318" y="5026"/>
                  </a:lnTo>
                  <a:lnTo>
                    <a:pt x="1293" y="5031"/>
                  </a:lnTo>
                  <a:lnTo>
                    <a:pt x="1269" y="5036"/>
                  </a:lnTo>
                  <a:lnTo>
                    <a:pt x="1243" y="5039"/>
                  </a:lnTo>
                  <a:lnTo>
                    <a:pt x="1216" y="5040"/>
                  </a:lnTo>
                  <a:lnTo>
                    <a:pt x="1189" y="5042"/>
                  </a:lnTo>
                  <a:lnTo>
                    <a:pt x="1163" y="5040"/>
                  </a:lnTo>
                  <a:lnTo>
                    <a:pt x="1137" y="5039"/>
                  </a:lnTo>
                  <a:lnTo>
                    <a:pt x="1112" y="5036"/>
                  </a:lnTo>
                  <a:lnTo>
                    <a:pt x="1087" y="5031"/>
                  </a:lnTo>
                  <a:lnTo>
                    <a:pt x="1062" y="5026"/>
                  </a:lnTo>
                  <a:lnTo>
                    <a:pt x="1038" y="5019"/>
                  </a:lnTo>
                  <a:lnTo>
                    <a:pt x="1014" y="5011"/>
                  </a:lnTo>
                  <a:lnTo>
                    <a:pt x="991" y="5002"/>
                  </a:lnTo>
                  <a:lnTo>
                    <a:pt x="967" y="4991"/>
                  </a:lnTo>
                  <a:lnTo>
                    <a:pt x="945" y="4979"/>
                  </a:lnTo>
                  <a:lnTo>
                    <a:pt x="924" y="4968"/>
                  </a:lnTo>
                  <a:lnTo>
                    <a:pt x="904" y="4955"/>
                  </a:lnTo>
                  <a:lnTo>
                    <a:pt x="884" y="4941"/>
                  </a:lnTo>
                  <a:lnTo>
                    <a:pt x="865" y="4926"/>
                  </a:lnTo>
                  <a:lnTo>
                    <a:pt x="848" y="4909"/>
                  </a:lnTo>
                  <a:lnTo>
                    <a:pt x="831" y="4893"/>
                  </a:lnTo>
                  <a:lnTo>
                    <a:pt x="815" y="4874"/>
                  </a:lnTo>
                  <a:lnTo>
                    <a:pt x="800" y="4855"/>
                  </a:lnTo>
                  <a:lnTo>
                    <a:pt x="785" y="4835"/>
                  </a:lnTo>
                  <a:lnTo>
                    <a:pt x="770" y="4815"/>
                  </a:lnTo>
                  <a:lnTo>
                    <a:pt x="758" y="4794"/>
                  </a:lnTo>
                  <a:lnTo>
                    <a:pt x="746" y="4772"/>
                  </a:lnTo>
                  <a:lnTo>
                    <a:pt x="734" y="4750"/>
                  </a:lnTo>
                  <a:lnTo>
                    <a:pt x="724" y="4725"/>
                  </a:lnTo>
                  <a:lnTo>
                    <a:pt x="715" y="4703"/>
                  </a:lnTo>
                  <a:lnTo>
                    <a:pt x="707" y="4681"/>
                  </a:lnTo>
                  <a:lnTo>
                    <a:pt x="700" y="4657"/>
                  </a:lnTo>
                  <a:lnTo>
                    <a:pt x="695" y="4634"/>
                  </a:lnTo>
                  <a:lnTo>
                    <a:pt x="691" y="4609"/>
                  </a:lnTo>
                  <a:lnTo>
                    <a:pt x="687" y="4586"/>
                  </a:lnTo>
                  <a:lnTo>
                    <a:pt x="685" y="4561"/>
                  </a:lnTo>
                  <a:lnTo>
                    <a:pt x="684" y="4536"/>
                  </a:lnTo>
                  <a:lnTo>
                    <a:pt x="684" y="4527"/>
                  </a:lnTo>
                  <a:lnTo>
                    <a:pt x="685" y="4502"/>
                  </a:lnTo>
                  <a:lnTo>
                    <a:pt x="687" y="4478"/>
                  </a:lnTo>
                  <a:lnTo>
                    <a:pt x="690" y="4453"/>
                  </a:lnTo>
                  <a:lnTo>
                    <a:pt x="694" y="4430"/>
                  </a:lnTo>
                  <a:lnTo>
                    <a:pt x="700" y="4406"/>
                  </a:lnTo>
                  <a:lnTo>
                    <a:pt x="706" y="4383"/>
                  </a:lnTo>
                  <a:lnTo>
                    <a:pt x="714" y="4359"/>
                  </a:lnTo>
                  <a:lnTo>
                    <a:pt x="724" y="4336"/>
                  </a:lnTo>
                  <a:lnTo>
                    <a:pt x="734" y="4314"/>
                  </a:lnTo>
                  <a:lnTo>
                    <a:pt x="746" y="4291"/>
                  </a:lnTo>
                  <a:lnTo>
                    <a:pt x="758" y="4271"/>
                  </a:lnTo>
                  <a:lnTo>
                    <a:pt x="770" y="4250"/>
                  </a:lnTo>
                  <a:lnTo>
                    <a:pt x="785" y="4232"/>
                  </a:lnTo>
                  <a:lnTo>
                    <a:pt x="800" y="4213"/>
                  </a:lnTo>
                  <a:lnTo>
                    <a:pt x="815" y="4195"/>
                  </a:lnTo>
                  <a:lnTo>
                    <a:pt x="831" y="4179"/>
                  </a:lnTo>
                  <a:lnTo>
                    <a:pt x="849" y="4162"/>
                  </a:lnTo>
                  <a:lnTo>
                    <a:pt x="868" y="4147"/>
                  </a:lnTo>
                  <a:lnTo>
                    <a:pt x="887" y="4132"/>
                  </a:lnTo>
                  <a:lnTo>
                    <a:pt x="906" y="4118"/>
                  </a:lnTo>
                  <a:lnTo>
                    <a:pt x="928" y="4105"/>
                  </a:lnTo>
                  <a:lnTo>
                    <a:pt x="949" y="4093"/>
                  </a:lnTo>
                  <a:lnTo>
                    <a:pt x="971" y="4082"/>
                  </a:lnTo>
                  <a:lnTo>
                    <a:pt x="993" y="4071"/>
                  </a:lnTo>
                  <a:lnTo>
                    <a:pt x="1015" y="4063"/>
                  </a:lnTo>
                  <a:lnTo>
                    <a:pt x="1038" y="4055"/>
                  </a:lnTo>
                  <a:lnTo>
                    <a:pt x="1061" y="4049"/>
                  </a:lnTo>
                  <a:lnTo>
                    <a:pt x="1083" y="4043"/>
                  </a:lnTo>
                  <a:lnTo>
                    <a:pt x="1107" y="4038"/>
                  </a:lnTo>
                  <a:lnTo>
                    <a:pt x="1132" y="4035"/>
                  </a:lnTo>
                  <a:lnTo>
                    <a:pt x="1155" y="4034"/>
                  </a:lnTo>
                  <a:lnTo>
                    <a:pt x="1181" y="4032"/>
                  </a:lnTo>
                  <a:lnTo>
                    <a:pt x="1704" y="4032"/>
                  </a:lnTo>
                  <a:lnTo>
                    <a:pt x="1702" y="4527"/>
                  </a:lnTo>
                  <a:close/>
                  <a:moveTo>
                    <a:pt x="1704" y="1689"/>
                  </a:moveTo>
                  <a:lnTo>
                    <a:pt x="1190" y="1689"/>
                  </a:lnTo>
                  <a:lnTo>
                    <a:pt x="1163" y="1688"/>
                  </a:lnTo>
                  <a:lnTo>
                    <a:pt x="1139" y="1686"/>
                  </a:lnTo>
                  <a:lnTo>
                    <a:pt x="1113" y="1683"/>
                  </a:lnTo>
                  <a:lnTo>
                    <a:pt x="1088" y="1679"/>
                  </a:lnTo>
                  <a:lnTo>
                    <a:pt x="1065" y="1673"/>
                  </a:lnTo>
                  <a:lnTo>
                    <a:pt x="1040" y="1667"/>
                  </a:lnTo>
                  <a:lnTo>
                    <a:pt x="1017" y="1659"/>
                  </a:lnTo>
                  <a:lnTo>
                    <a:pt x="994" y="1649"/>
                  </a:lnTo>
                  <a:lnTo>
                    <a:pt x="971" y="1639"/>
                  </a:lnTo>
                  <a:lnTo>
                    <a:pt x="949" y="1627"/>
                  </a:lnTo>
                  <a:lnTo>
                    <a:pt x="928" y="1615"/>
                  </a:lnTo>
                  <a:lnTo>
                    <a:pt x="908" y="1602"/>
                  </a:lnTo>
                  <a:lnTo>
                    <a:pt x="888" y="1588"/>
                  </a:lnTo>
                  <a:lnTo>
                    <a:pt x="869" y="1574"/>
                  </a:lnTo>
                  <a:lnTo>
                    <a:pt x="850" y="1558"/>
                  </a:lnTo>
                  <a:lnTo>
                    <a:pt x="833" y="1543"/>
                  </a:lnTo>
                  <a:lnTo>
                    <a:pt x="816" y="1525"/>
                  </a:lnTo>
                  <a:lnTo>
                    <a:pt x="800" y="1507"/>
                  </a:lnTo>
                  <a:lnTo>
                    <a:pt x="786" y="1489"/>
                  </a:lnTo>
                  <a:lnTo>
                    <a:pt x="772" y="1470"/>
                  </a:lnTo>
                  <a:lnTo>
                    <a:pt x="759" y="1450"/>
                  </a:lnTo>
                  <a:lnTo>
                    <a:pt x="746" y="1429"/>
                  </a:lnTo>
                  <a:lnTo>
                    <a:pt x="734" y="1408"/>
                  </a:lnTo>
                  <a:lnTo>
                    <a:pt x="725" y="1385"/>
                  </a:lnTo>
                  <a:lnTo>
                    <a:pt x="715" y="1363"/>
                  </a:lnTo>
                  <a:lnTo>
                    <a:pt x="707" y="1341"/>
                  </a:lnTo>
                  <a:lnTo>
                    <a:pt x="700" y="1317"/>
                  </a:lnTo>
                  <a:lnTo>
                    <a:pt x="695" y="1295"/>
                  </a:lnTo>
                  <a:lnTo>
                    <a:pt x="691" y="1271"/>
                  </a:lnTo>
                  <a:lnTo>
                    <a:pt x="687" y="1247"/>
                  </a:lnTo>
                  <a:lnTo>
                    <a:pt x="686" y="1223"/>
                  </a:lnTo>
                  <a:lnTo>
                    <a:pt x="685" y="1198"/>
                  </a:lnTo>
                  <a:lnTo>
                    <a:pt x="686" y="1171"/>
                  </a:lnTo>
                  <a:lnTo>
                    <a:pt x="687" y="1144"/>
                  </a:lnTo>
                  <a:lnTo>
                    <a:pt x="691" y="1118"/>
                  </a:lnTo>
                  <a:lnTo>
                    <a:pt x="695" y="1092"/>
                  </a:lnTo>
                  <a:lnTo>
                    <a:pt x="701" y="1068"/>
                  </a:lnTo>
                  <a:lnTo>
                    <a:pt x="707" y="1044"/>
                  </a:lnTo>
                  <a:lnTo>
                    <a:pt x="715" y="1021"/>
                  </a:lnTo>
                  <a:lnTo>
                    <a:pt x="725" y="997"/>
                  </a:lnTo>
                  <a:lnTo>
                    <a:pt x="735" y="975"/>
                  </a:lnTo>
                  <a:lnTo>
                    <a:pt x="747" y="953"/>
                  </a:lnTo>
                  <a:lnTo>
                    <a:pt x="759" y="931"/>
                  </a:lnTo>
                  <a:lnTo>
                    <a:pt x="772" y="910"/>
                  </a:lnTo>
                  <a:lnTo>
                    <a:pt x="786" y="890"/>
                  </a:lnTo>
                  <a:lnTo>
                    <a:pt x="800" y="870"/>
                  </a:lnTo>
                  <a:lnTo>
                    <a:pt x="816" y="851"/>
                  </a:lnTo>
                  <a:lnTo>
                    <a:pt x="833" y="833"/>
                  </a:lnTo>
                  <a:lnTo>
                    <a:pt x="849" y="816"/>
                  </a:lnTo>
                  <a:lnTo>
                    <a:pt x="867" y="799"/>
                  </a:lnTo>
                  <a:lnTo>
                    <a:pt x="885" y="785"/>
                  </a:lnTo>
                  <a:lnTo>
                    <a:pt x="905" y="771"/>
                  </a:lnTo>
                  <a:lnTo>
                    <a:pt x="925" y="757"/>
                  </a:lnTo>
                  <a:lnTo>
                    <a:pt x="946" y="745"/>
                  </a:lnTo>
                  <a:lnTo>
                    <a:pt x="969" y="734"/>
                  </a:lnTo>
                  <a:lnTo>
                    <a:pt x="992" y="723"/>
                  </a:lnTo>
                  <a:lnTo>
                    <a:pt x="1015" y="714"/>
                  </a:lnTo>
                  <a:lnTo>
                    <a:pt x="1039" y="707"/>
                  </a:lnTo>
                  <a:lnTo>
                    <a:pt x="1064" y="700"/>
                  </a:lnTo>
                  <a:lnTo>
                    <a:pt x="1088" y="694"/>
                  </a:lnTo>
                  <a:lnTo>
                    <a:pt x="1113" y="689"/>
                  </a:lnTo>
                  <a:lnTo>
                    <a:pt x="1137" y="687"/>
                  </a:lnTo>
                  <a:lnTo>
                    <a:pt x="1163" y="684"/>
                  </a:lnTo>
                  <a:lnTo>
                    <a:pt x="1190" y="684"/>
                  </a:lnTo>
                  <a:lnTo>
                    <a:pt x="1217" y="684"/>
                  </a:lnTo>
                  <a:lnTo>
                    <a:pt x="1244" y="687"/>
                  </a:lnTo>
                  <a:lnTo>
                    <a:pt x="1270" y="689"/>
                  </a:lnTo>
                  <a:lnTo>
                    <a:pt x="1296" y="694"/>
                  </a:lnTo>
                  <a:lnTo>
                    <a:pt x="1320" y="700"/>
                  </a:lnTo>
                  <a:lnTo>
                    <a:pt x="1344" y="707"/>
                  </a:lnTo>
                  <a:lnTo>
                    <a:pt x="1367" y="714"/>
                  </a:lnTo>
                  <a:lnTo>
                    <a:pt x="1391" y="723"/>
                  </a:lnTo>
                  <a:lnTo>
                    <a:pt x="1413" y="734"/>
                  </a:lnTo>
                  <a:lnTo>
                    <a:pt x="1435" y="745"/>
                  </a:lnTo>
                  <a:lnTo>
                    <a:pt x="1456" y="758"/>
                  </a:lnTo>
                  <a:lnTo>
                    <a:pt x="1477" y="771"/>
                  </a:lnTo>
                  <a:lnTo>
                    <a:pt x="1497" y="785"/>
                  </a:lnTo>
                  <a:lnTo>
                    <a:pt x="1516" y="801"/>
                  </a:lnTo>
                  <a:lnTo>
                    <a:pt x="1535" y="817"/>
                  </a:lnTo>
                  <a:lnTo>
                    <a:pt x="1554" y="835"/>
                  </a:lnTo>
                  <a:lnTo>
                    <a:pt x="1571" y="853"/>
                  </a:lnTo>
                  <a:lnTo>
                    <a:pt x="1588" y="872"/>
                  </a:lnTo>
                  <a:lnTo>
                    <a:pt x="1603" y="891"/>
                  </a:lnTo>
                  <a:lnTo>
                    <a:pt x="1617" y="911"/>
                  </a:lnTo>
                  <a:lnTo>
                    <a:pt x="1630" y="932"/>
                  </a:lnTo>
                  <a:lnTo>
                    <a:pt x="1643" y="953"/>
                  </a:lnTo>
                  <a:lnTo>
                    <a:pt x="1654" y="975"/>
                  </a:lnTo>
                  <a:lnTo>
                    <a:pt x="1665" y="999"/>
                  </a:lnTo>
                  <a:lnTo>
                    <a:pt x="1674" y="1021"/>
                  </a:lnTo>
                  <a:lnTo>
                    <a:pt x="1681" y="1044"/>
                  </a:lnTo>
                  <a:lnTo>
                    <a:pt x="1688" y="1069"/>
                  </a:lnTo>
                  <a:lnTo>
                    <a:pt x="1694" y="1094"/>
                  </a:lnTo>
                  <a:lnTo>
                    <a:pt x="1698" y="1118"/>
                  </a:lnTo>
                  <a:lnTo>
                    <a:pt x="1701" y="1144"/>
                  </a:lnTo>
                  <a:lnTo>
                    <a:pt x="1704" y="1171"/>
                  </a:lnTo>
                  <a:lnTo>
                    <a:pt x="1704" y="1198"/>
                  </a:lnTo>
                  <a:lnTo>
                    <a:pt x="1704" y="1689"/>
                  </a:lnTo>
                  <a:close/>
                  <a:moveTo>
                    <a:pt x="3354" y="3354"/>
                  </a:moveTo>
                  <a:lnTo>
                    <a:pt x="2378" y="3354"/>
                  </a:lnTo>
                  <a:lnTo>
                    <a:pt x="2378" y="2372"/>
                  </a:lnTo>
                  <a:lnTo>
                    <a:pt x="3354" y="2372"/>
                  </a:lnTo>
                  <a:lnTo>
                    <a:pt x="3354" y="3354"/>
                  </a:lnTo>
                  <a:close/>
                  <a:moveTo>
                    <a:pt x="4542" y="4034"/>
                  </a:moveTo>
                  <a:lnTo>
                    <a:pt x="4542" y="4034"/>
                  </a:lnTo>
                  <a:lnTo>
                    <a:pt x="4566" y="4034"/>
                  </a:lnTo>
                  <a:lnTo>
                    <a:pt x="4591" y="4036"/>
                  </a:lnTo>
                  <a:lnTo>
                    <a:pt x="4615" y="4038"/>
                  </a:lnTo>
                  <a:lnTo>
                    <a:pt x="4639" y="4043"/>
                  </a:lnTo>
                  <a:lnTo>
                    <a:pt x="4662" y="4049"/>
                  </a:lnTo>
                  <a:lnTo>
                    <a:pt x="4685" y="4055"/>
                  </a:lnTo>
                  <a:lnTo>
                    <a:pt x="4708" y="4063"/>
                  </a:lnTo>
                  <a:lnTo>
                    <a:pt x="4730" y="4072"/>
                  </a:lnTo>
                  <a:lnTo>
                    <a:pt x="4753" y="4083"/>
                  </a:lnTo>
                  <a:lnTo>
                    <a:pt x="4774" y="4094"/>
                  </a:lnTo>
                  <a:lnTo>
                    <a:pt x="4795" y="4106"/>
                  </a:lnTo>
                  <a:lnTo>
                    <a:pt x="4815" y="4119"/>
                  </a:lnTo>
                  <a:lnTo>
                    <a:pt x="4833" y="4133"/>
                  </a:lnTo>
                  <a:lnTo>
                    <a:pt x="4852" y="4147"/>
                  </a:lnTo>
                  <a:lnTo>
                    <a:pt x="4870" y="4162"/>
                  </a:lnTo>
                  <a:lnTo>
                    <a:pt x="4886" y="4179"/>
                  </a:lnTo>
                  <a:lnTo>
                    <a:pt x="4903" y="4196"/>
                  </a:lnTo>
                  <a:lnTo>
                    <a:pt x="4918" y="4214"/>
                  </a:lnTo>
                  <a:lnTo>
                    <a:pt x="4933" y="4233"/>
                  </a:lnTo>
                  <a:lnTo>
                    <a:pt x="4946" y="4252"/>
                  </a:lnTo>
                  <a:lnTo>
                    <a:pt x="4959" y="4271"/>
                  </a:lnTo>
                  <a:lnTo>
                    <a:pt x="4972" y="4293"/>
                  </a:lnTo>
                  <a:lnTo>
                    <a:pt x="4982" y="4315"/>
                  </a:lnTo>
                  <a:lnTo>
                    <a:pt x="4993" y="4338"/>
                  </a:lnTo>
                  <a:lnTo>
                    <a:pt x="5002" y="4361"/>
                  </a:lnTo>
                  <a:lnTo>
                    <a:pt x="5010" y="4384"/>
                  </a:lnTo>
                  <a:lnTo>
                    <a:pt x="5017" y="4407"/>
                  </a:lnTo>
                  <a:lnTo>
                    <a:pt x="5022" y="4431"/>
                  </a:lnTo>
                  <a:lnTo>
                    <a:pt x="5027" y="4454"/>
                  </a:lnTo>
                  <a:lnTo>
                    <a:pt x="5030" y="4479"/>
                  </a:lnTo>
                  <a:lnTo>
                    <a:pt x="5032" y="4504"/>
                  </a:lnTo>
                  <a:lnTo>
                    <a:pt x="5033" y="4528"/>
                  </a:lnTo>
                  <a:lnTo>
                    <a:pt x="5032" y="4554"/>
                  </a:lnTo>
                  <a:lnTo>
                    <a:pt x="5030" y="4580"/>
                  </a:lnTo>
                  <a:lnTo>
                    <a:pt x="5027" y="4606"/>
                  </a:lnTo>
                  <a:lnTo>
                    <a:pt x="5022" y="4630"/>
                  </a:lnTo>
                  <a:lnTo>
                    <a:pt x="5016" y="4654"/>
                  </a:lnTo>
                  <a:lnTo>
                    <a:pt x="5010" y="4677"/>
                  </a:lnTo>
                  <a:lnTo>
                    <a:pt x="5002" y="4700"/>
                  </a:lnTo>
                  <a:lnTo>
                    <a:pt x="4993" y="4724"/>
                  </a:lnTo>
                  <a:lnTo>
                    <a:pt x="4982" y="4747"/>
                  </a:lnTo>
                  <a:lnTo>
                    <a:pt x="4971" y="4770"/>
                  </a:lnTo>
                  <a:lnTo>
                    <a:pt x="4959" y="4791"/>
                  </a:lnTo>
                  <a:lnTo>
                    <a:pt x="4946" y="4812"/>
                  </a:lnTo>
                  <a:lnTo>
                    <a:pt x="4932" y="4832"/>
                  </a:lnTo>
                  <a:lnTo>
                    <a:pt x="4917" y="4852"/>
                  </a:lnTo>
                  <a:lnTo>
                    <a:pt x="4901" y="4870"/>
                  </a:lnTo>
                  <a:lnTo>
                    <a:pt x="4885" y="4889"/>
                  </a:lnTo>
                  <a:lnTo>
                    <a:pt x="4867" y="4906"/>
                  </a:lnTo>
                  <a:lnTo>
                    <a:pt x="4850" y="4922"/>
                  </a:lnTo>
                  <a:lnTo>
                    <a:pt x="4832" y="4937"/>
                  </a:lnTo>
                  <a:lnTo>
                    <a:pt x="4812" y="4953"/>
                  </a:lnTo>
                  <a:lnTo>
                    <a:pt x="4792" y="4965"/>
                  </a:lnTo>
                  <a:lnTo>
                    <a:pt x="4772" y="4978"/>
                  </a:lnTo>
                  <a:lnTo>
                    <a:pt x="4750" y="4990"/>
                  </a:lnTo>
                  <a:lnTo>
                    <a:pt x="4728" y="5002"/>
                  </a:lnTo>
                  <a:lnTo>
                    <a:pt x="4706" y="5011"/>
                  </a:lnTo>
                  <a:lnTo>
                    <a:pt x="4683" y="5019"/>
                  </a:lnTo>
                  <a:lnTo>
                    <a:pt x="4661" y="5026"/>
                  </a:lnTo>
                  <a:lnTo>
                    <a:pt x="4638" y="5032"/>
                  </a:lnTo>
                  <a:lnTo>
                    <a:pt x="4614" y="5037"/>
                  </a:lnTo>
                  <a:lnTo>
                    <a:pt x="4591" y="5039"/>
                  </a:lnTo>
                  <a:lnTo>
                    <a:pt x="4566" y="5042"/>
                  </a:lnTo>
                  <a:lnTo>
                    <a:pt x="4542" y="5043"/>
                  </a:lnTo>
                  <a:lnTo>
                    <a:pt x="4516" y="5042"/>
                  </a:lnTo>
                  <a:lnTo>
                    <a:pt x="4490" y="5039"/>
                  </a:lnTo>
                  <a:lnTo>
                    <a:pt x="4464" y="5037"/>
                  </a:lnTo>
                  <a:lnTo>
                    <a:pt x="4440" y="5032"/>
                  </a:lnTo>
                  <a:lnTo>
                    <a:pt x="4415" y="5026"/>
                  </a:lnTo>
                  <a:lnTo>
                    <a:pt x="4391" y="5021"/>
                  </a:lnTo>
                  <a:lnTo>
                    <a:pt x="4367" y="5012"/>
                  </a:lnTo>
                  <a:lnTo>
                    <a:pt x="4343" y="5003"/>
                  </a:lnTo>
                  <a:lnTo>
                    <a:pt x="4320" y="4992"/>
                  </a:lnTo>
                  <a:lnTo>
                    <a:pt x="4298" y="4981"/>
                  </a:lnTo>
                  <a:lnTo>
                    <a:pt x="4277" y="4969"/>
                  </a:lnTo>
                  <a:lnTo>
                    <a:pt x="4257" y="4955"/>
                  </a:lnTo>
                  <a:lnTo>
                    <a:pt x="4237" y="4941"/>
                  </a:lnTo>
                  <a:lnTo>
                    <a:pt x="4219" y="4927"/>
                  </a:lnTo>
                  <a:lnTo>
                    <a:pt x="4202" y="4910"/>
                  </a:lnTo>
                  <a:lnTo>
                    <a:pt x="4184" y="4893"/>
                  </a:lnTo>
                  <a:lnTo>
                    <a:pt x="4168" y="4875"/>
                  </a:lnTo>
                  <a:lnTo>
                    <a:pt x="4152" y="4856"/>
                  </a:lnTo>
                  <a:lnTo>
                    <a:pt x="4137" y="4836"/>
                  </a:lnTo>
                  <a:lnTo>
                    <a:pt x="4124" y="4817"/>
                  </a:lnTo>
                  <a:lnTo>
                    <a:pt x="4111" y="4794"/>
                  </a:lnTo>
                  <a:lnTo>
                    <a:pt x="4098" y="4773"/>
                  </a:lnTo>
                  <a:lnTo>
                    <a:pt x="4088" y="4750"/>
                  </a:lnTo>
                  <a:lnTo>
                    <a:pt x="4077" y="4726"/>
                  </a:lnTo>
                  <a:lnTo>
                    <a:pt x="4068" y="4703"/>
                  </a:lnTo>
                  <a:lnTo>
                    <a:pt x="4060" y="4679"/>
                  </a:lnTo>
                  <a:lnTo>
                    <a:pt x="4053" y="4655"/>
                  </a:lnTo>
                  <a:lnTo>
                    <a:pt x="4047" y="4630"/>
                  </a:lnTo>
                  <a:lnTo>
                    <a:pt x="4043" y="4606"/>
                  </a:lnTo>
                  <a:lnTo>
                    <a:pt x="4040" y="4581"/>
                  </a:lnTo>
                  <a:lnTo>
                    <a:pt x="4037" y="4555"/>
                  </a:lnTo>
                  <a:lnTo>
                    <a:pt x="4037" y="4529"/>
                  </a:lnTo>
                  <a:lnTo>
                    <a:pt x="4037" y="4034"/>
                  </a:lnTo>
                  <a:lnTo>
                    <a:pt x="4542" y="4034"/>
                  </a:lnTo>
                  <a:close/>
                  <a:moveTo>
                    <a:pt x="4994" y="1387"/>
                  </a:moveTo>
                  <a:lnTo>
                    <a:pt x="4994" y="1387"/>
                  </a:lnTo>
                  <a:lnTo>
                    <a:pt x="4983" y="1409"/>
                  </a:lnTo>
                  <a:lnTo>
                    <a:pt x="4972" y="1431"/>
                  </a:lnTo>
                  <a:lnTo>
                    <a:pt x="4960" y="1451"/>
                  </a:lnTo>
                  <a:lnTo>
                    <a:pt x="4947" y="1471"/>
                  </a:lnTo>
                  <a:lnTo>
                    <a:pt x="4933" y="1491"/>
                  </a:lnTo>
                  <a:lnTo>
                    <a:pt x="4919" y="1510"/>
                  </a:lnTo>
                  <a:lnTo>
                    <a:pt x="4904" y="1527"/>
                  </a:lnTo>
                  <a:lnTo>
                    <a:pt x="4887" y="1544"/>
                  </a:lnTo>
                  <a:lnTo>
                    <a:pt x="4871" y="1560"/>
                  </a:lnTo>
                  <a:lnTo>
                    <a:pt x="4852" y="1575"/>
                  </a:lnTo>
                  <a:lnTo>
                    <a:pt x="4835" y="1589"/>
                  </a:lnTo>
                  <a:lnTo>
                    <a:pt x="4815" y="1604"/>
                  </a:lnTo>
                  <a:lnTo>
                    <a:pt x="4795" y="1616"/>
                  </a:lnTo>
                  <a:lnTo>
                    <a:pt x="4775" y="1628"/>
                  </a:lnTo>
                  <a:lnTo>
                    <a:pt x="4753" y="1640"/>
                  </a:lnTo>
                  <a:lnTo>
                    <a:pt x="4730" y="1650"/>
                  </a:lnTo>
                  <a:lnTo>
                    <a:pt x="4708" y="1660"/>
                  </a:lnTo>
                  <a:lnTo>
                    <a:pt x="4686" y="1668"/>
                  </a:lnTo>
                  <a:lnTo>
                    <a:pt x="4662" y="1674"/>
                  </a:lnTo>
                  <a:lnTo>
                    <a:pt x="4640" y="1680"/>
                  </a:lnTo>
                  <a:lnTo>
                    <a:pt x="4615" y="1684"/>
                  </a:lnTo>
                  <a:lnTo>
                    <a:pt x="4592" y="1687"/>
                  </a:lnTo>
                  <a:lnTo>
                    <a:pt x="4567" y="1689"/>
                  </a:lnTo>
                  <a:lnTo>
                    <a:pt x="4543" y="1689"/>
                  </a:lnTo>
                  <a:lnTo>
                    <a:pt x="4037" y="1689"/>
                  </a:lnTo>
                  <a:lnTo>
                    <a:pt x="4039" y="1199"/>
                  </a:lnTo>
                  <a:lnTo>
                    <a:pt x="4039" y="1172"/>
                  </a:lnTo>
                  <a:lnTo>
                    <a:pt x="4041" y="1145"/>
                  </a:lnTo>
                  <a:lnTo>
                    <a:pt x="4043" y="1119"/>
                  </a:lnTo>
                  <a:lnTo>
                    <a:pt x="4048" y="1094"/>
                  </a:lnTo>
                  <a:lnTo>
                    <a:pt x="4054" y="1069"/>
                  </a:lnTo>
                  <a:lnTo>
                    <a:pt x="4061" y="1046"/>
                  </a:lnTo>
                  <a:lnTo>
                    <a:pt x="4068" y="1022"/>
                  </a:lnTo>
                  <a:lnTo>
                    <a:pt x="4077" y="999"/>
                  </a:lnTo>
                  <a:lnTo>
                    <a:pt x="4088" y="975"/>
                  </a:lnTo>
                  <a:lnTo>
                    <a:pt x="4100" y="953"/>
                  </a:lnTo>
                  <a:lnTo>
                    <a:pt x="4111" y="932"/>
                  </a:lnTo>
                  <a:lnTo>
                    <a:pt x="4124" y="911"/>
                  </a:lnTo>
                  <a:lnTo>
                    <a:pt x="4138" y="891"/>
                  </a:lnTo>
                  <a:lnTo>
                    <a:pt x="4154" y="871"/>
                  </a:lnTo>
                  <a:lnTo>
                    <a:pt x="4169" y="852"/>
                  </a:lnTo>
                  <a:lnTo>
                    <a:pt x="4185" y="833"/>
                  </a:lnTo>
                  <a:lnTo>
                    <a:pt x="4203" y="817"/>
                  </a:lnTo>
                  <a:lnTo>
                    <a:pt x="4220" y="801"/>
                  </a:lnTo>
                  <a:lnTo>
                    <a:pt x="4238" y="786"/>
                  </a:lnTo>
                  <a:lnTo>
                    <a:pt x="4258" y="771"/>
                  </a:lnTo>
                  <a:lnTo>
                    <a:pt x="4278" y="758"/>
                  </a:lnTo>
                  <a:lnTo>
                    <a:pt x="4299" y="747"/>
                  </a:lnTo>
                  <a:lnTo>
                    <a:pt x="4321" y="735"/>
                  </a:lnTo>
                  <a:lnTo>
                    <a:pt x="4345" y="724"/>
                  </a:lnTo>
                  <a:lnTo>
                    <a:pt x="4367" y="716"/>
                  </a:lnTo>
                  <a:lnTo>
                    <a:pt x="4390" y="708"/>
                  </a:lnTo>
                  <a:lnTo>
                    <a:pt x="4414" y="701"/>
                  </a:lnTo>
                  <a:lnTo>
                    <a:pt x="4437" y="695"/>
                  </a:lnTo>
                  <a:lnTo>
                    <a:pt x="4461" y="692"/>
                  </a:lnTo>
                  <a:lnTo>
                    <a:pt x="4484" y="688"/>
                  </a:lnTo>
                  <a:lnTo>
                    <a:pt x="4509" y="686"/>
                  </a:lnTo>
                  <a:lnTo>
                    <a:pt x="4535" y="684"/>
                  </a:lnTo>
                  <a:lnTo>
                    <a:pt x="4543" y="684"/>
                  </a:lnTo>
                  <a:lnTo>
                    <a:pt x="4567" y="686"/>
                  </a:lnTo>
                  <a:lnTo>
                    <a:pt x="4592" y="688"/>
                  </a:lnTo>
                  <a:lnTo>
                    <a:pt x="4615" y="690"/>
                  </a:lnTo>
                  <a:lnTo>
                    <a:pt x="4639" y="695"/>
                  </a:lnTo>
                  <a:lnTo>
                    <a:pt x="4662" y="701"/>
                  </a:lnTo>
                  <a:lnTo>
                    <a:pt x="4685" y="708"/>
                  </a:lnTo>
                  <a:lnTo>
                    <a:pt x="4707" y="716"/>
                  </a:lnTo>
                  <a:lnTo>
                    <a:pt x="4730" y="726"/>
                  </a:lnTo>
                  <a:lnTo>
                    <a:pt x="4751" y="737"/>
                  </a:lnTo>
                  <a:lnTo>
                    <a:pt x="4774" y="749"/>
                  </a:lnTo>
                  <a:lnTo>
                    <a:pt x="4794" y="762"/>
                  </a:lnTo>
                  <a:lnTo>
                    <a:pt x="4814" y="775"/>
                  </a:lnTo>
                  <a:lnTo>
                    <a:pt x="4833" y="790"/>
                  </a:lnTo>
                  <a:lnTo>
                    <a:pt x="4851" y="805"/>
                  </a:lnTo>
                  <a:lnTo>
                    <a:pt x="4869" y="822"/>
                  </a:lnTo>
                  <a:lnTo>
                    <a:pt x="4886" y="839"/>
                  </a:lnTo>
                  <a:lnTo>
                    <a:pt x="4903" y="857"/>
                  </a:lnTo>
                  <a:lnTo>
                    <a:pt x="4918" y="876"/>
                  </a:lnTo>
                  <a:lnTo>
                    <a:pt x="4933" y="895"/>
                  </a:lnTo>
                  <a:lnTo>
                    <a:pt x="4947" y="915"/>
                  </a:lnTo>
                  <a:lnTo>
                    <a:pt x="4960" y="937"/>
                  </a:lnTo>
                  <a:lnTo>
                    <a:pt x="4972" y="959"/>
                  </a:lnTo>
                  <a:lnTo>
                    <a:pt x="4983" y="981"/>
                  </a:lnTo>
                  <a:lnTo>
                    <a:pt x="4994" y="1003"/>
                  </a:lnTo>
                  <a:lnTo>
                    <a:pt x="5003" y="1027"/>
                  </a:lnTo>
                  <a:lnTo>
                    <a:pt x="5012" y="1050"/>
                  </a:lnTo>
                  <a:lnTo>
                    <a:pt x="5017" y="1074"/>
                  </a:lnTo>
                  <a:lnTo>
                    <a:pt x="5023" y="1098"/>
                  </a:lnTo>
                  <a:lnTo>
                    <a:pt x="5028" y="1123"/>
                  </a:lnTo>
                  <a:lnTo>
                    <a:pt x="5030" y="1148"/>
                  </a:lnTo>
                  <a:lnTo>
                    <a:pt x="5033" y="1173"/>
                  </a:lnTo>
                  <a:lnTo>
                    <a:pt x="5033" y="1199"/>
                  </a:lnTo>
                  <a:lnTo>
                    <a:pt x="5033" y="1224"/>
                  </a:lnTo>
                  <a:lnTo>
                    <a:pt x="5030" y="1248"/>
                  </a:lnTo>
                  <a:lnTo>
                    <a:pt x="5028" y="1272"/>
                  </a:lnTo>
                  <a:lnTo>
                    <a:pt x="5023" y="1296"/>
                  </a:lnTo>
                  <a:lnTo>
                    <a:pt x="5017" y="1319"/>
                  </a:lnTo>
                  <a:lnTo>
                    <a:pt x="5012" y="1342"/>
                  </a:lnTo>
                  <a:lnTo>
                    <a:pt x="5003" y="1364"/>
                  </a:lnTo>
                  <a:lnTo>
                    <a:pt x="4994" y="1387"/>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chemeClr val="bg1"/>
                </a:solidFill>
              </a:endParaRPr>
            </a:p>
          </p:txBody>
        </p:sp>
      </p:grpSp>
      <p:sp>
        <p:nvSpPr>
          <p:cNvPr id="31" name="矩形 30"/>
          <p:cNvSpPr/>
          <p:nvPr/>
        </p:nvSpPr>
        <p:spPr>
          <a:xfrm>
            <a:off x="1802296" y="6066184"/>
            <a:ext cx="2504661" cy="66261"/>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7878419" y="6066184"/>
            <a:ext cx="2504661" cy="66261"/>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4843671" y="6066184"/>
            <a:ext cx="2504661" cy="66261"/>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35"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heel(1)">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up)">
                                      <p:cBhvr>
                                        <p:cTn id="12" dur="500"/>
                                        <p:tgtEl>
                                          <p:spTgt spid="12"/>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up)">
                                      <p:cBhvr>
                                        <p:cTn id="15" dur="500"/>
                                        <p:tgtEl>
                                          <p:spTgt spid="13"/>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wipe(up)">
                                      <p:cBhvr>
                                        <p:cTn id="18" dur="500"/>
                                        <p:tgtEl>
                                          <p:spTgt spid="31"/>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wheel(1)">
                                      <p:cBhvr>
                                        <p:cTn id="23" dur="500"/>
                                        <p:tgtEl>
                                          <p:spTgt spid="2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up)">
                                      <p:cBhvr>
                                        <p:cTn id="28" dur="500"/>
                                        <p:tgtEl>
                                          <p:spTgt spid="11"/>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up)">
                                      <p:cBhvr>
                                        <p:cTn id="31" dur="500"/>
                                        <p:tgtEl>
                                          <p:spTgt spid="15"/>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wipe(up)">
                                      <p:cBhvr>
                                        <p:cTn id="34" dur="500"/>
                                        <p:tgtEl>
                                          <p:spTgt spid="33"/>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heel(1)">
                                      <p:cBhvr>
                                        <p:cTn id="39" dur="500"/>
                                        <p:tgtEl>
                                          <p:spTgt spid="2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up)">
                                      <p:cBhvr>
                                        <p:cTn id="44" dur="500"/>
                                        <p:tgtEl>
                                          <p:spTgt spid="10"/>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up)">
                                      <p:cBhvr>
                                        <p:cTn id="47" dur="500"/>
                                        <p:tgtEl>
                                          <p:spTgt spid="14"/>
                                        </p:tgtEl>
                                      </p:cBhvr>
                                    </p:animEffect>
                                  </p:childTnLst>
                                </p:cTn>
                              </p:par>
                              <p:par>
                                <p:cTn id="48" presetID="22" presetClass="entr" presetSubtype="1" fill="hold" grpId="0"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up)">
                                      <p:cBhvr>
                                        <p:cTn id="50" dur="500"/>
                                        <p:tgtEl>
                                          <p:spTgt spid="32"/>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fade">
                                      <p:cBhvr>
                                        <p:cTn id="53" dur="500"/>
                                        <p:tgtEl>
                                          <p:spTgt spid="35"/>
                                        </p:tgtEl>
                                      </p:cBhvr>
                                    </p:animEffect>
                                  </p:childTnLst>
                                </p:cTn>
                              </p:par>
                              <p:par>
                                <p:cTn id="54"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55" dur="4600" fill="hold"/>
                                        <p:tgtEl>
                                          <p:spTgt spid="35"/>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p:bldP spid="14" grpId="0"/>
      <p:bldP spid="15" grpId="0"/>
      <p:bldP spid="31" grpId="0" animBg="1"/>
      <p:bldP spid="32" grpId="0" animBg="1"/>
      <p:bldP spid="33" grpId="0" animBg="1"/>
      <p:bldP spid="35" grpId="0" animBg="1"/>
      <p:bldP spid="3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图表 31"/>
          <p:cNvGraphicFramePr/>
          <p:nvPr/>
        </p:nvGraphicFramePr>
        <p:xfrm>
          <a:off x="695325" y="1467817"/>
          <a:ext cx="7335492" cy="4959600"/>
        </p:xfrm>
        <a:graphic>
          <a:graphicData uri="http://schemas.openxmlformats.org/drawingml/2006/chart">
            <c:chart xmlns:c="http://schemas.openxmlformats.org/drawingml/2006/chart" xmlns:r="http://schemas.openxmlformats.org/officeDocument/2006/relationships" r:id="rId1"/>
          </a:graphicData>
        </a:graphic>
      </p:graphicFrame>
      <p:sp>
        <p:nvSpPr>
          <p:cNvPr id="34" name="矩形 33"/>
          <p:cNvSpPr/>
          <p:nvPr/>
        </p:nvSpPr>
        <p:spPr>
          <a:xfrm>
            <a:off x="8353950" y="3860800"/>
            <a:ext cx="3235076" cy="1938992"/>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设计团队，坚持精益求精，拒接平庸的设计理念帮您实现精致、美观、动感的</a:t>
            </a:r>
            <a:r>
              <a:rPr lang="en-US" altLang="zh-CN" sz="1600" dirty="0">
                <a:solidFill>
                  <a:schemeClr val="bg1"/>
                </a:solidFill>
                <a:latin typeface="+mn-ea"/>
              </a:rPr>
              <a:t>PPT</a:t>
            </a:r>
            <a:r>
              <a:rPr lang="zh-CN" altLang="zh-CN" sz="1600" dirty="0">
                <a:solidFill>
                  <a:schemeClr val="bg1"/>
                </a:solidFill>
                <a:latin typeface="+mn-ea"/>
              </a:rPr>
              <a:t>设计</a:t>
            </a:r>
            <a:endParaRPr lang="zh-CN" altLang="en-US" sz="1600" dirty="0">
              <a:solidFill>
                <a:schemeClr val="bg1"/>
              </a:solidFill>
              <a:latin typeface="+mn-ea"/>
            </a:endParaRPr>
          </a:p>
        </p:txBody>
      </p:sp>
      <p:cxnSp>
        <p:nvCxnSpPr>
          <p:cNvPr id="35" name="直接连接符 34"/>
          <p:cNvCxnSpPr/>
          <p:nvPr/>
        </p:nvCxnSpPr>
        <p:spPr>
          <a:xfrm>
            <a:off x="695325" y="5966860"/>
            <a:ext cx="10801350" cy="0"/>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sp>
        <p:nvSpPr>
          <p:cNvPr id="40" name="文本框 39"/>
          <p:cNvSpPr txBox="1"/>
          <p:nvPr/>
        </p:nvSpPr>
        <p:spPr>
          <a:xfrm>
            <a:off x="8353950" y="3332298"/>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23" name="文本框 22"/>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24"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9" dur="4600" fill="hold"/>
                                        <p:tgtEl>
                                          <p:spTgt spid="24"/>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4"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6076023" y="3145779"/>
            <a:ext cx="2707652" cy="408573"/>
          </a:xfrm>
          <a:prstGeom prst="rect">
            <a:avLst/>
          </a:prstGeom>
        </p:spPr>
        <p:txBody>
          <a:bodyPr wrap="square" lIns="0" tIns="0" rIns="0" bIns="0">
            <a:spAutoFit/>
          </a:bodyPr>
          <a:lstStyle/>
          <a:p>
            <a:r>
              <a:rPr lang="zh-CN" altLang="en-US" sz="2655">
                <a:solidFill>
                  <a:schemeClr val="bg1"/>
                </a:solidFill>
                <a:latin typeface="Arial" panose="020B0604020202020204" pitchFamily="34" charset="0"/>
                <a:ea typeface="微软雅黑" panose="020B0503020204020204" pitchFamily="34" charset="-122"/>
                <a:sym typeface="Arial" panose="020B0604020202020204" pitchFamily="34" charset="0"/>
              </a:rPr>
              <a:t>行政管理部分</a:t>
            </a:r>
            <a:endParaRPr lang="zh-CN" altLang="en-US" sz="2655"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文本框 9"/>
          <p:cNvSpPr txBox="1"/>
          <p:nvPr/>
        </p:nvSpPr>
        <p:spPr>
          <a:xfrm>
            <a:off x="6076023" y="3668684"/>
            <a:ext cx="3773324" cy="291747"/>
          </a:xfrm>
          <a:prstGeom prst="rect">
            <a:avLst/>
          </a:prstGeom>
          <a:noFill/>
        </p:spPr>
        <p:txBody>
          <a:bodyPr wrap="square" lIns="0" tIns="0" rIns="0" bIns="0" rtlCol="0">
            <a:spAutoFit/>
          </a:bodyPr>
          <a:lstStyle/>
          <a:p>
            <a:pPr algn="just"/>
            <a:r>
              <a:rPr lang="zh-CN" altLang="en-US" sz="95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年度工作概述，修改文字内容，也可以直接复制你的内容到此。年度工作概述，修改文字内容，也可以直接复制你的内容到此。</a:t>
            </a:r>
            <a:endParaRPr lang="zh-CN" altLang="en-US" sz="95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4" name="Freeform 1173"/>
          <p:cNvSpPr/>
          <p:nvPr/>
        </p:nvSpPr>
        <p:spPr bwMode="auto">
          <a:xfrm>
            <a:off x="4456002" y="2144530"/>
            <a:ext cx="1035050" cy="30035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vert="horz" wrap="square" lIns="91440" tIns="45720" rIns="91440" bIns="45720" numCol="1" anchor="t" anchorCtr="0" compatLnSpc="1"/>
          <a:lstStyle/>
          <a:p>
            <a:endParaRPr lang="zh-CN" altLang="en-US"/>
          </a:p>
        </p:txBody>
      </p:sp>
      <p:sp>
        <p:nvSpPr>
          <p:cNvPr id="45" name="文本框 3080"/>
          <p:cNvSpPr txBox="1">
            <a:spLocks noChangeArrowheads="1"/>
          </p:cNvSpPr>
          <p:nvPr/>
        </p:nvSpPr>
        <p:spPr bwMode="auto">
          <a:xfrm>
            <a:off x="3995591" y="3006964"/>
            <a:ext cx="167005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8000" dirty="0">
                <a:solidFill>
                  <a:schemeClr val="bg1"/>
                </a:solidFill>
                <a:latin typeface="Arial" panose="020B0604020202020204" pitchFamily="34" charset="0"/>
                <a:ea typeface="微软雅黑" panose="020B0503020204020204" pitchFamily="34" charset="-122"/>
                <a:sym typeface="Arial" panose="020B0604020202020204" pitchFamily="34" charset="0"/>
              </a:rPr>
              <a:t>03</a:t>
            </a:r>
            <a:endParaRPr lang="en-US" altLang="zh-CN" sz="80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46" name="矩形 45"/>
          <p:cNvSpPr/>
          <p:nvPr/>
        </p:nvSpPr>
        <p:spPr>
          <a:xfrm>
            <a:off x="3946972" y="2716762"/>
            <a:ext cx="1564753" cy="1675180"/>
          </a:xfrm>
          <a:prstGeom prst="rect">
            <a:avLst/>
          </a:prstGeom>
          <a:noFill/>
          <a:ln w="7620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7" name="直接连接符 46"/>
          <p:cNvCxnSpPr/>
          <p:nvPr/>
        </p:nvCxnSpPr>
        <p:spPr>
          <a:xfrm flipH="1">
            <a:off x="3748249" y="3101647"/>
            <a:ext cx="587709" cy="699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3618426" y="3712441"/>
            <a:ext cx="423678" cy="5579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strVal val="4*#ppt_w"/>
                                          </p:val>
                                        </p:tav>
                                        <p:tav tm="100000">
                                          <p:val>
                                            <p:strVal val="#ppt_w"/>
                                          </p:val>
                                        </p:tav>
                                      </p:tavLst>
                                    </p:anim>
                                    <p:anim calcmode="lin" valueType="num">
                                      <p:cBhvr>
                                        <p:cTn id="8" dur="500" fill="hold"/>
                                        <p:tgtEl>
                                          <p:spTgt spid="9"/>
                                        </p:tgtEl>
                                        <p:attrNameLst>
                                          <p:attrName>ppt_h</p:attrName>
                                        </p:attrNameLst>
                                      </p:cBhvr>
                                      <p:tavLst>
                                        <p:tav tm="0">
                                          <p:val>
                                            <p:strVal val="4*#ppt_h"/>
                                          </p:val>
                                        </p:tav>
                                        <p:tav tm="100000">
                                          <p:val>
                                            <p:strVal val="#ppt_h"/>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500"/>
                                        <p:tgtEl>
                                          <p:spTgt spid="44"/>
                                        </p:tgtEl>
                                      </p:cBhvr>
                                    </p:animEffect>
                                  </p:childTnLst>
                                </p:cTn>
                              </p:par>
                              <p:par>
                                <p:cTn id="16" presetID="42" presetClass="path" presetSubtype="0" repeatCount="indefinite" accel="50000" decel="50000" autoRev="1" fill="hold" grpId="1" nodeType="withEffect">
                                  <p:stCondLst>
                                    <p:cond delay="500"/>
                                  </p:stCondLst>
                                  <p:childTnLst>
                                    <p:animMotion origin="layout" path="M -2.08333E-6 -2.22222E-6 L 0.0793 -0.00023 " pathEditMode="relative" rAng="0" ptsTypes="AA">
                                      <p:cBhvr>
                                        <p:cTn id="17" dur="3100" fill="hold"/>
                                        <p:tgtEl>
                                          <p:spTgt spid="44"/>
                                        </p:tgtEl>
                                        <p:attrNameLst>
                                          <p:attrName>ppt_x</p:attrName>
                                          <p:attrName>ppt_y</p:attrName>
                                        </p:attrNameLst>
                                      </p:cBhvr>
                                      <p:rCtr x="3958" y="-23"/>
                                    </p:animMotion>
                                  </p:childTnLst>
                                </p:cTn>
                              </p:par>
                            </p:childTnLst>
                          </p:cTn>
                        </p:par>
                        <p:par>
                          <p:cTn id="18" fill="hold">
                            <p:stCondLst>
                              <p:cond delay="5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45"/>
                                        </p:tgtEl>
                                        <p:attrNameLst>
                                          <p:attrName>style.visibility</p:attrName>
                                        </p:attrNameLst>
                                      </p:cBhvr>
                                      <p:to>
                                        <p:strVal val="visible"/>
                                      </p:to>
                                    </p:set>
                                    <p:anim by="(-#ppt_w*2)" calcmode="lin" valueType="num">
                                      <p:cBhvr rctx="PPT">
                                        <p:cTn id="21" dur="500" autoRev="1" fill="hold">
                                          <p:stCondLst>
                                            <p:cond delay="0"/>
                                          </p:stCondLst>
                                        </p:cTn>
                                        <p:tgtEl>
                                          <p:spTgt spid="45"/>
                                        </p:tgtEl>
                                        <p:attrNameLst>
                                          <p:attrName>ppt_w</p:attrName>
                                        </p:attrNameLst>
                                      </p:cBhvr>
                                    </p:anim>
                                    <p:anim by="(#ppt_w*0.50)" calcmode="lin" valueType="num">
                                      <p:cBhvr>
                                        <p:cTn id="22" dur="500" decel="50000" autoRev="1" fill="hold">
                                          <p:stCondLst>
                                            <p:cond delay="0"/>
                                          </p:stCondLst>
                                        </p:cTn>
                                        <p:tgtEl>
                                          <p:spTgt spid="45"/>
                                        </p:tgtEl>
                                        <p:attrNameLst>
                                          <p:attrName>ppt_x</p:attrName>
                                        </p:attrNameLst>
                                      </p:cBhvr>
                                    </p:anim>
                                    <p:anim from="(-#ppt_h/2)" to="(#ppt_y)" calcmode="lin" valueType="num">
                                      <p:cBhvr>
                                        <p:cTn id="23" dur="1000" fill="hold">
                                          <p:stCondLst>
                                            <p:cond delay="0"/>
                                          </p:stCondLst>
                                        </p:cTn>
                                        <p:tgtEl>
                                          <p:spTgt spid="45"/>
                                        </p:tgtEl>
                                        <p:attrNameLst>
                                          <p:attrName>ppt_y</p:attrName>
                                        </p:attrNameLst>
                                      </p:cBhvr>
                                    </p:anim>
                                    <p:animRot by="21600000">
                                      <p:cBhvr>
                                        <p:cTn id="24" dur="1000" fill="hold">
                                          <p:stCondLst>
                                            <p:cond delay="0"/>
                                          </p:stCondLst>
                                        </p:cTn>
                                        <p:tgtEl>
                                          <p:spTgt spid="4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44" grpId="0" animBg="1"/>
      <p:bldP spid="44" grpId="1" animBg="1"/>
      <p:bldP spid="4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260993" y="2309927"/>
            <a:ext cx="4428435" cy="2321708"/>
            <a:chOff x="1147417" y="1991875"/>
            <a:chExt cx="4428435" cy="2321708"/>
          </a:xfrm>
        </p:grpSpPr>
        <p:graphicFrame>
          <p:nvGraphicFramePr>
            <p:cNvPr id="24" name="图表 23"/>
            <p:cNvGraphicFramePr/>
            <p:nvPr/>
          </p:nvGraphicFramePr>
          <p:xfrm>
            <a:off x="1147417" y="1991875"/>
            <a:ext cx="4428435" cy="2321708"/>
          </p:xfrm>
          <a:graphic>
            <a:graphicData uri="http://schemas.openxmlformats.org/drawingml/2006/chart">
              <c:chart xmlns:c="http://schemas.openxmlformats.org/drawingml/2006/chart" xmlns:r="http://schemas.openxmlformats.org/officeDocument/2006/relationships" r:id="rId1"/>
            </a:graphicData>
          </a:graphic>
        </p:graphicFrame>
        <p:sp>
          <p:nvSpPr>
            <p:cNvPr id="25" name="椭圆 24"/>
            <p:cNvSpPr/>
            <p:nvPr/>
          </p:nvSpPr>
          <p:spPr>
            <a:xfrm>
              <a:off x="2504661" y="2295939"/>
              <a:ext cx="1699591" cy="1706297"/>
            </a:xfrm>
            <a:prstGeom prst="ellipse">
              <a:avLst/>
            </a:prstGeom>
            <a:solidFill>
              <a:srgbClr val="04263D">
                <a:alpha val="69000"/>
              </a:srgbClr>
            </a:solid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rPr>
                <a:t>25%</a:t>
              </a:r>
              <a:endParaRPr lang="zh-CN" altLang="en-US" dirty="0">
                <a:solidFill>
                  <a:schemeClr val="bg1"/>
                </a:solidFill>
              </a:endParaRPr>
            </a:p>
          </p:txBody>
        </p:sp>
      </p:grpSp>
      <p:sp>
        <p:nvSpPr>
          <p:cNvPr id="26" name="矩形 25"/>
          <p:cNvSpPr/>
          <p:nvPr/>
        </p:nvSpPr>
        <p:spPr>
          <a:xfrm>
            <a:off x="594665" y="5302663"/>
            <a:ext cx="2717120" cy="1200329"/>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sp>
        <p:nvSpPr>
          <p:cNvPr id="27" name="矩形 26"/>
          <p:cNvSpPr/>
          <p:nvPr/>
        </p:nvSpPr>
        <p:spPr>
          <a:xfrm>
            <a:off x="8862963" y="5302663"/>
            <a:ext cx="2717120" cy="1200329"/>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sp>
        <p:nvSpPr>
          <p:cNvPr id="28" name="矩形 27"/>
          <p:cNvSpPr/>
          <p:nvPr/>
        </p:nvSpPr>
        <p:spPr>
          <a:xfrm>
            <a:off x="4735212" y="5302663"/>
            <a:ext cx="2717120" cy="1200329"/>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grpSp>
        <p:nvGrpSpPr>
          <p:cNvPr id="29" name="组合 28"/>
          <p:cNvGrpSpPr/>
          <p:nvPr/>
        </p:nvGrpSpPr>
        <p:grpSpPr>
          <a:xfrm>
            <a:off x="8007305" y="2309927"/>
            <a:ext cx="4428435" cy="2321708"/>
            <a:chOff x="1147417" y="1991875"/>
            <a:chExt cx="4428435" cy="2321708"/>
          </a:xfrm>
        </p:grpSpPr>
        <p:graphicFrame>
          <p:nvGraphicFramePr>
            <p:cNvPr id="30" name="图表 29"/>
            <p:cNvGraphicFramePr/>
            <p:nvPr/>
          </p:nvGraphicFramePr>
          <p:xfrm>
            <a:off x="1147417" y="1991875"/>
            <a:ext cx="4428435" cy="2321708"/>
          </p:xfrm>
          <a:graphic>
            <a:graphicData uri="http://schemas.openxmlformats.org/drawingml/2006/chart">
              <c:chart xmlns:c="http://schemas.openxmlformats.org/drawingml/2006/chart" xmlns:r="http://schemas.openxmlformats.org/officeDocument/2006/relationships" r:id="rId2"/>
            </a:graphicData>
          </a:graphic>
        </p:graphicFrame>
        <p:sp>
          <p:nvSpPr>
            <p:cNvPr id="31" name="椭圆 30"/>
            <p:cNvSpPr/>
            <p:nvPr/>
          </p:nvSpPr>
          <p:spPr>
            <a:xfrm>
              <a:off x="2504661" y="2295939"/>
              <a:ext cx="1699591" cy="1706297"/>
            </a:xfrm>
            <a:prstGeom prst="ellipse">
              <a:avLst/>
            </a:prstGeom>
            <a:solidFill>
              <a:srgbClr val="04263D">
                <a:alpha val="69000"/>
              </a:srgbClr>
            </a:solid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rPr>
                <a:t>75%</a:t>
              </a:r>
              <a:endParaRPr lang="zh-CN" altLang="en-US" dirty="0">
                <a:solidFill>
                  <a:schemeClr val="bg1"/>
                </a:solidFill>
              </a:endParaRPr>
            </a:p>
          </p:txBody>
        </p:sp>
      </p:grpSp>
      <p:grpSp>
        <p:nvGrpSpPr>
          <p:cNvPr id="32" name="组合 31"/>
          <p:cNvGrpSpPr/>
          <p:nvPr/>
        </p:nvGrpSpPr>
        <p:grpSpPr>
          <a:xfrm>
            <a:off x="4034182" y="2309927"/>
            <a:ext cx="4428435" cy="2321708"/>
            <a:chOff x="1147417" y="1991875"/>
            <a:chExt cx="4428435" cy="2321708"/>
          </a:xfrm>
        </p:grpSpPr>
        <p:graphicFrame>
          <p:nvGraphicFramePr>
            <p:cNvPr id="33" name="图表 32"/>
            <p:cNvGraphicFramePr/>
            <p:nvPr/>
          </p:nvGraphicFramePr>
          <p:xfrm>
            <a:off x="1147417" y="1991875"/>
            <a:ext cx="4428435" cy="2321708"/>
          </p:xfrm>
          <a:graphic>
            <a:graphicData uri="http://schemas.openxmlformats.org/drawingml/2006/chart">
              <c:chart xmlns:c="http://schemas.openxmlformats.org/drawingml/2006/chart" xmlns:r="http://schemas.openxmlformats.org/officeDocument/2006/relationships" r:id="rId3"/>
            </a:graphicData>
          </a:graphic>
        </p:graphicFrame>
        <p:sp>
          <p:nvSpPr>
            <p:cNvPr id="34" name="椭圆 33"/>
            <p:cNvSpPr/>
            <p:nvPr/>
          </p:nvSpPr>
          <p:spPr>
            <a:xfrm>
              <a:off x="2504661" y="2295939"/>
              <a:ext cx="1699591" cy="1706297"/>
            </a:xfrm>
            <a:prstGeom prst="ellipse">
              <a:avLst/>
            </a:prstGeom>
            <a:solidFill>
              <a:srgbClr val="04263D">
                <a:alpha val="69000"/>
              </a:srgbClr>
            </a:solid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rPr>
                <a:t>33%</a:t>
              </a:r>
              <a:endParaRPr lang="zh-CN" altLang="en-US" dirty="0">
                <a:solidFill>
                  <a:schemeClr val="bg1"/>
                </a:solidFill>
              </a:endParaRPr>
            </a:p>
          </p:txBody>
        </p:sp>
      </p:grpSp>
      <p:sp>
        <p:nvSpPr>
          <p:cNvPr id="35" name="文本框 34"/>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36"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9" dur="4600" fill="hold"/>
                                        <p:tgtEl>
                                          <p:spTgt spid="36"/>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6"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a:spLocks noChangeAspect="1"/>
          </p:cNvSpPr>
          <p:nvPr/>
        </p:nvSpPr>
        <p:spPr>
          <a:xfrm rot="2700000">
            <a:off x="2502764" y="3095715"/>
            <a:ext cx="2047613" cy="2047613"/>
          </a:xfrm>
          <a:prstGeom prst="rect">
            <a:avLst/>
          </a:prstGeom>
          <a:blipFill dpi="0" rotWithShape="0">
            <a:blip r:embed="rId1"/>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a:spLocks noChangeAspect="1"/>
          </p:cNvSpPr>
          <p:nvPr/>
        </p:nvSpPr>
        <p:spPr>
          <a:xfrm rot="2700000">
            <a:off x="7708771" y="3095716"/>
            <a:ext cx="2047613" cy="2047613"/>
          </a:xfrm>
          <a:prstGeom prst="rect">
            <a:avLst/>
          </a:pr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a:spLocks noChangeAspect="1"/>
          </p:cNvSpPr>
          <p:nvPr/>
        </p:nvSpPr>
        <p:spPr>
          <a:xfrm rot="2700000">
            <a:off x="4155408" y="2142169"/>
            <a:ext cx="1638091" cy="1638091"/>
          </a:xfrm>
          <a:prstGeom prst="rect">
            <a:avLst/>
          </a:prstGeom>
          <a:solidFill>
            <a:schemeClr val="bg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a:spLocks noChangeAspect="1"/>
          </p:cNvSpPr>
          <p:nvPr/>
        </p:nvSpPr>
        <p:spPr>
          <a:xfrm rot="2700000">
            <a:off x="4155409" y="4458780"/>
            <a:ext cx="1638091" cy="1638091"/>
          </a:xfrm>
          <a:prstGeom prst="rect">
            <a:avLst/>
          </a:prstGeom>
          <a:solidFill>
            <a:schemeClr val="bg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a:spLocks noChangeAspect="1"/>
          </p:cNvSpPr>
          <p:nvPr/>
        </p:nvSpPr>
        <p:spPr>
          <a:xfrm rot="2700000">
            <a:off x="6472017" y="2142169"/>
            <a:ext cx="1638091" cy="1638091"/>
          </a:xfrm>
          <a:prstGeom prst="rect">
            <a:avLst/>
          </a:prstGeom>
          <a:solidFill>
            <a:schemeClr val="bg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a:spLocks noChangeAspect="1"/>
          </p:cNvSpPr>
          <p:nvPr/>
        </p:nvSpPr>
        <p:spPr>
          <a:xfrm rot="2700000">
            <a:off x="6472017" y="4458781"/>
            <a:ext cx="1638091" cy="1638091"/>
          </a:xfrm>
          <a:prstGeom prst="rect">
            <a:avLst/>
          </a:prstGeom>
          <a:solidFill>
            <a:schemeClr val="bg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4222883" y="2992659"/>
            <a:ext cx="1547218" cy="400110"/>
          </a:xfrm>
          <a:prstGeom prst="rect">
            <a:avLst/>
          </a:prstGeom>
          <a:noFill/>
          <a:effectLst/>
        </p:spPr>
        <p:txBody>
          <a:bodyPr wrap="none" rtlCol="0">
            <a:spAutoFit/>
          </a:bodyPr>
          <a:lstStyle/>
          <a:p>
            <a:r>
              <a:rPr lang="en-US" altLang="zh-CN" sz="2000" b="1" dirty="0">
                <a:solidFill>
                  <a:schemeClr val="bg1"/>
                </a:solidFill>
                <a:latin typeface="方正姚体" panose="02010601030101010101" pitchFamily="2" charset="-122"/>
                <a:ea typeface="方正姚体" panose="02010601030101010101" pitchFamily="2" charset="-122"/>
              </a:rPr>
              <a:t>TITLE   HERE</a:t>
            </a:r>
            <a:endParaRPr lang="en-US" altLang="zh-CN" sz="1600" b="1" dirty="0">
              <a:solidFill>
                <a:schemeClr val="bg1"/>
              </a:solidFill>
              <a:latin typeface="方正姚体" panose="02010601030101010101" pitchFamily="2" charset="-122"/>
              <a:ea typeface="方正姚体" panose="02010601030101010101" pitchFamily="2" charset="-122"/>
            </a:endParaRPr>
          </a:p>
        </p:txBody>
      </p:sp>
      <p:sp>
        <p:nvSpPr>
          <p:cNvPr id="12" name="文本框 11"/>
          <p:cNvSpPr txBox="1"/>
          <p:nvPr/>
        </p:nvSpPr>
        <p:spPr>
          <a:xfrm>
            <a:off x="6566346" y="2942300"/>
            <a:ext cx="1547218" cy="400110"/>
          </a:xfrm>
          <a:prstGeom prst="rect">
            <a:avLst/>
          </a:prstGeom>
          <a:noFill/>
          <a:effectLst/>
        </p:spPr>
        <p:txBody>
          <a:bodyPr wrap="none" rtlCol="0">
            <a:spAutoFit/>
          </a:bodyPr>
          <a:lstStyle/>
          <a:p>
            <a:r>
              <a:rPr lang="en-US" altLang="zh-CN" sz="2000" b="1" dirty="0">
                <a:solidFill>
                  <a:schemeClr val="bg1"/>
                </a:solidFill>
                <a:latin typeface="方正姚体" panose="02010601030101010101" pitchFamily="2" charset="-122"/>
                <a:ea typeface="方正姚体" panose="02010601030101010101" pitchFamily="2" charset="-122"/>
              </a:rPr>
              <a:t>TITLE   HERE</a:t>
            </a:r>
            <a:endParaRPr lang="en-US" altLang="zh-CN" sz="1600" b="1" dirty="0">
              <a:solidFill>
                <a:schemeClr val="bg1"/>
              </a:solidFill>
              <a:latin typeface="方正姚体" panose="02010601030101010101" pitchFamily="2" charset="-122"/>
              <a:ea typeface="方正姚体" panose="02010601030101010101" pitchFamily="2" charset="-122"/>
            </a:endParaRPr>
          </a:p>
        </p:txBody>
      </p:sp>
      <p:sp>
        <p:nvSpPr>
          <p:cNvPr id="13" name="文本框 12"/>
          <p:cNvSpPr txBox="1"/>
          <p:nvPr/>
        </p:nvSpPr>
        <p:spPr>
          <a:xfrm>
            <a:off x="6566346" y="5336569"/>
            <a:ext cx="1547218" cy="400110"/>
          </a:xfrm>
          <a:prstGeom prst="rect">
            <a:avLst/>
          </a:prstGeom>
          <a:noFill/>
          <a:effectLst/>
        </p:spPr>
        <p:txBody>
          <a:bodyPr wrap="none" rtlCol="0">
            <a:spAutoFit/>
          </a:bodyPr>
          <a:lstStyle/>
          <a:p>
            <a:r>
              <a:rPr lang="en-US" altLang="zh-CN" sz="2000" b="1" dirty="0">
                <a:solidFill>
                  <a:schemeClr val="bg1"/>
                </a:solidFill>
                <a:latin typeface="方正姚体" panose="02010601030101010101" pitchFamily="2" charset="-122"/>
                <a:ea typeface="方正姚体" panose="02010601030101010101" pitchFamily="2" charset="-122"/>
              </a:rPr>
              <a:t>TITLE   HERE</a:t>
            </a:r>
            <a:endParaRPr lang="en-US" altLang="zh-CN" sz="1600" b="1" dirty="0">
              <a:solidFill>
                <a:schemeClr val="bg1"/>
              </a:solidFill>
              <a:latin typeface="方正姚体" panose="02010601030101010101" pitchFamily="2" charset="-122"/>
              <a:ea typeface="方正姚体" panose="02010601030101010101" pitchFamily="2" charset="-122"/>
            </a:endParaRPr>
          </a:p>
        </p:txBody>
      </p:sp>
      <p:sp>
        <p:nvSpPr>
          <p:cNvPr id="14" name="文本框 13"/>
          <p:cNvSpPr txBox="1"/>
          <p:nvPr/>
        </p:nvSpPr>
        <p:spPr>
          <a:xfrm>
            <a:off x="4222883" y="5309268"/>
            <a:ext cx="1547218" cy="400110"/>
          </a:xfrm>
          <a:prstGeom prst="rect">
            <a:avLst/>
          </a:prstGeom>
          <a:noFill/>
          <a:effectLst/>
        </p:spPr>
        <p:txBody>
          <a:bodyPr wrap="none" rtlCol="0">
            <a:spAutoFit/>
          </a:bodyPr>
          <a:lstStyle/>
          <a:p>
            <a:r>
              <a:rPr lang="en-US" altLang="zh-CN" sz="2000" b="1" dirty="0">
                <a:solidFill>
                  <a:schemeClr val="bg1"/>
                </a:solidFill>
                <a:latin typeface="方正姚体" panose="02010601030101010101" pitchFamily="2" charset="-122"/>
                <a:ea typeface="方正姚体" panose="02010601030101010101" pitchFamily="2" charset="-122"/>
              </a:rPr>
              <a:t>TITLE   HERE</a:t>
            </a:r>
            <a:endParaRPr lang="en-US" altLang="zh-CN" sz="1600" b="1" dirty="0">
              <a:solidFill>
                <a:schemeClr val="bg1"/>
              </a:solidFill>
              <a:latin typeface="方正姚体" panose="02010601030101010101" pitchFamily="2" charset="-122"/>
              <a:ea typeface="方正姚体" panose="02010601030101010101" pitchFamily="2" charset="-122"/>
            </a:endParaRPr>
          </a:p>
        </p:txBody>
      </p:sp>
      <p:grpSp>
        <p:nvGrpSpPr>
          <p:cNvPr id="15" name="组合 14"/>
          <p:cNvGrpSpPr/>
          <p:nvPr/>
        </p:nvGrpSpPr>
        <p:grpSpPr>
          <a:xfrm>
            <a:off x="7056661" y="4521471"/>
            <a:ext cx="421720" cy="539327"/>
            <a:chOff x="1605186" y="572440"/>
            <a:chExt cx="563562" cy="720725"/>
          </a:xfrm>
          <a:solidFill>
            <a:schemeClr val="bg1"/>
          </a:solidFill>
          <a:effectLst/>
        </p:grpSpPr>
        <p:sp>
          <p:nvSpPr>
            <p:cNvPr id="16" name="Freeform 32"/>
            <p:cNvSpPr/>
            <p:nvPr/>
          </p:nvSpPr>
          <p:spPr bwMode="auto">
            <a:xfrm>
              <a:off x="1814736" y="572440"/>
              <a:ext cx="142875" cy="720725"/>
            </a:xfrm>
            <a:custGeom>
              <a:avLst/>
              <a:gdLst>
                <a:gd name="T0" fmla="*/ 64 w 64"/>
                <a:gd name="T1" fmla="*/ 289 h 321"/>
                <a:gd name="T2" fmla="*/ 32 w 64"/>
                <a:gd name="T3" fmla="*/ 321 h 321"/>
                <a:gd name="T4" fmla="*/ 0 w 64"/>
                <a:gd name="T5" fmla="*/ 289 h 321"/>
                <a:gd name="T6" fmla="*/ 0 w 64"/>
                <a:gd name="T7" fmla="*/ 32 h 321"/>
                <a:gd name="T8" fmla="*/ 32 w 64"/>
                <a:gd name="T9" fmla="*/ 0 h 321"/>
                <a:gd name="T10" fmla="*/ 64 w 64"/>
                <a:gd name="T11" fmla="*/ 32 h 321"/>
                <a:gd name="T12" fmla="*/ 64 w 64"/>
                <a:gd name="T13" fmla="*/ 289 h 321"/>
              </a:gdLst>
              <a:ahLst/>
              <a:cxnLst>
                <a:cxn ang="0">
                  <a:pos x="T0" y="T1"/>
                </a:cxn>
                <a:cxn ang="0">
                  <a:pos x="T2" y="T3"/>
                </a:cxn>
                <a:cxn ang="0">
                  <a:pos x="T4" y="T5"/>
                </a:cxn>
                <a:cxn ang="0">
                  <a:pos x="T6" y="T7"/>
                </a:cxn>
                <a:cxn ang="0">
                  <a:pos x="T8" y="T9"/>
                </a:cxn>
                <a:cxn ang="0">
                  <a:pos x="T10" y="T11"/>
                </a:cxn>
                <a:cxn ang="0">
                  <a:pos x="T12" y="T13"/>
                </a:cxn>
              </a:cxnLst>
              <a:rect l="0" t="0" r="r" b="b"/>
              <a:pathLst>
                <a:path w="64" h="321">
                  <a:moveTo>
                    <a:pt x="64" y="289"/>
                  </a:moveTo>
                  <a:cubicBezTo>
                    <a:pt x="64" y="307"/>
                    <a:pt x="49" y="321"/>
                    <a:pt x="32" y="321"/>
                  </a:cubicBezTo>
                  <a:cubicBezTo>
                    <a:pt x="14" y="321"/>
                    <a:pt x="0" y="307"/>
                    <a:pt x="0" y="289"/>
                  </a:cubicBezTo>
                  <a:cubicBezTo>
                    <a:pt x="0" y="32"/>
                    <a:pt x="0" y="32"/>
                    <a:pt x="0" y="32"/>
                  </a:cubicBezTo>
                  <a:cubicBezTo>
                    <a:pt x="0" y="14"/>
                    <a:pt x="14" y="0"/>
                    <a:pt x="32" y="0"/>
                  </a:cubicBezTo>
                  <a:cubicBezTo>
                    <a:pt x="49" y="0"/>
                    <a:pt x="64" y="14"/>
                    <a:pt x="64" y="32"/>
                  </a:cubicBezTo>
                  <a:lnTo>
                    <a:pt x="64" y="28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7" name="Freeform 33"/>
            <p:cNvSpPr/>
            <p:nvPr/>
          </p:nvSpPr>
          <p:spPr bwMode="auto">
            <a:xfrm>
              <a:off x="1605186" y="1012177"/>
              <a:ext cx="141288" cy="280988"/>
            </a:xfrm>
            <a:custGeom>
              <a:avLst/>
              <a:gdLst>
                <a:gd name="T0" fmla="*/ 63 w 63"/>
                <a:gd name="T1" fmla="*/ 93 h 125"/>
                <a:gd name="T2" fmla="*/ 32 w 63"/>
                <a:gd name="T3" fmla="*/ 125 h 125"/>
                <a:gd name="T4" fmla="*/ 0 w 63"/>
                <a:gd name="T5" fmla="*/ 93 h 125"/>
                <a:gd name="T6" fmla="*/ 0 w 63"/>
                <a:gd name="T7" fmla="*/ 32 h 125"/>
                <a:gd name="T8" fmla="*/ 32 w 63"/>
                <a:gd name="T9" fmla="*/ 0 h 125"/>
                <a:gd name="T10" fmla="*/ 63 w 63"/>
                <a:gd name="T11" fmla="*/ 32 h 125"/>
                <a:gd name="T12" fmla="*/ 63 w 63"/>
                <a:gd name="T13" fmla="*/ 93 h 125"/>
              </a:gdLst>
              <a:ahLst/>
              <a:cxnLst>
                <a:cxn ang="0">
                  <a:pos x="T0" y="T1"/>
                </a:cxn>
                <a:cxn ang="0">
                  <a:pos x="T2" y="T3"/>
                </a:cxn>
                <a:cxn ang="0">
                  <a:pos x="T4" y="T5"/>
                </a:cxn>
                <a:cxn ang="0">
                  <a:pos x="T6" y="T7"/>
                </a:cxn>
                <a:cxn ang="0">
                  <a:pos x="T8" y="T9"/>
                </a:cxn>
                <a:cxn ang="0">
                  <a:pos x="T10" y="T11"/>
                </a:cxn>
                <a:cxn ang="0">
                  <a:pos x="T12" y="T13"/>
                </a:cxn>
              </a:cxnLst>
              <a:rect l="0" t="0" r="r" b="b"/>
              <a:pathLst>
                <a:path w="63" h="125">
                  <a:moveTo>
                    <a:pt x="63" y="93"/>
                  </a:moveTo>
                  <a:cubicBezTo>
                    <a:pt x="63" y="111"/>
                    <a:pt x="49" y="125"/>
                    <a:pt x="32" y="125"/>
                  </a:cubicBezTo>
                  <a:cubicBezTo>
                    <a:pt x="14" y="125"/>
                    <a:pt x="0" y="111"/>
                    <a:pt x="0" y="93"/>
                  </a:cubicBezTo>
                  <a:cubicBezTo>
                    <a:pt x="0" y="32"/>
                    <a:pt x="0" y="32"/>
                    <a:pt x="0" y="32"/>
                  </a:cubicBezTo>
                  <a:cubicBezTo>
                    <a:pt x="0" y="14"/>
                    <a:pt x="14" y="0"/>
                    <a:pt x="32" y="0"/>
                  </a:cubicBezTo>
                  <a:cubicBezTo>
                    <a:pt x="49" y="0"/>
                    <a:pt x="63" y="14"/>
                    <a:pt x="63" y="32"/>
                  </a:cubicBezTo>
                  <a:lnTo>
                    <a:pt x="63" y="9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8" name="Freeform 34"/>
            <p:cNvSpPr/>
            <p:nvPr/>
          </p:nvSpPr>
          <p:spPr bwMode="auto">
            <a:xfrm>
              <a:off x="2025873" y="804215"/>
              <a:ext cx="142875" cy="488950"/>
            </a:xfrm>
            <a:custGeom>
              <a:avLst/>
              <a:gdLst>
                <a:gd name="T0" fmla="*/ 64 w 64"/>
                <a:gd name="T1" fmla="*/ 186 h 218"/>
                <a:gd name="T2" fmla="*/ 32 w 64"/>
                <a:gd name="T3" fmla="*/ 218 h 218"/>
                <a:gd name="T4" fmla="*/ 0 w 64"/>
                <a:gd name="T5" fmla="*/ 186 h 218"/>
                <a:gd name="T6" fmla="*/ 0 w 64"/>
                <a:gd name="T7" fmla="*/ 32 h 218"/>
                <a:gd name="T8" fmla="*/ 32 w 64"/>
                <a:gd name="T9" fmla="*/ 0 h 218"/>
                <a:gd name="T10" fmla="*/ 64 w 64"/>
                <a:gd name="T11" fmla="*/ 32 h 218"/>
                <a:gd name="T12" fmla="*/ 64 w 64"/>
                <a:gd name="T13" fmla="*/ 186 h 218"/>
              </a:gdLst>
              <a:ahLst/>
              <a:cxnLst>
                <a:cxn ang="0">
                  <a:pos x="T0" y="T1"/>
                </a:cxn>
                <a:cxn ang="0">
                  <a:pos x="T2" y="T3"/>
                </a:cxn>
                <a:cxn ang="0">
                  <a:pos x="T4" y="T5"/>
                </a:cxn>
                <a:cxn ang="0">
                  <a:pos x="T6" y="T7"/>
                </a:cxn>
                <a:cxn ang="0">
                  <a:pos x="T8" y="T9"/>
                </a:cxn>
                <a:cxn ang="0">
                  <a:pos x="T10" y="T11"/>
                </a:cxn>
                <a:cxn ang="0">
                  <a:pos x="T12" y="T13"/>
                </a:cxn>
              </a:cxnLst>
              <a:rect l="0" t="0" r="r" b="b"/>
              <a:pathLst>
                <a:path w="64" h="218">
                  <a:moveTo>
                    <a:pt x="64" y="186"/>
                  </a:moveTo>
                  <a:cubicBezTo>
                    <a:pt x="64" y="204"/>
                    <a:pt x="49" y="218"/>
                    <a:pt x="32" y="218"/>
                  </a:cubicBezTo>
                  <a:cubicBezTo>
                    <a:pt x="14" y="218"/>
                    <a:pt x="0" y="204"/>
                    <a:pt x="0" y="186"/>
                  </a:cubicBezTo>
                  <a:cubicBezTo>
                    <a:pt x="0" y="32"/>
                    <a:pt x="0" y="32"/>
                    <a:pt x="0" y="32"/>
                  </a:cubicBezTo>
                  <a:cubicBezTo>
                    <a:pt x="0" y="14"/>
                    <a:pt x="14" y="0"/>
                    <a:pt x="32" y="0"/>
                  </a:cubicBezTo>
                  <a:cubicBezTo>
                    <a:pt x="49" y="0"/>
                    <a:pt x="64" y="14"/>
                    <a:pt x="64" y="32"/>
                  </a:cubicBezTo>
                  <a:lnTo>
                    <a:pt x="64" y="18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grpSp>
      <p:sp>
        <p:nvSpPr>
          <p:cNvPr id="19" name="Freeform 223"/>
          <p:cNvSpPr/>
          <p:nvPr/>
        </p:nvSpPr>
        <p:spPr bwMode="auto">
          <a:xfrm>
            <a:off x="4708324" y="2340119"/>
            <a:ext cx="532256" cy="431672"/>
          </a:xfrm>
          <a:custGeom>
            <a:avLst/>
            <a:gdLst>
              <a:gd name="T0" fmla="*/ 107 w 107"/>
              <a:gd name="T1" fmla="*/ 10 h 87"/>
              <a:gd name="T2" fmla="*/ 95 w 107"/>
              <a:gd name="T3" fmla="*/ 13 h 87"/>
              <a:gd name="T4" fmla="*/ 104 w 107"/>
              <a:gd name="T5" fmla="*/ 1 h 87"/>
              <a:gd name="T6" fmla="*/ 90 w 107"/>
              <a:gd name="T7" fmla="*/ 7 h 87"/>
              <a:gd name="T8" fmla="*/ 74 w 107"/>
              <a:gd name="T9" fmla="*/ 0 h 87"/>
              <a:gd name="T10" fmla="*/ 52 w 107"/>
              <a:gd name="T11" fmla="*/ 22 h 87"/>
              <a:gd name="T12" fmla="*/ 53 w 107"/>
              <a:gd name="T13" fmla="*/ 27 h 87"/>
              <a:gd name="T14" fmla="*/ 7 w 107"/>
              <a:gd name="T15" fmla="*/ 4 h 87"/>
              <a:gd name="T16" fmla="*/ 4 w 107"/>
              <a:gd name="T17" fmla="*/ 15 h 87"/>
              <a:gd name="T18" fmla="*/ 14 w 107"/>
              <a:gd name="T19" fmla="*/ 33 h 87"/>
              <a:gd name="T20" fmla="*/ 4 w 107"/>
              <a:gd name="T21" fmla="*/ 30 h 87"/>
              <a:gd name="T22" fmla="*/ 4 w 107"/>
              <a:gd name="T23" fmla="*/ 31 h 87"/>
              <a:gd name="T24" fmla="*/ 22 w 107"/>
              <a:gd name="T25" fmla="*/ 52 h 87"/>
              <a:gd name="T26" fmla="*/ 16 w 107"/>
              <a:gd name="T27" fmla="*/ 53 h 87"/>
              <a:gd name="T28" fmla="*/ 12 w 107"/>
              <a:gd name="T29" fmla="*/ 53 h 87"/>
              <a:gd name="T30" fmla="*/ 32 w 107"/>
              <a:gd name="T31" fmla="*/ 68 h 87"/>
              <a:gd name="T32" fmla="*/ 5 w 107"/>
              <a:gd name="T33" fmla="*/ 77 h 87"/>
              <a:gd name="T34" fmla="*/ 0 w 107"/>
              <a:gd name="T35" fmla="*/ 77 h 87"/>
              <a:gd name="T36" fmla="*/ 33 w 107"/>
              <a:gd name="T37" fmla="*/ 87 h 87"/>
              <a:gd name="T38" fmla="*/ 96 w 107"/>
              <a:gd name="T39" fmla="*/ 24 h 87"/>
              <a:gd name="T40" fmla="*/ 96 w 107"/>
              <a:gd name="T41" fmla="*/ 21 h 87"/>
              <a:gd name="T42" fmla="*/ 107 w 107"/>
              <a:gd name="T43" fmla="*/ 1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7" h="87">
                <a:moveTo>
                  <a:pt x="107" y="10"/>
                </a:moveTo>
                <a:cubicBezTo>
                  <a:pt x="103" y="12"/>
                  <a:pt x="99" y="13"/>
                  <a:pt x="95" y="13"/>
                </a:cubicBezTo>
                <a:cubicBezTo>
                  <a:pt x="99" y="11"/>
                  <a:pt x="103" y="6"/>
                  <a:pt x="104" y="1"/>
                </a:cubicBezTo>
                <a:cubicBezTo>
                  <a:pt x="100" y="4"/>
                  <a:pt x="95" y="6"/>
                  <a:pt x="90" y="7"/>
                </a:cubicBezTo>
                <a:cubicBezTo>
                  <a:pt x="86" y="2"/>
                  <a:pt x="80" y="0"/>
                  <a:pt x="74" y="0"/>
                </a:cubicBezTo>
                <a:cubicBezTo>
                  <a:pt x="62" y="0"/>
                  <a:pt x="52" y="9"/>
                  <a:pt x="52" y="22"/>
                </a:cubicBezTo>
                <a:cubicBezTo>
                  <a:pt x="52" y="23"/>
                  <a:pt x="52" y="25"/>
                  <a:pt x="53" y="27"/>
                </a:cubicBezTo>
                <a:cubicBezTo>
                  <a:pt x="34" y="26"/>
                  <a:pt x="18" y="17"/>
                  <a:pt x="7" y="4"/>
                </a:cubicBezTo>
                <a:cubicBezTo>
                  <a:pt x="5" y="7"/>
                  <a:pt x="4" y="11"/>
                  <a:pt x="4" y="15"/>
                </a:cubicBezTo>
                <a:cubicBezTo>
                  <a:pt x="4" y="22"/>
                  <a:pt x="8" y="29"/>
                  <a:pt x="14" y="33"/>
                </a:cubicBezTo>
                <a:cubicBezTo>
                  <a:pt x="10" y="33"/>
                  <a:pt x="7" y="32"/>
                  <a:pt x="4" y="30"/>
                </a:cubicBezTo>
                <a:cubicBezTo>
                  <a:pt x="4" y="31"/>
                  <a:pt x="4" y="31"/>
                  <a:pt x="4" y="31"/>
                </a:cubicBezTo>
                <a:cubicBezTo>
                  <a:pt x="4" y="41"/>
                  <a:pt x="12" y="50"/>
                  <a:pt x="22" y="52"/>
                </a:cubicBezTo>
                <a:cubicBezTo>
                  <a:pt x="20" y="53"/>
                  <a:pt x="18" y="53"/>
                  <a:pt x="16" y="53"/>
                </a:cubicBezTo>
                <a:cubicBezTo>
                  <a:pt x="14" y="53"/>
                  <a:pt x="13" y="53"/>
                  <a:pt x="12" y="53"/>
                </a:cubicBezTo>
                <a:cubicBezTo>
                  <a:pt x="15" y="61"/>
                  <a:pt x="23" y="68"/>
                  <a:pt x="32" y="68"/>
                </a:cubicBezTo>
                <a:cubicBezTo>
                  <a:pt x="25" y="74"/>
                  <a:pt x="15" y="77"/>
                  <a:pt x="5" y="77"/>
                </a:cubicBezTo>
                <a:cubicBezTo>
                  <a:pt x="3" y="77"/>
                  <a:pt x="1" y="77"/>
                  <a:pt x="0" y="77"/>
                </a:cubicBezTo>
                <a:cubicBezTo>
                  <a:pt x="9" y="83"/>
                  <a:pt x="21" y="87"/>
                  <a:pt x="33" y="87"/>
                </a:cubicBezTo>
                <a:cubicBezTo>
                  <a:pt x="74" y="87"/>
                  <a:pt x="96" y="53"/>
                  <a:pt x="96" y="24"/>
                </a:cubicBezTo>
                <a:cubicBezTo>
                  <a:pt x="96" y="23"/>
                  <a:pt x="96" y="22"/>
                  <a:pt x="96" y="21"/>
                </a:cubicBezTo>
                <a:cubicBezTo>
                  <a:pt x="101" y="18"/>
                  <a:pt x="104" y="14"/>
                  <a:pt x="107" y="10"/>
                </a:cubicBezTo>
                <a:close/>
              </a:path>
            </a:pathLst>
          </a:custGeom>
          <a:solidFill>
            <a:schemeClr val="bg1"/>
          </a:solidFill>
          <a:ln>
            <a:noFill/>
          </a:ln>
          <a:effectLst/>
        </p:spPr>
        <p:txBody>
          <a:bodyPr vert="horz" wrap="square" lIns="91440" tIns="45720" rIns="91440" bIns="45720" numCol="1" anchor="t" anchorCtr="0" compatLnSpc="1"/>
          <a:lstStyle/>
          <a:p>
            <a:endParaRPr lang="zh-CN" altLang="en-US">
              <a:solidFill>
                <a:prstClr val="black"/>
              </a:solidFill>
            </a:endParaRPr>
          </a:p>
        </p:txBody>
      </p:sp>
      <p:grpSp>
        <p:nvGrpSpPr>
          <p:cNvPr id="20" name="组合 19"/>
          <p:cNvGrpSpPr/>
          <p:nvPr/>
        </p:nvGrpSpPr>
        <p:grpSpPr>
          <a:xfrm>
            <a:off x="7020431" y="2212223"/>
            <a:ext cx="494183" cy="491807"/>
            <a:chOff x="-136302" y="1682102"/>
            <a:chExt cx="660401" cy="657225"/>
          </a:xfrm>
          <a:solidFill>
            <a:schemeClr val="bg1"/>
          </a:solidFill>
          <a:effectLst/>
        </p:grpSpPr>
        <p:sp>
          <p:nvSpPr>
            <p:cNvPr id="21" name="Freeform 36"/>
            <p:cNvSpPr/>
            <p:nvPr/>
          </p:nvSpPr>
          <p:spPr bwMode="auto">
            <a:xfrm>
              <a:off x="214536" y="1682102"/>
              <a:ext cx="309563" cy="309563"/>
            </a:xfrm>
            <a:custGeom>
              <a:avLst/>
              <a:gdLst>
                <a:gd name="T0" fmla="*/ 0 w 138"/>
                <a:gd name="T1" fmla="*/ 0 h 138"/>
                <a:gd name="T2" fmla="*/ 0 w 138"/>
                <a:gd name="T3" fmla="*/ 138 h 138"/>
                <a:gd name="T4" fmla="*/ 138 w 138"/>
                <a:gd name="T5" fmla="*/ 138 h 138"/>
                <a:gd name="T6" fmla="*/ 0 w 138"/>
                <a:gd name="T7" fmla="*/ 0 h 138"/>
              </a:gdLst>
              <a:ahLst/>
              <a:cxnLst>
                <a:cxn ang="0">
                  <a:pos x="T0" y="T1"/>
                </a:cxn>
                <a:cxn ang="0">
                  <a:pos x="T2" y="T3"/>
                </a:cxn>
                <a:cxn ang="0">
                  <a:pos x="T4" y="T5"/>
                </a:cxn>
                <a:cxn ang="0">
                  <a:pos x="T6" y="T7"/>
                </a:cxn>
              </a:cxnLst>
              <a:rect l="0" t="0" r="r" b="b"/>
              <a:pathLst>
                <a:path w="138" h="138">
                  <a:moveTo>
                    <a:pt x="0" y="0"/>
                  </a:moveTo>
                  <a:cubicBezTo>
                    <a:pt x="0" y="138"/>
                    <a:pt x="0" y="138"/>
                    <a:pt x="0" y="138"/>
                  </a:cubicBezTo>
                  <a:cubicBezTo>
                    <a:pt x="138" y="138"/>
                    <a:pt x="138" y="138"/>
                    <a:pt x="138" y="138"/>
                  </a:cubicBezTo>
                  <a:cubicBezTo>
                    <a:pt x="134" y="63"/>
                    <a:pt x="74"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22" name="Freeform 37"/>
            <p:cNvSpPr/>
            <p:nvPr/>
          </p:nvSpPr>
          <p:spPr bwMode="auto">
            <a:xfrm>
              <a:off x="-136302" y="1682102"/>
              <a:ext cx="660400" cy="657225"/>
            </a:xfrm>
            <a:custGeom>
              <a:avLst/>
              <a:gdLst>
                <a:gd name="T0" fmla="*/ 139 w 294"/>
                <a:gd name="T1" fmla="*/ 154 h 293"/>
                <a:gd name="T2" fmla="*/ 139 w 294"/>
                <a:gd name="T3" fmla="*/ 0 h 293"/>
                <a:gd name="T4" fmla="*/ 0 w 294"/>
                <a:gd name="T5" fmla="*/ 146 h 293"/>
                <a:gd name="T6" fmla="*/ 147 w 294"/>
                <a:gd name="T7" fmla="*/ 293 h 293"/>
                <a:gd name="T8" fmla="*/ 294 w 294"/>
                <a:gd name="T9" fmla="*/ 154 h 293"/>
                <a:gd name="T10" fmla="*/ 139 w 294"/>
                <a:gd name="T11" fmla="*/ 154 h 293"/>
              </a:gdLst>
              <a:ahLst/>
              <a:cxnLst>
                <a:cxn ang="0">
                  <a:pos x="T0" y="T1"/>
                </a:cxn>
                <a:cxn ang="0">
                  <a:pos x="T2" y="T3"/>
                </a:cxn>
                <a:cxn ang="0">
                  <a:pos x="T4" y="T5"/>
                </a:cxn>
                <a:cxn ang="0">
                  <a:pos x="T6" y="T7"/>
                </a:cxn>
                <a:cxn ang="0">
                  <a:pos x="T8" y="T9"/>
                </a:cxn>
                <a:cxn ang="0">
                  <a:pos x="T10" y="T11"/>
                </a:cxn>
              </a:cxnLst>
              <a:rect l="0" t="0" r="r" b="b"/>
              <a:pathLst>
                <a:path w="294" h="293">
                  <a:moveTo>
                    <a:pt x="139" y="154"/>
                  </a:moveTo>
                  <a:cubicBezTo>
                    <a:pt x="139" y="0"/>
                    <a:pt x="139" y="0"/>
                    <a:pt x="139" y="0"/>
                  </a:cubicBezTo>
                  <a:cubicBezTo>
                    <a:pt x="61" y="4"/>
                    <a:pt x="0" y="68"/>
                    <a:pt x="0" y="146"/>
                  </a:cubicBezTo>
                  <a:cubicBezTo>
                    <a:pt x="0" y="227"/>
                    <a:pt x="66" y="293"/>
                    <a:pt x="147" y="293"/>
                  </a:cubicBezTo>
                  <a:cubicBezTo>
                    <a:pt x="226" y="293"/>
                    <a:pt x="289" y="232"/>
                    <a:pt x="294" y="154"/>
                  </a:cubicBezTo>
                  <a:lnTo>
                    <a:pt x="139" y="1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grpSp>
      <p:grpSp>
        <p:nvGrpSpPr>
          <p:cNvPr id="23" name="组合 22"/>
          <p:cNvGrpSpPr/>
          <p:nvPr/>
        </p:nvGrpSpPr>
        <p:grpSpPr>
          <a:xfrm>
            <a:off x="4697698" y="4527479"/>
            <a:ext cx="493548" cy="474639"/>
            <a:chOff x="9791183" y="5224434"/>
            <a:chExt cx="645684" cy="620945"/>
          </a:xfrm>
          <a:effectLst/>
        </p:grpSpPr>
        <p:sp>
          <p:nvSpPr>
            <p:cNvPr id="24" name="Oval 131"/>
            <p:cNvSpPr>
              <a:spLocks noChangeArrowheads="1"/>
            </p:cNvSpPr>
            <p:nvPr/>
          </p:nvSpPr>
          <p:spPr bwMode="auto">
            <a:xfrm>
              <a:off x="9968746" y="5224434"/>
              <a:ext cx="290558" cy="294275"/>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25" name="Freeform 134"/>
            <p:cNvSpPr/>
            <p:nvPr/>
          </p:nvSpPr>
          <p:spPr bwMode="auto">
            <a:xfrm>
              <a:off x="9791183" y="5564604"/>
              <a:ext cx="645684" cy="280775"/>
            </a:xfrm>
            <a:custGeom>
              <a:avLst/>
              <a:gdLst>
                <a:gd name="T0" fmla="*/ 35 w 200"/>
                <a:gd name="T1" fmla="*/ 87 h 87"/>
                <a:gd name="T2" fmla="*/ 35 w 200"/>
                <a:gd name="T3" fmla="*/ 72 h 87"/>
                <a:gd name="T4" fmla="*/ 46 w 200"/>
                <a:gd name="T5" fmla="*/ 72 h 87"/>
                <a:gd name="T6" fmla="*/ 46 w 200"/>
                <a:gd name="T7" fmla="*/ 87 h 87"/>
                <a:gd name="T8" fmla="*/ 155 w 200"/>
                <a:gd name="T9" fmla="*/ 87 h 87"/>
                <a:gd name="T10" fmla="*/ 155 w 200"/>
                <a:gd name="T11" fmla="*/ 72 h 87"/>
                <a:gd name="T12" fmla="*/ 166 w 200"/>
                <a:gd name="T13" fmla="*/ 72 h 87"/>
                <a:gd name="T14" fmla="*/ 166 w 200"/>
                <a:gd name="T15" fmla="*/ 87 h 87"/>
                <a:gd name="T16" fmla="*/ 199 w 200"/>
                <a:gd name="T17" fmla="*/ 87 h 87"/>
                <a:gd name="T18" fmla="*/ 200 w 200"/>
                <a:gd name="T19" fmla="*/ 43 h 87"/>
                <a:gd name="T20" fmla="*/ 156 w 200"/>
                <a:gd name="T21" fmla="*/ 0 h 87"/>
                <a:gd name="T22" fmla="*/ 156 w 200"/>
                <a:gd name="T23" fmla="*/ 0 h 87"/>
                <a:gd name="T24" fmla="*/ 156 w 200"/>
                <a:gd name="T25" fmla="*/ 0 h 87"/>
                <a:gd name="T26" fmla="*/ 140 w 200"/>
                <a:gd name="T27" fmla="*/ 0 h 87"/>
                <a:gd name="T28" fmla="*/ 100 w 200"/>
                <a:gd name="T29" fmla="*/ 80 h 87"/>
                <a:gd name="T30" fmla="*/ 60 w 200"/>
                <a:gd name="T31" fmla="*/ 0 h 87"/>
                <a:gd name="T32" fmla="*/ 45 w 200"/>
                <a:gd name="T33" fmla="*/ 0 h 87"/>
                <a:gd name="T34" fmla="*/ 45 w 200"/>
                <a:gd name="T35" fmla="*/ 0 h 87"/>
                <a:gd name="T36" fmla="*/ 44 w 200"/>
                <a:gd name="T37" fmla="*/ 0 h 87"/>
                <a:gd name="T38" fmla="*/ 1 w 200"/>
                <a:gd name="T39" fmla="*/ 43 h 87"/>
                <a:gd name="T40" fmla="*/ 0 w 200"/>
                <a:gd name="T41" fmla="*/ 87 h 87"/>
                <a:gd name="T42" fmla="*/ 35 w 200"/>
                <a:gd name="T43"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0" h="87">
                  <a:moveTo>
                    <a:pt x="35" y="87"/>
                  </a:moveTo>
                  <a:cubicBezTo>
                    <a:pt x="35" y="72"/>
                    <a:pt x="35" y="72"/>
                    <a:pt x="35" y="72"/>
                  </a:cubicBezTo>
                  <a:cubicBezTo>
                    <a:pt x="46" y="72"/>
                    <a:pt x="46" y="72"/>
                    <a:pt x="46" y="72"/>
                  </a:cubicBezTo>
                  <a:cubicBezTo>
                    <a:pt x="46" y="87"/>
                    <a:pt x="46" y="87"/>
                    <a:pt x="46" y="87"/>
                  </a:cubicBezTo>
                  <a:cubicBezTo>
                    <a:pt x="155" y="87"/>
                    <a:pt x="155" y="87"/>
                    <a:pt x="155" y="87"/>
                  </a:cubicBezTo>
                  <a:cubicBezTo>
                    <a:pt x="155" y="72"/>
                    <a:pt x="155" y="72"/>
                    <a:pt x="155" y="72"/>
                  </a:cubicBezTo>
                  <a:cubicBezTo>
                    <a:pt x="166" y="72"/>
                    <a:pt x="166" y="72"/>
                    <a:pt x="166" y="72"/>
                  </a:cubicBezTo>
                  <a:cubicBezTo>
                    <a:pt x="166" y="87"/>
                    <a:pt x="166" y="87"/>
                    <a:pt x="166" y="87"/>
                  </a:cubicBezTo>
                  <a:cubicBezTo>
                    <a:pt x="199" y="87"/>
                    <a:pt x="199" y="87"/>
                    <a:pt x="199" y="87"/>
                  </a:cubicBezTo>
                  <a:cubicBezTo>
                    <a:pt x="199" y="47"/>
                    <a:pt x="200" y="43"/>
                    <a:pt x="200" y="43"/>
                  </a:cubicBezTo>
                  <a:cubicBezTo>
                    <a:pt x="200" y="19"/>
                    <a:pt x="180" y="0"/>
                    <a:pt x="156" y="0"/>
                  </a:cubicBezTo>
                  <a:cubicBezTo>
                    <a:pt x="156" y="0"/>
                    <a:pt x="156" y="0"/>
                    <a:pt x="156" y="0"/>
                  </a:cubicBezTo>
                  <a:cubicBezTo>
                    <a:pt x="156" y="0"/>
                    <a:pt x="156" y="0"/>
                    <a:pt x="156" y="0"/>
                  </a:cubicBezTo>
                  <a:cubicBezTo>
                    <a:pt x="140" y="0"/>
                    <a:pt x="140" y="0"/>
                    <a:pt x="140" y="0"/>
                  </a:cubicBezTo>
                  <a:cubicBezTo>
                    <a:pt x="100" y="80"/>
                    <a:pt x="100" y="80"/>
                    <a:pt x="100" y="80"/>
                  </a:cubicBezTo>
                  <a:cubicBezTo>
                    <a:pt x="60" y="0"/>
                    <a:pt x="60" y="0"/>
                    <a:pt x="60" y="0"/>
                  </a:cubicBezTo>
                  <a:cubicBezTo>
                    <a:pt x="45" y="0"/>
                    <a:pt x="45" y="0"/>
                    <a:pt x="45" y="0"/>
                  </a:cubicBezTo>
                  <a:cubicBezTo>
                    <a:pt x="45" y="0"/>
                    <a:pt x="45" y="0"/>
                    <a:pt x="45" y="0"/>
                  </a:cubicBezTo>
                  <a:cubicBezTo>
                    <a:pt x="45" y="0"/>
                    <a:pt x="44" y="0"/>
                    <a:pt x="44" y="0"/>
                  </a:cubicBezTo>
                  <a:cubicBezTo>
                    <a:pt x="20" y="0"/>
                    <a:pt x="1" y="19"/>
                    <a:pt x="1" y="43"/>
                  </a:cubicBezTo>
                  <a:cubicBezTo>
                    <a:pt x="1" y="43"/>
                    <a:pt x="0" y="47"/>
                    <a:pt x="0" y="87"/>
                  </a:cubicBezTo>
                  <a:lnTo>
                    <a:pt x="35" y="87"/>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grpSp>
      <p:sp>
        <p:nvSpPr>
          <p:cNvPr id="35" name="文本框 34"/>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36"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9" dur="4600" fill="hold"/>
                                        <p:tgtEl>
                                          <p:spTgt spid="36"/>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6"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图片 3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95325" y="1681400"/>
            <a:ext cx="3229368" cy="4591973"/>
          </a:xfrm>
          <a:prstGeom prst="rect">
            <a:avLst/>
          </a:prstGeom>
        </p:spPr>
      </p:pic>
      <p:sp>
        <p:nvSpPr>
          <p:cNvPr id="36" name="矩形 35"/>
          <p:cNvSpPr/>
          <p:nvPr/>
        </p:nvSpPr>
        <p:spPr>
          <a:xfrm>
            <a:off x="695325" y="3860801"/>
            <a:ext cx="10801350" cy="2412999"/>
          </a:xfrm>
          <a:prstGeom prst="rect">
            <a:avLst/>
          </a:prstGeom>
          <a:solidFill>
            <a:srgbClr val="04263D">
              <a:alpha val="69000"/>
            </a:srgbClr>
          </a:solidFill>
          <a:ln w="3175">
            <a:no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pic>
        <p:nvPicPr>
          <p:cNvPr id="41" name="图片 40"/>
          <p:cNvPicPr>
            <a:picLocks noChangeAspect="1"/>
          </p:cNvPicPr>
          <p:nvPr/>
        </p:nvPicPr>
        <p:blipFill rotWithShape="1">
          <a:blip r:embed="rId2" cstate="print">
            <a:extLst>
              <a:ext uri="{28A0092B-C50C-407E-A947-70E740481C1C}">
                <a14:useLocalDpi xmlns:a14="http://schemas.microsoft.com/office/drawing/2010/main" val="0"/>
              </a:ext>
            </a:extLst>
          </a:blip>
          <a:srcRect l="10847" r="10847"/>
          <a:stretch>
            <a:fillRect/>
          </a:stretch>
        </p:blipFill>
        <p:spPr>
          <a:xfrm>
            <a:off x="7019838" y="3140800"/>
            <a:ext cx="1440000" cy="1440000"/>
          </a:xfrm>
          <a:prstGeom prst="ellipse">
            <a:avLst/>
          </a:prstGeom>
          <a:ln w="3175">
            <a:solidFill>
              <a:schemeClr val="bg1">
                <a:alpha val="37000"/>
              </a:schemeClr>
            </a:solidFill>
          </a:ln>
        </p:spPr>
      </p:pic>
      <p:pic>
        <p:nvPicPr>
          <p:cNvPr id="43" name="图片 42"/>
          <p:cNvPicPr>
            <a:picLocks noChangeAspect="1"/>
          </p:cNvPicPr>
          <p:nvPr/>
        </p:nvPicPr>
        <p:blipFill rotWithShape="1">
          <a:blip r:embed="rId3" cstate="print">
            <a:extLst>
              <a:ext uri="{28A0092B-C50C-407E-A947-70E740481C1C}">
                <a14:useLocalDpi xmlns:a14="http://schemas.microsoft.com/office/drawing/2010/main" val="0"/>
              </a:ext>
            </a:extLst>
          </a:blip>
          <a:srcRect l="11220" r="11220"/>
          <a:stretch>
            <a:fillRect/>
          </a:stretch>
        </p:blipFill>
        <p:spPr>
          <a:xfrm>
            <a:off x="4535103" y="3140800"/>
            <a:ext cx="1440000" cy="1440000"/>
          </a:xfrm>
          <a:prstGeom prst="ellipse">
            <a:avLst/>
          </a:prstGeom>
          <a:ln w="3175">
            <a:solidFill>
              <a:schemeClr val="bg1">
                <a:alpha val="37000"/>
              </a:schemeClr>
            </a:solidFill>
          </a:ln>
        </p:spPr>
      </p:pic>
      <p:pic>
        <p:nvPicPr>
          <p:cNvPr id="44" name="图片 43"/>
          <p:cNvPicPr>
            <a:picLocks noChangeAspect="1"/>
          </p:cNvPicPr>
          <p:nvPr/>
        </p:nvPicPr>
        <p:blipFill rotWithShape="1">
          <a:blip r:embed="rId4" cstate="print">
            <a:extLst>
              <a:ext uri="{28A0092B-C50C-407E-A947-70E740481C1C}">
                <a14:useLocalDpi xmlns:a14="http://schemas.microsoft.com/office/drawing/2010/main" val="0"/>
              </a:ext>
            </a:extLst>
          </a:blip>
          <a:srcRect l="15382" r="15382"/>
          <a:stretch>
            <a:fillRect/>
          </a:stretch>
        </p:blipFill>
        <p:spPr>
          <a:xfrm>
            <a:off x="9504572" y="3140800"/>
            <a:ext cx="1440000" cy="1440000"/>
          </a:xfrm>
          <a:prstGeom prst="ellipse">
            <a:avLst/>
          </a:prstGeom>
          <a:ln w="3175">
            <a:solidFill>
              <a:schemeClr val="bg1">
                <a:alpha val="37000"/>
              </a:schemeClr>
            </a:solidFill>
          </a:ln>
        </p:spPr>
      </p:pic>
      <p:sp>
        <p:nvSpPr>
          <p:cNvPr id="45" name="文本框 44"/>
          <p:cNvSpPr txBox="1"/>
          <p:nvPr/>
        </p:nvSpPr>
        <p:spPr>
          <a:xfrm>
            <a:off x="875253" y="4805689"/>
            <a:ext cx="2749471" cy="400110"/>
          </a:xfrm>
          <a:prstGeom prst="rect">
            <a:avLst/>
          </a:prstGeom>
          <a:noFill/>
        </p:spPr>
        <p:txBody>
          <a:bodyPr wrap="none" rtlCol="0">
            <a:spAutoFit/>
          </a:bodyPr>
          <a:lstStyle/>
          <a:p>
            <a:pPr algn="ctr"/>
            <a:r>
              <a:rPr lang="zh-CN" altLang="zh-CN" sz="2000" dirty="0">
                <a:solidFill>
                  <a:schemeClr val="bg1"/>
                </a:solidFill>
                <a:latin typeface="+mn-ea"/>
              </a:rPr>
              <a:t>上海锐普广告有限公司</a:t>
            </a:r>
            <a:endParaRPr lang="zh-CN" altLang="en-US" sz="2000" dirty="0">
              <a:solidFill>
                <a:schemeClr val="bg1"/>
              </a:solidFill>
              <a:latin typeface="+mn-ea"/>
            </a:endParaRPr>
          </a:p>
        </p:txBody>
      </p:sp>
      <p:sp>
        <p:nvSpPr>
          <p:cNvPr id="46" name="矩形 45"/>
          <p:cNvSpPr/>
          <p:nvPr/>
        </p:nvSpPr>
        <p:spPr>
          <a:xfrm>
            <a:off x="9077289" y="4778353"/>
            <a:ext cx="2294567" cy="1200329"/>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a:t>
            </a:r>
            <a:endParaRPr lang="zh-CN" altLang="en-US" sz="1600" dirty="0">
              <a:solidFill>
                <a:schemeClr val="bg1"/>
              </a:solidFill>
              <a:latin typeface="+mn-ea"/>
            </a:endParaRPr>
          </a:p>
        </p:txBody>
      </p:sp>
      <p:sp>
        <p:nvSpPr>
          <p:cNvPr id="48" name="矩形 47"/>
          <p:cNvSpPr/>
          <p:nvPr/>
        </p:nvSpPr>
        <p:spPr>
          <a:xfrm>
            <a:off x="6592555" y="4778352"/>
            <a:ext cx="2294567" cy="1200329"/>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a:t>
            </a:r>
            <a:endParaRPr lang="zh-CN" altLang="en-US" sz="1600" dirty="0">
              <a:solidFill>
                <a:schemeClr val="bg1"/>
              </a:solidFill>
              <a:latin typeface="+mn-ea"/>
            </a:endParaRPr>
          </a:p>
        </p:txBody>
      </p:sp>
      <p:sp>
        <p:nvSpPr>
          <p:cNvPr id="49" name="矩形 48"/>
          <p:cNvSpPr/>
          <p:nvPr/>
        </p:nvSpPr>
        <p:spPr>
          <a:xfrm>
            <a:off x="4107821" y="4778352"/>
            <a:ext cx="2294567" cy="1200329"/>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a:t>
            </a:r>
            <a:endParaRPr lang="zh-CN" altLang="en-US" sz="1600" dirty="0">
              <a:solidFill>
                <a:schemeClr val="bg1"/>
              </a:solidFill>
              <a:latin typeface="+mn-ea"/>
            </a:endParaRPr>
          </a:p>
        </p:txBody>
      </p:sp>
      <p:sp>
        <p:nvSpPr>
          <p:cNvPr id="51" name="文本框 50"/>
          <p:cNvSpPr txBox="1"/>
          <p:nvPr/>
        </p:nvSpPr>
        <p:spPr>
          <a:xfrm>
            <a:off x="6226458" y="1974138"/>
            <a:ext cx="3262433" cy="707886"/>
          </a:xfrm>
          <a:prstGeom prst="rect">
            <a:avLst/>
          </a:prstGeom>
          <a:noFill/>
        </p:spPr>
        <p:txBody>
          <a:bodyPr wrap="none" rtlCol="0">
            <a:spAutoFit/>
          </a:bodyPr>
          <a:lstStyle/>
          <a:p>
            <a:pPr algn="ctr"/>
            <a:r>
              <a:rPr lang="zh-CN" altLang="en-US" sz="4000" dirty="0">
                <a:solidFill>
                  <a:schemeClr val="bg1"/>
                </a:solidFill>
                <a:latin typeface="+mn-ea"/>
              </a:rPr>
              <a:t>点击输入标题</a:t>
            </a:r>
            <a:endParaRPr lang="zh-CN" altLang="en-US" sz="4000" dirty="0">
              <a:solidFill>
                <a:schemeClr val="bg1"/>
              </a:solidFill>
              <a:latin typeface="+mn-ea"/>
            </a:endParaRPr>
          </a:p>
        </p:txBody>
      </p:sp>
      <p:sp>
        <p:nvSpPr>
          <p:cNvPr id="26" name="文本框 25"/>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27"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9" dur="4600" fill="hold"/>
                                        <p:tgtEl>
                                          <p:spTgt spid="27"/>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2829779" y="3482609"/>
            <a:ext cx="1301751" cy="1826684"/>
          </a:xfrm>
          <a:custGeom>
            <a:avLst/>
            <a:gdLst>
              <a:gd name="T0" fmla="*/ 307 w 615"/>
              <a:gd name="T1" fmla="*/ 0 h 863"/>
              <a:gd name="T2" fmla="*/ 461 w 615"/>
              <a:gd name="T3" fmla="*/ 435 h 863"/>
              <a:gd name="T4" fmla="*/ 615 w 615"/>
              <a:gd name="T5" fmla="*/ 863 h 863"/>
              <a:gd name="T6" fmla="*/ 307 w 615"/>
              <a:gd name="T7" fmla="*/ 863 h 863"/>
              <a:gd name="T8" fmla="*/ 0 w 615"/>
              <a:gd name="T9" fmla="*/ 863 h 863"/>
              <a:gd name="T10" fmla="*/ 154 w 615"/>
              <a:gd name="T11" fmla="*/ 435 h 863"/>
              <a:gd name="T12" fmla="*/ 307 w 615"/>
              <a:gd name="T13" fmla="*/ 0 h 863"/>
            </a:gdLst>
            <a:ahLst/>
            <a:cxnLst>
              <a:cxn ang="0">
                <a:pos x="T0" y="T1"/>
              </a:cxn>
              <a:cxn ang="0">
                <a:pos x="T2" y="T3"/>
              </a:cxn>
              <a:cxn ang="0">
                <a:pos x="T4" y="T5"/>
              </a:cxn>
              <a:cxn ang="0">
                <a:pos x="T6" y="T7"/>
              </a:cxn>
              <a:cxn ang="0">
                <a:pos x="T8" y="T9"/>
              </a:cxn>
              <a:cxn ang="0">
                <a:pos x="T10" y="T11"/>
              </a:cxn>
              <a:cxn ang="0">
                <a:pos x="T12" y="T13"/>
              </a:cxn>
            </a:cxnLst>
            <a:rect l="0" t="0" r="r" b="b"/>
            <a:pathLst>
              <a:path w="615" h="863">
                <a:moveTo>
                  <a:pt x="307" y="0"/>
                </a:moveTo>
                <a:lnTo>
                  <a:pt x="461" y="435"/>
                </a:lnTo>
                <a:lnTo>
                  <a:pt x="615" y="863"/>
                </a:lnTo>
                <a:lnTo>
                  <a:pt x="307" y="863"/>
                </a:lnTo>
                <a:lnTo>
                  <a:pt x="0" y="863"/>
                </a:lnTo>
                <a:lnTo>
                  <a:pt x="154" y="435"/>
                </a:lnTo>
                <a:lnTo>
                  <a:pt x="307" y="0"/>
                </a:lnTo>
                <a:close/>
              </a:path>
            </a:pathLst>
          </a:cu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3" name="Freeform 6"/>
          <p:cNvSpPr/>
          <p:nvPr/>
        </p:nvSpPr>
        <p:spPr bwMode="auto">
          <a:xfrm>
            <a:off x="1726995" y="4445691"/>
            <a:ext cx="1301751" cy="863600"/>
          </a:xfrm>
          <a:custGeom>
            <a:avLst/>
            <a:gdLst>
              <a:gd name="T0" fmla="*/ 308 w 615"/>
              <a:gd name="T1" fmla="*/ 0 h 408"/>
              <a:gd name="T2" fmla="*/ 461 w 615"/>
              <a:gd name="T3" fmla="*/ 201 h 408"/>
              <a:gd name="T4" fmla="*/ 615 w 615"/>
              <a:gd name="T5" fmla="*/ 408 h 408"/>
              <a:gd name="T6" fmla="*/ 308 w 615"/>
              <a:gd name="T7" fmla="*/ 408 h 408"/>
              <a:gd name="T8" fmla="*/ 0 w 615"/>
              <a:gd name="T9" fmla="*/ 408 h 408"/>
              <a:gd name="T10" fmla="*/ 154 w 615"/>
              <a:gd name="T11" fmla="*/ 201 h 408"/>
              <a:gd name="T12" fmla="*/ 308 w 615"/>
              <a:gd name="T13" fmla="*/ 0 h 408"/>
            </a:gdLst>
            <a:ahLst/>
            <a:cxnLst>
              <a:cxn ang="0">
                <a:pos x="T0" y="T1"/>
              </a:cxn>
              <a:cxn ang="0">
                <a:pos x="T2" y="T3"/>
              </a:cxn>
              <a:cxn ang="0">
                <a:pos x="T4" y="T5"/>
              </a:cxn>
              <a:cxn ang="0">
                <a:pos x="T6" y="T7"/>
              </a:cxn>
              <a:cxn ang="0">
                <a:pos x="T8" y="T9"/>
              </a:cxn>
              <a:cxn ang="0">
                <a:pos x="T10" y="T11"/>
              </a:cxn>
              <a:cxn ang="0">
                <a:pos x="T12" y="T13"/>
              </a:cxn>
            </a:cxnLst>
            <a:rect l="0" t="0" r="r" b="b"/>
            <a:pathLst>
              <a:path w="615" h="408">
                <a:moveTo>
                  <a:pt x="308" y="0"/>
                </a:moveTo>
                <a:lnTo>
                  <a:pt x="461" y="201"/>
                </a:lnTo>
                <a:lnTo>
                  <a:pt x="615" y="408"/>
                </a:lnTo>
                <a:lnTo>
                  <a:pt x="308" y="408"/>
                </a:lnTo>
                <a:lnTo>
                  <a:pt x="0" y="408"/>
                </a:lnTo>
                <a:lnTo>
                  <a:pt x="154" y="201"/>
                </a:lnTo>
                <a:lnTo>
                  <a:pt x="308" y="0"/>
                </a:lnTo>
                <a:close/>
              </a:path>
            </a:pathLst>
          </a:cu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4" name="Freeform 7"/>
          <p:cNvSpPr/>
          <p:nvPr/>
        </p:nvSpPr>
        <p:spPr bwMode="auto">
          <a:xfrm>
            <a:off x="668662" y="5082809"/>
            <a:ext cx="1299633" cy="226484"/>
          </a:xfrm>
          <a:custGeom>
            <a:avLst/>
            <a:gdLst>
              <a:gd name="T0" fmla="*/ 307 w 614"/>
              <a:gd name="T1" fmla="*/ 0 h 107"/>
              <a:gd name="T2" fmla="*/ 460 w 614"/>
              <a:gd name="T3" fmla="*/ 53 h 107"/>
              <a:gd name="T4" fmla="*/ 614 w 614"/>
              <a:gd name="T5" fmla="*/ 107 h 107"/>
              <a:gd name="T6" fmla="*/ 307 w 614"/>
              <a:gd name="T7" fmla="*/ 107 h 107"/>
              <a:gd name="T8" fmla="*/ 0 w 614"/>
              <a:gd name="T9" fmla="*/ 107 h 107"/>
              <a:gd name="T10" fmla="*/ 153 w 614"/>
              <a:gd name="T11" fmla="*/ 53 h 107"/>
              <a:gd name="T12" fmla="*/ 307 w 614"/>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614" h="107">
                <a:moveTo>
                  <a:pt x="307" y="0"/>
                </a:moveTo>
                <a:lnTo>
                  <a:pt x="460" y="53"/>
                </a:lnTo>
                <a:lnTo>
                  <a:pt x="614" y="107"/>
                </a:lnTo>
                <a:lnTo>
                  <a:pt x="307" y="107"/>
                </a:lnTo>
                <a:lnTo>
                  <a:pt x="0" y="107"/>
                </a:lnTo>
                <a:lnTo>
                  <a:pt x="153" y="53"/>
                </a:lnTo>
                <a:lnTo>
                  <a:pt x="307" y="0"/>
                </a:lnTo>
                <a:close/>
              </a:path>
            </a:pathLst>
          </a:cu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5" name="Freeform 8"/>
          <p:cNvSpPr/>
          <p:nvPr/>
        </p:nvSpPr>
        <p:spPr bwMode="auto">
          <a:xfrm>
            <a:off x="3932562" y="2420041"/>
            <a:ext cx="1299633" cy="2889251"/>
          </a:xfrm>
          <a:custGeom>
            <a:avLst/>
            <a:gdLst>
              <a:gd name="T0" fmla="*/ 307 w 614"/>
              <a:gd name="T1" fmla="*/ 0 h 1365"/>
              <a:gd name="T2" fmla="*/ 461 w 614"/>
              <a:gd name="T3" fmla="*/ 682 h 1365"/>
              <a:gd name="T4" fmla="*/ 614 w 614"/>
              <a:gd name="T5" fmla="*/ 1365 h 1365"/>
              <a:gd name="T6" fmla="*/ 307 w 614"/>
              <a:gd name="T7" fmla="*/ 1365 h 1365"/>
              <a:gd name="T8" fmla="*/ 0 w 614"/>
              <a:gd name="T9" fmla="*/ 1365 h 1365"/>
              <a:gd name="T10" fmla="*/ 154 w 614"/>
              <a:gd name="T11" fmla="*/ 682 h 1365"/>
              <a:gd name="T12" fmla="*/ 307 w 614"/>
              <a:gd name="T13" fmla="*/ 0 h 1365"/>
            </a:gdLst>
            <a:ahLst/>
            <a:cxnLst>
              <a:cxn ang="0">
                <a:pos x="T0" y="T1"/>
              </a:cxn>
              <a:cxn ang="0">
                <a:pos x="T2" y="T3"/>
              </a:cxn>
              <a:cxn ang="0">
                <a:pos x="T4" y="T5"/>
              </a:cxn>
              <a:cxn ang="0">
                <a:pos x="T6" y="T7"/>
              </a:cxn>
              <a:cxn ang="0">
                <a:pos x="T8" y="T9"/>
              </a:cxn>
              <a:cxn ang="0">
                <a:pos x="T10" y="T11"/>
              </a:cxn>
              <a:cxn ang="0">
                <a:pos x="T12" y="T13"/>
              </a:cxn>
            </a:cxnLst>
            <a:rect l="0" t="0" r="r" b="b"/>
            <a:pathLst>
              <a:path w="614" h="1365">
                <a:moveTo>
                  <a:pt x="307" y="0"/>
                </a:moveTo>
                <a:lnTo>
                  <a:pt x="461" y="682"/>
                </a:lnTo>
                <a:lnTo>
                  <a:pt x="614" y="1365"/>
                </a:lnTo>
                <a:lnTo>
                  <a:pt x="307" y="1365"/>
                </a:lnTo>
                <a:lnTo>
                  <a:pt x="0" y="1365"/>
                </a:lnTo>
                <a:lnTo>
                  <a:pt x="154" y="682"/>
                </a:lnTo>
                <a:lnTo>
                  <a:pt x="307" y="0"/>
                </a:lnTo>
                <a:close/>
              </a:path>
            </a:pathLst>
          </a:cu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6" name="Freeform 9"/>
          <p:cNvSpPr/>
          <p:nvPr/>
        </p:nvSpPr>
        <p:spPr bwMode="auto">
          <a:xfrm>
            <a:off x="5035346" y="3963091"/>
            <a:ext cx="1299633" cy="1346200"/>
          </a:xfrm>
          <a:custGeom>
            <a:avLst/>
            <a:gdLst>
              <a:gd name="T0" fmla="*/ 307 w 614"/>
              <a:gd name="T1" fmla="*/ 0 h 636"/>
              <a:gd name="T2" fmla="*/ 461 w 614"/>
              <a:gd name="T3" fmla="*/ 321 h 636"/>
              <a:gd name="T4" fmla="*/ 614 w 614"/>
              <a:gd name="T5" fmla="*/ 636 h 636"/>
              <a:gd name="T6" fmla="*/ 307 w 614"/>
              <a:gd name="T7" fmla="*/ 636 h 636"/>
              <a:gd name="T8" fmla="*/ 0 w 614"/>
              <a:gd name="T9" fmla="*/ 636 h 636"/>
              <a:gd name="T10" fmla="*/ 154 w 614"/>
              <a:gd name="T11" fmla="*/ 321 h 636"/>
              <a:gd name="T12" fmla="*/ 307 w 614"/>
              <a:gd name="T13" fmla="*/ 0 h 636"/>
            </a:gdLst>
            <a:ahLst/>
            <a:cxnLst>
              <a:cxn ang="0">
                <a:pos x="T0" y="T1"/>
              </a:cxn>
              <a:cxn ang="0">
                <a:pos x="T2" y="T3"/>
              </a:cxn>
              <a:cxn ang="0">
                <a:pos x="T4" y="T5"/>
              </a:cxn>
              <a:cxn ang="0">
                <a:pos x="T6" y="T7"/>
              </a:cxn>
              <a:cxn ang="0">
                <a:pos x="T8" y="T9"/>
              </a:cxn>
              <a:cxn ang="0">
                <a:pos x="T10" y="T11"/>
              </a:cxn>
              <a:cxn ang="0">
                <a:pos x="T12" y="T13"/>
              </a:cxn>
            </a:cxnLst>
            <a:rect l="0" t="0" r="r" b="b"/>
            <a:pathLst>
              <a:path w="614" h="636">
                <a:moveTo>
                  <a:pt x="307" y="0"/>
                </a:moveTo>
                <a:lnTo>
                  <a:pt x="461" y="321"/>
                </a:lnTo>
                <a:lnTo>
                  <a:pt x="614" y="636"/>
                </a:lnTo>
                <a:lnTo>
                  <a:pt x="307" y="636"/>
                </a:lnTo>
                <a:lnTo>
                  <a:pt x="0" y="636"/>
                </a:lnTo>
                <a:lnTo>
                  <a:pt x="154" y="321"/>
                </a:lnTo>
                <a:lnTo>
                  <a:pt x="307" y="0"/>
                </a:lnTo>
                <a:close/>
              </a:path>
            </a:pathLst>
          </a:cu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7" name="TextBox 282"/>
          <p:cNvSpPr txBox="1"/>
          <p:nvPr/>
        </p:nvSpPr>
        <p:spPr bwMode="auto">
          <a:xfrm>
            <a:off x="1015998" y="4575579"/>
            <a:ext cx="607859" cy="420564"/>
          </a:xfrm>
          <a:prstGeom prst="rect">
            <a:avLst/>
          </a:prstGeom>
          <a:noFill/>
        </p:spPr>
        <p:txBody>
          <a:bodyPr wrap="none">
            <a:spAutoFit/>
          </a:bodyPr>
          <a:lstStyle/>
          <a:p>
            <a:pPr>
              <a:defRPr/>
            </a:pPr>
            <a:r>
              <a:rPr lang="en-US" altLang="zh-CN" sz="213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18</a:t>
            </a:r>
            <a:endParaRPr lang="zh-CN" altLang="en-US" sz="213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8" name="TextBox 283"/>
          <p:cNvSpPr txBox="1"/>
          <p:nvPr/>
        </p:nvSpPr>
        <p:spPr bwMode="auto">
          <a:xfrm>
            <a:off x="926853" y="5467027"/>
            <a:ext cx="739305" cy="379656"/>
          </a:xfrm>
          <a:prstGeom prst="rect">
            <a:avLst/>
          </a:prstGeom>
          <a:noFill/>
        </p:spPr>
        <p:txBody>
          <a:bodyPr wrap="none">
            <a:spAutoFit/>
          </a:bodyPr>
          <a:lstStyle>
            <a:defPPr>
              <a:defRPr lang="zh-CN"/>
            </a:defPPr>
            <a:lvl1pPr algn="ctr" fontAlgn="auto">
              <a:spcBef>
                <a:spcPts val="0"/>
              </a:spcBef>
              <a:spcAft>
                <a:spcPts val="0"/>
              </a:spcAft>
              <a:defRPr sz="14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865" dirty="0">
                <a:solidFill>
                  <a:schemeClr val="bg1"/>
                </a:solidFill>
              </a:rPr>
              <a:t>标题</a:t>
            </a:r>
            <a:endParaRPr lang="zh-CN" altLang="en-US" sz="1865" dirty="0">
              <a:solidFill>
                <a:schemeClr val="bg1"/>
              </a:solidFill>
            </a:endParaRPr>
          </a:p>
        </p:txBody>
      </p:sp>
      <p:sp>
        <p:nvSpPr>
          <p:cNvPr id="9" name="TextBox 285"/>
          <p:cNvSpPr txBox="1"/>
          <p:nvPr/>
        </p:nvSpPr>
        <p:spPr bwMode="auto">
          <a:xfrm>
            <a:off x="1952529" y="5467027"/>
            <a:ext cx="739305" cy="379656"/>
          </a:xfrm>
          <a:prstGeom prst="rect">
            <a:avLst/>
          </a:prstGeom>
          <a:noFill/>
        </p:spPr>
        <p:txBody>
          <a:bodyPr wrap="none">
            <a:spAutoFit/>
          </a:bodyPr>
          <a:lstStyle>
            <a:defPPr>
              <a:defRPr lang="zh-CN"/>
            </a:defPPr>
            <a:lvl1pPr algn="ctr" fontAlgn="auto">
              <a:spcBef>
                <a:spcPts val="0"/>
              </a:spcBef>
              <a:spcAft>
                <a:spcPts val="0"/>
              </a:spcAft>
              <a:defRPr sz="14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865" dirty="0">
                <a:solidFill>
                  <a:schemeClr val="bg1"/>
                </a:solidFill>
              </a:rPr>
              <a:t>标题</a:t>
            </a:r>
            <a:endParaRPr lang="zh-CN" altLang="en-US" sz="1865" dirty="0">
              <a:solidFill>
                <a:schemeClr val="bg1"/>
              </a:solidFill>
            </a:endParaRPr>
          </a:p>
        </p:txBody>
      </p:sp>
      <p:sp>
        <p:nvSpPr>
          <p:cNvPr id="10" name="TextBox 286"/>
          <p:cNvSpPr txBox="1"/>
          <p:nvPr/>
        </p:nvSpPr>
        <p:spPr bwMode="auto">
          <a:xfrm>
            <a:off x="2992126" y="5467027"/>
            <a:ext cx="764953" cy="379656"/>
          </a:xfrm>
          <a:prstGeom prst="rect">
            <a:avLst/>
          </a:prstGeom>
          <a:noFill/>
        </p:spPr>
        <p:txBody>
          <a:bodyPr wrap="none">
            <a:spAutoFit/>
          </a:bodyPr>
          <a:lstStyle/>
          <a:p>
            <a:pPr>
              <a:defRPr/>
            </a:pPr>
            <a:r>
              <a:rPr lang="zh-CN" altLang="en-US" sz="186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标题</a:t>
            </a:r>
            <a:endParaRPr lang="zh-CN" altLang="en-US" sz="186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TextBox 287"/>
          <p:cNvSpPr txBox="1"/>
          <p:nvPr/>
        </p:nvSpPr>
        <p:spPr bwMode="auto">
          <a:xfrm>
            <a:off x="4261734" y="5467027"/>
            <a:ext cx="739305" cy="379656"/>
          </a:xfrm>
          <a:prstGeom prst="rect">
            <a:avLst/>
          </a:prstGeom>
          <a:noFill/>
        </p:spPr>
        <p:txBody>
          <a:bodyPr wrap="none">
            <a:spAutoFit/>
          </a:bodyPr>
          <a:lstStyle>
            <a:defPPr>
              <a:defRPr lang="zh-CN"/>
            </a:defPPr>
            <a:lvl1pPr algn="ctr" fontAlgn="auto">
              <a:spcBef>
                <a:spcPts val="0"/>
              </a:spcBef>
              <a:spcAft>
                <a:spcPts val="0"/>
              </a:spcAft>
              <a:defRPr sz="1400" spc="300">
                <a:solidFill>
                  <a:srgbClr val="8BC925"/>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865" dirty="0">
                <a:solidFill>
                  <a:schemeClr val="bg1"/>
                </a:solidFill>
              </a:rPr>
              <a:t>标题</a:t>
            </a:r>
            <a:endParaRPr lang="zh-CN" altLang="en-US" sz="1865" dirty="0">
              <a:solidFill>
                <a:schemeClr val="bg1"/>
              </a:solidFill>
            </a:endParaRPr>
          </a:p>
        </p:txBody>
      </p:sp>
      <p:sp>
        <p:nvSpPr>
          <p:cNvPr id="12" name="TextBox 288"/>
          <p:cNvSpPr txBox="1"/>
          <p:nvPr/>
        </p:nvSpPr>
        <p:spPr bwMode="auto">
          <a:xfrm>
            <a:off x="5334230" y="5467027"/>
            <a:ext cx="739305" cy="379656"/>
          </a:xfrm>
          <a:prstGeom prst="rect">
            <a:avLst/>
          </a:prstGeom>
          <a:noFill/>
        </p:spPr>
        <p:txBody>
          <a:bodyPr wrap="none">
            <a:spAutoFit/>
          </a:bodyPr>
          <a:lstStyle>
            <a:defPPr>
              <a:defRPr lang="zh-CN"/>
            </a:defPPr>
            <a:lvl1pPr algn="ctr" fontAlgn="auto">
              <a:spcBef>
                <a:spcPts val="0"/>
              </a:spcBef>
              <a:spcAft>
                <a:spcPts val="0"/>
              </a:spcAft>
              <a:defRPr sz="14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865" dirty="0">
                <a:solidFill>
                  <a:schemeClr val="bg1"/>
                </a:solidFill>
              </a:rPr>
              <a:t>标题</a:t>
            </a:r>
            <a:endParaRPr lang="zh-CN" altLang="en-US" sz="1865" dirty="0">
              <a:solidFill>
                <a:schemeClr val="bg1"/>
              </a:solidFill>
            </a:endParaRPr>
          </a:p>
        </p:txBody>
      </p:sp>
      <p:sp>
        <p:nvSpPr>
          <p:cNvPr id="13" name="TextBox 289"/>
          <p:cNvSpPr txBox="1"/>
          <p:nvPr/>
        </p:nvSpPr>
        <p:spPr bwMode="auto">
          <a:xfrm>
            <a:off x="2061027" y="3997883"/>
            <a:ext cx="607859" cy="420564"/>
          </a:xfrm>
          <a:prstGeom prst="rect">
            <a:avLst/>
          </a:prstGeom>
          <a:noFill/>
        </p:spPr>
        <p:txBody>
          <a:bodyPr wrap="none">
            <a:spAutoFit/>
          </a:bodyPr>
          <a:lstStyle/>
          <a:p>
            <a:pPr>
              <a:defRPr/>
            </a:pPr>
            <a:r>
              <a:rPr lang="en-US" altLang="zh-CN" sz="213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38</a:t>
            </a:r>
            <a:endParaRPr lang="zh-CN" altLang="en-US" sz="213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4" name="TextBox 290"/>
          <p:cNvSpPr txBox="1"/>
          <p:nvPr/>
        </p:nvSpPr>
        <p:spPr bwMode="auto">
          <a:xfrm>
            <a:off x="3144761" y="2941765"/>
            <a:ext cx="607859" cy="420564"/>
          </a:xfrm>
          <a:prstGeom prst="rect">
            <a:avLst/>
          </a:prstGeom>
          <a:noFill/>
        </p:spPr>
        <p:txBody>
          <a:bodyPr wrap="none">
            <a:spAutoFit/>
          </a:bodyPr>
          <a:lstStyle/>
          <a:p>
            <a:pPr>
              <a:defRPr/>
            </a:pPr>
            <a:r>
              <a:rPr lang="en-US" altLang="zh-CN" sz="213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97</a:t>
            </a:r>
            <a:endParaRPr lang="zh-CN" altLang="en-US" sz="213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5" name="TextBox 291"/>
          <p:cNvSpPr txBox="1"/>
          <p:nvPr/>
        </p:nvSpPr>
        <p:spPr bwMode="auto">
          <a:xfrm>
            <a:off x="4190881" y="1981659"/>
            <a:ext cx="819455" cy="420564"/>
          </a:xfrm>
          <a:prstGeom prst="rect">
            <a:avLst/>
          </a:prstGeom>
          <a:noFill/>
        </p:spPr>
        <p:txBody>
          <a:bodyPr wrap="none">
            <a:spAutoFit/>
          </a:bodyPr>
          <a:lstStyle/>
          <a:p>
            <a:pPr>
              <a:defRPr/>
            </a:pPr>
            <a:r>
              <a:rPr lang="en-US" altLang="zh-CN" sz="213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125</a:t>
            </a:r>
            <a:endParaRPr lang="zh-CN" altLang="en-US" sz="213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6" name="TextBox 292"/>
          <p:cNvSpPr txBox="1"/>
          <p:nvPr/>
        </p:nvSpPr>
        <p:spPr bwMode="auto">
          <a:xfrm>
            <a:off x="5369175" y="3491503"/>
            <a:ext cx="607859" cy="420564"/>
          </a:xfrm>
          <a:prstGeom prst="rect">
            <a:avLst/>
          </a:prstGeom>
          <a:noFill/>
        </p:spPr>
        <p:txBody>
          <a:bodyPr wrap="none">
            <a:spAutoFit/>
          </a:bodyPr>
          <a:lstStyle/>
          <a:p>
            <a:pPr>
              <a:defRPr/>
            </a:pPr>
            <a:r>
              <a:rPr lang="en-US" altLang="zh-CN" sz="213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55</a:t>
            </a:r>
            <a:endParaRPr lang="zh-CN" altLang="en-US" sz="2135" spc="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7" name="矩形 16"/>
          <p:cNvSpPr/>
          <p:nvPr/>
        </p:nvSpPr>
        <p:spPr>
          <a:xfrm>
            <a:off x="6375005" y="2758593"/>
            <a:ext cx="5673648" cy="3231654"/>
          </a:xfrm>
          <a:prstGeom prst="rect">
            <a:avLst/>
          </a:prstGeom>
        </p:spPr>
        <p:txBody>
          <a:bodyPr wrap="squar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单击添加标题</a:t>
            </a:r>
            <a:endParaRPr lang="zh-CN" altLang="en-US" sz="2400" b="1" dirty="0">
              <a:solidFill>
                <a:schemeClr val="bg1"/>
              </a:solidFill>
              <a:latin typeface="微软雅黑" panose="020B0503020204020204" pitchFamily="34" charset="-122"/>
              <a:ea typeface="微软雅黑" panose="020B0503020204020204" pitchFamily="34" charset="-122"/>
            </a:endParaRPr>
          </a:p>
          <a:p>
            <a:pPr>
              <a:lnSpc>
                <a:spcPct val="150000"/>
              </a:lnSpc>
            </a:pPr>
            <a:endParaRPr lang="en-US" altLang="zh-CN" sz="2400" dirty="0">
              <a:solidFill>
                <a:schemeClr val="bg1"/>
              </a:solidFill>
              <a:latin typeface="+mj-lt"/>
              <a:ea typeface="微软雅黑" panose="020B0503020204020204" pitchFamily="34" charset="-122"/>
            </a:endParaRPr>
          </a:p>
          <a:p>
            <a:r>
              <a:rPr lang="zh-CN" altLang="en-US" sz="2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en-US" altLang="zh-CN" sz="2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endParaRPr>
          </a:p>
          <a:p>
            <a:r>
              <a:rPr lang="zh-CN" altLang="en-US" sz="2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2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r>
              <a:rPr lang="zh-CN" altLang="en-US" sz="2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2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r>
              <a:rPr lang="zh-CN" altLang="en-US" sz="2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2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r>
              <a:rPr lang="zh-CN" altLang="en-US" sz="2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2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endParaRPr lang="zh-CN" altLang="en-US" sz="2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26" name="文本框 25"/>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27"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10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par>
                                <p:cTn id="17" presetID="10" presetClass="entr" presetSubtype="0" fill="hold" grpId="0" nodeType="withEffect">
                                  <p:stCondLst>
                                    <p:cond delay="10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10" presetClass="entr" presetSubtype="0" fill="hold" grpId="0" nodeType="withEffect">
                                  <p:stCondLst>
                                    <p:cond delay="10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grpId="0" nodeType="withEffect">
                                  <p:stCondLst>
                                    <p:cond delay="20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500"/>
                                        <p:tgtEl>
                                          <p:spTgt spid="2"/>
                                        </p:tgtEl>
                                      </p:cBhvr>
                                    </p:animEffect>
                                  </p:childTnLst>
                                </p:cTn>
                              </p:par>
                              <p:par>
                                <p:cTn id="26" presetID="10" presetClass="entr" presetSubtype="0" fill="hold" grpId="0" nodeType="withEffect">
                                  <p:stCondLst>
                                    <p:cond delay="20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ntr" presetSubtype="0" fill="hold" grpId="0" nodeType="withEffect">
                                  <p:stCondLst>
                                    <p:cond delay="20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par>
                                <p:cTn id="32" presetID="10" presetClass="entr" presetSubtype="0" fill="hold" grpId="0" nodeType="withEffect">
                                  <p:stCondLst>
                                    <p:cond delay="30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500"/>
                                        <p:tgtEl>
                                          <p:spTgt spid="5"/>
                                        </p:tgtEl>
                                      </p:cBhvr>
                                    </p:animEffect>
                                  </p:childTnLst>
                                </p:cTn>
                              </p:par>
                              <p:par>
                                <p:cTn id="35" presetID="10" presetClass="entr" presetSubtype="0" fill="hold" grpId="0" nodeType="withEffect">
                                  <p:stCondLst>
                                    <p:cond delay="30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par>
                                <p:cTn id="38" presetID="10" presetClass="entr" presetSubtype="0" fill="hold" grpId="0" nodeType="withEffect">
                                  <p:stCondLst>
                                    <p:cond delay="30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500"/>
                                        <p:tgtEl>
                                          <p:spTgt spid="11"/>
                                        </p:tgtEl>
                                      </p:cBhvr>
                                    </p:animEffect>
                                  </p:childTnLst>
                                </p:cTn>
                              </p:par>
                              <p:par>
                                <p:cTn id="41" presetID="10" presetClass="entr" presetSubtype="0" fill="hold" grpId="0" nodeType="withEffect">
                                  <p:stCondLst>
                                    <p:cond delay="40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500"/>
                                        <p:tgtEl>
                                          <p:spTgt spid="6"/>
                                        </p:tgtEl>
                                      </p:cBhvr>
                                    </p:animEffect>
                                  </p:childTnLst>
                                </p:cTn>
                              </p:par>
                              <p:par>
                                <p:cTn id="44" presetID="10" presetClass="entr" presetSubtype="0" fill="hold" grpId="0" nodeType="withEffect">
                                  <p:stCondLst>
                                    <p:cond delay="40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par>
                                <p:cTn id="47" presetID="10" presetClass="entr" presetSubtype="0" fill="hold" grpId="0" nodeType="withEffect">
                                  <p:stCondLst>
                                    <p:cond delay="40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500"/>
                                        <p:tgtEl>
                                          <p:spTgt spid="12"/>
                                        </p:tgtEl>
                                      </p:cBhvr>
                                    </p:animEffect>
                                  </p:childTnLst>
                                </p:cTn>
                              </p:par>
                            </p:childTnLst>
                          </p:cTn>
                        </p:par>
                        <p:par>
                          <p:cTn id="50" fill="hold">
                            <p:stCondLst>
                              <p:cond delay="500"/>
                            </p:stCondLst>
                            <p:childTnLst>
                              <p:par>
                                <p:cTn id="51" presetID="10" presetClass="entr" presetSubtype="0"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500"/>
                                        <p:tgtEl>
                                          <p:spTgt spid="17"/>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fade">
                                      <p:cBhvr>
                                        <p:cTn id="56" dur="500"/>
                                        <p:tgtEl>
                                          <p:spTgt spid="27"/>
                                        </p:tgtEl>
                                      </p:cBhvr>
                                    </p:animEffect>
                                  </p:childTnLst>
                                </p:cTn>
                              </p:par>
                              <p:par>
                                <p:cTn id="57"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58" dur="4600" fill="hold"/>
                                        <p:tgtEl>
                                          <p:spTgt spid="27"/>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p:bldP spid="8" grpId="0"/>
      <p:bldP spid="9" grpId="0"/>
      <p:bldP spid="10" grpId="0"/>
      <p:bldP spid="11" grpId="0"/>
      <p:bldP spid="12" grpId="0"/>
      <p:bldP spid="13" grpId="0"/>
      <p:bldP spid="14" grpId="0"/>
      <p:bldP spid="15" grpId="0"/>
      <p:bldP spid="16" grpId="0"/>
      <p:bldP spid="17" grpId="0"/>
      <p:bldP spid="27" grpId="0" animBg="1"/>
      <p:bldP spid="27"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983559" y="1844707"/>
            <a:ext cx="1600830" cy="1600829"/>
            <a:chOff x="3025769" y="1129975"/>
            <a:chExt cx="1200623" cy="1200622"/>
          </a:xfrm>
        </p:grpSpPr>
        <p:grpSp>
          <p:nvGrpSpPr>
            <p:cNvPr id="3" name="组合 2"/>
            <p:cNvGrpSpPr/>
            <p:nvPr/>
          </p:nvGrpSpPr>
          <p:grpSpPr>
            <a:xfrm rot="2684652">
              <a:off x="3025769" y="1129975"/>
              <a:ext cx="1200623" cy="1200622"/>
              <a:chOff x="562556" y="889814"/>
              <a:chExt cx="1681936" cy="1681936"/>
            </a:xfrm>
          </p:grpSpPr>
          <p:sp>
            <p:nvSpPr>
              <p:cNvPr id="5" name="椭圆 4"/>
              <p:cNvSpPr/>
              <p:nvPr/>
            </p:nvSpPr>
            <p:spPr>
              <a:xfrm>
                <a:off x="736734" y="1063992"/>
                <a:ext cx="1333580" cy="1333580"/>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椭圆 5"/>
              <p:cNvSpPr/>
              <p:nvPr/>
            </p:nvSpPr>
            <p:spPr>
              <a:xfrm>
                <a:off x="562556" y="889814"/>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4" name="TextBox 46"/>
            <p:cNvSpPr txBox="1"/>
            <p:nvPr/>
          </p:nvSpPr>
          <p:spPr>
            <a:xfrm>
              <a:off x="3274060" y="1509997"/>
              <a:ext cx="794256" cy="377075"/>
            </a:xfrm>
            <a:prstGeom prst="rect">
              <a:avLst/>
            </a:prstGeom>
            <a:noFill/>
          </p:spPr>
          <p:txBody>
            <a:bodyPr wrap="none" rtlCol="0">
              <a:spAutoFit/>
            </a:bodyPr>
            <a:lstStyle/>
            <a:p>
              <a:r>
                <a:rPr lang="en-US" altLang="zh-CN" sz="2665" b="1" dirty="0">
                  <a:solidFill>
                    <a:schemeClr val="bg1"/>
                  </a:solidFill>
                </a:rPr>
                <a:t>TEXT</a:t>
              </a:r>
              <a:endParaRPr lang="zh-CN" altLang="en-US" sz="2665" b="1" dirty="0">
                <a:solidFill>
                  <a:schemeClr val="bg1"/>
                </a:solidFill>
              </a:endParaRPr>
            </a:p>
          </p:txBody>
        </p:sp>
      </p:grpSp>
      <p:grpSp>
        <p:nvGrpSpPr>
          <p:cNvPr id="7" name="组合 6"/>
          <p:cNvGrpSpPr/>
          <p:nvPr/>
        </p:nvGrpSpPr>
        <p:grpSpPr>
          <a:xfrm>
            <a:off x="6597921" y="1817728"/>
            <a:ext cx="1600831" cy="1600829"/>
            <a:chOff x="4948440" y="1109741"/>
            <a:chExt cx="1200623" cy="1200622"/>
          </a:xfrm>
        </p:grpSpPr>
        <p:grpSp>
          <p:nvGrpSpPr>
            <p:cNvPr id="8" name="组合 7"/>
            <p:cNvGrpSpPr/>
            <p:nvPr/>
          </p:nvGrpSpPr>
          <p:grpSpPr>
            <a:xfrm rot="2684652">
              <a:off x="4948440" y="1109741"/>
              <a:ext cx="1200623" cy="1200622"/>
              <a:chOff x="562556" y="889814"/>
              <a:chExt cx="1681936" cy="1681936"/>
            </a:xfrm>
          </p:grpSpPr>
          <p:sp>
            <p:nvSpPr>
              <p:cNvPr id="10" name="椭圆 9"/>
              <p:cNvSpPr/>
              <p:nvPr/>
            </p:nvSpPr>
            <p:spPr>
              <a:xfrm>
                <a:off x="736734" y="1063992"/>
                <a:ext cx="1333580" cy="1333580"/>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椭圆 10"/>
              <p:cNvSpPr/>
              <p:nvPr/>
            </p:nvSpPr>
            <p:spPr>
              <a:xfrm>
                <a:off x="562556" y="889814"/>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9" name="TextBox 47"/>
            <p:cNvSpPr txBox="1"/>
            <p:nvPr/>
          </p:nvSpPr>
          <p:spPr>
            <a:xfrm>
              <a:off x="5198247" y="1509997"/>
              <a:ext cx="704039"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altLang="zh-CN" sz="2665" b="1" dirty="0">
                  <a:solidFill>
                    <a:schemeClr val="bg1"/>
                  </a:solidFill>
                </a:rPr>
                <a:t>TEXT</a:t>
              </a:r>
              <a:endParaRPr lang="zh-CN" altLang="en-US" sz="2665" b="1" dirty="0">
                <a:solidFill>
                  <a:schemeClr val="bg1"/>
                </a:solidFill>
              </a:endParaRPr>
            </a:p>
          </p:txBody>
        </p:sp>
      </p:grpSp>
      <p:grpSp>
        <p:nvGrpSpPr>
          <p:cNvPr id="12" name="组合 11"/>
          <p:cNvGrpSpPr/>
          <p:nvPr/>
        </p:nvGrpSpPr>
        <p:grpSpPr>
          <a:xfrm>
            <a:off x="4034359" y="4357616"/>
            <a:ext cx="1600830" cy="1600829"/>
            <a:chOff x="3025769" y="3014657"/>
            <a:chExt cx="1200623" cy="1200622"/>
          </a:xfrm>
        </p:grpSpPr>
        <p:grpSp>
          <p:nvGrpSpPr>
            <p:cNvPr id="13" name="组合 12"/>
            <p:cNvGrpSpPr/>
            <p:nvPr/>
          </p:nvGrpSpPr>
          <p:grpSpPr>
            <a:xfrm rot="2684652">
              <a:off x="3025769" y="3014657"/>
              <a:ext cx="1200623" cy="1200622"/>
              <a:chOff x="562557" y="889813"/>
              <a:chExt cx="1681936" cy="1681936"/>
            </a:xfrm>
          </p:grpSpPr>
          <p:sp>
            <p:nvSpPr>
              <p:cNvPr id="15" name="椭圆 14"/>
              <p:cNvSpPr/>
              <p:nvPr/>
            </p:nvSpPr>
            <p:spPr>
              <a:xfrm>
                <a:off x="736734" y="1063992"/>
                <a:ext cx="1333580" cy="1333580"/>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6" name="椭圆 15"/>
              <p:cNvSpPr/>
              <p:nvPr/>
            </p:nvSpPr>
            <p:spPr>
              <a:xfrm>
                <a:off x="562557" y="889813"/>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14" name="TextBox 48"/>
            <p:cNvSpPr txBox="1"/>
            <p:nvPr/>
          </p:nvSpPr>
          <p:spPr>
            <a:xfrm>
              <a:off x="3274060" y="3414913"/>
              <a:ext cx="794256" cy="377075"/>
            </a:xfrm>
            <a:prstGeom prst="rect">
              <a:avLst/>
            </a:prstGeom>
            <a:noFill/>
          </p:spPr>
          <p:txBody>
            <a:bodyPr wrap="none" rtlCol="0">
              <a:spAutoFit/>
            </a:bodyPr>
            <a:lstStyle/>
            <a:p>
              <a:r>
                <a:rPr lang="en-US" altLang="zh-CN" sz="2665" b="1" dirty="0">
                  <a:solidFill>
                    <a:schemeClr val="bg1"/>
                  </a:solidFill>
                </a:rPr>
                <a:t>TEXT</a:t>
              </a:r>
              <a:endParaRPr lang="zh-CN" altLang="en-US" sz="2665" b="1" dirty="0">
                <a:solidFill>
                  <a:schemeClr val="bg1"/>
                </a:solidFill>
              </a:endParaRPr>
            </a:p>
          </p:txBody>
        </p:sp>
      </p:grpSp>
      <p:grpSp>
        <p:nvGrpSpPr>
          <p:cNvPr id="17" name="组合 16"/>
          <p:cNvGrpSpPr/>
          <p:nvPr/>
        </p:nvGrpSpPr>
        <p:grpSpPr>
          <a:xfrm>
            <a:off x="6597921" y="4314756"/>
            <a:ext cx="1600831" cy="1600829"/>
            <a:chOff x="4948440" y="2982512"/>
            <a:chExt cx="1200623" cy="1200622"/>
          </a:xfrm>
        </p:grpSpPr>
        <p:grpSp>
          <p:nvGrpSpPr>
            <p:cNvPr id="18" name="组合 17"/>
            <p:cNvGrpSpPr/>
            <p:nvPr/>
          </p:nvGrpSpPr>
          <p:grpSpPr>
            <a:xfrm rot="2684652">
              <a:off x="4948440" y="2982512"/>
              <a:ext cx="1200623" cy="1200622"/>
              <a:chOff x="562556" y="889814"/>
              <a:chExt cx="1681936" cy="1681936"/>
            </a:xfrm>
          </p:grpSpPr>
          <p:sp>
            <p:nvSpPr>
              <p:cNvPr id="20" name="椭圆 19"/>
              <p:cNvSpPr/>
              <p:nvPr/>
            </p:nvSpPr>
            <p:spPr>
              <a:xfrm>
                <a:off x="736734" y="1063992"/>
                <a:ext cx="1333580" cy="1333580"/>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1" name="椭圆 20"/>
              <p:cNvSpPr/>
              <p:nvPr/>
            </p:nvSpPr>
            <p:spPr>
              <a:xfrm>
                <a:off x="562556" y="889814"/>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19" name="TextBox 49"/>
            <p:cNvSpPr txBox="1"/>
            <p:nvPr/>
          </p:nvSpPr>
          <p:spPr>
            <a:xfrm>
              <a:off x="5198247" y="3414913"/>
              <a:ext cx="794256" cy="377075"/>
            </a:xfrm>
            <a:prstGeom prst="rect">
              <a:avLst/>
            </a:prstGeom>
            <a:noFill/>
          </p:spPr>
          <p:txBody>
            <a:bodyPr wrap="none" rtlCol="0">
              <a:spAutoFit/>
            </a:bodyPr>
            <a:lstStyle/>
            <a:p>
              <a:r>
                <a:rPr lang="en-US" altLang="zh-CN" sz="2665" b="1" dirty="0">
                  <a:solidFill>
                    <a:schemeClr val="bg1"/>
                  </a:solidFill>
                </a:rPr>
                <a:t>TEXT</a:t>
              </a:r>
              <a:endParaRPr lang="zh-CN" altLang="en-US" sz="2665" b="1" dirty="0">
                <a:solidFill>
                  <a:schemeClr val="bg1"/>
                </a:solidFill>
              </a:endParaRPr>
            </a:p>
          </p:txBody>
        </p:sp>
      </p:grpSp>
      <p:grpSp>
        <p:nvGrpSpPr>
          <p:cNvPr id="22" name="组合 21"/>
          <p:cNvGrpSpPr/>
          <p:nvPr/>
        </p:nvGrpSpPr>
        <p:grpSpPr>
          <a:xfrm>
            <a:off x="4840478" y="2624863"/>
            <a:ext cx="2509517" cy="2509516"/>
            <a:chOff x="3630358" y="1715092"/>
            <a:chExt cx="1882138" cy="1882137"/>
          </a:xfrm>
        </p:grpSpPr>
        <p:grpSp>
          <p:nvGrpSpPr>
            <p:cNvPr id="23" name="组合 22"/>
            <p:cNvGrpSpPr/>
            <p:nvPr/>
          </p:nvGrpSpPr>
          <p:grpSpPr>
            <a:xfrm rot="2684652">
              <a:off x="3630358" y="1715092"/>
              <a:ext cx="1882138" cy="1882137"/>
              <a:chOff x="562556" y="889814"/>
              <a:chExt cx="1681936" cy="1681936"/>
            </a:xfrm>
          </p:grpSpPr>
          <p:sp>
            <p:nvSpPr>
              <p:cNvPr id="25" name="椭圆 24"/>
              <p:cNvSpPr/>
              <p:nvPr/>
            </p:nvSpPr>
            <p:spPr>
              <a:xfrm>
                <a:off x="736734" y="1063992"/>
                <a:ext cx="1333580" cy="1333580"/>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6" name="椭圆 25"/>
              <p:cNvSpPr/>
              <p:nvPr/>
            </p:nvSpPr>
            <p:spPr>
              <a:xfrm>
                <a:off x="562556" y="889814"/>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24" name="Freeform 7"/>
            <p:cNvSpPr>
              <a:spLocks noEditPoints="1"/>
            </p:cNvSpPr>
            <p:nvPr/>
          </p:nvSpPr>
          <p:spPr bwMode="auto">
            <a:xfrm>
              <a:off x="4189633" y="2277541"/>
              <a:ext cx="763588" cy="757238"/>
            </a:xfrm>
            <a:custGeom>
              <a:avLst/>
              <a:gdLst>
                <a:gd name="T0" fmla="*/ 39 w 108"/>
                <a:gd name="T1" fmla="*/ 4 h 107"/>
                <a:gd name="T2" fmla="*/ 104 w 108"/>
                <a:gd name="T3" fmla="*/ 38 h 107"/>
                <a:gd name="T4" fmla="*/ 70 w 108"/>
                <a:gd name="T5" fmla="*/ 103 h 107"/>
                <a:gd name="T6" fmla="*/ 30 w 108"/>
                <a:gd name="T7" fmla="*/ 99 h 107"/>
                <a:gd name="T8" fmla="*/ 5 w 108"/>
                <a:gd name="T9" fmla="*/ 69 h 107"/>
                <a:gd name="T10" fmla="*/ 95 w 108"/>
                <a:gd name="T11" fmla="*/ 61 h 107"/>
                <a:gd name="T12" fmla="*/ 90 w 108"/>
                <a:gd name="T13" fmla="*/ 45 h 107"/>
                <a:gd name="T14" fmla="*/ 79 w 108"/>
                <a:gd name="T15" fmla="*/ 42 h 107"/>
                <a:gd name="T16" fmla="*/ 74 w 108"/>
                <a:gd name="T17" fmla="*/ 35 h 107"/>
                <a:gd name="T18" fmla="*/ 78 w 108"/>
                <a:gd name="T19" fmla="*/ 25 h 107"/>
                <a:gd name="T20" fmla="*/ 72 w 108"/>
                <a:gd name="T21" fmla="*/ 24 h 107"/>
                <a:gd name="T22" fmla="*/ 69 w 108"/>
                <a:gd name="T23" fmla="*/ 31 h 107"/>
                <a:gd name="T24" fmla="*/ 66 w 108"/>
                <a:gd name="T25" fmla="*/ 25 h 107"/>
                <a:gd name="T26" fmla="*/ 65 w 108"/>
                <a:gd name="T27" fmla="*/ 15 h 107"/>
                <a:gd name="T28" fmla="*/ 57 w 108"/>
                <a:gd name="T29" fmla="*/ 13 h 107"/>
                <a:gd name="T30" fmla="*/ 46 w 108"/>
                <a:gd name="T31" fmla="*/ 15 h 107"/>
                <a:gd name="T32" fmla="*/ 40 w 108"/>
                <a:gd name="T33" fmla="*/ 23 h 107"/>
                <a:gd name="T34" fmla="*/ 36 w 108"/>
                <a:gd name="T35" fmla="*/ 20 h 107"/>
                <a:gd name="T36" fmla="*/ 31 w 108"/>
                <a:gd name="T37" fmla="*/ 28 h 107"/>
                <a:gd name="T38" fmla="*/ 25 w 108"/>
                <a:gd name="T39" fmla="*/ 31 h 107"/>
                <a:gd name="T40" fmla="*/ 29 w 108"/>
                <a:gd name="T41" fmla="*/ 34 h 107"/>
                <a:gd name="T42" fmla="*/ 34 w 108"/>
                <a:gd name="T43" fmla="*/ 29 h 107"/>
                <a:gd name="T44" fmla="*/ 39 w 108"/>
                <a:gd name="T45" fmla="*/ 35 h 107"/>
                <a:gd name="T46" fmla="*/ 33 w 108"/>
                <a:gd name="T47" fmla="*/ 40 h 107"/>
                <a:gd name="T48" fmla="*/ 32 w 108"/>
                <a:gd name="T49" fmla="*/ 46 h 107"/>
                <a:gd name="T50" fmla="*/ 30 w 108"/>
                <a:gd name="T51" fmla="*/ 52 h 107"/>
                <a:gd name="T52" fmla="*/ 22 w 108"/>
                <a:gd name="T53" fmla="*/ 52 h 107"/>
                <a:gd name="T54" fmla="*/ 24 w 108"/>
                <a:gd name="T55" fmla="*/ 60 h 107"/>
                <a:gd name="T56" fmla="*/ 26 w 108"/>
                <a:gd name="T57" fmla="*/ 60 h 107"/>
                <a:gd name="T58" fmla="*/ 32 w 108"/>
                <a:gd name="T59" fmla="*/ 64 h 107"/>
                <a:gd name="T60" fmla="*/ 38 w 108"/>
                <a:gd name="T61" fmla="*/ 66 h 107"/>
                <a:gd name="T62" fmla="*/ 46 w 108"/>
                <a:gd name="T63" fmla="*/ 62 h 107"/>
                <a:gd name="T64" fmla="*/ 56 w 108"/>
                <a:gd name="T65" fmla="*/ 63 h 107"/>
                <a:gd name="T66" fmla="*/ 62 w 108"/>
                <a:gd name="T67" fmla="*/ 66 h 107"/>
                <a:gd name="T68" fmla="*/ 71 w 108"/>
                <a:gd name="T69" fmla="*/ 66 h 107"/>
                <a:gd name="T70" fmla="*/ 72 w 108"/>
                <a:gd name="T71" fmla="*/ 73 h 107"/>
                <a:gd name="T72" fmla="*/ 69 w 108"/>
                <a:gd name="T73" fmla="*/ 79 h 107"/>
                <a:gd name="T74" fmla="*/ 68 w 108"/>
                <a:gd name="T75" fmla="*/ 85 h 107"/>
                <a:gd name="T76" fmla="*/ 64 w 108"/>
                <a:gd name="T77" fmla="*/ 90 h 107"/>
                <a:gd name="T78" fmla="*/ 61 w 108"/>
                <a:gd name="T79" fmla="*/ 94 h 107"/>
                <a:gd name="T80" fmla="*/ 91 w 108"/>
                <a:gd name="T81" fmla="*/ 73 h 107"/>
                <a:gd name="T82" fmla="*/ 52 w 108"/>
                <a:gd name="T83" fmla="*/ 94 h 107"/>
                <a:gd name="T84" fmla="*/ 45 w 108"/>
                <a:gd name="T85" fmla="*/ 84 h 107"/>
                <a:gd name="T86" fmla="*/ 41 w 108"/>
                <a:gd name="T87" fmla="*/ 80 h 107"/>
                <a:gd name="T88" fmla="*/ 36 w 108"/>
                <a:gd name="T89" fmla="*/ 75 h 107"/>
                <a:gd name="T90" fmla="*/ 38 w 108"/>
                <a:gd name="T91" fmla="*/ 67 h 107"/>
                <a:gd name="T92" fmla="*/ 29 w 108"/>
                <a:gd name="T93" fmla="*/ 64 h 107"/>
                <a:gd name="T94" fmla="*/ 20 w 108"/>
                <a:gd name="T95" fmla="*/ 62 h 107"/>
                <a:gd name="T96" fmla="*/ 13 w 108"/>
                <a:gd name="T97" fmla="*/ 56 h 107"/>
                <a:gd name="T98" fmla="*/ 35 w 108"/>
                <a:gd name="T99"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8" h="107">
                  <a:moveTo>
                    <a:pt x="39" y="4"/>
                  </a:moveTo>
                  <a:cubicBezTo>
                    <a:pt x="39" y="4"/>
                    <a:pt x="39" y="4"/>
                    <a:pt x="39" y="4"/>
                  </a:cubicBezTo>
                  <a:cubicBezTo>
                    <a:pt x="39" y="4"/>
                    <a:pt x="39" y="4"/>
                    <a:pt x="39" y="4"/>
                  </a:cubicBezTo>
                  <a:cubicBezTo>
                    <a:pt x="53" y="0"/>
                    <a:pt x="67" y="2"/>
                    <a:pt x="78" y="8"/>
                  </a:cubicBezTo>
                  <a:cubicBezTo>
                    <a:pt x="90" y="14"/>
                    <a:pt x="99" y="24"/>
                    <a:pt x="103" y="38"/>
                  </a:cubicBezTo>
                  <a:cubicBezTo>
                    <a:pt x="104" y="38"/>
                    <a:pt x="104" y="38"/>
                    <a:pt x="104" y="38"/>
                  </a:cubicBezTo>
                  <a:cubicBezTo>
                    <a:pt x="104" y="38"/>
                    <a:pt x="104" y="38"/>
                    <a:pt x="104" y="38"/>
                  </a:cubicBezTo>
                  <a:cubicBezTo>
                    <a:pt x="108" y="52"/>
                    <a:pt x="106" y="66"/>
                    <a:pt x="100" y="78"/>
                  </a:cubicBezTo>
                  <a:cubicBezTo>
                    <a:pt x="94" y="89"/>
                    <a:pt x="83" y="99"/>
                    <a:pt x="70" y="103"/>
                  </a:cubicBezTo>
                  <a:cubicBezTo>
                    <a:pt x="70" y="103"/>
                    <a:pt x="70" y="103"/>
                    <a:pt x="70" y="103"/>
                  </a:cubicBezTo>
                  <a:cubicBezTo>
                    <a:pt x="69" y="103"/>
                    <a:pt x="69" y="103"/>
                    <a:pt x="69" y="103"/>
                  </a:cubicBezTo>
                  <a:cubicBezTo>
                    <a:pt x="56" y="107"/>
                    <a:pt x="42" y="106"/>
                    <a:pt x="30" y="99"/>
                  </a:cubicBezTo>
                  <a:cubicBezTo>
                    <a:pt x="18" y="93"/>
                    <a:pt x="9" y="83"/>
                    <a:pt x="5" y="69"/>
                  </a:cubicBezTo>
                  <a:cubicBezTo>
                    <a:pt x="5" y="69"/>
                    <a:pt x="5" y="69"/>
                    <a:pt x="5" y="69"/>
                  </a:cubicBezTo>
                  <a:cubicBezTo>
                    <a:pt x="5" y="69"/>
                    <a:pt x="5" y="69"/>
                    <a:pt x="5" y="69"/>
                  </a:cubicBezTo>
                  <a:cubicBezTo>
                    <a:pt x="0" y="55"/>
                    <a:pt x="2" y="41"/>
                    <a:pt x="8" y="29"/>
                  </a:cubicBezTo>
                  <a:cubicBezTo>
                    <a:pt x="15" y="18"/>
                    <a:pt x="25" y="8"/>
                    <a:pt x="39" y="4"/>
                  </a:cubicBezTo>
                  <a:close/>
                  <a:moveTo>
                    <a:pt x="95" y="61"/>
                  </a:moveTo>
                  <a:cubicBezTo>
                    <a:pt x="92" y="54"/>
                    <a:pt x="92" y="54"/>
                    <a:pt x="92" y="54"/>
                  </a:cubicBezTo>
                  <a:cubicBezTo>
                    <a:pt x="91" y="48"/>
                    <a:pt x="91" y="48"/>
                    <a:pt x="91" y="48"/>
                  </a:cubicBezTo>
                  <a:cubicBezTo>
                    <a:pt x="90" y="45"/>
                    <a:pt x="90" y="45"/>
                    <a:pt x="90" y="45"/>
                  </a:cubicBezTo>
                  <a:cubicBezTo>
                    <a:pt x="84" y="47"/>
                    <a:pt x="84" y="47"/>
                    <a:pt x="84" y="47"/>
                  </a:cubicBezTo>
                  <a:cubicBezTo>
                    <a:pt x="81" y="46"/>
                    <a:pt x="81" y="46"/>
                    <a:pt x="81" y="46"/>
                  </a:cubicBezTo>
                  <a:cubicBezTo>
                    <a:pt x="81" y="46"/>
                    <a:pt x="79" y="43"/>
                    <a:pt x="79" y="42"/>
                  </a:cubicBezTo>
                  <a:cubicBezTo>
                    <a:pt x="79" y="41"/>
                    <a:pt x="77" y="40"/>
                    <a:pt x="77" y="40"/>
                  </a:cubicBezTo>
                  <a:cubicBezTo>
                    <a:pt x="75" y="38"/>
                    <a:pt x="75" y="38"/>
                    <a:pt x="75" y="38"/>
                  </a:cubicBezTo>
                  <a:cubicBezTo>
                    <a:pt x="74" y="35"/>
                    <a:pt x="74" y="35"/>
                    <a:pt x="74" y="35"/>
                  </a:cubicBezTo>
                  <a:cubicBezTo>
                    <a:pt x="75" y="27"/>
                    <a:pt x="75" y="27"/>
                    <a:pt x="75" y="27"/>
                  </a:cubicBezTo>
                  <a:cubicBezTo>
                    <a:pt x="76" y="26"/>
                    <a:pt x="76" y="26"/>
                    <a:pt x="76" y="26"/>
                  </a:cubicBezTo>
                  <a:cubicBezTo>
                    <a:pt x="76" y="26"/>
                    <a:pt x="78" y="25"/>
                    <a:pt x="78" y="25"/>
                  </a:cubicBezTo>
                  <a:cubicBezTo>
                    <a:pt x="79" y="25"/>
                    <a:pt x="79" y="23"/>
                    <a:pt x="79" y="23"/>
                  </a:cubicBezTo>
                  <a:cubicBezTo>
                    <a:pt x="79" y="23"/>
                    <a:pt x="77" y="23"/>
                    <a:pt x="76" y="23"/>
                  </a:cubicBezTo>
                  <a:cubicBezTo>
                    <a:pt x="75" y="23"/>
                    <a:pt x="73" y="24"/>
                    <a:pt x="72" y="24"/>
                  </a:cubicBezTo>
                  <a:cubicBezTo>
                    <a:pt x="71" y="25"/>
                    <a:pt x="73" y="27"/>
                    <a:pt x="73" y="27"/>
                  </a:cubicBezTo>
                  <a:cubicBezTo>
                    <a:pt x="72" y="31"/>
                    <a:pt x="72" y="31"/>
                    <a:pt x="72" y="31"/>
                  </a:cubicBezTo>
                  <a:cubicBezTo>
                    <a:pt x="69" y="31"/>
                    <a:pt x="69" y="31"/>
                    <a:pt x="69" y="31"/>
                  </a:cubicBezTo>
                  <a:cubicBezTo>
                    <a:pt x="69" y="29"/>
                    <a:pt x="69" y="29"/>
                    <a:pt x="69" y="29"/>
                  </a:cubicBezTo>
                  <a:cubicBezTo>
                    <a:pt x="66" y="28"/>
                    <a:pt x="66" y="28"/>
                    <a:pt x="66" y="28"/>
                  </a:cubicBezTo>
                  <a:cubicBezTo>
                    <a:pt x="66" y="25"/>
                    <a:pt x="66" y="25"/>
                    <a:pt x="66" y="25"/>
                  </a:cubicBezTo>
                  <a:cubicBezTo>
                    <a:pt x="67" y="21"/>
                    <a:pt x="67" y="21"/>
                    <a:pt x="67" y="21"/>
                  </a:cubicBezTo>
                  <a:cubicBezTo>
                    <a:pt x="64" y="18"/>
                    <a:pt x="64" y="18"/>
                    <a:pt x="64" y="18"/>
                  </a:cubicBezTo>
                  <a:cubicBezTo>
                    <a:pt x="65" y="15"/>
                    <a:pt x="65" y="15"/>
                    <a:pt x="65" y="15"/>
                  </a:cubicBezTo>
                  <a:cubicBezTo>
                    <a:pt x="58" y="17"/>
                    <a:pt x="58" y="17"/>
                    <a:pt x="58" y="17"/>
                  </a:cubicBezTo>
                  <a:cubicBezTo>
                    <a:pt x="56" y="16"/>
                    <a:pt x="56" y="16"/>
                    <a:pt x="56" y="16"/>
                  </a:cubicBezTo>
                  <a:cubicBezTo>
                    <a:pt x="57" y="13"/>
                    <a:pt x="57" y="13"/>
                    <a:pt x="57" y="13"/>
                  </a:cubicBezTo>
                  <a:cubicBezTo>
                    <a:pt x="58" y="12"/>
                    <a:pt x="58" y="12"/>
                    <a:pt x="58" y="12"/>
                  </a:cubicBezTo>
                  <a:cubicBezTo>
                    <a:pt x="54" y="12"/>
                    <a:pt x="49" y="12"/>
                    <a:pt x="44" y="14"/>
                  </a:cubicBezTo>
                  <a:cubicBezTo>
                    <a:pt x="46" y="15"/>
                    <a:pt x="46" y="15"/>
                    <a:pt x="46" y="15"/>
                  </a:cubicBezTo>
                  <a:cubicBezTo>
                    <a:pt x="46" y="15"/>
                    <a:pt x="46" y="21"/>
                    <a:pt x="45" y="21"/>
                  </a:cubicBezTo>
                  <a:cubicBezTo>
                    <a:pt x="45" y="22"/>
                    <a:pt x="43" y="22"/>
                    <a:pt x="43" y="22"/>
                  </a:cubicBezTo>
                  <a:cubicBezTo>
                    <a:pt x="40" y="23"/>
                    <a:pt x="40" y="23"/>
                    <a:pt x="40" y="23"/>
                  </a:cubicBezTo>
                  <a:cubicBezTo>
                    <a:pt x="39" y="18"/>
                    <a:pt x="39" y="18"/>
                    <a:pt x="39" y="18"/>
                  </a:cubicBezTo>
                  <a:cubicBezTo>
                    <a:pt x="38" y="18"/>
                    <a:pt x="38" y="18"/>
                    <a:pt x="38" y="18"/>
                  </a:cubicBezTo>
                  <a:cubicBezTo>
                    <a:pt x="36" y="20"/>
                    <a:pt x="36" y="20"/>
                    <a:pt x="36" y="20"/>
                  </a:cubicBezTo>
                  <a:cubicBezTo>
                    <a:pt x="34" y="26"/>
                    <a:pt x="34" y="26"/>
                    <a:pt x="34" y="26"/>
                  </a:cubicBezTo>
                  <a:cubicBezTo>
                    <a:pt x="34" y="28"/>
                    <a:pt x="34" y="28"/>
                    <a:pt x="34" y="28"/>
                  </a:cubicBezTo>
                  <a:cubicBezTo>
                    <a:pt x="31" y="28"/>
                    <a:pt x="31" y="28"/>
                    <a:pt x="31" y="28"/>
                  </a:cubicBezTo>
                  <a:cubicBezTo>
                    <a:pt x="28" y="28"/>
                    <a:pt x="28" y="28"/>
                    <a:pt x="28" y="28"/>
                  </a:cubicBezTo>
                  <a:cubicBezTo>
                    <a:pt x="26" y="30"/>
                    <a:pt x="26" y="30"/>
                    <a:pt x="26" y="30"/>
                  </a:cubicBezTo>
                  <a:cubicBezTo>
                    <a:pt x="25" y="31"/>
                    <a:pt x="25" y="31"/>
                    <a:pt x="25" y="31"/>
                  </a:cubicBezTo>
                  <a:cubicBezTo>
                    <a:pt x="26" y="34"/>
                    <a:pt x="26" y="34"/>
                    <a:pt x="26" y="34"/>
                  </a:cubicBezTo>
                  <a:cubicBezTo>
                    <a:pt x="28" y="36"/>
                    <a:pt x="28" y="36"/>
                    <a:pt x="28" y="36"/>
                  </a:cubicBezTo>
                  <a:cubicBezTo>
                    <a:pt x="29" y="34"/>
                    <a:pt x="29" y="34"/>
                    <a:pt x="29" y="34"/>
                  </a:cubicBezTo>
                  <a:cubicBezTo>
                    <a:pt x="29" y="31"/>
                    <a:pt x="29" y="31"/>
                    <a:pt x="29" y="31"/>
                  </a:cubicBezTo>
                  <a:cubicBezTo>
                    <a:pt x="31" y="30"/>
                    <a:pt x="31" y="30"/>
                    <a:pt x="31" y="30"/>
                  </a:cubicBezTo>
                  <a:cubicBezTo>
                    <a:pt x="34" y="29"/>
                    <a:pt x="34" y="29"/>
                    <a:pt x="34" y="29"/>
                  </a:cubicBezTo>
                  <a:cubicBezTo>
                    <a:pt x="36" y="31"/>
                    <a:pt x="36" y="31"/>
                    <a:pt x="36" y="31"/>
                  </a:cubicBezTo>
                  <a:cubicBezTo>
                    <a:pt x="39" y="32"/>
                    <a:pt x="39" y="32"/>
                    <a:pt x="39" y="32"/>
                  </a:cubicBezTo>
                  <a:cubicBezTo>
                    <a:pt x="39" y="32"/>
                    <a:pt x="40" y="35"/>
                    <a:pt x="39" y="35"/>
                  </a:cubicBezTo>
                  <a:cubicBezTo>
                    <a:pt x="35" y="36"/>
                    <a:pt x="35" y="36"/>
                    <a:pt x="35" y="36"/>
                  </a:cubicBezTo>
                  <a:cubicBezTo>
                    <a:pt x="35" y="36"/>
                    <a:pt x="38" y="39"/>
                    <a:pt x="36" y="39"/>
                  </a:cubicBezTo>
                  <a:cubicBezTo>
                    <a:pt x="33" y="40"/>
                    <a:pt x="33" y="40"/>
                    <a:pt x="33" y="40"/>
                  </a:cubicBezTo>
                  <a:cubicBezTo>
                    <a:pt x="31" y="44"/>
                    <a:pt x="31" y="44"/>
                    <a:pt x="31" y="44"/>
                  </a:cubicBezTo>
                  <a:cubicBezTo>
                    <a:pt x="33" y="43"/>
                    <a:pt x="33" y="43"/>
                    <a:pt x="33" y="43"/>
                  </a:cubicBezTo>
                  <a:cubicBezTo>
                    <a:pt x="32" y="46"/>
                    <a:pt x="32" y="46"/>
                    <a:pt x="32" y="46"/>
                  </a:cubicBezTo>
                  <a:cubicBezTo>
                    <a:pt x="31" y="48"/>
                    <a:pt x="31" y="48"/>
                    <a:pt x="31" y="48"/>
                  </a:cubicBezTo>
                  <a:cubicBezTo>
                    <a:pt x="31" y="48"/>
                    <a:pt x="31" y="51"/>
                    <a:pt x="32" y="52"/>
                  </a:cubicBezTo>
                  <a:cubicBezTo>
                    <a:pt x="32" y="52"/>
                    <a:pt x="31" y="52"/>
                    <a:pt x="30" y="52"/>
                  </a:cubicBezTo>
                  <a:cubicBezTo>
                    <a:pt x="29" y="53"/>
                    <a:pt x="28" y="49"/>
                    <a:pt x="28" y="49"/>
                  </a:cubicBezTo>
                  <a:cubicBezTo>
                    <a:pt x="26" y="51"/>
                    <a:pt x="26" y="51"/>
                    <a:pt x="26" y="51"/>
                  </a:cubicBezTo>
                  <a:cubicBezTo>
                    <a:pt x="22" y="52"/>
                    <a:pt x="22" y="52"/>
                    <a:pt x="22" y="52"/>
                  </a:cubicBezTo>
                  <a:cubicBezTo>
                    <a:pt x="21" y="56"/>
                    <a:pt x="21" y="56"/>
                    <a:pt x="21" y="56"/>
                  </a:cubicBezTo>
                  <a:cubicBezTo>
                    <a:pt x="22" y="59"/>
                    <a:pt x="22" y="59"/>
                    <a:pt x="22" y="59"/>
                  </a:cubicBezTo>
                  <a:cubicBezTo>
                    <a:pt x="24" y="60"/>
                    <a:pt x="24" y="60"/>
                    <a:pt x="24" y="60"/>
                  </a:cubicBezTo>
                  <a:cubicBezTo>
                    <a:pt x="24" y="57"/>
                    <a:pt x="24" y="57"/>
                    <a:pt x="24" y="57"/>
                  </a:cubicBezTo>
                  <a:cubicBezTo>
                    <a:pt x="26" y="57"/>
                    <a:pt x="26" y="57"/>
                    <a:pt x="26" y="57"/>
                  </a:cubicBezTo>
                  <a:cubicBezTo>
                    <a:pt x="26" y="60"/>
                    <a:pt x="26" y="60"/>
                    <a:pt x="26" y="60"/>
                  </a:cubicBezTo>
                  <a:cubicBezTo>
                    <a:pt x="30" y="60"/>
                    <a:pt x="30" y="60"/>
                    <a:pt x="30" y="60"/>
                  </a:cubicBezTo>
                  <a:cubicBezTo>
                    <a:pt x="31" y="62"/>
                    <a:pt x="31" y="62"/>
                    <a:pt x="31" y="62"/>
                  </a:cubicBezTo>
                  <a:cubicBezTo>
                    <a:pt x="32" y="64"/>
                    <a:pt x="32" y="64"/>
                    <a:pt x="32" y="64"/>
                  </a:cubicBezTo>
                  <a:cubicBezTo>
                    <a:pt x="34" y="66"/>
                    <a:pt x="34" y="66"/>
                    <a:pt x="34" y="66"/>
                  </a:cubicBezTo>
                  <a:cubicBezTo>
                    <a:pt x="38" y="67"/>
                    <a:pt x="38" y="67"/>
                    <a:pt x="38" y="67"/>
                  </a:cubicBezTo>
                  <a:cubicBezTo>
                    <a:pt x="38" y="67"/>
                    <a:pt x="38" y="66"/>
                    <a:pt x="38" y="66"/>
                  </a:cubicBezTo>
                  <a:cubicBezTo>
                    <a:pt x="39" y="65"/>
                    <a:pt x="38" y="65"/>
                    <a:pt x="40" y="64"/>
                  </a:cubicBezTo>
                  <a:cubicBezTo>
                    <a:pt x="41" y="63"/>
                    <a:pt x="44" y="62"/>
                    <a:pt x="44" y="62"/>
                  </a:cubicBezTo>
                  <a:cubicBezTo>
                    <a:pt x="45" y="62"/>
                    <a:pt x="45" y="62"/>
                    <a:pt x="46" y="62"/>
                  </a:cubicBezTo>
                  <a:cubicBezTo>
                    <a:pt x="47" y="62"/>
                    <a:pt x="48" y="62"/>
                    <a:pt x="48" y="62"/>
                  </a:cubicBezTo>
                  <a:cubicBezTo>
                    <a:pt x="49" y="62"/>
                    <a:pt x="50" y="61"/>
                    <a:pt x="51" y="62"/>
                  </a:cubicBezTo>
                  <a:cubicBezTo>
                    <a:pt x="52" y="62"/>
                    <a:pt x="55" y="62"/>
                    <a:pt x="56" y="63"/>
                  </a:cubicBezTo>
                  <a:cubicBezTo>
                    <a:pt x="56" y="63"/>
                    <a:pt x="57" y="63"/>
                    <a:pt x="57" y="63"/>
                  </a:cubicBezTo>
                  <a:cubicBezTo>
                    <a:pt x="58" y="64"/>
                    <a:pt x="58" y="64"/>
                    <a:pt x="59" y="65"/>
                  </a:cubicBezTo>
                  <a:cubicBezTo>
                    <a:pt x="61" y="65"/>
                    <a:pt x="61" y="66"/>
                    <a:pt x="62" y="66"/>
                  </a:cubicBezTo>
                  <a:cubicBezTo>
                    <a:pt x="64" y="66"/>
                    <a:pt x="65" y="66"/>
                    <a:pt x="66" y="66"/>
                  </a:cubicBezTo>
                  <a:cubicBezTo>
                    <a:pt x="67" y="66"/>
                    <a:pt x="68" y="66"/>
                    <a:pt x="69" y="66"/>
                  </a:cubicBezTo>
                  <a:cubicBezTo>
                    <a:pt x="69" y="66"/>
                    <a:pt x="71" y="66"/>
                    <a:pt x="71" y="66"/>
                  </a:cubicBezTo>
                  <a:cubicBezTo>
                    <a:pt x="72" y="68"/>
                    <a:pt x="72" y="68"/>
                    <a:pt x="72" y="68"/>
                  </a:cubicBezTo>
                  <a:cubicBezTo>
                    <a:pt x="72" y="68"/>
                    <a:pt x="71" y="70"/>
                    <a:pt x="71" y="71"/>
                  </a:cubicBezTo>
                  <a:cubicBezTo>
                    <a:pt x="72" y="72"/>
                    <a:pt x="72" y="72"/>
                    <a:pt x="72" y="73"/>
                  </a:cubicBezTo>
                  <a:cubicBezTo>
                    <a:pt x="72" y="74"/>
                    <a:pt x="73" y="75"/>
                    <a:pt x="72" y="76"/>
                  </a:cubicBezTo>
                  <a:cubicBezTo>
                    <a:pt x="71" y="76"/>
                    <a:pt x="71" y="77"/>
                    <a:pt x="70" y="77"/>
                  </a:cubicBezTo>
                  <a:cubicBezTo>
                    <a:pt x="70" y="78"/>
                    <a:pt x="70" y="77"/>
                    <a:pt x="69" y="79"/>
                  </a:cubicBezTo>
                  <a:cubicBezTo>
                    <a:pt x="69" y="80"/>
                    <a:pt x="68" y="81"/>
                    <a:pt x="68" y="81"/>
                  </a:cubicBezTo>
                  <a:cubicBezTo>
                    <a:pt x="68" y="81"/>
                    <a:pt x="68" y="81"/>
                    <a:pt x="68" y="82"/>
                  </a:cubicBezTo>
                  <a:cubicBezTo>
                    <a:pt x="68" y="84"/>
                    <a:pt x="69" y="84"/>
                    <a:pt x="68" y="85"/>
                  </a:cubicBezTo>
                  <a:cubicBezTo>
                    <a:pt x="67" y="86"/>
                    <a:pt x="68" y="87"/>
                    <a:pt x="67" y="88"/>
                  </a:cubicBezTo>
                  <a:cubicBezTo>
                    <a:pt x="66" y="88"/>
                    <a:pt x="64" y="89"/>
                    <a:pt x="64" y="89"/>
                  </a:cubicBezTo>
                  <a:cubicBezTo>
                    <a:pt x="64" y="89"/>
                    <a:pt x="64" y="89"/>
                    <a:pt x="64" y="90"/>
                  </a:cubicBezTo>
                  <a:cubicBezTo>
                    <a:pt x="64" y="91"/>
                    <a:pt x="65" y="91"/>
                    <a:pt x="63" y="92"/>
                  </a:cubicBezTo>
                  <a:cubicBezTo>
                    <a:pt x="62" y="93"/>
                    <a:pt x="60" y="93"/>
                    <a:pt x="60" y="93"/>
                  </a:cubicBezTo>
                  <a:cubicBezTo>
                    <a:pt x="60" y="93"/>
                    <a:pt x="61" y="94"/>
                    <a:pt x="61" y="94"/>
                  </a:cubicBezTo>
                  <a:cubicBezTo>
                    <a:pt x="63" y="94"/>
                    <a:pt x="64" y="94"/>
                    <a:pt x="66" y="93"/>
                  </a:cubicBezTo>
                  <a:cubicBezTo>
                    <a:pt x="66" y="93"/>
                    <a:pt x="66" y="93"/>
                    <a:pt x="66" y="93"/>
                  </a:cubicBezTo>
                  <a:cubicBezTo>
                    <a:pt x="77" y="90"/>
                    <a:pt x="86" y="82"/>
                    <a:pt x="91" y="73"/>
                  </a:cubicBezTo>
                  <a:cubicBezTo>
                    <a:pt x="93" y="69"/>
                    <a:pt x="94" y="65"/>
                    <a:pt x="95" y="61"/>
                  </a:cubicBezTo>
                  <a:close/>
                  <a:moveTo>
                    <a:pt x="53" y="95"/>
                  </a:moveTo>
                  <a:cubicBezTo>
                    <a:pt x="53" y="94"/>
                    <a:pt x="52" y="94"/>
                    <a:pt x="52" y="94"/>
                  </a:cubicBezTo>
                  <a:cubicBezTo>
                    <a:pt x="52" y="94"/>
                    <a:pt x="52" y="90"/>
                    <a:pt x="52" y="89"/>
                  </a:cubicBezTo>
                  <a:cubicBezTo>
                    <a:pt x="52" y="88"/>
                    <a:pt x="49" y="84"/>
                    <a:pt x="49" y="84"/>
                  </a:cubicBezTo>
                  <a:cubicBezTo>
                    <a:pt x="45" y="84"/>
                    <a:pt x="45" y="84"/>
                    <a:pt x="45" y="84"/>
                  </a:cubicBezTo>
                  <a:cubicBezTo>
                    <a:pt x="45" y="84"/>
                    <a:pt x="44" y="84"/>
                    <a:pt x="44" y="84"/>
                  </a:cubicBezTo>
                  <a:cubicBezTo>
                    <a:pt x="44" y="83"/>
                    <a:pt x="41" y="82"/>
                    <a:pt x="41" y="82"/>
                  </a:cubicBezTo>
                  <a:cubicBezTo>
                    <a:pt x="41" y="82"/>
                    <a:pt x="41" y="81"/>
                    <a:pt x="41" y="80"/>
                  </a:cubicBezTo>
                  <a:cubicBezTo>
                    <a:pt x="40" y="79"/>
                    <a:pt x="40" y="79"/>
                    <a:pt x="39" y="79"/>
                  </a:cubicBezTo>
                  <a:cubicBezTo>
                    <a:pt x="38" y="78"/>
                    <a:pt x="38" y="78"/>
                    <a:pt x="37" y="77"/>
                  </a:cubicBezTo>
                  <a:cubicBezTo>
                    <a:pt x="37" y="76"/>
                    <a:pt x="37" y="76"/>
                    <a:pt x="36" y="75"/>
                  </a:cubicBezTo>
                  <a:cubicBezTo>
                    <a:pt x="36" y="74"/>
                    <a:pt x="38" y="71"/>
                    <a:pt x="38" y="70"/>
                  </a:cubicBezTo>
                  <a:cubicBezTo>
                    <a:pt x="38" y="70"/>
                    <a:pt x="37" y="68"/>
                    <a:pt x="37" y="68"/>
                  </a:cubicBezTo>
                  <a:cubicBezTo>
                    <a:pt x="37" y="68"/>
                    <a:pt x="37" y="68"/>
                    <a:pt x="38" y="67"/>
                  </a:cubicBezTo>
                  <a:cubicBezTo>
                    <a:pt x="34" y="68"/>
                    <a:pt x="34" y="68"/>
                    <a:pt x="34" y="68"/>
                  </a:cubicBezTo>
                  <a:cubicBezTo>
                    <a:pt x="31" y="66"/>
                    <a:pt x="31" y="66"/>
                    <a:pt x="31" y="66"/>
                  </a:cubicBezTo>
                  <a:cubicBezTo>
                    <a:pt x="29" y="64"/>
                    <a:pt x="29" y="64"/>
                    <a:pt x="29" y="64"/>
                  </a:cubicBezTo>
                  <a:cubicBezTo>
                    <a:pt x="25" y="63"/>
                    <a:pt x="25" y="63"/>
                    <a:pt x="25" y="63"/>
                  </a:cubicBezTo>
                  <a:cubicBezTo>
                    <a:pt x="22" y="63"/>
                    <a:pt x="22" y="63"/>
                    <a:pt x="22" y="63"/>
                  </a:cubicBezTo>
                  <a:cubicBezTo>
                    <a:pt x="22" y="63"/>
                    <a:pt x="21" y="62"/>
                    <a:pt x="20" y="62"/>
                  </a:cubicBezTo>
                  <a:cubicBezTo>
                    <a:pt x="20" y="61"/>
                    <a:pt x="19" y="61"/>
                    <a:pt x="17" y="60"/>
                  </a:cubicBezTo>
                  <a:cubicBezTo>
                    <a:pt x="14" y="53"/>
                    <a:pt x="14" y="53"/>
                    <a:pt x="14" y="53"/>
                  </a:cubicBezTo>
                  <a:cubicBezTo>
                    <a:pt x="13" y="56"/>
                    <a:pt x="13" y="56"/>
                    <a:pt x="13" y="56"/>
                  </a:cubicBezTo>
                  <a:cubicBezTo>
                    <a:pt x="13" y="59"/>
                    <a:pt x="14" y="62"/>
                    <a:pt x="15" y="66"/>
                  </a:cubicBezTo>
                  <a:cubicBezTo>
                    <a:pt x="15" y="66"/>
                    <a:pt x="15" y="66"/>
                    <a:pt x="15" y="66"/>
                  </a:cubicBezTo>
                  <a:cubicBezTo>
                    <a:pt x="18" y="77"/>
                    <a:pt x="25" y="85"/>
                    <a:pt x="35" y="90"/>
                  </a:cubicBezTo>
                  <a:cubicBezTo>
                    <a:pt x="40" y="93"/>
                    <a:pt x="47" y="95"/>
                    <a:pt x="53" y="95"/>
                  </a:cubicBezTo>
                  <a:close/>
                </a:path>
              </a:pathLst>
            </a:custGeom>
            <a:gradFill>
              <a:gsLst>
                <a:gs pos="0">
                  <a:schemeClr val="bg1"/>
                </a:gs>
                <a:gs pos="100000">
                  <a:schemeClr val="bg1">
                    <a:lumMod val="95000"/>
                  </a:schemeClr>
                </a:gs>
              </a:gsLst>
              <a:lin ang="5400000" scaled="0"/>
            </a:gradFill>
            <a:ln>
              <a:noFill/>
            </a:ln>
          </p:spPr>
          <p:txBody>
            <a:bodyPr vert="horz" wrap="square" lIns="121920" tIns="60960" rIns="121920" bIns="60960" numCol="1" anchor="t" anchorCtr="0" compatLnSpc="1"/>
            <a:lstStyle/>
            <a:p>
              <a:endParaRPr lang="zh-CN" altLang="en-US" sz="2400"/>
            </a:p>
          </p:txBody>
        </p:sp>
      </p:grpSp>
      <p:sp>
        <p:nvSpPr>
          <p:cNvPr id="27" name="矩形 26"/>
          <p:cNvSpPr/>
          <p:nvPr/>
        </p:nvSpPr>
        <p:spPr>
          <a:xfrm>
            <a:off x="921061" y="2392441"/>
            <a:ext cx="2031325" cy="461665"/>
          </a:xfrm>
          <a:prstGeom prst="rect">
            <a:avLst/>
          </a:prstGeom>
        </p:spPr>
        <p:txBody>
          <a:bodyPr wrap="none">
            <a:spAutoFit/>
          </a:bodyPr>
          <a:lstStyle/>
          <a:p>
            <a:r>
              <a:rPr lang="zh-CN" altLang="en-US" sz="2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2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28" name="矩形 27"/>
          <p:cNvSpPr/>
          <p:nvPr/>
        </p:nvSpPr>
        <p:spPr>
          <a:xfrm>
            <a:off x="8254730" y="2371922"/>
            <a:ext cx="2031325" cy="461665"/>
          </a:xfrm>
          <a:prstGeom prst="rect">
            <a:avLst/>
          </a:prstGeom>
        </p:spPr>
        <p:txBody>
          <a:bodyPr wrap="none">
            <a:spAutoFit/>
          </a:bodyPr>
          <a:lstStyle/>
          <a:p>
            <a:r>
              <a:rPr lang="zh-CN" altLang="en-US" sz="2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2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29" name="矩形 28"/>
          <p:cNvSpPr/>
          <p:nvPr/>
        </p:nvSpPr>
        <p:spPr>
          <a:xfrm>
            <a:off x="921061" y="4934177"/>
            <a:ext cx="2031325" cy="461665"/>
          </a:xfrm>
          <a:prstGeom prst="rect">
            <a:avLst/>
          </a:prstGeom>
        </p:spPr>
        <p:txBody>
          <a:bodyPr wrap="none">
            <a:spAutoFit/>
          </a:bodyPr>
          <a:lstStyle/>
          <a:p>
            <a:r>
              <a:rPr lang="zh-CN" altLang="en-US" sz="2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2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30" name="矩形 29"/>
          <p:cNvSpPr/>
          <p:nvPr/>
        </p:nvSpPr>
        <p:spPr>
          <a:xfrm>
            <a:off x="8254730" y="4913658"/>
            <a:ext cx="2031325" cy="461665"/>
          </a:xfrm>
          <a:prstGeom prst="rect">
            <a:avLst/>
          </a:prstGeom>
        </p:spPr>
        <p:txBody>
          <a:bodyPr wrap="none">
            <a:spAutoFit/>
          </a:bodyPr>
          <a:lstStyle/>
          <a:p>
            <a:r>
              <a:rPr lang="zh-CN" altLang="en-US" sz="2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2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grpSp>
        <p:nvGrpSpPr>
          <p:cNvPr id="31" name="组合 30"/>
          <p:cNvGrpSpPr/>
          <p:nvPr/>
        </p:nvGrpSpPr>
        <p:grpSpPr>
          <a:xfrm rot="2684652">
            <a:off x="4841242" y="2609077"/>
            <a:ext cx="2509517" cy="2509516"/>
            <a:chOff x="562556" y="889814"/>
            <a:chExt cx="1681936" cy="1681936"/>
          </a:xfrm>
        </p:grpSpPr>
        <p:sp>
          <p:nvSpPr>
            <p:cNvPr id="32" name="椭圆 31"/>
            <p:cNvSpPr/>
            <p:nvPr/>
          </p:nvSpPr>
          <p:spPr>
            <a:xfrm>
              <a:off x="736734" y="1063992"/>
              <a:ext cx="1333580" cy="1333580"/>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3" name="椭圆 32"/>
            <p:cNvSpPr/>
            <p:nvPr/>
          </p:nvSpPr>
          <p:spPr>
            <a:xfrm>
              <a:off x="562556" y="889814"/>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42" name="文本框 41"/>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43"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par>
                          <p:cTn id="10" fill="hold">
                            <p:stCondLst>
                              <p:cond delay="500"/>
                            </p:stCondLst>
                            <p:childTnLst>
                              <p:par>
                                <p:cTn id="11" presetID="1" presetClass="entr" presetSubtype="0" fill="hold" nodeType="after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childTnLst>
                          </p:cTn>
                        </p:par>
                        <p:par>
                          <p:cTn id="13" fill="hold">
                            <p:stCondLst>
                              <p:cond delay="500"/>
                            </p:stCondLst>
                            <p:childTnLst>
                              <p:par>
                                <p:cTn id="14" presetID="6" presetClass="emph" presetSubtype="0" fill="hold" nodeType="afterEffect">
                                  <p:stCondLst>
                                    <p:cond delay="0"/>
                                  </p:stCondLst>
                                  <p:childTnLst>
                                    <p:animScale>
                                      <p:cBhvr>
                                        <p:cTn id="15" dur="500" fill="hold"/>
                                        <p:tgtEl>
                                          <p:spTgt spid="31"/>
                                        </p:tgtEl>
                                      </p:cBhvr>
                                      <p:by x="150000" y="150000"/>
                                    </p:animScale>
                                  </p:childTnLst>
                                </p:cTn>
                              </p:par>
                              <p:par>
                                <p:cTn id="16" presetID="10" presetClass="exit" presetSubtype="0" fill="hold" nodeType="withEffect">
                                  <p:stCondLst>
                                    <p:cond delay="0"/>
                                  </p:stCondLst>
                                  <p:childTnLst>
                                    <p:animEffect transition="out" filter="fade">
                                      <p:cBhvr>
                                        <p:cTn id="17" dur="500"/>
                                        <p:tgtEl>
                                          <p:spTgt spid="31"/>
                                        </p:tgtEl>
                                      </p:cBhvr>
                                    </p:animEffect>
                                    <p:set>
                                      <p:cBhvr>
                                        <p:cTn id="18" dur="1" fill="hold">
                                          <p:stCondLst>
                                            <p:cond delay="499"/>
                                          </p:stCondLst>
                                        </p:cTn>
                                        <p:tgtEl>
                                          <p:spTgt spid="31"/>
                                        </p:tgtEl>
                                        <p:attrNameLst>
                                          <p:attrName>style.visibility</p:attrName>
                                        </p:attrNameLst>
                                      </p:cBhvr>
                                      <p:to>
                                        <p:strVal val="hidden"/>
                                      </p:to>
                                    </p:set>
                                  </p:childTnLst>
                                </p:cTn>
                              </p:par>
                            </p:childTnLst>
                          </p:cTn>
                        </p:par>
                        <p:par>
                          <p:cTn id="19" fill="hold">
                            <p:stCondLst>
                              <p:cond delay="1000"/>
                            </p:stCondLst>
                            <p:childTnLst>
                              <p:par>
                                <p:cTn id="20" presetID="53" presetClass="entr" presetSubtype="528"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anim calcmode="lin" valueType="num">
                                      <p:cBhvr>
                                        <p:cTn id="25" dur="500" fill="hold"/>
                                        <p:tgtEl>
                                          <p:spTgt spid="2"/>
                                        </p:tgtEl>
                                        <p:attrNameLst>
                                          <p:attrName>ppt_x</p:attrName>
                                        </p:attrNameLst>
                                      </p:cBhvr>
                                      <p:tavLst>
                                        <p:tav tm="0">
                                          <p:val>
                                            <p:fltVal val="0.5"/>
                                          </p:val>
                                        </p:tav>
                                        <p:tav tm="100000">
                                          <p:val>
                                            <p:strVal val="#ppt_x"/>
                                          </p:val>
                                        </p:tav>
                                      </p:tavLst>
                                    </p:anim>
                                    <p:anim calcmode="lin" valueType="num">
                                      <p:cBhvr>
                                        <p:cTn id="26" dur="500" fill="hold"/>
                                        <p:tgtEl>
                                          <p:spTgt spid="2"/>
                                        </p:tgtEl>
                                        <p:attrNameLst>
                                          <p:attrName>ppt_y</p:attrName>
                                        </p:attrNameLst>
                                      </p:cBhvr>
                                      <p:tavLst>
                                        <p:tav tm="0">
                                          <p:val>
                                            <p:fltVal val="0.5"/>
                                          </p:val>
                                        </p:tav>
                                        <p:tav tm="100000">
                                          <p:val>
                                            <p:strVal val="#ppt_y"/>
                                          </p:val>
                                        </p:tav>
                                      </p:tavLst>
                                    </p:anim>
                                  </p:childTnLst>
                                </p:cTn>
                              </p:par>
                              <p:par>
                                <p:cTn id="27" presetID="53" presetClass="entr" presetSubtype="528" fill="hold" nodeType="withEffect">
                                  <p:stCondLst>
                                    <p:cond delay="10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fill="hold"/>
                                        <p:tgtEl>
                                          <p:spTgt spid="7"/>
                                        </p:tgtEl>
                                        <p:attrNameLst>
                                          <p:attrName>ppt_w</p:attrName>
                                        </p:attrNameLst>
                                      </p:cBhvr>
                                      <p:tavLst>
                                        <p:tav tm="0">
                                          <p:val>
                                            <p:fltVal val="0"/>
                                          </p:val>
                                        </p:tav>
                                        <p:tav tm="100000">
                                          <p:val>
                                            <p:strVal val="#ppt_w"/>
                                          </p:val>
                                        </p:tav>
                                      </p:tavLst>
                                    </p:anim>
                                    <p:anim calcmode="lin" valueType="num">
                                      <p:cBhvr>
                                        <p:cTn id="30" dur="500" fill="hold"/>
                                        <p:tgtEl>
                                          <p:spTgt spid="7"/>
                                        </p:tgtEl>
                                        <p:attrNameLst>
                                          <p:attrName>ppt_h</p:attrName>
                                        </p:attrNameLst>
                                      </p:cBhvr>
                                      <p:tavLst>
                                        <p:tav tm="0">
                                          <p:val>
                                            <p:fltVal val="0"/>
                                          </p:val>
                                        </p:tav>
                                        <p:tav tm="100000">
                                          <p:val>
                                            <p:strVal val="#ppt_h"/>
                                          </p:val>
                                        </p:tav>
                                      </p:tavLst>
                                    </p:anim>
                                    <p:animEffect transition="in" filter="fade">
                                      <p:cBhvr>
                                        <p:cTn id="31" dur="500"/>
                                        <p:tgtEl>
                                          <p:spTgt spid="7"/>
                                        </p:tgtEl>
                                      </p:cBhvr>
                                    </p:animEffect>
                                    <p:anim calcmode="lin" valueType="num">
                                      <p:cBhvr>
                                        <p:cTn id="32" dur="500" fill="hold"/>
                                        <p:tgtEl>
                                          <p:spTgt spid="7"/>
                                        </p:tgtEl>
                                        <p:attrNameLst>
                                          <p:attrName>ppt_x</p:attrName>
                                        </p:attrNameLst>
                                      </p:cBhvr>
                                      <p:tavLst>
                                        <p:tav tm="0">
                                          <p:val>
                                            <p:fltVal val="0.5"/>
                                          </p:val>
                                        </p:tav>
                                        <p:tav tm="100000">
                                          <p:val>
                                            <p:strVal val="#ppt_x"/>
                                          </p:val>
                                        </p:tav>
                                      </p:tavLst>
                                    </p:anim>
                                    <p:anim calcmode="lin" valueType="num">
                                      <p:cBhvr>
                                        <p:cTn id="33" dur="500" fill="hold"/>
                                        <p:tgtEl>
                                          <p:spTgt spid="7"/>
                                        </p:tgtEl>
                                        <p:attrNameLst>
                                          <p:attrName>ppt_y</p:attrName>
                                        </p:attrNameLst>
                                      </p:cBhvr>
                                      <p:tavLst>
                                        <p:tav tm="0">
                                          <p:val>
                                            <p:fltVal val="0.5"/>
                                          </p:val>
                                        </p:tav>
                                        <p:tav tm="100000">
                                          <p:val>
                                            <p:strVal val="#ppt_y"/>
                                          </p:val>
                                        </p:tav>
                                      </p:tavLst>
                                    </p:anim>
                                  </p:childTnLst>
                                </p:cTn>
                              </p:par>
                              <p:par>
                                <p:cTn id="34" presetID="53" presetClass="entr" presetSubtype="528" fill="hold" nodeType="withEffect">
                                  <p:stCondLst>
                                    <p:cond delay="20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anim calcmode="lin" valueType="num">
                                      <p:cBhvr>
                                        <p:cTn id="39" dur="500" fill="hold"/>
                                        <p:tgtEl>
                                          <p:spTgt spid="12"/>
                                        </p:tgtEl>
                                        <p:attrNameLst>
                                          <p:attrName>ppt_x</p:attrName>
                                        </p:attrNameLst>
                                      </p:cBhvr>
                                      <p:tavLst>
                                        <p:tav tm="0">
                                          <p:val>
                                            <p:fltVal val="0.5"/>
                                          </p:val>
                                        </p:tav>
                                        <p:tav tm="100000">
                                          <p:val>
                                            <p:strVal val="#ppt_x"/>
                                          </p:val>
                                        </p:tav>
                                      </p:tavLst>
                                    </p:anim>
                                    <p:anim calcmode="lin" valueType="num">
                                      <p:cBhvr>
                                        <p:cTn id="40" dur="500" fill="hold"/>
                                        <p:tgtEl>
                                          <p:spTgt spid="12"/>
                                        </p:tgtEl>
                                        <p:attrNameLst>
                                          <p:attrName>ppt_y</p:attrName>
                                        </p:attrNameLst>
                                      </p:cBhvr>
                                      <p:tavLst>
                                        <p:tav tm="0">
                                          <p:val>
                                            <p:fltVal val="0.5"/>
                                          </p:val>
                                        </p:tav>
                                        <p:tav tm="100000">
                                          <p:val>
                                            <p:strVal val="#ppt_y"/>
                                          </p:val>
                                        </p:tav>
                                      </p:tavLst>
                                    </p:anim>
                                  </p:childTnLst>
                                </p:cTn>
                              </p:par>
                              <p:par>
                                <p:cTn id="41" presetID="53" presetClass="entr" presetSubtype="528" fill="hold" nodeType="withEffect">
                                  <p:stCondLst>
                                    <p:cond delay="30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animEffect transition="in" filter="fade">
                                      <p:cBhvr>
                                        <p:cTn id="45" dur="500"/>
                                        <p:tgtEl>
                                          <p:spTgt spid="17"/>
                                        </p:tgtEl>
                                      </p:cBhvr>
                                    </p:animEffect>
                                    <p:anim calcmode="lin" valueType="num">
                                      <p:cBhvr>
                                        <p:cTn id="46" dur="500" fill="hold"/>
                                        <p:tgtEl>
                                          <p:spTgt spid="17"/>
                                        </p:tgtEl>
                                        <p:attrNameLst>
                                          <p:attrName>ppt_x</p:attrName>
                                        </p:attrNameLst>
                                      </p:cBhvr>
                                      <p:tavLst>
                                        <p:tav tm="0">
                                          <p:val>
                                            <p:fltVal val="0.5"/>
                                          </p:val>
                                        </p:tav>
                                        <p:tav tm="100000">
                                          <p:val>
                                            <p:strVal val="#ppt_x"/>
                                          </p:val>
                                        </p:tav>
                                      </p:tavLst>
                                    </p:anim>
                                    <p:anim calcmode="lin" valueType="num">
                                      <p:cBhvr>
                                        <p:cTn id="47" dur="500" fill="hold"/>
                                        <p:tgtEl>
                                          <p:spTgt spid="17"/>
                                        </p:tgtEl>
                                        <p:attrNameLst>
                                          <p:attrName>ppt_y</p:attrName>
                                        </p:attrNameLst>
                                      </p:cBhvr>
                                      <p:tavLst>
                                        <p:tav tm="0">
                                          <p:val>
                                            <p:fltVal val="0.5"/>
                                          </p:val>
                                        </p:tav>
                                        <p:tav tm="100000">
                                          <p:val>
                                            <p:strVal val="#ppt_y"/>
                                          </p:val>
                                        </p:tav>
                                      </p:tavLst>
                                    </p:anim>
                                  </p:childTnLst>
                                </p:cTn>
                              </p:par>
                            </p:childTnLst>
                          </p:cTn>
                        </p:par>
                        <p:par>
                          <p:cTn id="48" fill="hold">
                            <p:stCondLst>
                              <p:cond delay="1500"/>
                            </p:stCondLst>
                            <p:childTnLst>
                              <p:par>
                                <p:cTn id="49" presetID="2" presetClass="entr" presetSubtype="8" decel="100000"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 calcmode="lin" valueType="num">
                                      <p:cBhvr additive="base">
                                        <p:cTn id="51" dur="500" fill="hold"/>
                                        <p:tgtEl>
                                          <p:spTgt spid="27"/>
                                        </p:tgtEl>
                                        <p:attrNameLst>
                                          <p:attrName>ppt_x</p:attrName>
                                        </p:attrNameLst>
                                      </p:cBhvr>
                                      <p:tavLst>
                                        <p:tav tm="0">
                                          <p:val>
                                            <p:strVal val="0-#ppt_w/2"/>
                                          </p:val>
                                        </p:tav>
                                        <p:tav tm="100000">
                                          <p:val>
                                            <p:strVal val="#ppt_x"/>
                                          </p:val>
                                        </p:tav>
                                      </p:tavLst>
                                    </p:anim>
                                    <p:anim calcmode="lin" valueType="num">
                                      <p:cBhvr additive="base">
                                        <p:cTn id="52" dur="500" fill="hold"/>
                                        <p:tgtEl>
                                          <p:spTgt spid="27"/>
                                        </p:tgtEl>
                                        <p:attrNameLst>
                                          <p:attrName>ppt_y</p:attrName>
                                        </p:attrNameLst>
                                      </p:cBhvr>
                                      <p:tavLst>
                                        <p:tav tm="0">
                                          <p:val>
                                            <p:strVal val="#ppt_y"/>
                                          </p:val>
                                        </p:tav>
                                        <p:tav tm="100000">
                                          <p:val>
                                            <p:strVal val="#ppt_y"/>
                                          </p:val>
                                        </p:tav>
                                      </p:tavLst>
                                    </p:anim>
                                  </p:childTnLst>
                                </p:cTn>
                              </p:par>
                              <p:par>
                                <p:cTn id="53" presetID="2" presetClass="entr" presetSubtype="2" decel="10000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additive="base">
                                        <p:cTn id="55" dur="500" fill="hold"/>
                                        <p:tgtEl>
                                          <p:spTgt spid="28"/>
                                        </p:tgtEl>
                                        <p:attrNameLst>
                                          <p:attrName>ppt_x</p:attrName>
                                        </p:attrNameLst>
                                      </p:cBhvr>
                                      <p:tavLst>
                                        <p:tav tm="0">
                                          <p:val>
                                            <p:strVal val="1+#ppt_w/2"/>
                                          </p:val>
                                        </p:tav>
                                        <p:tav tm="100000">
                                          <p:val>
                                            <p:strVal val="#ppt_x"/>
                                          </p:val>
                                        </p:tav>
                                      </p:tavLst>
                                    </p:anim>
                                    <p:anim calcmode="lin" valueType="num">
                                      <p:cBhvr additive="base">
                                        <p:cTn id="56" dur="500" fill="hold"/>
                                        <p:tgtEl>
                                          <p:spTgt spid="28"/>
                                        </p:tgtEl>
                                        <p:attrNameLst>
                                          <p:attrName>ppt_y</p:attrName>
                                        </p:attrNameLst>
                                      </p:cBhvr>
                                      <p:tavLst>
                                        <p:tav tm="0">
                                          <p:val>
                                            <p:strVal val="#ppt_y"/>
                                          </p:val>
                                        </p:tav>
                                        <p:tav tm="100000">
                                          <p:val>
                                            <p:strVal val="#ppt_y"/>
                                          </p:val>
                                        </p:tav>
                                      </p:tavLst>
                                    </p:anim>
                                  </p:childTnLst>
                                </p:cTn>
                              </p:par>
                              <p:par>
                                <p:cTn id="57" presetID="2" presetClass="entr" presetSubtype="8" decel="10000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anim calcmode="lin" valueType="num">
                                      <p:cBhvr additive="base">
                                        <p:cTn id="59" dur="500" fill="hold"/>
                                        <p:tgtEl>
                                          <p:spTgt spid="29"/>
                                        </p:tgtEl>
                                        <p:attrNameLst>
                                          <p:attrName>ppt_x</p:attrName>
                                        </p:attrNameLst>
                                      </p:cBhvr>
                                      <p:tavLst>
                                        <p:tav tm="0">
                                          <p:val>
                                            <p:strVal val="0-#ppt_w/2"/>
                                          </p:val>
                                        </p:tav>
                                        <p:tav tm="100000">
                                          <p:val>
                                            <p:strVal val="#ppt_x"/>
                                          </p:val>
                                        </p:tav>
                                      </p:tavLst>
                                    </p:anim>
                                    <p:anim calcmode="lin" valueType="num">
                                      <p:cBhvr additive="base">
                                        <p:cTn id="60" dur="500" fill="hold"/>
                                        <p:tgtEl>
                                          <p:spTgt spid="29"/>
                                        </p:tgtEl>
                                        <p:attrNameLst>
                                          <p:attrName>ppt_y</p:attrName>
                                        </p:attrNameLst>
                                      </p:cBhvr>
                                      <p:tavLst>
                                        <p:tav tm="0">
                                          <p:val>
                                            <p:strVal val="#ppt_y"/>
                                          </p:val>
                                        </p:tav>
                                        <p:tav tm="100000">
                                          <p:val>
                                            <p:strVal val="#ppt_y"/>
                                          </p:val>
                                        </p:tav>
                                      </p:tavLst>
                                    </p:anim>
                                  </p:childTnLst>
                                </p:cTn>
                              </p:par>
                              <p:par>
                                <p:cTn id="61" presetID="2" presetClass="entr" presetSubtype="2" decel="10000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 calcmode="lin" valueType="num">
                                      <p:cBhvr additive="base">
                                        <p:cTn id="63" dur="500" fill="hold"/>
                                        <p:tgtEl>
                                          <p:spTgt spid="30"/>
                                        </p:tgtEl>
                                        <p:attrNameLst>
                                          <p:attrName>ppt_x</p:attrName>
                                        </p:attrNameLst>
                                      </p:cBhvr>
                                      <p:tavLst>
                                        <p:tav tm="0">
                                          <p:val>
                                            <p:strVal val="1+#ppt_w/2"/>
                                          </p:val>
                                        </p:tav>
                                        <p:tav tm="100000">
                                          <p:val>
                                            <p:strVal val="#ppt_x"/>
                                          </p:val>
                                        </p:tav>
                                      </p:tavLst>
                                    </p:anim>
                                    <p:anim calcmode="lin" valueType="num">
                                      <p:cBhvr additive="base">
                                        <p:cTn id="64" dur="500" fill="hold"/>
                                        <p:tgtEl>
                                          <p:spTgt spid="30"/>
                                        </p:tgtEl>
                                        <p:attrNameLst>
                                          <p:attrName>ppt_y</p:attrName>
                                        </p:attrNameLst>
                                      </p:cBhvr>
                                      <p:tavLst>
                                        <p:tav tm="0">
                                          <p:val>
                                            <p:strVal val="#ppt_y"/>
                                          </p:val>
                                        </p:tav>
                                        <p:tav tm="100000">
                                          <p:val>
                                            <p:strVal val="#ppt_y"/>
                                          </p:val>
                                        </p:tav>
                                      </p:tavLst>
                                    </p:anim>
                                  </p:childTnLst>
                                </p:cTn>
                              </p:par>
                              <p:par>
                                <p:cTn id="65" presetID="10" presetClass="entr" presetSubtype="0" fill="hold" grpId="0" nodeType="with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500"/>
                                        <p:tgtEl>
                                          <p:spTgt spid="43"/>
                                        </p:tgtEl>
                                      </p:cBhvr>
                                    </p:animEffect>
                                  </p:childTnLst>
                                </p:cTn>
                              </p:par>
                              <p:par>
                                <p:cTn id="6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69" dur="4600" fill="hold"/>
                                        <p:tgtEl>
                                          <p:spTgt spid="43"/>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43" grpId="0" animBg="1"/>
      <p:bldP spid="4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6076023" y="3145779"/>
            <a:ext cx="2707652" cy="408573"/>
          </a:xfrm>
          <a:prstGeom prst="rect">
            <a:avLst/>
          </a:prstGeom>
        </p:spPr>
        <p:txBody>
          <a:bodyPr wrap="square" lIns="0" tIns="0" rIns="0" bIns="0">
            <a:spAutoFit/>
          </a:bodyPr>
          <a:lstStyle/>
          <a:p>
            <a:r>
              <a:rPr lang="zh-CN" altLang="en-US" sz="2655">
                <a:solidFill>
                  <a:schemeClr val="bg1"/>
                </a:solidFill>
                <a:latin typeface="Arial" panose="020B0604020202020204" pitchFamily="34" charset="0"/>
                <a:ea typeface="微软雅黑" panose="020B0503020204020204" pitchFamily="34" charset="-122"/>
                <a:sym typeface="Arial" panose="020B0604020202020204" pitchFamily="34" charset="0"/>
              </a:rPr>
              <a:t>活动剪影</a:t>
            </a:r>
            <a:endParaRPr lang="zh-CN" altLang="en-US" sz="2655"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文本框 9"/>
          <p:cNvSpPr txBox="1"/>
          <p:nvPr/>
        </p:nvSpPr>
        <p:spPr>
          <a:xfrm>
            <a:off x="6076023" y="3668684"/>
            <a:ext cx="3773324" cy="291747"/>
          </a:xfrm>
          <a:prstGeom prst="rect">
            <a:avLst/>
          </a:prstGeom>
          <a:noFill/>
        </p:spPr>
        <p:txBody>
          <a:bodyPr wrap="square" lIns="0" tIns="0" rIns="0" bIns="0" rtlCol="0">
            <a:spAutoFit/>
          </a:bodyPr>
          <a:lstStyle/>
          <a:p>
            <a:pPr algn="just"/>
            <a:r>
              <a:rPr lang="zh-CN" altLang="en-US" sz="95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年度工作概述，修改文字内容，也可以直接复制你的内容到此。年度工作概述，修改文字内容，也可以直接复制你的内容到此。</a:t>
            </a:r>
            <a:endParaRPr lang="zh-CN" altLang="en-US" sz="95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4" name="Freeform 1173"/>
          <p:cNvSpPr/>
          <p:nvPr/>
        </p:nvSpPr>
        <p:spPr bwMode="auto">
          <a:xfrm>
            <a:off x="4313091" y="2121124"/>
            <a:ext cx="1035050" cy="30035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vert="horz" wrap="square" lIns="91440" tIns="45720" rIns="91440" bIns="45720" numCol="1" anchor="t" anchorCtr="0" compatLnSpc="1"/>
          <a:lstStyle/>
          <a:p>
            <a:endParaRPr lang="zh-CN" altLang="en-US"/>
          </a:p>
        </p:txBody>
      </p:sp>
      <p:sp>
        <p:nvSpPr>
          <p:cNvPr id="45" name="文本框 3080"/>
          <p:cNvSpPr txBox="1">
            <a:spLocks noChangeArrowheads="1"/>
          </p:cNvSpPr>
          <p:nvPr/>
        </p:nvSpPr>
        <p:spPr bwMode="auto">
          <a:xfrm>
            <a:off x="3995591" y="3006964"/>
            <a:ext cx="167005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8000" dirty="0">
                <a:solidFill>
                  <a:schemeClr val="bg1"/>
                </a:solidFill>
                <a:latin typeface="Arial" panose="020B0604020202020204" pitchFamily="34" charset="0"/>
                <a:ea typeface="微软雅黑" panose="020B0503020204020204" pitchFamily="34" charset="-122"/>
                <a:sym typeface="Arial" panose="020B0604020202020204" pitchFamily="34" charset="0"/>
              </a:rPr>
              <a:t>04</a:t>
            </a:r>
            <a:endParaRPr lang="en-US" altLang="zh-CN" sz="80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46" name="矩形 45"/>
          <p:cNvSpPr/>
          <p:nvPr/>
        </p:nvSpPr>
        <p:spPr>
          <a:xfrm>
            <a:off x="3946972" y="2716762"/>
            <a:ext cx="1564753" cy="1675180"/>
          </a:xfrm>
          <a:prstGeom prst="rect">
            <a:avLst/>
          </a:prstGeom>
          <a:noFill/>
          <a:ln w="7620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7" name="直接连接符 46"/>
          <p:cNvCxnSpPr/>
          <p:nvPr/>
        </p:nvCxnSpPr>
        <p:spPr>
          <a:xfrm flipH="1">
            <a:off x="3748249" y="3101647"/>
            <a:ext cx="587709" cy="699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3618426" y="3712441"/>
            <a:ext cx="423678" cy="5579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strVal val="4*#ppt_w"/>
                                          </p:val>
                                        </p:tav>
                                        <p:tav tm="100000">
                                          <p:val>
                                            <p:strVal val="#ppt_w"/>
                                          </p:val>
                                        </p:tav>
                                      </p:tavLst>
                                    </p:anim>
                                    <p:anim calcmode="lin" valueType="num">
                                      <p:cBhvr>
                                        <p:cTn id="8" dur="500" fill="hold"/>
                                        <p:tgtEl>
                                          <p:spTgt spid="9"/>
                                        </p:tgtEl>
                                        <p:attrNameLst>
                                          <p:attrName>ppt_h</p:attrName>
                                        </p:attrNameLst>
                                      </p:cBhvr>
                                      <p:tavLst>
                                        <p:tav tm="0">
                                          <p:val>
                                            <p:strVal val="4*#ppt_h"/>
                                          </p:val>
                                        </p:tav>
                                        <p:tav tm="100000">
                                          <p:val>
                                            <p:strVal val="#ppt_h"/>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500"/>
                                        <p:tgtEl>
                                          <p:spTgt spid="44"/>
                                        </p:tgtEl>
                                      </p:cBhvr>
                                    </p:animEffect>
                                  </p:childTnLst>
                                </p:cTn>
                              </p:par>
                              <p:par>
                                <p:cTn id="16" presetID="42" presetClass="path" presetSubtype="0" repeatCount="indefinite" accel="50000" decel="50000" autoRev="1" fill="hold" grpId="1" nodeType="withEffect">
                                  <p:stCondLst>
                                    <p:cond delay="500"/>
                                  </p:stCondLst>
                                  <p:childTnLst>
                                    <p:animMotion origin="layout" path="M -2.08333E-6 -2.22222E-6 L 0.0793 -0.00023 " pathEditMode="relative" rAng="0" ptsTypes="AA">
                                      <p:cBhvr>
                                        <p:cTn id="17" dur="3100" fill="hold"/>
                                        <p:tgtEl>
                                          <p:spTgt spid="44"/>
                                        </p:tgtEl>
                                        <p:attrNameLst>
                                          <p:attrName>ppt_x</p:attrName>
                                          <p:attrName>ppt_y</p:attrName>
                                        </p:attrNameLst>
                                      </p:cBhvr>
                                      <p:rCtr x="3958" y="-23"/>
                                    </p:animMotion>
                                  </p:childTnLst>
                                </p:cTn>
                              </p:par>
                            </p:childTnLst>
                          </p:cTn>
                        </p:par>
                        <p:par>
                          <p:cTn id="18" fill="hold">
                            <p:stCondLst>
                              <p:cond delay="5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45"/>
                                        </p:tgtEl>
                                        <p:attrNameLst>
                                          <p:attrName>style.visibility</p:attrName>
                                        </p:attrNameLst>
                                      </p:cBhvr>
                                      <p:to>
                                        <p:strVal val="visible"/>
                                      </p:to>
                                    </p:set>
                                    <p:anim by="(-#ppt_w*2)" calcmode="lin" valueType="num">
                                      <p:cBhvr rctx="PPT">
                                        <p:cTn id="21" dur="500" autoRev="1" fill="hold">
                                          <p:stCondLst>
                                            <p:cond delay="0"/>
                                          </p:stCondLst>
                                        </p:cTn>
                                        <p:tgtEl>
                                          <p:spTgt spid="45"/>
                                        </p:tgtEl>
                                        <p:attrNameLst>
                                          <p:attrName>ppt_w</p:attrName>
                                        </p:attrNameLst>
                                      </p:cBhvr>
                                    </p:anim>
                                    <p:anim by="(#ppt_w*0.50)" calcmode="lin" valueType="num">
                                      <p:cBhvr>
                                        <p:cTn id="22" dur="500" decel="50000" autoRev="1" fill="hold">
                                          <p:stCondLst>
                                            <p:cond delay="0"/>
                                          </p:stCondLst>
                                        </p:cTn>
                                        <p:tgtEl>
                                          <p:spTgt spid="45"/>
                                        </p:tgtEl>
                                        <p:attrNameLst>
                                          <p:attrName>ppt_x</p:attrName>
                                        </p:attrNameLst>
                                      </p:cBhvr>
                                    </p:anim>
                                    <p:anim from="(-#ppt_h/2)" to="(#ppt_y)" calcmode="lin" valueType="num">
                                      <p:cBhvr>
                                        <p:cTn id="23" dur="1000" fill="hold">
                                          <p:stCondLst>
                                            <p:cond delay="0"/>
                                          </p:stCondLst>
                                        </p:cTn>
                                        <p:tgtEl>
                                          <p:spTgt spid="45"/>
                                        </p:tgtEl>
                                        <p:attrNameLst>
                                          <p:attrName>ppt_y</p:attrName>
                                        </p:attrNameLst>
                                      </p:cBhvr>
                                    </p:anim>
                                    <p:animRot by="21600000">
                                      <p:cBhvr>
                                        <p:cTn id="24" dur="1000" fill="hold">
                                          <p:stCondLst>
                                            <p:cond delay="0"/>
                                          </p:stCondLst>
                                        </p:cTn>
                                        <p:tgtEl>
                                          <p:spTgt spid="4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44" grpId="0" animBg="1"/>
      <p:bldP spid="44" grpId="1" animBg="1"/>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6"/>
          <p:cNvSpPr>
            <a:spLocks noChangeArrowheads="1"/>
          </p:cNvSpPr>
          <p:nvPr/>
        </p:nvSpPr>
        <p:spPr bwMode="auto">
          <a:xfrm>
            <a:off x="4943872" y="762768"/>
            <a:ext cx="21948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r>
              <a:rPr lang="en-US" altLang="zh-CN" sz="2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CONTENTS</a:t>
            </a:r>
            <a:endParaRPr lang="zh-CN" altLang="en-US" sz="2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直接连接符 4100"/>
          <p:cNvSpPr>
            <a:spLocks noChangeShapeType="1"/>
          </p:cNvSpPr>
          <p:nvPr/>
        </p:nvSpPr>
        <p:spPr bwMode="auto">
          <a:xfrm>
            <a:off x="5451475" y="1463041"/>
            <a:ext cx="1289051" cy="1588"/>
          </a:xfrm>
          <a:prstGeom prst="line">
            <a:avLst/>
          </a:prstGeom>
          <a:noFill/>
          <a:ln w="9525">
            <a:solidFill>
              <a:srgbClr val="C0C0C0"/>
            </a:solidFill>
            <a:round/>
          </a:ln>
          <a:extLst>
            <a:ext uri="{909E8E84-426E-40DD-AFC4-6F175D3DCCD1}">
              <a14:hiddenFill xmlns:a14="http://schemas.microsoft.com/office/drawing/2010/main">
                <a:noFill/>
              </a14:hiddenFill>
            </a:ext>
          </a:extLst>
        </p:spPr>
        <p:txBody>
          <a:bodyPr/>
          <a:lstStyle/>
          <a:p>
            <a:endParaRPr lang="zh-CN" altLang="en-US"/>
          </a:p>
        </p:txBody>
      </p:sp>
      <p:grpSp>
        <p:nvGrpSpPr>
          <p:cNvPr id="12" name="组合 11"/>
          <p:cNvGrpSpPr/>
          <p:nvPr/>
        </p:nvGrpSpPr>
        <p:grpSpPr>
          <a:xfrm>
            <a:off x="1737360" y="2423160"/>
            <a:ext cx="2042160" cy="1996440"/>
            <a:chOff x="1737360" y="2423160"/>
            <a:chExt cx="2042160" cy="1996440"/>
          </a:xfrm>
        </p:grpSpPr>
        <p:sp>
          <p:nvSpPr>
            <p:cNvPr id="13" name="矩形 12"/>
            <p:cNvSpPr/>
            <p:nvPr/>
          </p:nvSpPr>
          <p:spPr>
            <a:xfrm>
              <a:off x="1737360" y="2423160"/>
              <a:ext cx="2042160" cy="199644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2220472" y="2788920"/>
              <a:ext cx="966931" cy="892552"/>
            </a:xfrm>
            <a:prstGeom prst="rect">
              <a:avLst/>
            </a:prstGeom>
            <a:noFill/>
          </p:spPr>
          <p:txBody>
            <a:bodyPr wrap="none" rtlCol="0">
              <a:spAutoFit/>
            </a:bodyPr>
            <a:lstStyle/>
            <a:p>
              <a:r>
                <a:rPr lang="en-US" altLang="zh-CN" sz="5200" dirty="0">
                  <a:solidFill>
                    <a:schemeClr val="bg1"/>
                  </a:solidFill>
                  <a:latin typeface="方正兰亭超细黑简体" panose="02000000000000000000" pitchFamily="2" charset="-122"/>
                  <a:ea typeface="方正兰亭超细黑简体" panose="02000000000000000000" pitchFamily="2" charset="-122"/>
                </a:rPr>
                <a:t>01</a:t>
              </a:r>
              <a:endParaRPr lang="zh-CN" altLang="en-US" sz="5200" dirty="0">
                <a:solidFill>
                  <a:schemeClr val="bg1"/>
                </a:solidFill>
                <a:latin typeface="方正兰亭超细黑简体" panose="02000000000000000000" pitchFamily="2" charset="-122"/>
                <a:ea typeface="方正兰亭超细黑简体" panose="02000000000000000000" pitchFamily="2" charset="-122"/>
              </a:endParaRPr>
            </a:p>
          </p:txBody>
        </p:sp>
        <p:cxnSp>
          <p:nvCxnSpPr>
            <p:cNvPr id="15" name="直接连接符 14"/>
            <p:cNvCxnSpPr/>
            <p:nvPr/>
          </p:nvCxnSpPr>
          <p:spPr>
            <a:xfrm>
              <a:off x="2174752" y="3712250"/>
              <a:ext cx="120852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 name="组合 15"/>
          <p:cNvGrpSpPr/>
          <p:nvPr/>
        </p:nvGrpSpPr>
        <p:grpSpPr>
          <a:xfrm>
            <a:off x="3960584" y="2423160"/>
            <a:ext cx="2042160" cy="1996440"/>
            <a:chOff x="3960584" y="2423160"/>
            <a:chExt cx="2042160" cy="1996440"/>
          </a:xfrm>
        </p:grpSpPr>
        <p:sp>
          <p:nvSpPr>
            <p:cNvPr id="17" name="矩形 16"/>
            <p:cNvSpPr/>
            <p:nvPr/>
          </p:nvSpPr>
          <p:spPr>
            <a:xfrm>
              <a:off x="3960584" y="2423160"/>
              <a:ext cx="2042160" cy="199644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4443696" y="2788920"/>
              <a:ext cx="966931" cy="892552"/>
            </a:xfrm>
            <a:prstGeom prst="rect">
              <a:avLst/>
            </a:prstGeom>
            <a:noFill/>
          </p:spPr>
          <p:txBody>
            <a:bodyPr wrap="none" rtlCol="0">
              <a:spAutoFit/>
            </a:bodyPr>
            <a:lstStyle/>
            <a:p>
              <a:r>
                <a:rPr lang="en-US" altLang="zh-CN" sz="5200" dirty="0">
                  <a:solidFill>
                    <a:schemeClr val="bg1"/>
                  </a:solidFill>
                  <a:latin typeface="方正兰亭超细黑简体" panose="02000000000000000000" pitchFamily="2" charset="-122"/>
                  <a:ea typeface="方正兰亭超细黑简体" panose="02000000000000000000" pitchFamily="2" charset="-122"/>
                </a:rPr>
                <a:t>02</a:t>
              </a:r>
              <a:endParaRPr lang="zh-CN" altLang="en-US" sz="5200" dirty="0">
                <a:solidFill>
                  <a:schemeClr val="bg1"/>
                </a:solidFill>
                <a:latin typeface="方正兰亭超细黑简体" panose="02000000000000000000" pitchFamily="2" charset="-122"/>
                <a:ea typeface="方正兰亭超细黑简体" panose="02000000000000000000" pitchFamily="2" charset="-122"/>
              </a:endParaRPr>
            </a:p>
          </p:txBody>
        </p:sp>
        <p:cxnSp>
          <p:nvCxnSpPr>
            <p:cNvPr id="19" name="直接连接符 18"/>
            <p:cNvCxnSpPr/>
            <p:nvPr/>
          </p:nvCxnSpPr>
          <p:spPr>
            <a:xfrm>
              <a:off x="4397976" y="3712250"/>
              <a:ext cx="120852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6185812" y="2423160"/>
            <a:ext cx="2042160" cy="1996440"/>
            <a:chOff x="6185812" y="2423160"/>
            <a:chExt cx="2042160" cy="1996440"/>
          </a:xfrm>
        </p:grpSpPr>
        <p:sp>
          <p:nvSpPr>
            <p:cNvPr id="21" name="矩形 20"/>
            <p:cNvSpPr/>
            <p:nvPr/>
          </p:nvSpPr>
          <p:spPr>
            <a:xfrm>
              <a:off x="6185812" y="2423160"/>
              <a:ext cx="2042160" cy="199644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6668924" y="2788920"/>
              <a:ext cx="966931" cy="892552"/>
            </a:xfrm>
            <a:prstGeom prst="rect">
              <a:avLst/>
            </a:prstGeom>
            <a:noFill/>
          </p:spPr>
          <p:txBody>
            <a:bodyPr wrap="none" rtlCol="0">
              <a:spAutoFit/>
            </a:bodyPr>
            <a:lstStyle/>
            <a:p>
              <a:r>
                <a:rPr lang="en-US" altLang="zh-CN" sz="5200" dirty="0">
                  <a:solidFill>
                    <a:schemeClr val="bg1"/>
                  </a:solidFill>
                  <a:latin typeface="方正兰亭超细黑简体" panose="02000000000000000000" pitchFamily="2" charset="-122"/>
                  <a:ea typeface="方正兰亭超细黑简体" panose="02000000000000000000" pitchFamily="2" charset="-122"/>
                </a:rPr>
                <a:t>03</a:t>
              </a:r>
              <a:endParaRPr lang="zh-CN" altLang="en-US" sz="5200" dirty="0">
                <a:solidFill>
                  <a:schemeClr val="bg1"/>
                </a:solidFill>
                <a:latin typeface="方正兰亭超细黑简体" panose="02000000000000000000" pitchFamily="2" charset="-122"/>
                <a:ea typeface="方正兰亭超细黑简体" panose="02000000000000000000" pitchFamily="2" charset="-122"/>
              </a:endParaRPr>
            </a:p>
          </p:txBody>
        </p:sp>
        <p:cxnSp>
          <p:nvCxnSpPr>
            <p:cNvPr id="23" name="直接连接符 22"/>
            <p:cNvCxnSpPr/>
            <p:nvPr/>
          </p:nvCxnSpPr>
          <p:spPr>
            <a:xfrm>
              <a:off x="6623204" y="3712250"/>
              <a:ext cx="120852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4" name="组合 23"/>
          <p:cNvGrpSpPr/>
          <p:nvPr/>
        </p:nvGrpSpPr>
        <p:grpSpPr>
          <a:xfrm>
            <a:off x="8409036" y="2423160"/>
            <a:ext cx="2042160" cy="1996440"/>
            <a:chOff x="8409036" y="2423160"/>
            <a:chExt cx="2042160" cy="1996440"/>
          </a:xfrm>
        </p:grpSpPr>
        <p:sp>
          <p:nvSpPr>
            <p:cNvPr id="25" name="矩形 24"/>
            <p:cNvSpPr/>
            <p:nvPr/>
          </p:nvSpPr>
          <p:spPr>
            <a:xfrm>
              <a:off x="8409036" y="2423160"/>
              <a:ext cx="2042160" cy="199644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8892148" y="2788920"/>
              <a:ext cx="966931" cy="892552"/>
            </a:xfrm>
            <a:prstGeom prst="rect">
              <a:avLst/>
            </a:prstGeom>
            <a:noFill/>
          </p:spPr>
          <p:txBody>
            <a:bodyPr wrap="none" rtlCol="0">
              <a:spAutoFit/>
            </a:bodyPr>
            <a:lstStyle/>
            <a:p>
              <a:r>
                <a:rPr lang="en-US" altLang="zh-CN" sz="5200" dirty="0">
                  <a:solidFill>
                    <a:schemeClr val="bg1"/>
                  </a:solidFill>
                  <a:latin typeface="方正兰亭超细黑简体" panose="02000000000000000000" pitchFamily="2" charset="-122"/>
                  <a:ea typeface="方正兰亭超细黑简体" panose="02000000000000000000" pitchFamily="2" charset="-122"/>
                </a:rPr>
                <a:t>04</a:t>
              </a:r>
              <a:endParaRPr lang="zh-CN" altLang="en-US" sz="5200" dirty="0">
                <a:solidFill>
                  <a:schemeClr val="bg1"/>
                </a:solidFill>
                <a:latin typeface="方正兰亭超细黑简体" panose="02000000000000000000" pitchFamily="2" charset="-122"/>
                <a:ea typeface="方正兰亭超细黑简体" panose="02000000000000000000" pitchFamily="2" charset="-122"/>
              </a:endParaRPr>
            </a:p>
          </p:txBody>
        </p:sp>
        <p:cxnSp>
          <p:nvCxnSpPr>
            <p:cNvPr id="27" name="直接连接符 26"/>
            <p:cNvCxnSpPr/>
            <p:nvPr/>
          </p:nvCxnSpPr>
          <p:spPr>
            <a:xfrm>
              <a:off x="8846428" y="3712250"/>
              <a:ext cx="120852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8" name="矩形 27"/>
          <p:cNvSpPr/>
          <p:nvPr/>
        </p:nvSpPr>
        <p:spPr>
          <a:xfrm>
            <a:off x="2314665" y="5276524"/>
            <a:ext cx="7740291" cy="481414"/>
          </a:xfrm>
          <a:prstGeom prst="rect">
            <a:avLst/>
          </a:prstGeom>
        </p:spPr>
        <p:txBody>
          <a:bodyPr wrap="square">
            <a:spAutoFit/>
          </a:bodyPr>
          <a:lstStyle/>
          <a:p>
            <a:pPr algn="ctr">
              <a:lnSpc>
                <a:spcPct val="120000"/>
              </a:lnSpc>
            </a:pPr>
            <a:r>
              <a:rPr lang="en-US" altLang="zh-CN" sz="11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Graduation thesis summary templateGraduation thesis summary </a:t>
            </a:r>
            <a:endParaRPr lang="en-US" altLang="zh-CN" sz="110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a:p>
            <a:pPr algn="ctr">
              <a:lnSpc>
                <a:spcPct val="120000"/>
              </a:lnSpc>
            </a:pPr>
            <a:r>
              <a:rPr lang="en-US" altLang="zh-CN" sz="11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templateGraduation thesis summary template</a:t>
            </a:r>
            <a:endParaRPr lang="en-US" altLang="zh-CN" sz="11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9" name="MH_SubTitle_1"/>
          <p:cNvSpPr>
            <a:spLocks noChangeArrowheads="1"/>
          </p:cNvSpPr>
          <p:nvPr>
            <p:custDataLst>
              <p:tags r:id="rId1"/>
            </p:custDataLst>
          </p:nvPr>
        </p:nvSpPr>
        <p:spPr bwMode="auto">
          <a:xfrm>
            <a:off x="1953803" y="3853421"/>
            <a:ext cx="1645920"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865" dirty="0">
                <a:solidFill>
                  <a:schemeClr val="bg1"/>
                </a:solidFill>
                <a:latin typeface="Arial" panose="020B0604020202020204" pitchFamily="34" charset="0"/>
                <a:ea typeface="微软雅黑" panose="020B0503020204020204" pitchFamily="34" charset="-122"/>
                <a:sym typeface="Arial" panose="020B0604020202020204" pitchFamily="34" charset="0"/>
              </a:rPr>
              <a:t>公司介绍</a:t>
            </a:r>
            <a:endParaRPr lang="en-US" altLang="zh-CN" sz="1865"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30" name="MH_SubTitle_1"/>
          <p:cNvSpPr>
            <a:spLocks noChangeArrowheads="1"/>
          </p:cNvSpPr>
          <p:nvPr>
            <p:custDataLst>
              <p:tags r:id="rId2"/>
            </p:custDataLst>
          </p:nvPr>
        </p:nvSpPr>
        <p:spPr bwMode="auto">
          <a:xfrm>
            <a:off x="4179280" y="3853419"/>
            <a:ext cx="1645920"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865" dirty="0">
                <a:solidFill>
                  <a:schemeClr val="bg1"/>
                </a:solidFill>
                <a:latin typeface="Arial" panose="020B0604020202020204" pitchFamily="34" charset="0"/>
                <a:ea typeface="微软雅黑" panose="020B0503020204020204" pitchFamily="34" charset="-122"/>
                <a:sym typeface="Arial" panose="020B0604020202020204" pitchFamily="34" charset="0"/>
              </a:rPr>
              <a:t>人事管理部分</a:t>
            </a:r>
            <a:endParaRPr lang="zh-CN" altLang="en-US" sz="1865"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31" name="MH_SubTitle_1"/>
          <p:cNvSpPr>
            <a:spLocks noChangeArrowheads="1"/>
          </p:cNvSpPr>
          <p:nvPr>
            <p:custDataLst>
              <p:tags r:id="rId3"/>
            </p:custDataLst>
          </p:nvPr>
        </p:nvSpPr>
        <p:spPr bwMode="auto">
          <a:xfrm>
            <a:off x="6466732" y="3861029"/>
            <a:ext cx="1645920"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865" dirty="0">
                <a:solidFill>
                  <a:schemeClr val="bg1"/>
                </a:solidFill>
                <a:latin typeface="Arial" panose="020B0604020202020204" pitchFamily="34" charset="0"/>
                <a:ea typeface="微软雅黑" panose="020B0503020204020204" pitchFamily="34" charset="-122"/>
                <a:sym typeface="Arial" panose="020B0604020202020204" pitchFamily="34" charset="0"/>
              </a:rPr>
              <a:t>行政管理部分</a:t>
            </a:r>
            <a:endParaRPr lang="zh-CN" altLang="en-US" sz="1865"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32" name="MH_SubTitle_1"/>
          <p:cNvSpPr>
            <a:spLocks noChangeArrowheads="1"/>
          </p:cNvSpPr>
          <p:nvPr>
            <p:custDataLst>
              <p:tags r:id="rId4"/>
            </p:custDataLst>
          </p:nvPr>
        </p:nvSpPr>
        <p:spPr bwMode="auto">
          <a:xfrm>
            <a:off x="8692209" y="3861031"/>
            <a:ext cx="1645920"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865" dirty="0">
                <a:solidFill>
                  <a:schemeClr val="bg1"/>
                </a:solidFill>
                <a:latin typeface="Arial" panose="020B0604020202020204" pitchFamily="34" charset="0"/>
                <a:ea typeface="微软雅黑" panose="020B0503020204020204" pitchFamily="34" charset="-122"/>
                <a:sym typeface="Arial" panose="020B0604020202020204" pitchFamily="34" charset="0"/>
              </a:rPr>
              <a:t>活动剪影</a:t>
            </a:r>
            <a:endParaRPr lang="zh-CN" altLang="en-US" sz="1865"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68" name="Freeform 1173"/>
          <p:cNvSpPr/>
          <p:nvPr/>
        </p:nvSpPr>
        <p:spPr bwMode="auto">
          <a:xfrm>
            <a:off x="2259238" y="1843946"/>
            <a:ext cx="1035050" cy="30035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vert="horz" wrap="square" lIns="91440" tIns="45720" rIns="91440" bIns="45720" numCol="1" anchor="t" anchorCtr="0" compatLnSpc="1"/>
          <a:lstStyle/>
          <a:p>
            <a:endParaRPr lang="zh-CN" altLang="en-US"/>
          </a:p>
        </p:txBody>
      </p:sp>
      <p:sp>
        <p:nvSpPr>
          <p:cNvPr id="69" name="Freeform 1173"/>
          <p:cNvSpPr/>
          <p:nvPr/>
        </p:nvSpPr>
        <p:spPr bwMode="auto">
          <a:xfrm>
            <a:off x="4464139" y="1842554"/>
            <a:ext cx="1035050" cy="30035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vert="horz" wrap="square" lIns="91440" tIns="45720" rIns="91440" bIns="45720" numCol="1" anchor="t" anchorCtr="0" compatLnSpc="1"/>
          <a:lstStyle/>
          <a:p>
            <a:endParaRPr lang="zh-CN" altLang="en-US"/>
          </a:p>
        </p:txBody>
      </p:sp>
      <p:sp>
        <p:nvSpPr>
          <p:cNvPr id="72" name="Freeform 1173"/>
          <p:cNvSpPr/>
          <p:nvPr/>
        </p:nvSpPr>
        <p:spPr bwMode="auto">
          <a:xfrm>
            <a:off x="6740526" y="1843946"/>
            <a:ext cx="1035050" cy="30035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vert="horz" wrap="square" lIns="91440" tIns="45720" rIns="91440" bIns="45720" numCol="1" anchor="t" anchorCtr="0" compatLnSpc="1"/>
          <a:lstStyle/>
          <a:p>
            <a:endParaRPr lang="zh-CN" altLang="en-US"/>
          </a:p>
        </p:txBody>
      </p:sp>
      <p:sp>
        <p:nvSpPr>
          <p:cNvPr id="73" name="Freeform 1173"/>
          <p:cNvSpPr/>
          <p:nvPr/>
        </p:nvSpPr>
        <p:spPr bwMode="auto">
          <a:xfrm>
            <a:off x="8945427" y="1842554"/>
            <a:ext cx="1035050" cy="30035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9"/>
                                        </p:tgtEl>
                                        <p:attrNameLst>
                                          <p:attrName>style.visibility</p:attrName>
                                        </p:attrNameLst>
                                      </p:cBhvr>
                                      <p:to>
                                        <p:strVal val="visible"/>
                                      </p:to>
                                    </p:set>
                                    <p:anim by="(-#ppt_w*2)" calcmode="lin" valueType="num">
                                      <p:cBhvr rctx="PPT">
                                        <p:cTn id="7" dur="500" autoRev="1" fill="hold">
                                          <p:stCondLst>
                                            <p:cond delay="0"/>
                                          </p:stCondLst>
                                        </p:cTn>
                                        <p:tgtEl>
                                          <p:spTgt spid="29"/>
                                        </p:tgtEl>
                                        <p:attrNameLst>
                                          <p:attrName>ppt_w</p:attrName>
                                        </p:attrNameLst>
                                      </p:cBhvr>
                                    </p:anim>
                                    <p:anim by="(#ppt_w*0.50)" calcmode="lin" valueType="num">
                                      <p:cBhvr>
                                        <p:cTn id="8" dur="500" decel="50000" autoRev="1" fill="hold">
                                          <p:stCondLst>
                                            <p:cond delay="0"/>
                                          </p:stCondLst>
                                        </p:cTn>
                                        <p:tgtEl>
                                          <p:spTgt spid="29"/>
                                        </p:tgtEl>
                                        <p:attrNameLst>
                                          <p:attrName>ppt_x</p:attrName>
                                        </p:attrNameLst>
                                      </p:cBhvr>
                                    </p:anim>
                                    <p:anim from="(-#ppt_h/2)" to="(#ppt_y)" calcmode="lin" valueType="num">
                                      <p:cBhvr>
                                        <p:cTn id="9" dur="1000" fill="hold">
                                          <p:stCondLst>
                                            <p:cond delay="0"/>
                                          </p:stCondLst>
                                        </p:cTn>
                                        <p:tgtEl>
                                          <p:spTgt spid="29"/>
                                        </p:tgtEl>
                                        <p:attrNameLst>
                                          <p:attrName>ppt_y</p:attrName>
                                        </p:attrNameLst>
                                      </p:cBhvr>
                                    </p:anim>
                                    <p:animRot by="21600000">
                                      <p:cBhvr>
                                        <p:cTn id="10" dur="1000" fill="hold">
                                          <p:stCondLst>
                                            <p:cond delay="0"/>
                                          </p:stCondLst>
                                        </p:cTn>
                                        <p:tgtEl>
                                          <p:spTgt spid="29"/>
                                        </p:tgtEl>
                                        <p:attrNameLst>
                                          <p:attrName>r</p:attrName>
                                        </p:attrNameLst>
                                      </p:cBhvr>
                                    </p:animRot>
                                  </p:childTnLst>
                                </p:cTn>
                              </p:par>
                            </p:childTnLst>
                          </p:cTn>
                        </p:par>
                        <p:par>
                          <p:cTn id="11" fill="hold">
                            <p:stCondLst>
                              <p:cond delay="1299"/>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30"/>
                                        </p:tgtEl>
                                        <p:attrNameLst>
                                          <p:attrName>style.visibility</p:attrName>
                                        </p:attrNameLst>
                                      </p:cBhvr>
                                      <p:to>
                                        <p:strVal val="visible"/>
                                      </p:to>
                                    </p:set>
                                    <p:anim by="(-#ppt_w*2)" calcmode="lin" valueType="num">
                                      <p:cBhvr rctx="PPT">
                                        <p:cTn id="14" dur="500" autoRev="1" fill="hold">
                                          <p:stCondLst>
                                            <p:cond delay="0"/>
                                          </p:stCondLst>
                                        </p:cTn>
                                        <p:tgtEl>
                                          <p:spTgt spid="30"/>
                                        </p:tgtEl>
                                        <p:attrNameLst>
                                          <p:attrName>ppt_w</p:attrName>
                                        </p:attrNameLst>
                                      </p:cBhvr>
                                    </p:anim>
                                    <p:anim by="(#ppt_w*0.50)" calcmode="lin" valueType="num">
                                      <p:cBhvr>
                                        <p:cTn id="15" dur="500" decel="50000" autoRev="1" fill="hold">
                                          <p:stCondLst>
                                            <p:cond delay="0"/>
                                          </p:stCondLst>
                                        </p:cTn>
                                        <p:tgtEl>
                                          <p:spTgt spid="30"/>
                                        </p:tgtEl>
                                        <p:attrNameLst>
                                          <p:attrName>ppt_x</p:attrName>
                                        </p:attrNameLst>
                                      </p:cBhvr>
                                    </p:anim>
                                    <p:anim from="(-#ppt_h/2)" to="(#ppt_y)" calcmode="lin" valueType="num">
                                      <p:cBhvr>
                                        <p:cTn id="16" dur="1000" fill="hold">
                                          <p:stCondLst>
                                            <p:cond delay="0"/>
                                          </p:stCondLst>
                                        </p:cTn>
                                        <p:tgtEl>
                                          <p:spTgt spid="30"/>
                                        </p:tgtEl>
                                        <p:attrNameLst>
                                          <p:attrName>ppt_y</p:attrName>
                                        </p:attrNameLst>
                                      </p:cBhvr>
                                    </p:anim>
                                    <p:animRot by="21600000">
                                      <p:cBhvr>
                                        <p:cTn id="17" dur="1000" fill="hold">
                                          <p:stCondLst>
                                            <p:cond delay="0"/>
                                          </p:stCondLst>
                                        </p:cTn>
                                        <p:tgtEl>
                                          <p:spTgt spid="30"/>
                                        </p:tgtEl>
                                        <p:attrNameLst>
                                          <p:attrName>r</p:attrName>
                                        </p:attrNameLst>
                                      </p:cBhvr>
                                    </p:animRot>
                                  </p:childTnLst>
                                </p:cTn>
                              </p:par>
                            </p:childTnLst>
                          </p:cTn>
                        </p:par>
                        <p:par>
                          <p:cTn id="18" fill="hold">
                            <p:stCondLst>
                              <p:cond delay="2799"/>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31"/>
                                        </p:tgtEl>
                                        <p:attrNameLst>
                                          <p:attrName>style.visibility</p:attrName>
                                        </p:attrNameLst>
                                      </p:cBhvr>
                                      <p:to>
                                        <p:strVal val="visible"/>
                                      </p:to>
                                    </p:set>
                                    <p:anim by="(-#ppt_w*2)" calcmode="lin" valueType="num">
                                      <p:cBhvr rctx="PPT">
                                        <p:cTn id="21" dur="500" autoRev="1" fill="hold">
                                          <p:stCondLst>
                                            <p:cond delay="0"/>
                                          </p:stCondLst>
                                        </p:cTn>
                                        <p:tgtEl>
                                          <p:spTgt spid="31"/>
                                        </p:tgtEl>
                                        <p:attrNameLst>
                                          <p:attrName>ppt_w</p:attrName>
                                        </p:attrNameLst>
                                      </p:cBhvr>
                                    </p:anim>
                                    <p:anim by="(#ppt_w*0.50)" calcmode="lin" valueType="num">
                                      <p:cBhvr>
                                        <p:cTn id="22" dur="500" decel="50000" autoRev="1" fill="hold">
                                          <p:stCondLst>
                                            <p:cond delay="0"/>
                                          </p:stCondLst>
                                        </p:cTn>
                                        <p:tgtEl>
                                          <p:spTgt spid="31"/>
                                        </p:tgtEl>
                                        <p:attrNameLst>
                                          <p:attrName>ppt_x</p:attrName>
                                        </p:attrNameLst>
                                      </p:cBhvr>
                                    </p:anim>
                                    <p:anim from="(-#ppt_h/2)" to="(#ppt_y)" calcmode="lin" valueType="num">
                                      <p:cBhvr>
                                        <p:cTn id="23" dur="1000" fill="hold">
                                          <p:stCondLst>
                                            <p:cond delay="0"/>
                                          </p:stCondLst>
                                        </p:cTn>
                                        <p:tgtEl>
                                          <p:spTgt spid="31"/>
                                        </p:tgtEl>
                                        <p:attrNameLst>
                                          <p:attrName>ppt_y</p:attrName>
                                        </p:attrNameLst>
                                      </p:cBhvr>
                                    </p:anim>
                                    <p:animRot by="21600000">
                                      <p:cBhvr>
                                        <p:cTn id="24" dur="1000" fill="hold">
                                          <p:stCondLst>
                                            <p:cond delay="0"/>
                                          </p:stCondLst>
                                        </p:cTn>
                                        <p:tgtEl>
                                          <p:spTgt spid="31"/>
                                        </p:tgtEl>
                                        <p:attrNameLst>
                                          <p:attrName>r</p:attrName>
                                        </p:attrNameLst>
                                      </p:cBhvr>
                                    </p:animRot>
                                  </p:childTnLst>
                                </p:cTn>
                              </p:par>
                            </p:childTnLst>
                          </p:cTn>
                        </p:par>
                        <p:par>
                          <p:cTn id="25" fill="hold">
                            <p:stCondLst>
                              <p:cond delay="4300"/>
                            </p:stCondLst>
                            <p:childTnLst>
                              <p:par>
                                <p:cTn id="26" presetID="56" presetClass="entr" presetSubtype="0" fill="hold" grpId="0" nodeType="afterEffect">
                                  <p:stCondLst>
                                    <p:cond delay="0"/>
                                  </p:stCondLst>
                                  <p:iterate type="lt">
                                    <p:tmPct val="10000"/>
                                  </p:iterate>
                                  <p:childTnLst>
                                    <p:set>
                                      <p:cBhvr>
                                        <p:cTn id="27" dur="1" fill="hold">
                                          <p:stCondLst>
                                            <p:cond delay="0"/>
                                          </p:stCondLst>
                                        </p:cTn>
                                        <p:tgtEl>
                                          <p:spTgt spid="32"/>
                                        </p:tgtEl>
                                        <p:attrNameLst>
                                          <p:attrName>style.visibility</p:attrName>
                                        </p:attrNameLst>
                                      </p:cBhvr>
                                      <p:to>
                                        <p:strVal val="visible"/>
                                      </p:to>
                                    </p:set>
                                    <p:anim by="(-#ppt_w*2)" calcmode="lin" valueType="num">
                                      <p:cBhvr rctx="PPT">
                                        <p:cTn id="28" dur="500" autoRev="1" fill="hold">
                                          <p:stCondLst>
                                            <p:cond delay="0"/>
                                          </p:stCondLst>
                                        </p:cTn>
                                        <p:tgtEl>
                                          <p:spTgt spid="32"/>
                                        </p:tgtEl>
                                        <p:attrNameLst>
                                          <p:attrName>ppt_w</p:attrName>
                                        </p:attrNameLst>
                                      </p:cBhvr>
                                    </p:anim>
                                    <p:anim by="(#ppt_w*0.50)" calcmode="lin" valueType="num">
                                      <p:cBhvr>
                                        <p:cTn id="29" dur="500" decel="50000" autoRev="1" fill="hold">
                                          <p:stCondLst>
                                            <p:cond delay="0"/>
                                          </p:stCondLst>
                                        </p:cTn>
                                        <p:tgtEl>
                                          <p:spTgt spid="32"/>
                                        </p:tgtEl>
                                        <p:attrNameLst>
                                          <p:attrName>ppt_x</p:attrName>
                                        </p:attrNameLst>
                                      </p:cBhvr>
                                    </p:anim>
                                    <p:anim from="(-#ppt_h/2)" to="(#ppt_y)" calcmode="lin" valueType="num">
                                      <p:cBhvr>
                                        <p:cTn id="30" dur="1000" fill="hold">
                                          <p:stCondLst>
                                            <p:cond delay="0"/>
                                          </p:stCondLst>
                                        </p:cTn>
                                        <p:tgtEl>
                                          <p:spTgt spid="32"/>
                                        </p:tgtEl>
                                        <p:attrNameLst>
                                          <p:attrName>ppt_y</p:attrName>
                                        </p:attrNameLst>
                                      </p:cBhvr>
                                    </p:anim>
                                    <p:animRot by="21600000">
                                      <p:cBhvr>
                                        <p:cTn id="31" dur="1000" fill="hold">
                                          <p:stCondLst>
                                            <p:cond delay="0"/>
                                          </p:stCondLst>
                                        </p:cTn>
                                        <p:tgtEl>
                                          <p:spTgt spid="32"/>
                                        </p:tgtEl>
                                        <p:attrNameLst>
                                          <p:attrName>r</p:attrName>
                                        </p:attrNameLst>
                                      </p:cBhvr>
                                    </p:animRot>
                                  </p:childTnLst>
                                </p:cTn>
                              </p:par>
                              <p:par>
                                <p:cTn id="32" presetID="10" presetClass="entr" presetSubtype="0" fill="hold" grpId="0" nodeType="withEffect">
                                  <p:stCondLst>
                                    <p:cond delay="0"/>
                                  </p:stCondLst>
                                  <p:childTnLst>
                                    <p:set>
                                      <p:cBhvr>
                                        <p:cTn id="33" dur="1" fill="hold">
                                          <p:stCondLst>
                                            <p:cond delay="0"/>
                                          </p:stCondLst>
                                        </p:cTn>
                                        <p:tgtEl>
                                          <p:spTgt spid="68"/>
                                        </p:tgtEl>
                                        <p:attrNameLst>
                                          <p:attrName>style.visibility</p:attrName>
                                        </p:attrNameLst>
                                      </p:cBhvr>
                                      <p:to>
                                        <p:strVal val="visible"/>
                                      </p:to>
                                    </p:set>
                                    <p:animEffect transition="in" filter="fade">
                                      <p:cBhvr>
                                        <p:cTn id="34" dur="500"/>
                                        <p:tgtEl>
                                          <p:spTgt spid="68"/>
                                        </p:tgtEl>
                                      </p:cBhvr>
                                    </p:animEffect>
                                  </p:childTnLst>
                                </p:cTn>
                              </p:par>
                              <p:par>
                                <p:cTn id="35" presetID="42" presetClass="path" presetSubtype="0" repeatCount="indefinite" accel="50000" decel="50000" autoRev="1" fill="hold" grpId="1" nodeType="withEffect">
                                  <p:stCondLst>
                                    <p:cond delay="500"/>
                                  </p:stCondLst>
                                  <p:childTnLst>
                                    <p:animMotion origin="layout" path="M -2.08333E-6 -2.22222E-6 L 0.0793 -0.00023 " pathEditMode="relative" rAng="0" ptsTypes="AA">
                                      <p:cBhvr>
                                        <p:cTn id="36" dur="3100" fill="hold"/>
                                        <p:tgtEl>
                                          <p:spTgt spid="68"/>
                                        </p:tgtEl>
                                        <p:attrNameLst>
                                          <p:attrName>ppt_x</p:attrName>
                                          <p:attrName>ppt_y</p:attrName>
                                        </p:attrNameLst>
                                      </p:cBhvr>
                                      <p:rCtr x="3958" y="-23"/>
                                    </p:animMotion>
                                  </p:childTnLst>
                                </p:cTn>
                              </p:par>
                              <p:par>
                                <p:cTn id="37" presetID="10" presetClass="entr" presetSubtype="0" fill="hold" grpId="0" nodeType="withEffect">
                                  <p:stCondLst>
                                    <p:cond delay="0"/>
                                  </p:stCondLst>
                                  <p:childTnLst>
                                    <p:set>
                                      <p:cBhvr>
                                        <p:cTn id="38" dur="1" fill="hold">
                                          <p:stCondLst>
                                            <p:cond delay="0"/>
                                          </p:stCondLst>
                                        </p:cTn>
                                        <p:tgtEl>
                                          <p:spTgt spid="69"/>
                                        </p:tgtEl>
                                        <p:attrNameLst>
                                          <p:attrName>style.visibility</p:attrName>
                                        </p:attrNameLst>
                                      </p:cBhvr>
                                      <p:to>
                                        <p:strVal val="visible"/>
                                      </p:to>
                                    </p:set>
                                    <p:animEffect transition="in" filter="fade">
                                      <p:cBhvr>
                                        <p:cTn id="39" dur="500"/>
                                        <p:tgtEl>
                                          <p:spTgt spid="69"/>
                                        </p:tgtEl>
                                      </p:cBhvr>
                                    </p:animEffect>
                                  </p:childTnLst>
                                </p:cTn>
                              </p:par>
                              <p:par>
                                <p:cTn id="40" presetID="42" presetClass="path" presetSubtype="0" repeatCount="indefinite" accel="50000" decel="50000" autoRev="1" fill="hold" grpId="1" nodeType="withEffect">
                                  <p:stCondLst>
                                    <p:cond delay="500"/>
                                  </p:stCondLst>
                                  <p:childTnLst>
                                    <p:animMotion origin="layout" path="M -2.08333E-6 -2.22222E-6 L 0.0793 -0.00023 " pathEditMode="relative" rAng="0" ptsTypes="AA">
                                      <p:cBhvr>
                                        <p:cTn id="41" dur="3100" fill="hold"/>
                                        <p:tgtEl>
                                          <p:spTgt spid="69"/>
                                        </p:tgtEl>
                                        <p:attrNameLst>
                                          <p:attrName>ppt_x</p:attrName>
                                          <p:attrName>ppt_y</p:attrName>
                                        </p:attrNameLst>
                                      </p:cBhvr>
                                      <p:rCtr x="3958" y="-23"/>
                                    </p:animMotion>
                                  </p:childTnLst>
                                </p:cTn>
                              </p:par>
                              <p:par>
                                <p:cTn id="42" presetID="10" presetClass="entr" presetSubtype="0" fill="hold" grpId="0" nodeType="with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fade">
                                      <p:cBhvr>
                                        <p:cTn id="44" dur="500"/>
                                        <p:tgtEl>
                                          <p:spTgt spid="72"/>
                                        </p:tgtEl>
                                      </p:cBhvr>
                                    </p:animEffect>
                                  </p:childTnLst>
                                </p:cTn>
                              </p:par>
                              <p:par>
                                <p:cTn id="45" presetID="42" presetClass="path" presetSubtype="0" repeatCount="indefinite" accel="50000" decel="50000" autoRev="1" fill="hold" grpId="1" nodeType="withEffect">
                                  <p:stCondLst>
                                    <p:cond delay="500"/>
                                  </p:stCondLst>
                                  <p:childTnLst>
                                    <p:animMotion origin="layout" path="M -2.08333E-6 -2.22222E-6 L 0.0793 -0.00023 " pathEditMode="relative" rAng="0" ptsTypes="AA">
                                      <p:cBhvr>
                                        <p:cTn id="46" dur="3100" fill="hold"/>
                                        <p:tgtEl>
                                          <p:spTgt spid="72"/>
                                        </p:tgtEl>
                                        <p:attrNameLst>
                                          <p:attrName>ppt_x</p:attrName>
                                          <p:attrName>ppt_y</p:attrName>
                                        </p:attrNameLst>
                                      </p:cBhvr>
                                      <p:rCtr x="3958" y="-23"/>
                                    </p:animMotion>
                                  </p:childTnLst>
                                </p:cTn>
                              </p:par>
                              <p:par>
                                <p:cTn id="47" presetID="10" presetClass="entr" presetSubtype="0" fill="hold" grpId="0" nodeType="withEffect">
                                  <p:stCondLst>
                                    <p:cond delay="0"/>
                                  </p:stCondLst>
                                  <p:childTnLst>
                                    <p:set>
                                      <p:cBhvr>
                                        <p:cTn id="48" dur="1" fill="hold">
                                          <p:stCondLst>
                                            <p:cond delay="0"/>
                                          </p:stCondLst>
                                        </p:cTn>
                                        <p:tgtEl>
                                          <p:spTgt spid="73"/>
                                        </p:tgtEl>
                                        <p:attrNameLst>
                                          <p:attrName>style.visibility</p:attrName>
                                        </p:attrNameLst>
                                      </p:cBhvr>
                                      <p:to>
                                        <p:strVal val="visible"/>
                                      </p:to>
                                    </p:set>
                                    <p:animEffect transition="in" filter="fade">
                                      <p:cBhvr>
                                        <p:cTn id="49" dur="500"/>
                                        <p:tgtEl>
                                          <p:spTgt spid="73"/>
                                        </p:tgtEl>
                                      </p:cBhvr>
                                    </p:animEffect>
                                  </p:childTnLst>
                                </p:cTn>
                              </p:par>
                              <p:par>
                                <p:cTn id="50" presetID="42" presetClass="path" presetSubtype="0" repeatCount="indefinite" accel="50000" decel="50000" autoRev="1" fill="hold" grpId="1" nodeType="withEffect">
                                  <p:stCondLst>
                                    <p:cond delay="500"/>
                                  </p:stCondLst>
                                  <p:childTnLst>
                                    <p:animMotion origin="layout" path="M -2.08333E-6 -2.22222E-6 L 0.0793 -0.00023 " pathEditMode="relative" rAng="0" ptsTypes="AA">
                                      <p:cBhvr>
                                        <p:cTn id="51" dur="3100" fill="hold"/>
                                        <p:tgtEl>
                                          <p:spTgt spid="73"/>
                                        </p:tgtEl>
                                        <p:attrNameLst>
                                          <p:attrName>ppt_x</p:attrName>
                                          <p:attrName>ppt_y</p:attrName>
                                        </p:attrNameLst>
                                      </p:cBhvr>
                                      <p:rCtr x="3958"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68" grpId="0" animBg="1"/>
      <p:bldP spid="68" grpId="1" animBg="1"/>
      <p:bldP spid="69" grpId="0" animBg="1"/>
      <p:bldP spid="69" grpId="1" animBg="1"/>
      <p:bldP spid="72" grpId="0" animBg="1"/>
      <p:bldP spid="72" grpId="1" animBg="1"/>
      <p:bldP spid="73" grpId="0" animBg="1"/>
      <p:bldP spid="73"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说明文字3"/>
          <p:cNvGrpSpPr/>
          <p:nvPr/>
        </p:nvGrpSpPr>
        <p:grpSpPr>
          <a:xfrm>
            <a:off x="4857500" y="3345582"/>
            <a:ext cx="6144683" cy="813358"/>
            <a:chOff x="729042" y="1398992"/>
            <a:chExt cx="4608512" cy="610019"/>
          </a:xfrm>
        </p:grpSpPr>
        <p:sp>
          <p:nvSpPr>
            <p:cNvPr id="27" name="椭圆 26"/>
            <p:cNvSpPr/>
            <p:nvPr/>
          </p:nvSpPr>
          <p:spPr bwMode="auto">
            <a:xfrm>
              <a:off x="729042" y="1442100"/>
              <a:ext cx="180000" cy="180000"/>
            </a:xfrm>
            <a:prstGeom prst="ellipse">
              <a:avLst/>
            </a:prstGeom>
            <a:solidFill>
              <a:schemeClr val="tx1"/>
            </a:solidFill>
            <a:ln w="38100" cap="flat" cmpd="sng" algn="ctr">
              <a:solidFill>
                <a:srgbClr val="C0C0C0"/>
              </a:solidFill>
              <a:prstDash val="solid"/>
              <a:round/>
              <a:headEnd type="none" w="med" len="med"/>
              <a:tailEnd type="none" w="med" len="med"/>
            </a:ln>
            <a:effectLst/>
          </p:spPr>
          <p:txBody>
            <a:bodyPr vert="horz" wrap="square" lIns="121920" tIns="60960" rIns="121920" bIns="60960" numCol="1" rtlCol="0" anchor="t" anchorCtr="0" compatLnSpc="1"/>
            <a:lstStyle/>
            <a:p>
              <a:pPr defTabSz="1219200" fontAlgn="base">
                <a:spcBef>
                  <a:spcPct val="0"/>
                </a:spcBef>
                <a:spcAft>
                  <a:spcPct val="0"/>
                </a:spcAft>
              </a:pPr>
              <a:endParaRPr lang="zh-CN" altLang="en-US" sz="2400">
                <a:latin typeface="Arial" panose="020B0604020202020204" pitchFamily="34" charset="0"/>
                <a:ea typeface="宋体" panose="02010600030101010101" pitchFamily="2" charset="-122"/>
              </a:endParaRPr>
            </a:p>
          </p:txBody>
        </p:sp>
        <p:sp>
          <p:nvSpPr>
            <p:cNvPr id="28" name="TextBox 69"/>
            <p:cNvSpPr txBox="1"/>
            <p:nvPr/>
          </p:nvSpPr>
          <p:spPr>
            <a:xfrm>
              <a:off x="883394" y="1398992"/>
              <a:ext cx="3112542" cy="253916"/>
            </a:xfrm>
            <a:prstGeom prst="rect">
              <a:avLst/>
            </a:prstGeom>
            <a:noFill/>
          </p:spPr>
          <p:txBody>
            <a:bodyPr wrap="square"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单击添加标题</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29" name="TextBox 70"/>
            <p:cNvSpPr txBox="1"/>
            <p:nvPr/>
          </p:nvSpPr>
          <p:spPr>
            <a:xfrm>
              <a:off x="894088" y="1616596"/>
              <a:ext cx="4443466" cy="392415"/>
            </a:xfrm>
            <a:prstGeom prst="rect">
              <a:avLst/>
            </a:prstGeom>
            <a:noFill/>
          </p:spPr>
          <p:txBody>
            <a:bodyPr wrap="square" rtlCol="0">
              <a:spAutoFit/>
            </a:bodyPr>
            <a:lstStyle/>
            <a:p>
              <a:r>
                <a:rPr lang="zh-CN" altLang="en-US" sz="1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单击添加内容单击添加内容</a:t>
              </a:r>
              <a:endParaRPr lang="zh-CN" altLang="en-US" sz="1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endParaRPr lang="zh-CN" altLang="en-US" sz="1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grpSp>
      <p:grpSp>
        <p:nvGrpSpPr>
          <p:cNvPr id="30" name="说明文字2"/>
          <p:cNvGrpSpPr/>
          <p:nvPr/>
        </p:nvGrpSpPr>
        <p:grpSpPr>
          <a:xfrm>
            <a:off x="4857500" y="2577497"/>
            <a:ext cx="6144683" cy="813358"/>
            <a:chOff x="729042" y="1398992"/>
            <a:chExt cx="4608512" cy="610019"/>
          </a:xfrm>
        </p:grpSpPr>
        <p:sp>
          <p:nvSpPr>
            <p:cNvPr id="31" name="椭圆 30"/>
            <p:cNvSpPr/>
            <p:nvPr/>
          </p:nvSpPr>
          <p:spPr bwMode="auto">
            <a:xfrm>
              <a:off x="729042" y="1442100"/>
              <a:ext cx="180000" cy="180000"/>
            </a:xfrm>
            <a:prstGeom prst="ellipse">
              <a:avLst/>
            </a:prstGeom>
            <a:solidFill>
              <a:schemeClr val="tx1">
                <a:lumMod val="75000"/>
                <a:lumOff val="25000"/>
              </a:schemeClr>
            </a:solidFill>
            <a:ln w="38100" cap="flat" cmpd="sng" algn="ctr">
              <a:solidFill>
                <a:srgbClr val="C0C0C0"/>
              </a:solidFill>
              <a:prstDash val="solid"/>
              <a:round/>
              <a:headEnd type="none" w="med" len="med"/>
              <a:tailEnd type="none" w="med" len="med"/>
            </a:ln>
            <a:effectLst/>
          </p:spPr>
          <p:txBody>
            <a:bodyPr vert="horz" wrap="square" lIns="121920" tIns="60960" rIns="121920" bIns="60960" numCol="1" rtlCol="0" anchor="t" anchorCtr="0" compatLnSpc="1"/>
            <a:lstStyle/>
            <a:p>
              <a:pPr defTabSz="1219200" fontAlgn="base">
                <a:spcBef>
                  <a:spcPct val="0"/>
                </a:spcBef>
                <a:spcAft>
                  <a:spcPct val="0"/>
                </a:spcAft>
              </a:pPr>
              <a:endParaRPr lang="zh-CN" altLang="en-US" sz="2400">
                <a:latin typeface="Arial" panose="020B0604020202020204" pitchFamily="34" charset="0"/>
                <a:ea typeface="宋体" panose="02010600030101010101" pitchFamily="2" charset="-122"/>
              </a:endParaRPr>
            </a:p>
          </p:txBody>
        </p:sp>
        <p:sp>
          <p:nvSpPr>
            <p:cNvPr id="32" name="TextBox 73"/>
            <p:cNvSpPr txBox="1"/>
            <p:nvPr/>
          </p:nvSpPr>
          <p:spPr>
            <a:xfrm>
              <a:off x="883394" y="1398992"/>
              <a:ext cx="3112542" cy="253916"/>
            </a:xfrm>
            <a:prstGeom prst="rect">
              <a:avLst/>
            </a:prstGeom>
            <a:noFill/>
          </p:spPr>
          <p:txBody>
            <a:bodyPr wrap="square"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单击添加标题</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33" name="TextBox 74"/>
            <p:cNvSpPr txBox="1"/>
            <p:nvPr/>
          </p:nvSpPr>
          <p:spPr>
            <a:xfrm>
              <a:off x="894088" y="1616596"/>
              <a:ext cx="4443466" cy="392415"/>
            </a:xfrm>
            <a:prstGeom prst="rect">
              <a:avLst/>
            </a:prstGeom>
            <a:noFill/>
          </p:spPr>
          <p:txBody>
            <a:bodyPr wrap="square" rtlCol="0">
              <a:spAutoFit/>
            </a:bodyPr>
            <a:lstStyle/>
            <a:p>
              <a:r>
                <a:rPr lang="zh-CN" altLang="en-US" sz="1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单击添加内容单击添加内容</a:t>
              </a:r>
              <a:endParaRPr lang="zh-CN" altLang="en-US" sz="1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endParaRPr lang="zh-CN" altLang="en-US" sz="1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grpSp>
      <p:grpSp>
        <p:nvGrpSpPr>
          <p:cNvPr id="34" name="说明文字1"/>
          <p:cNvGrpSpPr/>
          <p:nvPr/>
        </p:nvGrpSpPr>
        <p:grpSpPr>
          <a:xfrm>
            <a:off x="4857500" y="1809411"/>
            <a:ext cx="6144683" cy="813358"/>
            <a:chOff x="729042" y="1398992"/>
            <a:chExt cx="4608512" cy="610019"/>
          </a:xfrm>
        </p:grpSpPr>
        <p:sp>
          <p:nvSpPr>
            <p:cNvPr id="37" name="椭圆 36"/>
            <p:cNvSpPr/>
            <p:nvPr/>
          </p:nvSpPr>
          <p:spPr bwMode="auto">
            <a:xfrm>
              <a:off x="729042" y="1442100"/>
              <a:ext cx="180000" cy="180000"/>
            </a:xfrm>
            <a:prstGeom prst="ellipse">
              <a:avLst/>
            </a:prstGeom>
            <a:solidFill>
              <a:schemeClr val="bg1">
                <a:lumMod val="50000"/>
              </a:schemeClr>
            </a:solidFill>
            <a:ln w="38100" cap="flat" cmpd="sng" algn="ctr">
              <a:solidFill>
                <a:srgbClr val="C0C0C0"/>
              </a:solidFill>
              <a:prstDash val="solid"/>
              <a:round/>
              <a:headEnd type="none" w="med" len="med"/>
              <a:tailEnd type="none" w="med" len="med"/>
            </a:ln>
            <a:effectLst/>
          </p:spPr>
          <p:txBody>
            <a:bodyPr vert="horz" wrap="square" lIns="121920" tIns="60960" rIns="121920" bIns="60960" numCol="1" rtlCol="0" anchor="t" anchorCtr="0" compatLnSpc="1"/>
            <a:lstStyle/>
            <a:p>
              <a:pPr defTabSz="1219200" fontAlgn="base">
                <a:spcBef>
                  <a:spcPct val="0"/>
                </a:spcBef>
                <a:spcAft>
                  <a:spcPct val="0"/>
                </a:spcAft>
              </a:pPr>
              <a:endParaRPr lang="zh-CN" altLang="en-US" sz="2400">
                <a:latin typeface="Arial" panose="020B0604020202020204" pitchFamily="34" charset="0"/>
                <a:ea typeface="宋体" panose="02010600030101010101" pitchFamily="2" charset="-122"/>
              </a:endParaRPr>
            </a:p>
          </p:txBody>
        </p:sp>
        <p:sp>
          <p:nvSpPr>
            <p:cNvPr id="38" name="TextBox 77"/>
            <p:cNvSpPr txBox="1"/>
            <p:nvPr/>
          </p:nvSpPr>
          <p:spPr>
            <a:xfrm>
              <a:off x="883394" y="1398992"/>
              <a:ext cx="3112542" cy="253916"/>
            </a:xfrm>
            <a:prstGeom prst="rect">
              <a:avLst/>
            </a:prstGeom>
            <a:noFill/>
          </p:spPr>
          <p:txBody>
            <a:bodyPr wrap="square"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单击添加标题</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39" name="TextBox 78"/>
            <p:cNvSpPr txBox="1"/>
            <p:nvPr/>
          </p:nvSpPr>
          <p:spPr>
            <a:xfrm>
              <a:off x="894088" y="1616596"/>
              <a:ext cx="4443466" cy="392415"/>
            </a:xfrm>
            <a:prstGeom prst="rect">
              <a:avLst/>
            </a:prstGeom>
            <a:noFill/>
          </p:spPr>
          <p:txBody>
            <a:bodyPr wrap="square" rtlCol="0">
              <a:spAutoFit/>
            </a:bodyPr>
            <a:lstStyle/>
            <a:p>
              <a:r>
                <a:rPr lang="zh-CN" altLang="en-US" sz="1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单击添加内容单击添加内容</a:t>
              </a:r>
              <a:endParaRPr lang="zh-CN" altLang="en-US" sz="1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endParaRPr lang="zh-CN" altLang="en-US" sz="1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grpSp>
      <p:sp>
        <p:nvSpPr>
          <p:cNvPr id="40" name="TextBox 79"/>
          <p:cNvSpPr txBox="1"/>
          <p:nvPr/>
        </p:nvSpPr>
        <p:spPr>
          <a:xfrm>
            <a:off x="7440149" y="5060074"/>
            <a:ext cx="3168352" cy="738664"/>
          </a:xfrm>
          <a:prstGeom prst="rect">
            <a:avLst/>
          </a:prstGeom>
          <a:noFill/>
        </p:spPr>
        <p:txBody>
          <a:bodyPr wrap="square" rtlCol="0">
            <a:spAutoFit/>
          </a:bodyPr>
          <a:lstStyle/>
          <a:p>
            <a:r>
              <a:rPr lang="zh-CN" altLang="en-US" sz="1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单击添加内容单击添加内容</a:t>
            </a:r>
            <a:endParaRPr lang="zh-CN" altLang="en-US" sz="1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r>
              <a:rPr lang="zh-CN" altLang="en-US" sz="14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1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endParaRPr lang="zh-CN" altLang="en-US" sz="14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grpSp>
        <p:nvGrpSpPr>
          <p:cNvPr id="41" name="组合 40"/>
          <p:cNvGrpSpPr/>
          <p:nvPr/>
        </p:nvGrpSpPr>
        <p:grpSpPr>
          <a:xfrm>
            <a:off x="1136763" y="1489039"/>
            <a:ext cx="2748731" cy="2748731"/>
            <a:chOff x="852572" y="952252"/>
            <a:chExt cx="2061548" cy="2061548"/>
          </a:xfrm>
        </p:grpSpPr>
        <p:grpSp>
          <p:nvGrpSpPr>
            <p:cNvPr id="42" name="组合 41"/>
            <p:cNvGrpSpPr/>
            <p:nvPr/>
          </p:nvGrpSpPr>
          <p:grpSpPr>
            <a:xfrm>
              <a:off x="852572" y="952252"/>
              <a:ext cx="2061548" cy="2061548"/>
              <a:chOff x="968141" y="2974095"/>
              <a:chExt cx="1152000" cy="1152000"/>
            </a:xfrm>
          </p:grpSpPr>
          <p:sp>
            <p:nvSpPr>
              <p:cNvPr id="44" name="灰色圆形背景"/>
              <p:cNvSpPr/>
              <p:nvPr/>
            </p:nvSpPr>
            <p:spPr>
              <a:xfrm rot="5400000">
                <a:off x="968141" y="2974095"/>
                <a:ext cx="1152000" cy="1152000"/>
              </a:xfrm>
              <a:prstGeom prst="teardrop">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5" name="椭圆 44"/>
              <p:cNvSpPr/>
              <p:nvPr/>
            </p:nvSpPr>
            <p:spPr>
              <a:xfrm>
                <a:off x="1036733" y="3043220"/>
                <a:ext cx="1008000" cy="1008000"/>
              </a:xfrm>
              <a:prstGeom prst="ellipse">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6" name="弦形 45"/>
              <p:cNvSpPr/>
              <p:nvPr/>
            </p:nvSpPr>
            <p:spPr>
              <a:xfrm rot="10800000">
                <a:off x="1036733" y="3043221"/>
                <a:ext cx="1008000" cy="1008000"/>
              </a:xfrm>
              <a:prstGeom prst="chord">
                <a:avLst>
                  <a:gd name="adj1" fmla="val 13080676"/>
                  <a:gd name="adj2" fmla="val 1932594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43" name="Freeform 5"/>
            <p:cNvSpPr>
              <a:spLocks noEditPoints="1"/>
            </p:cNvSpPr>
            <p:nvPr/>
          </p:nvSpPr>
          <p:spPr bwMode="auto">
            <a:xfrm>
              <a:off x="1502589" y="1310991"/>
              <a:ext cx="749316" cy="1033670"/>
            </a:xfrm>
            <a:custGeom>
              <a:avLst/>
              <a:gdLst>
                <a:gd name="T0" fmla="*/ 62 w 81"/>
                <a:gd name="T1" fmla="*/ 37 h 112"/>
                <a:gd name="T2" fmla="*/ 74 w 81"/>
                <a:gd name="T3" fmla="*/ 36 h 112"/>
                <a:gd name="T4" fmla="*/ 69 w 81"/>
                <a:gd name="T5" fmla="*/ 43 h 112"/>
                <a:gd name="T6" fmla="*/ 69 w 81"/>
                <a:gd name="T7" fmla="*/ 100 h 112"/>
                <a:gd name="T8" fmla="*/ 12 w 81"/>
                <a:gd name="T9" fmla="*/ 100 h 112"/>
                <a:gd name="T10" fmla="*/ 12 w 81"/>
                <a:gd name="T11" fmla="*/ 43 h 112"/>
                <a:gd name="T12" fmla="*/ 36 w 81"/>
                <a:gd name="T13" fmla="*/ 27 h 112"/>
                <a:gd name="T14" fmla="*/ 29 w 81"/>
                <a:gd name="T15" fmla="*/ 21 h 112"/>
                <a:gd name="T16" fmla="*/ 22 w 81"/>
                <a:gd name="T17" fmla="*/ 12 h 112"/>
                <a:gd name="T18" fmla="*/ 41 w 81"/>
                <a:gd name="T19" fmla="*/ 0 h 112"/>
                <a:gd name="T20" fmla="*/ 59 w 81"/>
                <a:gd name="T21" fmla="*/ 12 h 112"/>
                <a:gd name="T22" fmla="*/ 52 w 81"/>
                <a:gd name="T23" fmla="*/ 21 h 112"/>
                <a:gd name="T24" fmla="*/ 45 w 81"/>
                <a:gd name="T25" fmla="*/ 27 h 112"/>
                <a:gd name="T26" fmla="*/ 29 w 81"/>
                <a:gd name="T27" fmla="*/ 15 h 112"/>
                <a:gd name="T28" fmla="*/ 52 w 81"/>
                <a:gd name="T29" fmla="*/ 14 h 112"/>
                <a:gd name="T30" fmla="*/ 53 w 81"/>
                <a:gd name="T31" fmla="*/ 12 h 112"/>
                <a:gd name="T32" fmla="*/ 41 w 81"/>
                <a:gd name="T33" fmla="*/ 5 h 112"/>
                <a:gd name="T34" fmla="*/ 28 w 81"/>
                <a:gd name="T35" fmla="*/ 12 h 112"/>
                <a:gd name="T36" fmla="*/ 20 w 81"/>
                <a:gd name="T37" fmla="*/ 53 h 112"/>
                <a:gd name="T38" fmla="*/ 27 w 81"/>
                <a:gd name="T39" fmla="*/ 56 h 112"/>
                <a:gd name="T40" fmla="*/ 20 w 81"/>
                <a:gd name="T41" fmla="*/ 53 h 112"/>
                <a:gd name="T42" fmla="*/ 27 w 81"/>
                <a:gd name="T43" fmla="*/ 87 h 112"/>
                <a:gd name="T44" fmla="*/ 20 w 81"/>
                <a:gd name="T45" fmla="*/ 90 h 112"/>
                <a:gd name="T46" fmla="*/ 61 w 81"/>
                <a:gd name="T47" fmla="*/ 90 h 112"/>
                <a:gd name="T48" fmla="*/ 54 w 81"/>
                <a:gd name="T49" fmla="*/ 87 h 112"/>
                <a:gd name="T50" fmla="*/ 61 w 81"/>
                <a:gd name="T51" fmla="*/ 90 h 112"/>
                <a:gd name="T52" fmla="*/ 61 w 81"/>
                <a:gd name="T53" fmla="*/ 70 h 112"/>
                <a:gd name="T54" fmla="*/ 68 w 81"/>
                <a:gd name="T55" fmla="*/ 73 h 112"/>
                <a:gd name="T56" fmla="*/ 42 w 81"/>
                <a:gd name="T57" fmla="*/ 99 h 112"/>
                <a:gd name="T58" fmla="*/ 39 w 81"/>
                <a:gd name="T59" fmla="*/ 92 h 112"/>
                <a:gd name="T60" fmla="*/ 42 w 81"/>
                <a:gd name="T61" fmla="*/ 99 h 112"/>
                <a:gd name="T62" fmla="*/ 20 w 81"/>
                <a:gd name="T63" fmla="*/ 73 h 112"/>
                <a:gd name="T64" fmla="*/ 13 w 81"/>
                <a:gd name="T65" fmla="*/ 70 h 112"/>
                <a:gd name="T66" fmla="*/ 39 w 81"/>
                <a:gd name="T67" fmla="*/ 44 h 112"/>
                <a:gd name="T68" fmla="*/ 42 w 81"/>
                <a:gd name="T69" fmla="*/ 51 h 112"/>
                <a:gd name="T70" fmla="*/ 39 w 81"/>
                <a:gd name="T71" fmla="*/ 44 h 112"/>
                <a:gd name="T72" fmla="*/ 45 w 81"/>
                <a:gd name="T73" fmla="*/ 68 h 112"/>
                <a:gd name="T74" fmla="*/ 54 w 81"/>
                <a:gd name="T75" fmla="*/ 49 h 112"/>
                <a:gd name="T76" fmla="*/ 38 w 81"/>
                <a:gd name="T77" fmla="*/ 67 h 112"/>
                <a:gd name="T78" fmla="*/ 43 w 81"/>
                <a:gd name="T79" fmla="*/ 78 h 112"/>
                <a:gd name="T80" fmla="*/ 58 w 81"/>
                <a:gd name="T81" fmla="*/ 82 h 112"/>
                <a:gd name="T82" fmla="*/ 46 w 81"/>
                <a:gd name="T83" fmla="*/ 73 h 112"/>
                <a:gd name="T84" fmla="*/ 61 w 81"/>
                <a:gd name="T85" fmla="*/ 51 h 112"/>
                <a:gd name="T86" fmla="*/ 20 w 81"/>
                <a:gd name="T87" fmla="*/ 51 h 112"/>
                <a:gd name="T88" fmla="*/ 20 w 81"/>
                <a:gd name="T89" fmla="*/ 92 h 112"/>
                <a:gd name="T90" fmla="*/ 61 w 81"/>
                <a:gd name="T91" fmla="*/ 92 h 112"/>
                <a:gd name="T92" fmla="*/ 61 w 81"/>
                <a:gd name="T93" fmla="*/ 5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1" h="112">
                  <a:moveTo>
                    <a:pt x="45" y="31"/>
                  </a:moveTo>
                  <a:cubicBezTo>
                    <a:pt x="51" y="32"/>
                    <a:pt x="57" y="34"/>
                    <a:pt x="62" y="37"/>
                  </a:cubicBezTo>
                  <a:cubicBezTo>
                    <a:pt x="68" y="31"/>
                    <a:pt x="68" y="31"/>
                    <a:pt x="68" y="31"/>
                  </a:cubicBezTo>
                  <a:cubicBezTo>
                    <a:pt x="74" y="36"/>
                    <a:pt x="74" y="36"/>
                    <a:pt x="74" y="36"/>
                  </a:cubicBezTo>
                  <a:cubicBezTo>
                    <a:pt x="69" y="42"/>
                    <a:pt x="69" y="42"/>
                    <a:pt x="69" y="42"/>
                  </a:cubicBezTo>
                  <a:cubicBezTo>
                    <a:pt x="69" y="43"/>
                    <a:pt x="69" y="43"/>
                    <a:pt x="69" y="43"/>
                  </a:cubicBezTo>
                  <a:cubicBezTo>
                    <a:pt x="77" y="50"/>
                    <a:pt x="81" y="60"/>
                    <a:pt x="81" y="72"/>
                  </a:cubicBezTo>
                  <a:cubicBezTo>
                    <a:pt x="81" y="83"/>
                    <a:pt x="77" y="93"/>
                    <a:pt x="69" y="100"/>
                  </a:cubicBezTo>
                  <a:cubicBezTo>
                    <a:pt x="62" y="108"/>
                    <a:pt x="52" y="112"/>
                    <a:pt x="41" y="112"/>
                  </a:cubicBezTo>
                  <a:cubicBezTo>
                    <a:pt x="29" y="112"/>
                    <a:pt x="19" y="108"/>
                    <a:pt x="12" y="100"/>
                  </a:cubicBezTo>
                  <a:cubicBezTo>
                    <a:pt x="5" y="93"/>
                    <a:pt x="0" y="83"/>
                    <a:pt x="0" y="72"/>
                  </a:cubicBezTo>
                  <a:cubicBezTo>
                    <a:pt x="0" y="60"/>
                    <a:pt x="5" y="50"/>
                    <a:pt x="12" y="43"/>
                  </a:cubicBezTo>
                  <a:cubicBezTo>
                    <a:pt x="18" y="37"/>
                    <a:pt x="27" y="32"/>
                    <a:pt x="36" y="31"/>
                  </a:cubicBezTo>
                  <a:cubicBezTo>
                    <a:pt x="36" y="27"/>
                    <a:pt x="36" y="27"/>
                    <a:pt x="36" y="27"/>
                  </a:cubicBezTo>
                  <a:cubicBezTo>
                    <a:pt x="29" y="27"/>
                    <a:pt x="29" y="27"/>
                    <a:pt x="29" y="27"/>
                  </a:cubicBezTo>
                  <a:cubicBezTo>
                    <a:pt x="29" y="21"/>
                    <a:pt x="29" y="21"/>
                    <a:pt x="29" y="21"/>
                  </a:cubicBezTo>
                  <a:cubicBezTo>
                    <a:pt x="29" y="21"/>
                    <a:pt x="29" y="21"/>
                    <a:pt x="28" y="21"/>
                  </a:cubicBezTo>
                  <a:cubicBezTo>
                    <a:pt x="25" y="19"/>
                    <a:pt x="22" y="15"/>
                    <a:pt x="22" y="12"/>
                  </a:cubicBezTo>
                  <a:cubicBezTo>
                    <a:pt x="22" y="8"/>
                    <a:pt x="25" y="5"/>
                    <a:pt x="28" y="3"/>
                  </a:cubicBezTo>
                  <a:cubicBezTo>
                    <a:pt x="32" y="1"/>
                    <a:pt x="36" y="0"/>
                    <a:pt x="41" y="0"/>
                  </a:cubicBezTo>
                  <a:cubicBezTo>
                    <a:pt x="45" y="0"/>
                    <a:pt x="50" y="1"/>
                    <a:pt x="53" y="3"/>
                  </a:cubicBezTo>
                  <a:cubicBezTo>
                    <a:pt x="57" y="5"/>
                    <a:pt x="59" y="8"/>
                    <a:pt x="59" y="12"/>
                  </a:cubicBezTo>
                  <a:cubicBezTo>
                    <a:pt x="59" y="15"/>
                    <a:pt x="57" y="19"/>
                    <a:pt x="53" y="21"/>
                  </a:cubicBezTo>
                  <a:cubicBezTo>
                    <a:pt x="53" y="21"/>
                    <a:pt x="52" y="21"/>
                    <a:pt x="52" y="21"/>
                  </a:cubicBezTo>
                  <a:cubicBezTo>
                    <a:pt x="52" y="27"/>
                    <a:pt x="52" y="27"/>
                    <a:pt x="52" y="27"/>
                  </a:cubicBezTo>
                  <a:cubicBezTo>
                    <a:pt x="45" y="27"/>
                    <a:pt x="45" y="27"/>
                    <a:pt x="45" y="27"/>
                  </a:cubicBezTo>
                  <a:cubicBezTo>
                    <a:pt x="45" y="31"/>
                    <a:pt x="45" y="31"/>
                    <a:pt x="45" y="31"/>
                  </a:cubicBezTo>
                  <a:close/>
                  <a:moveTo>
                    <a:pt x="29" y="15"/>
                  </a:moveTo>
                  <a:cubicBezTo>
                    <a:pt x="29" y="14"/>
                    <a:pt x="29" y="14"/>
                    <a:pt x="29" y="14"/>
                  </a:cubicBezTo>
                  <a:cubicBezTo>
                    <a:pt x="52" y="14"/>
                    <a:pt x="52" y="14"/>
                    <a:pt x="52" y="14"/>
                  </a:cubicBezTo>
                  <a:cubicBezTo>
                    <a:pt x="52" y="15"/>
                    <a:pt x="52" y="15"/>
                    <a:pt x="52" y="15"/>
                  </a:cubicBezTo>
                  <a:cubicBezTo>
                    <a:pt x="53" y="14"/>
                    <a:pt x="53" y="13"/>
                    <a:pt x="53" y="12"/>
                  </a:cubicBezTo>
                  <a:cubicBezTo>
                    <a:pt x="53" y="10"/>
                    <a:pt x="52" y="9"/>
                    <a:pt x="50" y="8"/>
                  </a:cubicBezTo>
                  <a:cubicBezTo>
                    <a:pt x="48" y="6"/>
                    <a:pt x="44" y="5"/>
                    <a:pt x="41" y="5"/>
                  </a:cubicBezTo>
                  <a:cubicBezTo>
                    <a:pt x="37" y="5"/>
                    <a:pt x="33" y="6"/>
                    <a:pt x="31" y="8"/>
                  </a:cubicBezTo>
                  <a:cubicBezTo>
                    <a:pt x="29" y="9"/>
                    <a:pt x="28" y="10"/>
                    <a:pt x="28" y="12"/>
                  </a:cubicBezTo>
                  <a:cubicBezTo>
                    <a:pt x="28" y="13"/>
                    <a:pt x="28" y="14"/>
                    <a:pt x="29" y="15"/>
                  </a:cubicBezTo>
                  <a:close/>
                  <a:moveTo>
                    <a:pt x="20" y="53"/>
                  </a:moveTo>
                  <a:cubicBezTo>
                    <a:pt x="25" y="58"/>
                    <a:pt x="25" y="58"/>
                    <a:pt x="25" y="58"/>
                  </a:cubicBezTo>
                  <a:cubicBezTo>
                    <a:pt x="27" y="56"/>
                    <a:pt x="27" y="56"/>
                    <a:pt x="27" y="56"/>
                  </a:cubicBezTo>
                  <a:cubicBezTo>
                    <a:pt x="22" y="51"/>
                    <a:pt x="22" y="51"/>
                    <a:pt x="22" y="51"/>
                  </a:cubicBezTo>
                  <a:cubicBezTo>
                    <a:pt x="20" y="53"/>
                    <a:pt x="20" y="53"/>
                    <a:pt x="20" y="53"/>
                  </a:cubicBezTo>
                  <a:close/>
                  <a:moveTo>
                    <a:pt x="22" y="92"/>
                  </a:moveTo>
                  <a:cubicBezTo>
                    <a:pt x="27" y="87"/>
                    <a:pt x="27" y="87"/>
                    <a:pt x="27" y="87"/>
                  </a:cubicBezTo>
                  <a:cubicBezTo>
                    <a:pt x="25" y="85"/>
                    <a:pt x="25" y="85"/>
                    <a:pt x="25" y="85"/>
                  </a:cubicBezTo>
                  <a:cubicBezTo>
                    <a:pt x="20" y="90"/>
                    <a:pt x="20" y="90"/>
                    <a:pt x="20" y="90"/>
                  </a:cubicBezTo>
                  <a:cubicBezTo>
                    <a:pt x="22" y="92"/>
                    <a:pt x="22" y="92"/>
                    <a:pt x="22" y="92"/>
                  </a:cubicBezTo>
                  <a:close/>
                  <a:moveTo>
                    <a:pt x="61" y="90"/>
                  </a:moveTo>
                  <a:cubicBezTo>
                    <a:pt x="56" y="85"/>
                    <a:pt x="56" y="85"/>
                    <a:pt x="56" y="85"/>
                  </a:cubicBezTo>
                  <a:cubicBezTo>
                    <a:pt x="54" y="87"/>
                    <a:pt x="54" y="87"/>
                    <a:pt x="54" y="87"/>
                  </a:cubicBezTo>
                  <a:cubicBezTo>
                    <a:pt x="59" y="92"/>
                    <a:pt x="59" y="92"/>
                    <a:pt x="59" y="92"/>
                  </a:cubicBezTo>
                  <a:cubicBezTo>
                    <a:pt x="61" y="90"/>
                    <a:pt x="61" y="90"/>
                    <a:pt x="61" y="90"/>
                  </a:cubicBezTo>
                  <a:close/>
                  <a:moveTo>
                    <a:pt x="68" y="70"/>
                  </a:moveTo>
                  <a:cubicBezTo>
                    <a:pt x="61" y="70"/>
                    <a:pt x="61" y="70"/>
                    <a:pt x="61" y="70"/>
                  </a:cubicBezTo>
                  <a:cubicBezTo>
                    <a:pt x="61" y="73"/>
                    <a:pt x="61" y="73"/>
                    <a:pt x="61" y="73"/>
                  </a:cubicBezTo>
                  <a:cubicBezTo>
                    <a:pt x="68" y="73"/>
                    <a:pt x="68" y="73"/>
                    <a:pt x="68" y="73"/>
                  </a:cubicBezTo>
                  <a:cubicBezTo>
                    <a:pt x="68" y="70"/>
                    <a:pt x="68" y="70"/>
                    <a:pt x="68" y="70"/>
                  </a:cubicBezTo>
                  <a:close/>
                  <a:moveTo>
                    <a:pt x="42" y="99"/>
                  </a:moveTo>
                  <a:cubicBezTo>
                    <a:pt x="42" y="92"/>
                    <a:pt x="42" y="92"/>
                    <a:pt x="42" y="92"/>
                  </a:cubicBezTo>
                  <a:cubicBezTo>
                    <a:pt x="39" y="92"/>
                    <a:pt x="39" y="92"/>
                    <a:pt x="39" y="92"/>
                  </a:cubicBezTo>
                  <a:cubicBezTo>
                    <a:pt x="39" y="99"/>
                    <a:pt x="39" y="99"/>
                    <a:pt x="39" y="99"/>
                  </a:cubicBezTo>
                  <a:cubicBezTo>
                    <a:pt x="42" y="99"/>
                    <a:pt x="42" y="99"/>
                    <a:pt x="42" y="99"/>
                  </a:cubicBezTo>
                  <a:close/>
                  <a:moveTo>
                    <a:pt x="13" y="73"/>
                  </a:moveTo>
                  <a:cubicBezTo>
                    <a:pt x="20" y="73"/>
                    <a:pt x="20" y="73"/>
                    <a:pt x="20" y="73"/>
                  </a:cubicBezTo>
                  <a:cubicBezTo>
                    <a:pt x="20" y="70"/>
                    <a:pt x="20" y="70"/>
                    <a:pt x="20" y="70"/>
                  </a:cubicBezTo>
                  <a:cubicBezTo>
                    <a:pt x="13" y="70"/>
                    <a:pt x="13" y="70"/>
                    <a:pt x="13" y="70"/>
                  </a:cubicBezTo>
                  <a:cubicBezTo>
                    <a:pt x="13" y="73"/>
                    <a:pt x="13" y="73"/>
                    <a:pt x="13" y="73"/>
                  </a:cubicBezTo>
                  <a:close/>
                  <a:moveTo>
                    <a:pt x="39" y="44"/>
                  </a:moveTo>
                  <a:cubicBezTo>
                    <a:pt x="39" y="51"/>
                    <a:pt x="39" y="51"/>
                    <a:pt x="39" y="51"/>
                  </a:cubicBezTo>
                  <a:cubicBezTo>
                    <a:pt x="42" y="51"/>
                    <a:pt x="42" y="51"/>
                    <a:pt x="42" y="51"/>
                  </a:cubicBezTo>
                  <a:cubicBezTo>
                    <a:pt x="42" y="44"/>
                    <a:pt x="42" y="44"/>
                    <a:pt x="42" y="44"/>
                  </a:cubicBezTo>
                  <a:cubicBezTo>
                    <a:pt x="39" y="44"/>
                    <a:pt x="39" y="44"/>
                    <a:pt x="39" y="44"/>
                  </a:cubicBezTo>
                  <a:close/>
                  <a:moveTo>
                    <a:pt x="46" y="70"/>
                  </a:moveTo>
                  <a:cubicBezTo>
                    <a:pt x="45" y="69"/>
                    <a:pt x="45" y="69"/>
                    <a:pt x="45" y="68"/>
                  </a:cubicBezTo>
                  <a:cubicBezTo>
                    <a:pt x="49" y="63"/>
                    <a:pt x="53" y="57"/>
                    <a:pt x="57" y="51"/>
                  </a:cubicBezTo>
                  <a:cubicBezTo>
                    <a:pt x="56" y="50"/>
                    <a:pt x="55" y="49"/>
                    <a:pt x="54" y="49"/>
                  </a:cubicBezTo>
                  <a:cubicBezTo>
                    <a:pt x="49" y="54"/>
                    <a:pt x="45" y="60"/>
                    <a:pt x="41" y="67"/>
                  </a:cubicBezTo>
                  <a:cubicBezTo>
                    <a:pt x="40" y="66"/>
                    <a:pt x="39" y="66"/>
                    <a:pt x="38" y="67"/>
                  </a:cubicBezTo>
                  <a:cubicBezTo>
                    <a:pt x="35" y="68"/>
                    <a:pt x="33" y="72"/>
                    <a:pt x="35" y="75"/>
                  </a:cubicBezTo>
                  <a:cubicBezTo>
                    <a:pt x="36" y="78"/>
                    <a:pt x="40" y="79"/>
                    <a:pt x="43" y="78"/>
                  </a:cubicBezTo>
                  <a:cubicBezTo>
                    <a:pt x="43" y="78"/>
                    <a:pt x="43" y="77"/>
                    <a:pt x="44" y="77"/>
                  </a:cubicBezTo>
                  <a:cubicBezTo>
                    <a:pt x="48" y="79"/>
                    <a:pt x="53" y="81"/>
                    <a:pt x="58" y="82"/>
                  </a:cubicBezTo>
                  <a:cubicBezTo>
                    <a:pt x="58" y="80"/>
                    <a:pt x="59" y="79"/>
                    <a:pt x="59" y="78"/>
                  </a:cubicBezTo>
                  <a:cubicBezTo>
                    <a:pt x="55" y="76"/>
                    <a:pt x="51" y="74"/>
                    <a:pt x="46" y="73"/>
                  </a:cubicBezTo>
                  <a:cubicBezTo>
                    <a:pt x="46" y="72"/>
                    <a:pt x="46" y="71"/>
                    <a:pt x="46" y="70"/>
                  </a:cubicBezTo>
                  <a:close/>
                  <a:moveTo>
                    <a:pt x="61" y="51"/>
                  </a:moveTo>
                  <a:cubicBezTo>
                    <a:pt x="56" y="45"/>
                    <a:pt x="49" y="42"/>
                    <a:pt x="41" y="42"/>
                  </a:cubicBezTo>
                  <a:cubicBezTo>
                    <a:pt x="32" y="42"/>
                    <a:pt x="25" y="45"/>
                    <a:pt x="20" y="51"/>
                  </a:cubicBezTo>
                  <a:cubicBezTo>
                    <a:pt x="14" y="56"/>
                    <a:pt x="11" y="63"/>
                    <a:pt x="11" y="72"/>
                  </a:cubicBezTo>
                  <a:cubicBezTo>
                    <a:pt x="11" y="80"/>
                    <a:pt x="14" y="87"/>
                    <a:pt x="20" y="92"/>
                  </a:cubicBezTo>
                  <a:cubicBezTo>
                    <a:pt x="25" y="98"/>
                    <a:pt x="32" y="101"/>
                    <a:pt x="41" y="101"/>
                  </a:cubicBezTo>
                  <a:cubicBezTo>
                    <a:pt x="49" y="101"/>
                    <a:pt x="56" y="98"/>
                    <a:pt x="61" y="92"/>
                  </a:cubicBezTo>
                  <a:cubicBezTo>
                    <a:pt x="67" y="87"/>
                    <a:pt x="70" y="80"/>
                    <a:pt x="70" y="72"/>
                  </a:cubicBezTo>
                  <a:cubicBezTo>
                    <a:pt x="70" y="63"/>
                    <a:pt x="67" y="56"/>
                    <a:pt x="61" y="5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121920" tIns="60960" rIns="121920" bIns="60960" numCol="1" anchor="t" anchorCtr="0" compatLnSpc="1"/>
            <a:lstStyle/>
            <a:p>
              <a:endParaRPr lang="zh-CN" altLang="en-US" sz="2400"/>
            </a:p>
          </p:txBody>
        </p:sp>
      </p:grpSp>
      <p:grpSp>
        <p:nvGrpSpPr>
          <p:cNvPr id="47" name="组合 46"/>
          <p:cNvGrpSpPr/>
          <p:nvPr/>
        </p:nvGrpSpPr>
        <p:grpSpPr>
          <a:xfrm>
            <a:off x="2258714" y="4355241"/>
            <a:ext cx="1626780" cy="1626780"/>
            <a:chOff x="1694035" y="3101903"/>
            <a:chExt cx="1220085" cy="1220085"/>
          </a:xfrm>
        </p:grpSpPr>
        <p:grpSp>
          <p:nvGrpSpPr>
            <p:cNvPr id="48" name="组合 47"/>
            <p:cNvGrpSpPr/>
            <p:nvPr/>
          </p:nvGrpSpPr>
          <p:grpSpPr>
            <a:xfrm>
              <a:off x="1694035" y="3101903"/>
              <a:ext cx="1220085" cy="1220085"/>
              <a:chOff x="2035197" y="1124394"/>
              <a:chExt cx="1152000" cy="1152000"/>
            </a:xfrm>
          </p:grpSpPr>
          <p:sp>
            <p:nvSpPr>
              <p:cNvPr id="50" name="灰色圆形背景"/>
              <p:cNvSpPr/>
              <p:nvPr/>
            </p:nvSpPr>
            <p:spPr>
              <a:xfrm>
                <a:off x="2035197" y="1124394"/>
                <a:ext cx="1152000" cy="1152000"/>
              </a:xfrm>
              <a:prstGeom prst="teardrop">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51" name="椭圆 50"/>
              <p:cNvSpPr/>
              <p:nvPr/>
            </p:nvSpPr>
            <p:spPr>
              <a:xfrm>
                <a:off x="2110616" y="1191698"/>
                <a:ext cx="1008000" cy="1008000"/>
              </a:xfrm>
              <a:prstGeom prst="ellipse">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52" name="弦形 51"/>
              <p:cNvSpPr/>
              <p:nvPr/>
            </p:nvSpPr>
            <p:spPr>
              <a:xfrm rot="10800000">
                <a:off x="2110616" y="1191698"/>
                <a:ext cx="1008000" cy="1008000"/>
              </a:xfrm>
              <a:prstGeom prst="chord">
                <a:avLst>
                  <a:gd name="adj1" fmla="val 13080676"/>
                  <a:gd name="adj2" fmla="val 19325947"/>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49" name="Freeform 19"/>
            <p:cNvSpPr>
              <a:spLocks noEditPoints="1"/>
            </p:cNvSpPr>
            <p:nvPr/>
          </p:nvSpPr>
          <p:spPr bwMode="auto">
            <a:xfrm>
              <a:off x="2017396" y="3397850"/>
              <a:ext cx="540558" cy="516694"/>
            </a:xfrm>
            <a:custGeom>
              <a:avLst/>
              <a:gdLst>
                <a:gd name="T0" fmla="*/ 68 w 113"/>
                <a:gd name="T1" fmla="*/ 54 h 108"/>
                <a:gd name="T2" fmla="*/ 45 w 113"/>
                <a:gd name="T3" fmla="*/ 54 h 108"/>
                <a:gd name="T4" fmla="*/ 48 w 113"/>
                <a:gd name="T5" fmla="*/ 32 h 108"/>
                <a:gd name="T6" fmla="*/ 0 w 113"/>
                <a:gd name="T7" fmla="*/ 54 h 108"/>
                <a:gd name="T8" fmla="*/ 17 w 113"/>
                <a:gd name="T9" fmla="*/ 93 h 108"/>
                <a:gd name="T10" fmla="*/ 62 w 113"/>
                <a:gd name="T11" fmla="*/ 78 h 108"/>
                <a:gd name="T12" fmla="*/ 38 w 113"/>
                <a:gd name="T13" fmla="*/ 84 h 108"/>
                <a:gd name="T14" fmla="*/ 26 w 113"/>
                <a:gd name="T15" fmla="*/ 73 h 108"/>
                <a:gd name="T16" fmla="*/ 57 w 113"/>
                <a:gd name="T17" fmla="*/ 76 h 108"/>
                <a:gd name="T18" fmla="*/ 79 w 113"/>
                <a:gd name="T19" fmla="*/ 82 h 108"/>
                <a:gd name="T20" fmla="*/ 64 w 113"/>
                <a:gd name="T21" fmla="*/ 89 h 108"/>
                <a:gd name="T22" fmla="*/ 52 w 113"/>
                <a:gd name="T23" fmla="*/ 89 h 108"/>
                <a:gd name="T24" fmla="*/ 80 w 113"/>
                <a:gd name="T25" fmla="*/ 105 h 108"/>
                <a:gd name="T26" fmla="*/ 86 w 113"/>
                <a:gd name="T27" fmla="*/ 73 h 108"/>
                <a:gd name="T28" fmla="*/ 113 w 113"/>
                <a:gd name="T29" fmla="*/ 54 h 108"/>
                <a:gd name="T30" fmla="*/ 70 w 113"/>
                <a:gd name="T31" fmla="*/ 32 h 108"/>
                <a:gd name="T32" fmla="*/ 76 w 113"/>
                <a:gd name="T33" fmla="*/ 23 h 108"/>
                <a:gd name="T34" fmla="*/ 88 w 113"/>
                <a:gd name="T35" fmla="*/ 33 h 108"/>
                <a:gd name="T36" fmla="*/ 96 w 113"/>
                <a:gd name="T37" fmla="*/ 14 h 108"/>
                <a:gd name="T38" fmla="*/ 63 w 113"/>
                <a:gd name="T39" fmla="*/ 20 h 108"/>
                <a:gd name="T40" fmla="*/ 33 w 113"/>
                <a:gd name="T41" fmla="*/ 3 h 108"/>
                <a:gd name="T42" fmla="*/ 26 w 113"/>
                <a:gd name="T43" fmla="*/ 29 h 108"/>
                <a:gd name="T44" fmla="*/ 34 w 113"/>
                <a:gd name="T45" fmla="*/ 25 h 108"/>
                <a:gd name="T46" fmla="*/ 49 w 113"/>
                <a:gd name="T47" fmla="*/ 18 h 108"/>
                <a:gd name="T48" fmla="*/ 48 w 113"/>
                <a:gd name="T49" fmla="*/ 32 h 108"/>
                <a:gd name="T50" fmla="*/ 92 w 113"/>
                <a:gd name="T51" fmla="*/ 45 h 108"/>
                <a:gd name="T52" fmla="*/ 92 w 113"/>
                <a:gd name="T53" fmla="*/ 62 h 108"/>
                <a:gd name="T54" fmla="*/ 77 w 113"/>
                <a:gd name="T55" fmla="*/ 44 h 108"/>
                <a:gd name="T56" fmla="*/ 75 w 113"/>
                <a:gd name="T57" fmla="*/ 66 h 108"/>
                <a:gd name="T58" fmla="*/ 65 w 113"/>
                <a:gd name="T59" fmla="*/ 41 h 108"/>
                <a:gd name="T60" fmla="*/ 51 w 113"/>
                <a:gd name="T61" fmla="*/ 41 h 108"/>
                <a:gd name="T62" fmla="*/ 47 w 113"/>
                <a:gd name="T63" fmla="*/ 44 h 108"/>
                <a:gd name="T64" fmla="*/ 57 w 113"/>
                <a:gd name="T65" fmla="*/ 67 h 108"/>
                <a:gd name="T66" fmla="*/ 22 w 113"/>
                <a:gd name="T67" fmla="*/ 62 h 108"/>
                <a:gd name="T68" fmla="*/ 9 w 113"/>
                <a:gd name="T69" fmla="*/ 54 h 108"/>
                <a:gd name="T70" fmla="*/ 37 w 113"/>
                <a:gd name="T71" fmla="*/ 42 h 108"/>
                <a:gd name="T72" fmla="*/ 64 w 113"/>
                <a:gd name="T73" fmla="*/ 50 h 108"/>
                <a:gd name="T74" fmla="*/ 64 w 113"/>
                <a:gd name="T75" fmla="*/ 50 h 108"/>
                <a:gd name="T76" fmla="*/ 50 w 113"/>
                <a:gd name="T77" fmla="*/ 53 h 108"/>
                <a:gd name="T78" fmla="*/ 49 w 113"/>
                <a:gd name="T79" fmla="*/ 57 h 108"/>
                <a:gd name="T80" fmla="*/ 51 w 113"/>
                <a:gd name="T81" fmla="*/ 52 h 108"/>
                <a:gd name="T82" fmla="*/ 56 w 113"/>
                <a:gd name="T83" fmla="*/ 45 h 108"/>
                <a:gd name="T84" fmla="*/ 58 w 113"/>
                <a:gd name="T85" fmla="*/ 45 h 108"/>
                <a:gd name="T86" fmla="*/ 60 w 113"/>
                <a:gd name="T87" fmla="*/ 4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3" h="108">
                  <a:moveTo>
                    <a:pt x="57" y="42"/>
                  </a:moveTo>
                  <a:cubicBezTo>
                    <a:pt x="63" y="42"/>
                    <a:pt x="68" y="47"/>
                    <a:pt x="68" y="54"/>
                  </a:cubicBezTo>
                  <a:cubicBezTo>
                    <a:pt x="68" y="60"/>
                    <a:pt x="63" y="65"/>
                    <a:pt x="57" y="65"/>
                  </a:cubicBezTo>
                  <a:cubicBezTo>
                    <a:pt x="50" y="65"/>
                    <a:pt x="45" y="60"/>
                    <a:pt x="45" y="54"/>
                  </a:cubicBezTo>
                  <a:cubicBezTo>
                    <a:pt x="45" y="47"/>
                    <a:pt x="50" y="42"/>
                    <a:pt x="57" y="42"/>
                  </a:cubicBezTo>
                  <a:close/>
                  <a:moveTo>
                    <a:pt x="48" y="32"/>
                  </a:moveTo>
                  <a:cubicBezTo>
                    <a:pt x="36" y="32"/>
                    <a:pt x="26" y="34"/>
                    <a:pt x="19" y="37"/>
                  </a:cubicBezTo>
                  <a:cubicBezTo>
                    <a:pt x="7" y="41"/>
                    <a:pt x="0" y="47"/>
                    <a:pt x="0" y="54"/>
                  </a:cubicBezTo>
                  <a:cubicBezTo>
                    <a:pt x="0" y="60"/>
                    <a:pt x="7" y="66"/>
                    <a:pt x="17" y="70"/>
                  </a:cubicBezTo>
                  <a:cubicBezTo>
                    <a:pt x="13" y="80"/>
                    <a:pt x="12" y="89"/>
                    <a:pt x="17" y="93"/>
                  </a:cubicBezTo>
                  <a:cubicBezTo>
                    <a:pt x="22" y="98"/>
                    <a:pt x="31" y="98"/>
                    <a:pt x="42" y="92"/>
                  </a:cubicBezTo>
                  <a:cubicBezTo>
                    <a:pt x="48" y="89"/>
                    <a:pt x="55" y="84"/>
                    <a:pt x="62" y="78"/>
                  </a:cubicBezTo>
                  <a:cubicBezTo>
                    <a:pt x="48" y="78"/>
                    <a:pt x="48" y="78"/>
                    <a:pt x="48" y="78"/>
                  </a:cubicBezTo>
                  <a:cubicBezTo>
                    <a:pt x="44" y="81"/>
                    <a:pt x="41" y="83"/>
                    <a:pt x="38" y="84"/>
                  </a:cubicBezTo>
                  <a:cubicBezTo>
                    <a:pt x="31" y="88"/>
                    <a:pt x="25" y="89"/>
                    <a:pt x="23" y="87"/>
                  </a:cubicBezTo>
                  <a:cubicBezTo>
                    <a:pt x="21" y="85"/>
                    <a:pt x="23" y="80"/>
                    <a:pt x="26" y="73"/>
                  </a:cubicBezTo>
                  <a:cubicBezTo>
                    <a:pt x="26" y="73"/>
                    <a:pt x="26" y="73"/>
                    <a:pt x="26" y="73"/>
                  </a:cubicBezTo>
                  <a:cubicBezTo>
                    <a:pt x="35" y="75"/>
                    <a:pt x="45" y="76"/>
                    <a:pt x="57" y="76"/>
                  </a:cubicBezTo>
                  <a:cubicBezTo>
                    <a:pt x="64" y="76"/>
                    <a:pt x="71" y="75"/>
                    <a:pt x="77" y="74"/>
                  </a:cubicBezTo>
                  <a:cubicBezTo>
                    <a:pt x="78" y="77"/>
                    <a:pt x="78" y="80"/>
                    <a:pt x="79" y="82"/>
                  </a:cubicBezTo>
                  <a:cubicBezTo>
                    <a:pt x="79" y="90"/>
                    <a:pt x="79" y="95"/>
                    <a:pt x="76" y="96"/>
                  </a:cubicBezTo>
                  <a:cubicBezTo>
                    <a:pt x="74" y="98"/>
                    <a:pt x="69" y="95"/>
                    <a:pt x="64" y="89"/>
                  </a:cubicBezTo>
                  <a:cubicBezTo>
                    <a:pt x="62" y="88"/>
                    <a:pt x="61" y="86"/>
                    <a:pt x="60" y="84"/>
                  </a:cubicBezTo>
                  <a:cubicBezTo>
                    <a:pt x="52" y="89"/>
                    <a:pt x="52" y="89"/>
                    <a:pt x="52" y="89"/>
                  </a:cubicBezTo>
                  <a:cubicBezTo>
                    <a:pt x="54" y="91"/>
                    <a:pt x="56" y="93"/>
                    <a:pt x="57" y="95"/>
                  </a:cubicBezTo>
                  <a:cubicBezTo>
                    <a:pt x="65" y="104"/>
                    <a:pt x="74" y="108"/>
                    <a:pt x="80" y="105"/>
                  </a:cubicBezTo>
                  <a:cubicBezTo>
                    <a:pt x="86" y="102"/>
                    <a:pt x="89" y="93"/>
                    <a:pt x="88" y="81"/>
                  </a:cubicBezTo>
                  <a:cubicBezTo>
                    <a:pt x="87" y="79"/>
                    <a:pt x="87" y="76"/>
                    <a:pt x="86" y="73"/>
                  </a:cubicBezTo>
                  <a:cubicBezTo>
                    <a:pt x="89" y="72"/>
                    <a:pt x="92" y="71"/>
                    <a:pt x="95" y="70"/>
                  </a:cubicBezTo>
                  <a:cubicBezTo>
                    <a:pt x="106" y="67"/>
                    <a:pt x="113" y="61"/>
                    <a:pt x="113" y="54"/>
                  </a:cubicBezTo>
                  <a:cubicBezTo>
                    <a:pt x="113" y="47"/>
                    <a:pt x="106" y="41"/>
                    <a:pt x="95" y="37"/>
                  </a:cubicBezTo>
                  <a:cubicBezTo>
                    <a:pt x="88" y="35"/>
                    <a:pt x="80" y="33"/>
                    <a:pt x="70" y="32"/>
                  </a:cubicBezTo>
                  <a:cubicBezTo>
                    <a:pt x="69" y="31"/>
                    <a:pt x="69" y="29"/>
                    <a:pt x="68" y="28"/>
                  </a:cubicBezTo>
                  <a:cubicBezTo>
                    <a:pt x="70" y="26"/>
                    <a:pt x="73" y="24"/>
                    <a:pt x="76" y="23"/>
                  </a:cubicBezTo>
                  <a:cubicBezTo>
                    <a:pt x="83" y="20"/>
                    <a:pt x="88" y="18"/>
                    <a:pt x="90" y="20"/>
                  </a:cubicBezTo>
                  <a:cubicBezTo>
                    <a:pt x="92" y="22"/>
                    <a:pt x="91" y="27"/>
                    <a:pt x="88" y="33"/>
                  </a:cubicBezTo>
                  <a:cubicBezTo>
                    <a:pt x="97" y="35"/>
                    <a:pt x="97" y="35"/>
                    <a:pt x="97" y="35"/>
                  </a:cubicBezTo>
                  <a:cubicBezTo>
                    <a:pt x="101" y="26"/>
                    <a:pt x="101" y="18"/>
                    <a:pt x="96" y="14"/>
                  </a:cubicBezTo>
                  <a:cubicBezTo>
                    <a:pt x="91" y="9"/>
                    <a:pt x="82" y="10"/>
                    <a:pt x="72" y="15"/>
                  </a:cubicBezTo>
                  <a:cubicBezTo>
                    <a:pt x="69" y="16"/>
                    <a:pt x="66" y="18"/>
                    <a:pt x="63" y="20"/>
                  </a:cubicBezTo>
                  <a:cubicBezTo>
                    <a:pt x="60" y="17"/>
                    <a:pt x="58" y="15"/>
                    <a:pt x="56" y="12"/>
                  </a:cubicBezTo>
                  <a:cubicBezTo>
                    <a:pt x="48" y="4"/>
                    <a:pt x="39" y="0"/>
                    <a:pt x="33" y="3"/>
                  </a:cubicBezTo>
                  <a:cubicBezTo>
                    <a:pt x="27" y="6"/>
                    <a:pt x="24" y="14"/>
                    <a:pt x="26" y="26"/>
                  </a:cubicBezTo>
                  <a:cubicBezTo>
                    <a:pt x="26" y="27"/>
                    <a:pt x="26" y="28"/>
                    <a:pt x="26" y="29"/>
                  </a:cubicBezTo>
                  <a:cubicBezTo>
                    <a:pt x="35" y="29"/>
                    <a:pt x="35" y="29"/>
                    <a:pt x="35" y="29"/>
                  </a:cubicBezTo>
                  <a:cubicBezTo>
                    <a:pt x="35" y="27"/>
                    <a:pt x="35" y="26"/>
                    <a:pt x="34" y="25"/>
                  </a:cubicBezTo>
                  <a:cubicBezTo>
                    <a:pt x="34" y="17"/>
                    <a:pt x="34" y="12"/>
                    <a:pt x="37" y="11"/>
                  </a:cubicBezTo>
                  <a:cubicBezTo>
                    <a:pt x="39" y="10"/>
                    <a:pt x="44" y="13"/>
                    <a:pt x="49" y="18"/>
                  </a:cubicBezTo>
                  <a:cubicBezTo>
                    <a:pt x="51" y="20"/>
                    <a:pt x="53" y="23"/>
                    <a:pt x="55" y="25"/>
                  </a:cubicBezTo>
                  <a:cubicBezTo>
                    <a:pt x="53" y="27"/>
                    <a:pt x="50" y="30"/>
                    <a:pt x="48" y="32"/>
                  </a:cubicBezTo>
                  <a:close/>
                  <a:moveTo>
                    <a:pt x="75" y="42"/>
                  </a:moveTo>
                  <a:cubicBezTo>
                    <a:pt x="82" y="43"/>
                    <a:pt x="87" y="44"/>
                    <a:pt x="92" y="45"/>
                  </a:cubicBezTo>
                  <a:cubicBezTo>
                    <a:pt x="99" y="48"/>
                    <a:pt x="104" y="51"/>
                    <a:pt x="104" y="54"/>
                  </a:cubicBezTo>
                  <a:cubicBezTo>
                    <a:pt x="104" y="56"/>
                    <a:pt x="99" y="59"/>
                    <a:pt x="92" y="62"/>
                  </a:cubicBezTo>
                  <a:cubicBezTo>
                    <a:pt x="89" y="63"/>
                    <a:pt x="87" y="63"/>
                    <a:pt x="84" y="64"/>
                  </a:cubicBezTo>
                  <a:cubicBezTo>
                    <a:pt x="82" y="58"/>
                    <a:pt x="80" y="51"/>
                    <a:pt x="77" y="44"/>
                  </a:cubicBezTo>
                  <a:cubicBezTo>
                    <a:pt x="76" y="44"/>
                    <a:pt x="76" y="43"/>
                    <a:pt x="75" y="42"/>
                  </a:cubicBezTo>
                  <a:close/>
                  <a:moveTo>
                    <a:pt x="75" y="66"/>
                  </a:moveTo>
                  <a:cubicBezTo>
                    <a:pt x="73" y="60"/>
                    <a:pt x="71" y="54"/>
                    <a:pt x="69" y="48"/>
                  </a:cubicBezTo>
                  <a:cubicBezTo>
                    <a:pt x="67" y="46"/>
                    <a:pt x="66" y="43"/>
                    <a:pt x="65" y="41"/>
                  </a:cubicBezTo>
                  <a:cubicBezTo>
                    <a:pt x="62" y="41"/>
                    <a:pt x="59" y="41"/>
                    <a:pt x="57" y="41"/>
                  </a:cubicBezTo>
                  <a:cubicBezTo>
                    <a:pt x="55" y="41"/>
                    <a:pt x="53" y="41"/>
                    <a:pt x="51" y="41"/>
                  </a:cubicBezTo>
                  <a:cubicBezTo>
                    <a:pt x="50" y="42"/>
                    <a:pt x="49" y="43"/>
                    <a:pt x="47" y="44"/>
                  </a:cubicBezTo>
                  <a:cubicBezTo>
                    <a:pt x="47" y="44"/>
                    <a:pt x="47" y="44"/>
                    <a:pt x="47" y="44"/>
                  </a:cubicBezTo>
                  <a:cubicBezTo>
                    <a:pt x="41" y="51"/>
                    <a:pt x="35" y="58"/>
                    <a:pt x="31" y="64"/>
                  </a:cubicBezTo>
                  <a:cubicBezTo>
                    <a:pt x="38" y="66"/>
                    <a:pt x="47" y="67"/>
                    <a:pt x="57" y="67"/>
                  </a:cubicBezTo>
                  <a:cubicBezTo>
                    <a:pt x="63" y="67"/>
                    <a:pt x="69" y="66"/>
                    <a:pt x="75" y="66"/>
                  </a:cubicBezTo>
                  <a:close/>
                  <a:moveTo>
                    <a:pt x="22" y="62"/>
                  </a:moveTo>
                  <a:cubicBezTo>
                    <a:pt x="22" y="62"/>
                    <a:pt x="22" y="62"/>
                    <a:pt x="22" y="62"/>
                  </a:cubicBezTo>
                  <a:cubicBezTo>
                    <a:pt x="14" y="59"/>
                    <a:pt x="9" y="56"/>
                    <a:pt x="9" y="54"/>
                  </a:cubicBezTo>
                  <a:cubicBezTo>
                    <a:pt x="9" y="51"/>
                    <a:pt x="14" y="48"/>
                    <a:pt x="22" y="45"/>
                  </a:cubicBezTo>
                  <a:cubicBezTo>
                    <a:pt x="26" y="44"/>
                    <a:pt x="31" y="43"/>
                    <a:pt x="37" y="42"/>
                  </a:cubicBezTo>
                  <a:cubicBezTo>
                    <a:pt x="31" y="49"/>
                    <a:pt x="26" y="56"/>
                    <a:pt x="22" y="62"/>
                  </a:cubicBezTo>
                  <a:close/>
                  <a:moveTo>
                    <a:pt x="64" y="50"/>
                  </a:moveTo>
                  <a:cubicBezTo>
                    <a:pt x="63" y="55"/>
                    <a:pt x="61" y="59"/>
                    <a:pt x="57" y="62"/>
                  </a:cubicBezTo>
                  <a:cubicBezTo>
                    <a:pt x="63" y="62"/>
                    <a:pt x="66" y="55"/>
                    <a:pt x="64" y="50"/>
                  </a:cubicBezTo>
                  <a:close/>
                  <a:moveTo>
                    <a:pt x="49" y="57"/>
                  </a:moveTo>
                  <a:cubicBezTo>
                    <a:pt x="49" y="55"/>
                    <a:pt x="50" y="54"/>
                    <a:pt x="50" y="53"/>
                  </a:cubicBezTo>
                  <a:cubicBezTo>
                    <a:pt x="49" y="52"/>
                    <a:pt x="49" y="52"/>
                    <a:pt x="49" y="52"/>
                  </a:cubicBezTo>
                  <a:cubicBezTo>
                    <a:pt x="48" y="54"/>
                    <a:pt x="48" y="55"/>
                    <a:pt x="49" y="57"/>
                  </a:cubicBezTo>
                  <a:close/>
                  <a:moveTo>
                    <a:pt x="49" y="50"/>
                  </a:moveTo>
                  <a:cubicBezTo>
                    <a:pt x="51" y="52"/>
                    <a:pt x="51" y="52"/>
                    <a:pt x="51" y="52"/>
                  </a:cubicBezTo>
                  <a:cubicBezTo>
                    <a:pt x="53" y="50"/>
                    <a:pt x="55" y="49"/>
                    <a:pt x="57" y="47"/>
                  </a:cubicBezTo>
                  <a:cubicBezTo>
                    <a:pt x="56" y="45"/>
                    <a:pt x="56" y="45"/>
                    <a:pt x="56" y="45"/>
                  </a:cubicBezTo>
                  <a:cubicBezTo>
                    <a:pt x="53" y="45"/>
                    <a:pt x="50" y="47"/>
                    <a:pt x="49" y="50"/>
                  </a:cubicBezTo>
                  <a:close/>
                  <a:moveTo>
                    <a:pt x="58" y="45"/>
                  </a:moveTo>
                  <a:cubicBezTo>
                    <a:pt x="58" y="47"/>
                    <a:pt x="58" y="47"/>
                    <a:pt x="58" y="47"/>
                  </a:cubicBezTo>
                  <a:cubicBezTo>
                    <a:pt x="59" y="46"/>
                    <a:pt x="59" y="46"/>
                    <a:pt x="60" y="46"/>
                  </a:cubicBezTo>
                  <a:cubicBezTo>
                    <a:pt x="59" y="45"/>
                    <a:pt x="58" y="45"/>
                    <a:pt x="58" y="45"/>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121920" tIns="60960" rIns="121920" bIns="60960" numCol="1" anchor="t" anchorCtr="0" compatLnSpc="1"/>
            <a:lstStyle/>
            <a:p>
              <a:endParaRPr lang="zh-CN" altLang="en-US" sz="2400"/>
            </a:p>
          </p:txBody>
        </p:sp>
      </p:grpSp>
      <p:grpSp>
        <p:nvGrpSpPr>
          <p:cNvPr id="53" name="组合 52"/>
          <p:cNvGrpSpPr/>
          <p:nvPr/>
        </p:nvGrpSpPr>
        <p:grpSpPr>
          <a:xfrm>
            <a:off x="4032812" y="4355240"/>
            <a:ext cx="2112235" cy="2112235"/>
            <a:chOff x="3024609" y="3101903"/>
            <a:chExt cx="1584176" cy="1584176"/>
          </a:xfrm>
        </p:grpSpPr>
        <p:grpSp>
          <p:nvGrpSpPr>
            <p:cNvPr id="54" name="组合 53"/>
            <p:cNvGrpSpPr/>
            <p:nvPr/>
          </p:nvGrpSpPr>
          <p:grpSpPr>
            <a:xfrm>
              <a:off x="3024609" y="3101903"/>
              <a:ext cx="1584176" cy="1584176"/>
              <a:chOff x="2035197" y="1124394"/>
              <a:chExt cx="1152000" cy="1152000"/>
            </a:xfrm>
          </p:grpSpPr>
          <p:sp>
            <p:nvSpPr>
              <p:cNvPr id="56" name="灰色圆形背景"/>
              <p:cNvSpPr/>
              <p:nvPr/>
            </p:nvSpPr>
            <p:spPr>
              <a:xfrm rot="16200000">
                <a:off x="2035197" y="1124394"/>
                <a:ext cx="1152000" cy="1152000"/>
              </a:xfrm>
              <a:prstGeom prst="teardrop">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57" name="椭圆 56"/>
              <p:cNvSpPr/>
              <p:nvPr/>
            </p:nvSpPr>
            <p:spPr>
              <a:xfrm>
                <a:off x="2110616" y="1191698"/>
                <a:ext cx="1008000" cy="1008000"/>
              </a:xfrm>
              <a:prstGeom prst="ellipse">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58" name="弦形 57"/>
              <p:cNvSpPr/>
              <p:nvPr/>
            </p:nvSpPr>
            <p:spPr>
              <a:xfrm rot="10800000">
                <a:off x="2110616" y="1191698"/>
                <a:ext cx="1008000" cy="1008000"/>
              </a:xfrm>
              <a:prstGeom prst="chord">
                <a:avLst>
                  <a:gd name="adj1" fmla="val 13080676"/>
                  <a:gd name="adj2" fmla="val 1932594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55" name="Freeform 15"/>
            <p:cNvSpPr>
              <a:spLocks noEditPoints="1"/>
            </p:cNvSpPr>
            <p:nvPr/>
          </p:nvSpPr>
          <p:spPr bwMode="auto">
            <a:xfrm>
              <a:off x="3575340" y="3584604"/>
              <a:ext cx="444274" cy="580674"/>
            </a:xfrm>
            <a:custGeom>
              <a:avLst/>
              <a:gdLst>
                <a:gd name="T0" fmla="*/ 60 w 74"/>
                <a:gd name="T1" fmla="*/ 0 h 97"/>
                <a:gd name="T2" fmla="*/ 72 w 74"/>
                <a:gd name="T3" fmla="*/ 11 h 97"/>
                <a:gd name="T4" fmla="*/ 70 w 74"/>
                <a:gd name="T5" fmla="*/ 52 h 97"/>
                <a:gd name="T6" fmla="*/ 63 w 74"/>
                <a:gd name="T7" fmla="*/ 11 h 97"/>
                <a:gd name="T8" fmla="*/ 60 w 74"/>
                <a:gd name="T9" fmla="*/ 8 h 97"/>
                <a:gd name="T10" fmla="*/ 26 w 74"/>
                <a:gd name="T11" fmla="*/ 11 h 97"/>
                <a:gd name="T12" fmla="*/ 26 w 74"/>
                <a:gd name="T13" fmla="*/ 18 h 97"/>
                <a:gd name="T14" fmla="*/ 19 w 74"/>
                <a:gd name="T15" fmla="*/ 24 h 97"/>
                <a:gd name="T16" fmla="*/ 12 w 74"/>
                <a:gd name="T17" fmla="*/ 24 h 97"/>
                <a:gd name="T18" fmla="*/ 8 w 74"/>
                <a:gd name="T19" fmla="*/ 79 h 97"/>
                <a:gd name="T20" fmla="*/ 9 w 74"/>
                <a:gd name="T21" fmla="*/ 81 h 97"/>
                <a:gd name="T22" fmla="*/ 28 w 74"/>
                <a:gd name="T23" fmla="*/ 82 h 97"/>
                <a:gd name="T24" fmla="*/ 37 w 74"/>
                <a:gd name="T25" fmla="*/ 90 h 97"/>
                <a:gd name="T26" fmla="*/ 3 w 74"/>
                <a:gd name="T27" fmla="*/ 87 h 97"/>
                <a:gd name="T28" fmla="*/ 3 w 74"/>
                <a:gd name="T29" fmla="*/ 87 h 97"/>
                <a:gd name="T30" fmla="*/ 0 w 74"/>
                <a:gd name="T31" fmla="*/ 20 h 97"/>
                <a:gd name="T32" fmla="*/ 1 w 74"/>
                <a:gd name="T33" fmla="*/ 17 h 97"/>
                <a:gd name="T34" fmla="*/ 19 w 74"/>
                <a:gd name="T35" fmla="*/ 0 h 97"/>
                <a:gd name="T36" fmla="*/ 17 w 74"/>
                <a:gd name="T37" fmla="*/ 52 h 97"/>
                <a:gd name="T38" fmla="*/ 27 w 74"/>
                <a:gd name="T39" fmla="*/ 56 h 97"/>
                <a:gd name="T40" fmla="*/ 17 w 74"/>
                <a:gd name="T41" fmla="*/ 52 h 97"/>
                <a:gd name="T42" fmla="*/ 17 w 74"/>
                <a:gd name="T43" fmla="*/ 44 h 97"/>
                <a:gd name="T44" fmla="*/ 56 w 74"/>
                <a:gd name="T45" fmla="*/ 40 h 97"/>
                <a:gd name="T46" fmla="*/ 17 w 74"/>
                <a:gd name="T47" fmla="*/ 28 h 97"/>
                <a:gd name="T48" fmla="*/ 56 w 74"/>
                <a:gd name="T49" fmla="*/ 33 h 97"/>
                <a:gd name="T50" fmla="*/ 17 w 74"/>
                <a:gd name="T51" fmla="*/ 28 h 97"/>
                <a:gd name="T52" fmla="*/ 34 w 74"/>
                <a:gd name="T53" fmla="*/ 22 h 97"/>
                <a:gd name="T54" fmla="*/ 56 w 74"/>
                <a:gd name="T55" fmla="*/ 17 h 97"/>
                <a:gd name="T56" fmla="*/ 41 w 74"/>
                <a:gd name="T57" fmla="*/ 69 h 97"/>
                <a:gd name="T58" fmla="*/ 41 w 74"/>
                <a:gd name="T59" fmla="*/ 69 h 97"/>
                <a:gd name="T60" fmla="*/ 31 w 74"/>
                <a:gd name="T61" fmla="*/ 66 h 97"/>
                <a:gd name="T62" fmla="*/ 47 w 74"/>
                <a:gd name="T63" fmla="*/ 86 h 97"/>
                <a:gd name="T64" fmla="*/ 59 w 74"/>
                <a:gd name="T65" fmla="*/ 87 h 97"/>
                <a:gd name="T66" fmla="*/ 71 w 74"/>
                <a:gd name="T67" fmla="*/ 96 h 97"/>
                <a:gd name="T68" fmla="*/ 72 w 74"/>
                <a:gd name="T69" fmla="*/ 90 h 97"/>
                <a:gd name="T70" fmla="*/ 63 w 74"/>
                <a:gd name="T71" fmla="*/ 80 h 97"/>
                <a:gd name="T72" fmla="*/ 64 w 74"/>
                <a:gd name="T73" fmla="*/ 57 h 97"/>
                <a:gd name="T74" fmla="*/ 38 w 74"/>
                <a:gd name="T75" fmla="*/ 54 h 97"/>
                <a:gd name="T76" fmla="*/ 42 w 74"/>
                <a:gd name="T77" fmla="*/ 58 h 97"/>
                <a:gd name="T78" fmla="*/ 40 w 74"/>
                <a:gd name="T79" fmla="*/ 76 h 97"/>
                <a:gd name="T80" fmla="*/ 57 w 74"/>
                <a:gd name="T81" fmla="*/ 78 h 97"/>
                <a:gd name="T82" fmla="*/ 59 w 74"/>
                <a:gd name="T83" fmla="*/ 61 h 97"/>
                <a:gd name="T84" fmla="*/ 21 w 74"/>
                <a:gd name="T85" fmla="*/ 9 h 97"/>
                <a:gd name="T86" fmla="*/ 13 w 74"/>
                <a:gd name="T87" fmla="*/ 19 h 97"/>
                <a:gd name="T88" fmla="*/ 17 w 74"/>
                <a:gd name="T89" fmla="*/ 20 h 97"/>
                <a:gd name="T90" fmla="*/ 18 w 74"/>
                <a:gd name="T91" fmla="*/ 20 h 97"/>
                <a:gd name="T92" fmla="*/ 22 w 74"/>
                <a:gd name="T93" fmla="*/ 17 h 97"/>
                <a:gd name="T94" fmla="*/ 22 w 74"/>
                <a:gd name="T95" fmla="*/ 15 h 97"/>
                <a:gd name="T96" fmla="*/ 21 w 74"/>
                <a:gd name="T97" fmla="*/ 11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4" h="97">
                  <a:moveTo>
                    <a:pt x="21" y="0"/>
                  </a:moveTo>
                  <a:cubicBezTo>
                    <a:pt x="60" y="0"/>
                    <a:pt x="60" y="0"/>
                    <a:pt x="60" y="0"/>
                  </a:cubicBezTo>
                  <a:cubicBezTo>
                    <a:pt x="64" y="0"/>
                    <a:pt x="66" y="1"/>
                    <a:pt x="68" y="3"/>
                  </a:cubicBezTo>
                  <a:cubicBezTo>
                    <a:pt x="70" y="5"/>
                    <a:pt x="72" y="8"/>
                    <a:pt x="72" y="11"/>
                  </a:cubicBezTo>
                  <a:cubicBezTo>
                    <a:pt x="72" y="56"/>
                    <a:pt x="72" y="56"/>
                    <a:pt x="72" y="56"/>
                  </a:cubicBezTo>
                  <a:cubicBezTo>
                    <a:pt x="71" y="55"/>
                    <a:pt x="70" y="53"/>
                    <a:pt x="70" y="52"/>
                  </a:cubicBezTo>
                  <a:cubicBezTo>
                    <a:pt x="68" y="50"/>
                    <a:pt x="66" y="48"/>
                    <a:pt x="63" y="47"/>
                  </a:cubicBezTo>
                  <a:cubicBezTo>
                    <a:pt x="63" y="11"/>
                    <a:pt x="63" y="11"/>
                    <a:pt x="63" y="11"/>
                  </a:cubicBezTo>
                  <a:cubicBezTo>
                    <a:pt x="63" y="10"/>
                    <a:pt x="63" y="9"/>
                    <a:pt x="62" y="9"/>
                  </a:cubicBezTo>
                  <a:cubicBezTo>
                    <a:pt x="62" y="8"/>
                    <a:pt x="61" y="8"/>
                    <a:pt x="60" y="8"/>
                  </a:cubicBezTo>
                  <a:cubicBezTo>
                    <a:pt x="25" y="8"/>
                    <a:pt x="25" y="8"/>
                    <a:pt x="25" y="8"/>
                  </a:cubicBezTo>
                  <a:cubicBezTo>
                    <a:pt x="26" y="11"/>
                    <a:pt x="26" y="11"/>
                    <a:pt x="26" y="11"/>
                  </a:cubicBezTo>
                  <a:cubicBezTo>
                    <a:pt x="26" y="14"/>
                    <a:pt x="26" y="14"/>
                    <a:pt x="26" y="14"/>
                  </a:cubicBezTo>
                  <a:cubicBezTo>
                    <a:pt x="26" y="16"/>
                    <a:pt x="26" y="17"/>
                    <a:pt x="26" y="18"/>
                  </a:cubicBezTo>
                  <a:cubicBezTo>
                    <a:pt x="26" y="19"/>
                    <a:pt x="25" y="21"/>
                    <a:pt x="23" y="22"/>
                  </a:cubicBezTo>
                  <a:cubicBezTo>
                    <a:pt x="22" y="23"/>
                    <a:pt x="21" y="24"/>
                    <a:pt x="19" y="24"/>
                  </a:cubicBezTo>
                  <a:cubicBezTo>
                    <a:pt x="18" y="24"/>
                    <a:pt x="17" y="24"/>
                    <a:pt x="16" y="24"/>
                  </a:cubicBezTo>
                  <a:cubicBezTo>
                    <a:pt x="12" y="24"/>
                    <a:pt x="12" y="24"/>
                    <a:pt x="12" y="24"/>
                  </a:cubicBezTo>
                  <a:cubicBezTo>
                    <a:pt x="8" y="23"/>
                    <a:pt x="8" y="23"/>
                    <a:pt x="8" y="23"/>
                  </a:cubicBezTo>
                  <a:cubicBezTo>
                    <a:pt x="8" y="79"/>
                    <a:pt x="8" y="79"/>
                    <a:pt x="8" y="79"/>
                  </a:cubicBezTo>
                  <a:cubicBezTo>
                    <a:pt x="8" y="80"/>
                    <a:pt x="9" y="80"/>
                    <a:pt x="9" y="81"/>
                  </a:cubicBezTo>
                  <a:cubicBezTo>
                    <a:pt x="9" y="81"/>
                    <a:pt x="9" y="81"/>
                    <a:pt x="9" y="81"/>
                  </a:cubicBezTo>
                  <a:cubicBezTo>
                    <a:pt x="10" y="81"/>
                    <a:pt x="10" y="82"/>
                    <a:pt x="11" y="82"/>
                  </a:cubicBezTo>
                  <a:cubicBezTo>
                    <a:pt x="28" y="82"/>
                    <a:pt x="28" y="82"/>
                    <a:pt x="28" y="82"/>
                  </a:cubicBezTo>
                  <a:cubicBezTo>
                    <a:pt x="28" y="82"/>
                    <a:pt x="29" y="83"/>
                    <a:pt x="29" y="84"/>
                  </a:cubicBezTo>
                  <a:cubicBezTo>
                    <a:pt x="31" y="86"/>
                    <a:pt x="34" y="88"/>
                    <a:pt x="37" y="90"/>
                  </a:cubicBezTo>
                  <a:cubicBezTo>
                    <a:pt x="11" y="90"/>
                    <a:pt x="11" y="90"/>
                    <a:pt x="11" y="90"/>
                  </a:cubicBezTo>
                  <a:cubicBezTo>
                    <a:pt x="8" y="90"/>
                    <a:pt x="5" y="89"/>
                    <a:pt x="3" y="87"/>
                  </a:cubicBezTo>
                  <a:cubicBezTo>
                    <a:pt x="3" y="87"/>
                    <a:pt x="3" y="87"/>
                    <a:pt x="3" y="87"/>
                  </a:cubicBezTo>
                  <a:cubicBezTo>
                    <a:pt x="3" y="87"/>
                    <a:pt x="3" y="87"/>
                    <a:pt x="3" y="87"/>
                  </a:cubicBezTo>
                  <a:cubicBezTo>
                    <a:pt x="1" y="85"/>
                    <a:pt x="0" y="82"/>
                    <a:pt x="0" y="79"/>
                  </a:cubicBezTo>
                  <a:cubicBezTo>
                    <a:pt x="0" y="20"/>
                    <a:pt x="0" y="20"/>
                    <a:pt x="0" y="20"/>
                  </a:cubicBezTo>
                  <a:cubicBezTo>
                    <a:pt x="0" y="18"/>
                    <a:pt x="0" y="18"/>
                    <a:pt x="0" y="18"/>
                  </a:cubicBezTo>
                  <a:cubicBezTo>
                    <a:pt x="1" y="17"/>
                    <a:pt x="1" y="17"/>
                    <a:pt x="1" y="17"/>
                  </a:cubicBezTo>
                  <a:cubicBezTo>
                    <a:pt x="18" y="1"/>
                    <a:pt x="18" y="1"/>
                    <a:pt x="18" y="1"/>
                  </a:cubicBezTo>
                  <a:cubicBezTo>
                    <a:pt x="19" y="0"/>
                    <a:pt x="19" y="0"/>
                    <a:pt x="19" y="0"/>
                  </a:cubicBezTo>
                  <a:cubicBezTo>
                    <a:pt x="21" y="0"/>
                    <a:pt x="21" y="0"/>
                    <a:pt x="21" y="0"/>
                  </a:cubicBezTo>
                  <a:close/>
                  <a:moveTo>
                    <a:pt x="17" y="52"/>
                  </a:moveTo>
                  <a:cubicBezTo>
                    <a:pt x="17" y="56"/>
                    <a:pt x="17" y="56"/>
                    <a:pt x="17" y="56"/>
                  </a:cubicBezTo>
                  <a:cubicBezTo>
                    <a:pt x="27" y="56"/>
                    <a:pt x="27" y="56"/>
                    <a:pt x="27" y="56"/>
                  </a:cubicBezTo>
                  <a:cubicBezTo>
                    <a:pt x="27" y="52"/>
                    <a:pt x="27" y="52"/>
                    <a:pt x="27" y="52"/>
                  </a:cubicBezTo>
                  <a:cubicBezTo>
                    <a:pt x="17" y="52"/>
                    <a:pt x="17" y="52"/>
                    <a:pt x="17" y="52"/>
                  </a:cubicBezTo>
                  <a:close/>
                  <a:moveTo>
                    <a:pt x="17" y="40"/>
                  </a:moveTo>
                  <a:cubicBezTo>
                    <a:pt x="17" y="44"/>
                    <a:pt x="17" y="44"/>
                    <a:pt x="17" y="44"/>
                  </a:cubicBezTo>
                  <a:cubicBezTo>
                    <a:pt x="56" y="44"/>
                    <a:pt x="56" y="44"/>
                    <a:pt x="56" y="44"/>
                  </a:cubicBezTo>
                  <a:cubicBezTo>
                    <a:pt x="56" y="40"/>
                    <a:pt x="56" y="40"/>
                    <a:pt x="56" y="40"/>
                  </a:cubicBezTo>
                  <a:cubicBezTo>
                    <a:pt x="17" y="40"/>
                    <a:pt x="17" y="40"/>
                    <a:pt x="17" y="40"/>
                  </a:cubicBezTo>
                  <a:close/>
                  <a:moveTo>
                    <a:pt x="17" y="28"/>
                  </a:moveTo>
                  <a:cubicBezTo>
                    <a:pt x="17" y="33"/>
                    <a:pt x="17" y="33"/>
                    <a:pt x="17" y="33"/>
                  </a:cubicBezTo>
                  <a:cubicBezTo>
                    <a:pt x="56" y="33"/>
                    <a:pt x="56" y="33"/>
                    <a:pt x="56" y="33"/>
                  </a:cubicBezTo>
                  <a:cubicBezTo>
                    <a:pt x="56" y="28"/>
                    <a:pt x="56" y="28"/>
                    <a:pt x="56" y="28"/>
                  </a:cubicBezTo>
                  <a:cubicBezTo>
                    <a:pt x="17" y="28"/>
                    <a:pt x="17" y="28"/>
                    <a:pt x="17" y="28"/>
                  </a:cubicBezTo>
                  <a:close/>
                  <a:moveTo>
                    <a:pt x="34" y="17"/>
                  </a:moveTo>
                  <a:cubicBezTo>
                    <a:pt x="34" y="22"/>
                    <a:pt x="34" y="22"/>
                    <a:pt x="34" y="22"/>
                  </a:cubicBezTo>
                  <a:cubicBezTo>
                    <a:pt x="56" y="22"/>
                    <a:pt x="56" y="22"/>
                    <a:pt x="56" y="22"/>
                  </a:cubicBezTo>
                  <a:cubicBezTo>
                    <a:pt x="56" y="17"/>
                    <a:pt x="56" y="17"/>
                    <a:pt x="56" y="17"/>
                  </a:cubicBezTo>
                  <a:cubicBezTo>
                    <a:pt x="34" y="17"/>
                    <a:pt x="34" y="17"/>
                    <a:pt x="34" y="17"/>
                  </a:cubicBezTo>
                  <a:close/>
                  <a:moveTo>
                    <a:pt x="41" y="69"/>
                  </a:moveTo>
                  <a:cubicBezTo>
                    <a:pt x="43" y="64"/>
                    <a:pt x="48" y="61"/>
                    <a:pt x="55" y="60"/>
                  </a:cubicBezTo>
                  <a:cubicBezTo>
                    <a:pt x="48" y="56"/>
                    <a:pt x="39" y="62"/>
                    <a:pt x="41" y="69"/>
                  </a:cubicBezTo>
                  <a:close/>
                  <a:moveTo>
                    <a:pt x="38" y="54"/>
                  </a:moveTo>
                  <a:cubicBezTo>
                    <a:pt x="34" y="57"/>
                    <a:pt x="32" y="61"/>
                    <a:pt x="31" y="66"/>
                  </a:cubicBezTo>
                  <a:cubicBezTo>
                    <a:pt x="31" y="70"/>
                    <a:pt x="32" y="75"/>
                    <a:pt x="35" y="79"/>
                  </a:cubicBezTo>
                  <a:cubicBezTo>
                    <a:pt x="38" y="83"/>
                    <a:pt x="43" y="86"/>
                    <a:pt x="47" y="86"/>
                  </a:cubicBezTo>
                  <a:cubicBezTo>
                    <a:pt x="51" y="87"/>
                    <a:pt x="55" y="86"/>
                    <a:pt x="58" y="84"/>
                  </a:cubicBezTo>
                  <a:cubicBezTo>
                    <a:pt x="58" y="85"/>
                    <a:pt x="58" y="86"/>
                    <a:pt x="59" y="87"/>
                  </a:cubicBezTo>
                  <a:cubicBezTo>
                    <a:pt x="65" y="95"/>
                    <a:pt x="65" y="95"/>
                    <a:pt x="65" y="95"/>
                  </a:cubicBezTo>
                  <a:cubicBezTo>
                    <a:pt x="67" y="97"/>
                    <a:pt x="69" y="97"/>
                    <a:pt x="71" y="96"/>
                  </a:cubicBezTo>
                  <a:cubicBezTo>
                    <a:pt x="71" y="96"/>
                    <a:pt x="71" y="96"/>
                    <a:pt x="71" y="96"/>
                  </a:cubicBezTo>
                  <a:cubicBezTo>
                    <a:pt x="73" y="94"/>
                    <a:pt x="74" y="91"/>
                    <a:pt x="72" y="90"/>
                  </a:cubicBezTo>
                  <a:cubicBezTo>
                    <a:pt x="66" y="82"/>
                    <a:pt x="66" y="82"/>
                    <a:pt x="66" y="82"/>
                  </a:cubicBezTo>
                  <a:cubicBezTo>
                    <a:pt x="65" y="81"/>
                    <a:pt x="64" y="80"/>
                    <a:pt x="63" y="80"/>
                  </a:cubicBezTo>
                  <a:cubicBezTo>
                    <a:pt x="66" y="77"/>
                    <a:pt x="67" y="74"/>
                    <a:pt x="68" y="70"/>
                  </a:cubicBezTo>
                  <a:cubicBezTo>
                    <a:pt x="68" y="66"/>
                    <a:pt x="67" y="61"/>
                    <a:pt x="64" y="57"/>
                  </a:cubicBezTo>
                  <a:cubicBezTo>
                    <a:pt x="61" y="53"/>
                    <a:pt x="56" y="50"/>
                    <a:pt x="52" y="50"/>
                  </a:cubicBezTo>
                  <a:cubicBezTo>
                    <a:pt x="47" y="49"/>
                    <a:pt x="42" y="50"/>
                    <a:pt x="38" y="54"/>
                  </a:cubicBezTo>
                  <a:close/>
                  <a:moveTo>
                    <a:pt x="51" y="56"/>
                  </a:moveTo>
                  <a:cubicBezTo>
                    <a:pt x="48" y="56"/>
                    <a:pt x="45" y="56"/>
                    <a:pt x="42" y="58"/>
                  </a:cubicBezTo>
                  <a:cubicBezTo>
                    <a:pt x="39" y="61"/>
                    <a:pt x="38" y="63"/>
                    <a:pt x="37" y="67"/>
                  </a:cubicBezTo>
                  <a:cubicBezTo>
                    <a:pt x="37" y="70"/>
                    <a:pt x="38" y="73"/>
                    <a:pt x="40" y="76"/>
                  </a:cubicBezTo>
                  <a:cubicBezTo>
                    <a:pt x="42" y="78"/>
                    <a:pt x="45" y="80"/>
                    <a:pt x="48" y="80"/>
                  </a:cubicBezTo>
                  <a:cubicBezTo>
                    <a:pt x="51" y="80"/>
                    <a:pt x="54" y="80"/>
                    <a:pt x="57" y="78"/>
                  </a:cubicBezTo>
                  <a:cubicBezTo>
                    <a:pt x="60" y="76"/>
                    <a:pt x="61" y="73"/>
                    <a:pt x="61" y="69"/>
                  </a:cubicBezTo>
                  <a:cubicBezTo>
                    <a:pt x="62" y="66"/>
                    <a:pt x="61" y="63"/>
                    <a:pt x="59" y="61"/>
                  </a:cubicBezTo>
                  <a:cubicBezTo>
                    <a:pt x="57" y="58"/>
                    <a:pt x="54" y="56"/>
                    <a:pt x="51" y="56"/>
                  </a:cubicBezTo>
                  <a:close/>
                  <a:moveTo>
                    <a:pt x="21" y="9"/>
                  </a:moveTo>
                  <a:cubicBezTo>
                    <a:pt x="11" y="19"/>
                    <a:pt x="11" y="19"/>
                    <a:pt x="11" y="19"/>
                  </a:cubicBezTo>
                  <a:cubicBezTo>
                    <a:pt x="13" y="19"/>
                    <a:pt x="13" y="19"/>
                    <a:pt x="13" y="19"/>
                  </a:cubicBezTo>
                  <a:cubicBezTo>
                    <a:pt x="17" y="20"/>
                    <a:pt x="17" y="20"/>
                    <a:pt x="17" y="20"/>
                  </a:cubicBezTo>
                  <a:cubicBezTo>
                    <a:pt x="17" y="20"/>
                    <a:pt x="17" y="20"/>
                    <a:pt x="17" y="20"/>
                  </a:cubicBezTo>
                  <a:cubicBezTo>
                    <a:pt x="17" y="20"/>
                    <a:pt x="17" y="20"/>
                    <a:pt x="17" y="20"/>
                  </a:cubicBezTo>
                  <a:cubicBezTo>
                    <a:pt x="17" y="20"/>
                    <a:pt x="18" y="20"/>
                    <a:pt x="18" y="20"/>
                  </a:cubicBezTo>
                  <a:cubicBezTo>
                    <a:pt x="19" y="20"/>
                    <a:pt x="20" y="19"/>
                    <a:pt x="21" y="19"/>
                  </a:cubicBezTo>
                  <a:cubicBezTo>
                    <a:pt x="21" y="18"/>
                    <a:pt x="22" y="17"/>
                    <a:pt x="22" y="17"/>
                  </a:cubicBezTo>
                  <a:cubicBezTo>
                    <a:pt x="22" y="16"/>
                    <a:pt x="22" y="16"/>
                    <a:pt x="22" y="15"/>
                  </a:cubicBezTo>
                  <a:cubicBezTo>
                    <a:pt x="22" y="15"/>
                    <a:pt x="22" y="15"/>
                    <a:pt x="22" y="15"/>
                  </a:cubicBezTo>
                  <a:cubicBezTo>
                    <a:pt x="22" y="15"/>
                    <a:pt x="22" y="15"/>
                    <a:pt x="22" y="15"/>
                  </a:cubicBezTo>
                  <a:cubicBezTo>
                    <a:pt x="21" y="11"/>
                    <a:pt x="21" y="11"/>
                    <a:pt x="21" y="11"/>
                  </a:cubicBezTo>
                  <a:lnTo>
                    <a:pt x="21" y="9"/>
                  </a:lnTo>
                  <a:close/>
                </a:path>
              </a:pathLst>
            </a:custGeom>
            <a:solidFill>
              <a:schemeClr val="bg1"/>
            </a:solidFill>
            <a:ln>
              <a:noFill/>
            </a:ln>
            <a:effectLst>
              <a:outerShdw blurRad="63500" sx="102000" sy="102000" algn="ctr" rotWithShape="0">
                <a:prstClr val="black">
                  <a:alpha val="40000"/>
                </a:prstClr>
              </a:outerShdw>
            </a:effectLst>
          </p:spPr>
          <p:txBody>
            <a:bodyPr vert="horz" wrap="square" lIns="121920" tIns="60960" rIns="121920" bIns="60960" numCol="1" anchor="t" anchorCtr="0" compatLnSpc="1"/>
            <a:lstStyle/>
            <a:p>
              <a:endParaRPr lang="zh-CN" altLang="en-US" sz="2400"/>
            </a:p>
          </p:txBody>
        </p:sp>
      </p:grpSp>
      <p:sp>
        <p:nvSpPr>
          <p:cNvPr id="67" name="文本框 66"/>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68"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with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p:cTn id="7" dur="500" fill="hold"/>
                                            <p:tgtEl>
                                              <p:spTgt spid="41"/>
                                            </p:tgtEl>
                                            <p:attrNameLst>
                                              <p:attrName>ppt_w</p:attrName>
                                            </p:attrNameLst>
                                          </p:cBhvr>
                                          <p:tavLst>
                                            <p:tav tm="0">
                                              <p:val>
                                                <p:fltVal val="0"/>
                                              </p:val>
                                            </p:tav>
                                            <p:tav tm="100000">
                                              <p:val>
                                                <p:strVal val="#ppt_w"/>
                                              </p:val>
                                            </p:tav>
                                          </p:tavLst>
                                        </p:anim>
                                        <p:anim calcmode="lin" valueType="num">
                                          <p:cBhvr>
                                            <p:cTn id="8" dur="500" fill="hold"/>
                                            <p:tgtEl>
                                              <p:spTgt spid="41"/>
                                            </p:tgtEl>
                                            <p:attrNameLst>
                                              <p:attrName>ppt_h</p:attrName>
                                            </p:attrNameLst>
                                          </p:cBhvr>
                                          <p:tavLst>
                                            <p:tav tm="0">
                                              <p:val>
                                                <p:fltVal val="0"/>
                                              </p:val>
                                            </p:tav>
                                            <p:tav tm="100000">
                                              <p:val>
                                                <p:strVal val="#ppt_h"/>
                                              </p:val>
                                            </p:tav>
                                          </p:tavLst>
                                        </p:anim>
                                        <p:animEffect transition="in" filter="fade">
                                          <p:cBhvr>
                                            <p:cTn id="9" dur="500"/>
                                            <p:tgtEl>
                                              <p:spTgt spid="41"/>
                                            </p:tgtEl>
                                          </p:cBhvr>
                                        </p:animEffect>
                                        <p:anim calcmode="lin" valueType="num">
                                          <p:cBhvr>
                                            <p:cTn id="10" dur="500" fill="hold"/>
                                            <p:tgtEl>
                                              <p:spTgt spid="41"/>
                                            </p:tgtEl>
                                            <p:attrNameLst>
                                              <p:attrName>ppt_x</p:attrName>
                                            </p:attrNameLst>
                                          </p:cBhvr>
                                          <p:tavLst>
                                            <p:tav tm="0">
                                              <p:val>
                                                <p:fltVal val="0.5"/>
                                              </p:val>
                                            </p:tav>
                                            <p:tav tm="100000">
                                              <p:val>
                                                <p:strVal val="#ppt_x"/>
                                              </p:val>
                                            </p:tav>
                                          </p:tavLst>
                                        </p:anim>
                                        <p:anim calcmode="lin" valueType="num">
                                          <p:cBhvr>
                                            <p:cTn id="11" dur="500" fill="hold"/>
                                            <p:tgtEl>
                                              <p:spTgt spid="41"/>
                                            </p:tgtEl>
                                            <p:attrNameLst>
                                              <p:attrName>ppt_y</p:attrName>
                                            </p:attrNameLst>
                                          </p:cBhvr>
                                          <p:tavLst>
                                            <p:tav tm="0">
                                              <p:val>
                                                <p:fltVal val="0.5"/>
                                              </p:val>
                                            </p:tav>
                                            <p:tav tm="100000">
                                              <p:val>
                                                <p:strVal val="#ppt_y"/>
                                              </p:val>
                                            </p:tav>
                                          </p:tavLst>
                                        </p:anim>
                                      </p:childTnLst>
                                    </p:cTn>
                                  </p:par>
                                  <p:par>
                                    <p:cTn id="12" presetID="53" presetClass="entr" presetSubtype="528" fill="hold" nodeType="withEffect">
                                      <p:stCondLst>
                                        <p:cond delay="100"/>
                                      </p:stCondLst>
                                      <p:childTnLst>
                                        <p:set>
                                          <p:cBhvr>
                                            <p:cTn id="13" dur="1" fill="hold">
                                              <p:stCondLst>
                                                <p:cond delay="0"/>
                                              </p:stCondLst>
                                            </p:cTn>
                                            <p:tgtEl>
                                              <p:spTgt spid="47"/>
                                            </p:tgtEl>
                                            <p:attrNameLst>
                                              <p:attrName>style.visibility</p:attrName>
                                            </p:attrNameLst>
                                          </p:cBhvr>
                                          <p:to>
                                            <p:strVal val="visible"/>
                                          </p:to>
                                        </p:set>
                                        <p:anim calcmode="lin" valueType="num">
                                          <p:cBhvr>
                                            <p:cTn id="14" dur="500" fill="hold"/>
                                            <p:tgtEl>
                                              <p:spTgt spid="47"/>
                                            </p:tgtEl>
                                            <p:attrNameLst>
                                              <p:attrName>ppt_w</p:attrName>
                                            </p:attrNameLst>
                                          </p:cBhvr>
                                          <p:tavLst>
                                            <p:tav tm="0">
                                              <p:val>
                                                <p:fltVal val="0"/>
                                              </p:val>
                                            </p:tav>
                                            <p:tav tm="100000">
                                              <p:val>
                                                <p:strVal val="#ppt_w"/>
                                              </p:val>
                                            </p:tav>
                                          </p:tavLst>
                                        </p:anim>
                                        <p:anim calcmode="lin" valueType="num">
                                          <p:cBhvr>
                                            <p:cTn id="15" dur="500" fill="hold"/>
                                            <p:tgtEl>
                                              <p:spTgt spid="47"/>
                                            </p:tgtEl>
                                            <p:attrNameLst>
                                              <p:attrName>ppt_h</p:attrName>
                                            </p:attrNameLst>
                                          </p:cBhvr>
                                          <p:tavLst>
                                            <p:tav tm="0">
                                              <p:val>
                                                <p:fltVal val="0"/>
                                              </p:val>
                                            </p:tav>
                                            <p:tav tm="100000">
                                              <p:val>
                                                <p:strVal val="#ppt_h"/>
                                              </p:val>
                                            </p:tav>
                                          </p:tavLst>
                                        </p:anim>
                                        <p:animEffect transition="in" filter="fade">
                                          <p:cBhvr>
                                            <p:cTn id="16" dur="500"/>
                                            <p:tgtEl>
                                              <p:spTgt spid="47"/>
                                            </p:tgtEl>
                                          </p:cBhvr>
                                        </p:animEffect>
                                        <p:anim calcmode="lin" valueType="num">
                                          <p:cBhvr>
                                            <p:cTn id="17" dur="500" fill="hold"/>
                                            <p:tgtEl>
                                              <p:spTgt spid="47"/>
                                            </p:tgtEl>
                                            <p:attrNameLst>
                                              <p:attrName>ppt_x</p:attrName>
                                            </p:attrNameLst>
                                          </p:cBhvr>
                                          <p:tavLst>
                                            <p:tav tm="0">
                                              <p:val>
                                                <p:fltVal val="0.5"/>
                                              </p:val>
                                            </p:tav>
                                            <p:tav tm="100000">
                                              <p:val>
                                                <p:strVal val="#ppt_x"/>
                                              </p:val>
                                            </p:tav>
                                          </p:tavLst>
                                        </p:anim>
                                        <p:anim calcmode="lin" valueType="num">
                                          <p:cBhvr>
                                            <p:cTn id="18" dur="500" fill="hold"/>
                                            <p:tgtEl>
                                              <p:spTgt spid="47"/>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200"/>
                                      </p:stCondLst>
                                      <p:childTnLst>
                                        <p:set>
                                          <p:cBhvr>
                                            <p:cTn id="20" dur="1" fill="hold">
                                              <p:stCondLst>
                                                <p:cond delay="0"/>
                                              </p:stCondLst>
                                            </p:cTn>
                                            <p:tgtEl>
                                              <p:spTgt spid="53"/>
                                            </p:tgtEl>
                                            <p:attrNameLst>
                                              <p:attrName>style.visibility</p:attrName>
                                            </p:attrNameLst>
                                          </p:cBhvr>
                                          <p:to>
                                            <p:strVal val="visible"/>
                                          </p:to>
                                        </p:set>
                                        <p:anim calcmode="lin" valueType="num">
                                          <p:cBhvr>
                                            <p:cTn id="21" dur="500" fill="hold"/>
                                            <p:tgtEl>
                                              <p:spTgt spid="53"/>
                                            </p:tgtEl>
                                            <p:attrNameLst>
                                              <p:attrName>ppt_w</p:attrName>
                                            </p:attrNameLst>
                                          </p:cBhvr>
                                          <p:tavLst>
                                            <p:tav tm="0">
                                              <p:val>
                                                <p:fltVal val="0"/>
                                              </p:val>
                                            </p:tav>
                                            <p:tav tm="100000">
                                              <p:val>
                                                <p:strVal val="#ppt_w"/>
                                              </p:val>
                                            </p:tav>
                                          </p:tavLst>
                                        </p:anim>
                                        <p:anim calcmode="lin" valueType="num">
                                          <p:cBhvr>
                                            <p:cTn id="22" dur="500" fill="hold"/>
                                            <p:tgtEl>
                                              <p:spTgt spid="53"/>
                                            </p:tgtEl>
                                            <p:attrNameLst>
                                              <p:attrName>ppt_h</p:attrName>
                                            </p:attrNameLst>
                                          </p:cBhvr>
                                          <p:tavLst>
                                            <p:tav tm="0">
                                              <p:val>
                                                <p:fltVal val="0"/>
                                              </p:val>
                                            </p:tav>
                                            <p:tav tm="100000">
                                              <p:val>
                                                <p:strVal val="#ppt_h"/>
                                              </p:val>
                                            </p:tav>
                                          </p:tavLst>
                                        </p:anim>
                                        <p:animEffect transition="in" filter="fade">
                                          <p:cBhvr>
                                            <p:cTn id="23" dur="500"/>
                                            <p:tgtEl>
                                              <p:spTgt spid="53"/>
                                            </p:tgtEl>
                                          </p:cBhvr>
                                        </p:animEffect>
                                        <p:anim calcmode="lin" valueType="num">
                                          <p:cBhvr>
                                            <p:cTn id="24" dur="500" fill="hold"/>
                                            <p:tgtEl>
                                              <p:spTgt spid="53"/>
                                            </p:tgtEl>
                                            <p:attrNameLst>
                                              <p:attrName>ppt_x</p:attrName>
                                            </p:attrNameLst>
                                          </p:cBhvr>
                                          <p:tavLst>
                                            <p:tav tm="0">
                                              <p:val>
                                                <p:fltVal val="0.5"/>
                                              </p:val>
                                            </p:tav>
                                            <p:tav tm="100000">
                                              <p:val>
                                                <p:strVal val="#ppt_x"/>
                                              </p:val>
                                            </p:tav>
                                          </p:tavLst>
                                        </p:anim>
                                        <p:anim calcmode="lin" valueType="num">
                                          <p:cBhvr>
                                            <p:cTn id="25" dur="500" fill="hold"/>
                                            <p:tgtEl>
                                              <p:spTgt spid="53"/>
                                            </p:tgtEl>
                                            <p:attrNameLst>
                                              <p:attrName>ppt_y</p:attrName>
                                            </p:attrNameLst>
                                          </p:cBhvr>
                                          <p:tavLst>
                                            <p:tav tm="0">
                                              <p:val>
                                                <p:fltVal val="0.5"/>
                                              </p:val>
                                            </p:tav>
                                            <p:tav tm="100000">
                                              <p:val>
                                                <p:strVal val="#ppt_y"/>
                                              </p:val>
                                            </p:tav>
                                          </p:tavLst>
                                        </p:anim>
                                      </p:childTnLst>
                                    </p:cTn>
                                  </p:par>
                                </p:childTnLst>
                              </p:cTn>
                            </p:par>
                            <p:par>
                              <p:cTn id="26" fill="hold">
                                <p:stCondLst>
                                  <p:cond delay="500"/>
                                </p:stCondLst>
                                <p:childTnLst>
                                  <p:par>
                                    <p:cTn id="27" presetID="2" presetClass="entr" presetSubtype="8" fill="hold" nodeType="afterEffect" p14:presetBounceEnd="40000">
                                      <p:stCondLst>
                                        <p:cond delay="0"/>
                                      </p:stCondLst>
                                      <p:childTnLst>
                                        <p:set>
                                          <p:cBhvr>
                                            <p:cTn id="28" dur="1" fill="hold">
                                              <p:stCondLst>
                                                <p:cond delay="0"/>
                                              </p:stCondLst>
                                            </p:cTn>
                                            <p:tgtEl>
                                              <p:spTgt spid="34"/>
                                            </p:tgtEl>
                                            <p:attrNameLst>
                                              <p:attrName>style.visibility</p:attrName>
                                            </p:attrNameLst>
                                          </p:cBhvr>
                                          <p:to>
                                            <p:strVal val="visible"/>
                                          </p:to>
                                        </p:set>
                                        <p:anim calcmode="lin" valueType="num" p14:bounceEnd="40000">
                                          <p:cBhvr additive="base">
                                            <p:cTn id="29" dur="500" fill="hold"/>
                                            <p:tgtEl>
                                              <p:spTgt spid="34"/>
                                            </p:tgtEl>
                                            <p:attrNameLst>
                                              <p:attrName>ppt_x</p:attrName>
                                            </p:attrNameLst>
                                          </p:cBhvr>
                                          <p:tavLst>
                                            <p:tav tm="0">
                                              <p:val>
                                                <p:strVal val="0-#ppt_w/2"/>
                                              </p:val>
                                            </p:tav>
                                            <p:tav tm="100000">
                                              <p:val>
                                                <p:strVal val="#ppt_x"/>
                                              </p:val>
                                            </p:tav>
                                          </p:tavLst>
                                        </p:anim>
                                        <p:anim calcmode="lin" valueType="num" p14:bounceEnd="40000">
                                          <p:cBhvr additive="base">
                                            <p:cTn id="30" dur="500" fill="hold"/>
                                            <p:tgtEl>
                                              <p:spTgt spid="34"/>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14:presetBounceEnd="40000">
                                      <p:stCondLst>
                                        <p:cond delay="100"/>
                                      </p:stCondLst>
                                      <p:childTnLst>
                                        <p:set>
                                          <p:cBhvr>
                                            <p:cTn id="32" dur="1" fill="hold">
                                              <p:stCondLst>
                                                <p:cond delay="0"/>
                                              </p:stCondLst>
                                            </p:cTn>
                                            <p:tgtEl>
                                              <p:spTgt spid="30"/>
                                            </p:tgtEl>
                                            <p:attrNameLst>
                                              <p:attrName>style.visibility</p:attrName>
                                            </p:attrNameLst>
                                          </p:cBhvr>
                                          <p:to>
                                            <p:strVal val="visible"/>
                                          </p:to>
                                        </p:set>
                                        <p:anim calcmode="lin" valueType="num" p14:bounceEnd="40000">
                                          <p:cBhvr additive="base">
                                            <p:cTn id="33" dur="500" fill="hold"/>
                                            <p:tgtEl>
                                              <p:spTgt spid="30"/>
                                            </p:tgtEl>
                                            <p:attrNameLst>
                                              <p:attrName>ppt_x</p:attrName>
                                            </p:attrNameLst>
                                          </p:cBhvr>
                                          <p:tavLst>
                                            <p:tav tm="0">
                                              <p:val>
                                                <p:strVal val="0-#ppt_w/2"/>
                                              </p:val>
                                            </p:tav>
                                            <p:tav tm="100000">
                                              <p:val>
                                                <p:strVal val="#ppt_x"/>
                                              </p:val>
                                            </p:tav>
                                          </p:tavLst>
                                        </p:anim>
                                        <p:anim calcmode="lin" valueType="num" p14:bounceEnd="40000">
                                          <p:cBhvr additive="base">
                                            <p:cTn id="34" dur="500" fill="hold"/>
                                            <p:tgtEl>
                                              <p:spTgt spid="30"/>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14:presetBounceEnd="40000">
                                      <p:stCondLst>
                                        <p:cond delay="200"/>
                                      </p:stCondLst>
                                      <p:childTnLst>
                                        <p:set>
                                          <p:cBhvr>
                                            <p:cTn id="36" dur="1" fill="hold">
                                              <p:stCondLst>
                                                <p:cond delay="0"/>
                                              </p:stCondLst>
                                            </p:cTn>
                                            <p:tgtEl>
                                              <p:spTgt spid="26"/>
                                            </p:tgtEl>
                                            <p:attrNameLst>
                                              <p:attrName>style.visibility</p:attrName>
                                            </p:attrNameLst>
                                          </p:cBhvr>
                                          <p:to>
                                            <p:strVal val="visible"/>
                                          </p:to>
                                        </p:set>
                                        <p:anim calcmode="lin" valueType="num" p14:bounceEnd="40000">
                                          <p:cBhvr additive="base">
                                            <p:cTn id="37" dur="500" fill="hold"/>
                                            <p:tgtEl>
                                              <p:spTgt spid="26"/>
                                            </p:tgtEl>
                                            <p:attrNameLst>
                                              <p:attrName>ppt_x</p:attrName>
                                            </p:attrNameLst>
                                          </p:cBhvr>
                                          <p:tavLst>
                                            <p:tav tm="0">
                                              <p:val>
                                                <p:strVal val="0-#ppt_w/2"/>
                                              </p:val>
                                            </p:tav>
                                            <p:tav tm="100000">
                                              <p:val>
                                                <p:strVal val="#ppt_x"/>
                                              </p:val>
                                            </p:tav>
                                          </p:tavLst>
                                        </p:anim>
                                        <p:anim calcmode="lin" valueType="num" p14:bounceEnd="40000">
                                          <p:cBhvr additive="base">
                                            <p:cTn id="38" dur="500" fill="hold"/>
                                            <p:tgtEl>
                                              <p:spTgt spid="26"/>
                                            </p:tgtEl>
                                            <p:attrNameLst>
                                              <p:attrName>ppt_y</p:attrName>
                                            </p:attrNameLst>
                                          </p:cBhvr>
                                          <p:tavLst>
                                            <p:tav tm="0">
                                              <p:val>
                                                <p:strVal val="#ppt_y"/>
                                              </p:val>
                                            </p:tav>
                                            <p:tav tm="100000">
                                              <p:val>
                                                <p:strVal val="#ppt_y"/>
                                              </p:val>
                                            </p:tav>
                                          </p:tavLst>
                                        </p:anim>
                                      </p:childTnLst>
                                    </p:cTn>
                                  </p:par>
                                </p:childTnLst>
                              </p:cTn>
                            </p:par>
                            <p:par>
                              <p:cTn id="39" fill="hold">
                                <p:stCondLst>
                                  <p:cond delay="1000"/>
                                </p:stCondLst>
                                <p:childTnLst>
                                  <p:par>
                                    <p:cTn id="40" presetID="10" presetClass="entr" presetSubtype="0" fill="hold" grpId="0" nodeType="after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fade">
                                          <p:cBhvr>
                                            <p:cTn id="42" dur="500"/>
                                            <p:tgtEl>
                                              <p:spTgt spid="40"/>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68"/>
                                            </p:tgtEl>
                                            <p:attrNameLst>
                                              <p:attrName>style.visibility</p:attrName>
                                            </p:attrNameLst>
                                          </p:cBhvr>
                                          <p:to>
                                            <p:strVal val="visible"/>
                                          </p:to>
                                        </p:set>
                                        <p:animEffect transition="in" filter="fade">
                                          <p:cBhvr>
                                            <p:cTn id="45" dur="500"/>
                                            <p:tgtEl>
                                              <p:spTgt spid="68"/>
                                            </p:tgtEl>
                                          </p:cBhvr>
                                        </p:animEffect>
                                      </p:childTnLst>
                                    </p:cTn>
                                  </p:par>
                                  <p:par>
                                    <p:cTn id="46"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47" dur="4600" fill="hold"/>
                                            <p:tgtEl>
                                              <p:spTgt spid="68"/>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68" grpId="0" animBg="1"/>
          <p:bldP spid="68" grpId="1"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with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p:cTn id="7" dur="500" fill="hold"/>
                                            <p:tgtEl>
                                              <p:spTgt spid="41"/>
                                            </p:tgtEl>
                                            <p:attrNameLst>
                                              <p:attrName>ppt_w</p:attrName>
                                            </p:attrNameLst>
                                          </p:cBhvr>
                                          <p:tavLst>
                                            <p:tav tm="0">
                                              <p:val>
                                                <p:fltVal val="0"/>
                                              </p:val>
                                            </p:tav>
                                            <p:tav tm="100000">
                                              <p:val>
                                                <p:strVal val="#ppt_w"/>
                                              </p:val>
                                            </p:tav>
                                          </p:tavLst>
                                        </p:anim>
                                        <p:anim calcmode="lin" valueType="num">
                                          <p:cBhvr>
                                            <p:cTn id="8" dur="500" fill="hold"/>
                                            <p:tgtEl>
                                              <p:spTgt spid="41"/>
                                            </p:tgtEl>
                                            <p:attrNameLst>
                                              <p:attrName>ppt_h</p:attrName>
                                            </p:attrNameLst>
                                          </p:cBhvr>
                                          <p:tavLst>
                                            <p:tav tm="0">
                                              <p:val>
                                                <p:fltVal val="0"/>
                                              </p:val>
                                            </p:tav>
                                            <p:tav tm="100000">
                                              <p:val>
                                                <p:strVal val="#ppt_h"/>
                                              </p:val>
                                            </p:tav>
                                          </p:tavLst>
                                        </p:anim>
                                        <p:animEffect transition="in" filter="fade">
                                          <p:cBhvr>
                                            <p:cTn id="9" dur="500"/>
                                            <p:tgtEl>
                                              <p:spTgt spid="41"/>
                                            </p:tgtEl>
                                          </p:cBhvr>
                                        </p:animEffect>
                                        <p:anim calcmode="lin" valueType="num">
                                          <p:cBhvr>
                                            <p:cTn id="10" dur="500" fill="hold"/>
                                            <p:tgtEl>
                                              <p:spTgt spid="41"/>
                                            </p:tgtEl>
                                            <p:attrNameLst>
                                              <p:attrName>ppt_x</p:attrName>
                                            </p:attrNameLst>
                                          </p:cBhvr>
                                          <p:tavLst>
                                            <p:tav tm="0">
                                              <p:val>
                                                <p:fltVal val="0.5"/>
                                              </p:val>
                                            </p:tav>
                                            <p:tav tm="100000">
                                              <p:val>
                                                <p:strVal val="#ppt_x"/>
                                              </p:val>
                                            </p:tav>
                                          </p:tavLst>
                                        </p:anim>
                                        <p:anim calcmode="lin" valueType="num">
                                          <p:cBhvr>
                                            <p:cTn id="11" dur="500" fill="hold"/>
                                            <p:tgtEl>
                                              <p:spTgt spid="41"/>
                                            </p:tgtEl>
                                            <p:attrNameLst>
                                              <p:attrName>ppt_y</p:attrName>
                                            </p:attrNameLst>
                                          </p:cBhvr>
                                          <p:tavLst>
                                            <p:tav tm="0">
                                              <p:val>
                                                <p:fltVal val="0.5"/>
                                              </p:val>
                                            </p:tav>
                                            <p:tav tm="100000">
                                              <p:val>
                                                <p:strVal val="#ppt_y"/>
                                              </p:val>
                                            </p:tav>
                                          </p:tavLst>
                                        </p:anim>
                                      </p:childTnLst>
                                    </p:cTn>
                                  </p:par>
                                  <p:par>
                                    <p:cTn id="12" presetID="53" presetClass="entr" presetSubtype="528" fill="hold" nodeType="withEffect">
                                      <p:stCondLst>
                                        <p:cond delay="100"/>
                                      </p:stCondLst>
                                      <p:childTnLst>
                                        <p:set>
                                          <p:cBhvr>
                                            <p:cTn id="13" dur="1" fill="hold">
                                              <p:stCondLst>
                                                <p:cond delay="0"/>
                                              </p:stCondLst>
                                            </p:cTn>
                                            <p:tgtEl>
                                              <p:spTgt spid="47"/>
                                            </p:tgtEl>
                                            <p:attrNameLst>
                                              <p:attrName>style.visibility</p:attrName>
                                            </p:attrNameLst>
                                          </p:cBhvr>
                                          <p:to>
                                            <p:strVal val="visible"/>
                                          </p:to>
                                        </p:set>
                                        <p:anim calcmode="lin" valueType="num">
                                          <p:cBhvr>
                                            <p:cTn id="14" dur="500" fill="hold"/>
                                            <p:tgtEl>
                                              <p:spTgt spid="47"/>
                                            </p:tgtEl>
                                            <p:attrNameLst>
                                              <p:attrName>ppt_w</p:attrName>
                                            </p:attrNameLst>
                                          </p:cBhvr>
                                          <p:tavLst>
                                            <p:tav tm="0">
                                              <p:val>
                                                <p:fltVal val="0"/>
                                              </p:val>
                                            </p:tav>
                                            <p:tav tm="100000">
                                              <p:val>
                                                <p:strVal val="#ppt_w"/>
                                              </p:val>
                                            </p:tav>
                                          </p:tavLst>
                                        </p:anim>
                                        <p:anim calcmode="lin" valueType="num">
                                          <p:cBhvr>
                                            <p:cTn id="15" dur="500" fill="hold"/>
                                            <p:tgtEl>
                                              <p:spTgt spid="47"/>
                                            </p:tgtEl>
                                            <p:attrNameLst>
                                              <p:attrName>ppt_h</p:attrName>
                                            </p:attrNameLst>
                                          </p:cBhvr>
                                          <p:tavLst>
                                            <p:tav tm="0">
                                              <p:val>
                                                <p:fltVal val="0"/>
                                              </p:val>
                                            </p:tav>
                                            <p:tav tm="100000">
                                              <p:val>
                                                <p:strVal val="#ppt_h"/>
                                              </p:val>
                                            </p:tav>
                                          </p:tavLst>
                                        </p:anim>
                                        <p:animEffect transition="in" filter="fade">
                                          <p:cBhvr>
                                            <p:cTn id="16" dur="500"/>
                                            <p:tgtEl>
                                              <p:spTgt spid="47"/>
                                            </p:tgtEl>
                                          </p:cBhvr>
                                        </p:animEffect>
                                        <p:anim calcmode="lin" valueType="num">
                                          <p:cBhvr>
                                            <p:cTn id="17" dur="500" fill="hold"/>
                                            <p:tgtEl>
                                              <p:spTgt spid="47"/>
                                            </p:tgtEl>
                                            <p:attrNameLst>
                                              <p:attrName>ppt_x</p:attrName>
                                            </p:attrNameLst>
                                          </p:cBhvr>
                                          <p:tavLst>
                                            <p:tav tm="0">
                                              <p:val>
                                                <p:fltVal val="0.5"/>
                                              </p:val>
                                            </p:tav>
                                            <p:tav tm="100000">
                                              <p:val>
                                                <p:strVal val="#ppt_x"/>
                                              </p:val>
                                            </p:tav>
                                          </p:tavLst>
                                        </p:anim>
                                        <p:anim calcmode="lin" valueType="num">
                                          <p:cBhvr>
                                            <p:cTn id="18" dur="500" fill="hold"/>
                                            <p:tgtEl>
                                              <p:spTgt spid="47"/>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200"/>
                                      </p:stCondLst>
                                      <p:childTnLst>
                                        <p:set>
                                          <p:cBhvr>
                                            <p:cTn id="20" dur="1" fill="hold">
                                              <p:stCondLst>
                                                <p:cond delay="0"/>
                                              </p:stCondLst>
                                            </p:cTn>
                                            <p:tgtEl>
                                              <p:spTgt spid="53"/>
                                            </p:tgtEl>
                                            <p:attrNameLst>
                                              <p:attrName>style.visibility</p:attrName>
                                            </p:attrNameLst>
                                          </p:cBhvr>
                                          <p:to>
                                            <p:strVal val="visible"/>
                                          </p:to>
                                        </p:set>
                                        <p:anim calcmode="lin" valueType="num">
                                          <p:cBhvr>
                                            <p:cTn id="21" dur="500" fill="hold"/>
                                            <p:tgtEl>
                                              <p:spTgt spid="53"/>
                                            </p:tgtEl>
                                            <p:attrNameLst>
                                              <p:attrName>ppt_w</p:attrName>
                                            </p:attrNameLst>
                                          </p:cBhvr>
                                          <p:tavLst>
                                            <p:tav tm="0">
                                              <p:val>
                                                <p:fltVal val="0"/>
                                              </p:val>
                                            </p:tav>
                                            <p:tav tm="100000">
                                              <p:val>
                                                <p:strVal val="#ppt_w"/>
                                              </p:val>
                                            </p:tav>
                                          </p:tavLst>
                                        </p:anim>
                                        <p:anim calcmode="lin" valueType="num">
                                          <p:cBhvr>
                                            <p:cTn id="22" dur="500" fill="hold"/>
                                            <p:tgtEl>
                                              <p:spTgt spid="53"/>
                                            </p:tgtEl>
                                            <p:attrNameLst>
                                              <p:attrName>ppt_h</p:attrName>
                                            </p:attrNameLst>
                                          </p:cBhvr>
                                          <p:tavLst>
                                            <p:tav tm="0">
                                              <p:val>
                                                <p:fltVal val="0"/>
                                              </p:val>
                                            </p:tav>
                                            <p:tav tm="100000">
                                              <p:val>
                                                <p:strVal val="#ppt_h"/>
                                              </p:val>
                                            </p:tav>
                                          </p:tavLst>
                                        </p:anim>
                                        <p:animEffect transition="in" filter="fade">
                                          <p:cBhvr>
                                            <p:cTn id="23" dur="500"/>
                                            <p:tgtEl>
                                              <p:spTgt spid="53"/>
                                            </p:tgtEl>
                                          </p:cBhvr>
                                        </p:animEffect>
                                        <p:anim calcmode="lin" valueType="num">
                                          <p:cBhvr>
                                            <p:cTn id="24" dur="500" fill="hold"/>
                                            <p:tgtEl>
                                              <p:spTgt spid="53"/>
                                            </p:tgtEl>
                                            <p:attrNameLst>
                                              <p:attrName>ppt_x</p:attrName>
                                            </p:attrNameLst>
                                          </p:cBhvr>
                                          <p:tavLst>
                                            <p:tav tm="0">
                                              <p:val>
                                                <p:fltVal val="0.5"/>
                                              </p:val>
                                            </p:tav>
                                            <p:tav tm="100000">
                                              <p:val>
                                                <p:strVal val="#ppt_x"/>
                                              </p:val>
                                            </p:tav>
                                          </p:tavLst>
                                        </p:anim>
                                        <p:anim calcmode="lin" valueType="num">
                                          <p:cBhvr>
                                            <p:cTn id="25" dur="500" fill="hold"/>
                                            <p:tgtEl>
                                              <p:spTgt spid="53"/>
                                            </p:tgtEl>
                                            <p:attrNameLst>
                                              <p:attrName>ppt_y</p:attrName>
                                            </p:attrNameLst>
                                          </p:cBhvr>
                                          <p:tavLst>
                                            <p:tav tm="0">
                                              <p:val>
                                                <p:fltVal val="0.5"/>
                                              </p:val>
                                            </p:tav>
                                            <p:tav tm="100000">
                                              <p:val>
                                                <p:strVal val="#ppt_y"/>
                                              </p:val>
                                            </p:tav>
                                          </p:tavLst>
                                        </p:anim>
                                      </p:childTnLst>
                                    </p:cTn>
                                  </p:par>
                                </p:childTnLst>
                              </p:cTn>
                            </p:par>
                            <p:par>
                              <p:cTn id="26" fill="hold">
                                <p:stCondLst>
                                  <p:cond delay="500"/>
                                </p:stCondLst>
                                <p:childTnLst>
                                  <p:par>
                                    <p:cTn id="27" presetID="2" presetClass="entr" presetSubtype="8" fill="hold" nodeType="afterEffect">
                                      <p:stCondLst>
                                        <p:cond delay="0"/>
                                      </p:stCondLst>
                                      <p:childTnLst>
                                        <p:set>
                                          <p:cBhvr>
                                            <p:cTn id="28" dur="1" fill="hold">
                                              <p:stCondLst>
                                                <p:cond delay="0"/>
                                              </p:stCondLst>
                                            </p:cTn>
                                            <p:tgtEl>
                                              <p:spTgt spid="34"/>
                                            </p:tgtEl>
                                            <p:attrNameLst>
                                              <p:attrName>style.visibility</p:attrName>
                                            </p:attrNameLst>
                                          </p:cBhvr>
                                          <p:to>
                                            <p:strVal val="visible"/>
                                          </p:to>
                                        </p:set>
                                        <p:anim calcmode="lin" valueType="num">
                                          <p:cBhvr additive="base">
                                            <p:cTn id="29" dur="500" fill="hold"/>
                                            <p:tgtEl>
                                              <p:spTgt spid="34"/>
                                            </p:tgtEl>
                                            <p:attrNameLst>
                                              <p:attrName>ppt_x</p:attrName>
                                            </p:attrNameLst>
                                          </p:cBhvr>
                                          <p:tavLst>
                                            <p:tav tm="0">
                                              <p:val>
                                                <p:strVal val="0-#ppt_w/2"/>
                                              </p:val>
                                            </p:tav>
                                            <p:tav tm="100000">
                                              <p:val>
                                                <p:strVal val="#ppt_x"/>
                                              </p:val>
                                            </p:tav>
                                          </p:tavLst>
                                        </p:anim>
                                        <p:anim calcmode="lin" valueType="num">
                                          <p:cBhvr additive="base">
                                            <p:cTn id="30" dur="500" fill="hold"/>
                                            <p:tgtEl>
                                              <p:spTgt spid="34"/>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100"/>
                                      </p:stCondLst>
                                      <p:childTnLst>
                                        <p:set>
                                          <p:cBhvr>
                                            <p:cTn id="32" dur="1" fill="hold">
                                              <p:stCondLst>
                                                <p:cond delay="0"/>
                                              </p:stCondLst>
                                            </p:cTn>
                                            <p:tgtEl>
                                              <p:spTgt spid="30"/>
                                            </p:tgtEl>
                                            <p:attrNameLst>
                                              <p:attrName>style.visibility</p:attrName>
                                            </p:attrNameLst>
                                          </p:cBhvr>
                                          <p:to>
                                            <p:strVal val="visible"/>
                                          </p:to>
                                        </p:set>
                                        <p:anim calcmode="lin" valueType="num">
                                          <p:cBhvr additive="base">
                                            <p:cTn id="33" dur="500" fill="hold"/>
                                            <p:tgtEl>
                                              <p:spTgt spid="30"/>
                                            </p:tgtEl>
                                            <p:attrNameLst>
                                              <p:attrName>ppt_x</p:attrName>
                                            </p:attrNameLst>
                                          </p:cBhvr>
                                          <p:tavLst>
                                            <p:tav tm="0">
                                              <p:val>
                                                <p:strVal val="0-#ppt_w/2"/>
                                              </p:val>
                                            </p:tav>
                                            <p:tav tm="100000">
                                              <p:val>
                                                <p:strVal val="#ppt_x"/>
                                              </p:val>
                                            </p:tav>
                                          </p:tavLst>
                                        </p:anim>
                                        <p:anim calcmode="lin" valueType="num">
                                          <p:cBhvr additive="base">
                                            <p:cTn id="34" dur="500" fill="hold"/>
                                            <p:tgtEl>
                                              <p:spTgt spid="30"/>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200"/>
                                      </p:stCondLst>
                                      <p:childTnLst>
                                        <p:set>
                                          <p:cBhvr>
                                            <p:cTn id="36" dur="1" fill="hold">
                                              <p:stCondLst>
                                                <p:cond delay="0"/>
                                              </p:stCondLst>
                                            </p:cTn>
                                            <p:tgtEl>
                                              <p:spTgt spid="26"/>
                                            </p:tgtEl>
                                            <p:attrNameLst>
                                              <p:attrName>style.visibility</p:attrName>
                                            </p:attrNameLst>
                                          </p:cBhvr>
                                          <p:to>
                                            <p:strVal val="visible"/>
                                          </p:to>
                                        </p:set>
                                        <p:anim calcmode="lin" valueType="num">
                                          <p:cBhvr additive="base">
                                            <p:cTn id="37" dur="500" fill="hold"/>
                                            <p:tgtEl>
                                              <p:spTgt spid="26"/>
                                            </p:tgtEl>
                                            <p:attrNameLst>
                                              <p:attrName>ppt_x</p:attrName>
                                            </p:attrNameLst>
                                          </p:cBhvr>
                                          <p:tavLst>
                                            <p:tav tm="0">
                                              <p:val>
                                                <p:strVal val="0-#ppt_w/2"/>
                                              </p:val>
                                            </p:tav>
                                            <p:tav tm="100000">
                                              <p:val>
                                                <p:strVal val="#ppt_x"/>
                                              </p:val>
                                            </p:tav>
                                          </p:tavLst>
                                        </p:anim>
                                        <p:anim calcmode="lin" valueType="num">
                                          <p:cBhvr additive="base">
                                            <p:cTn id="38" dur="500" fill="hold"/>
                                            <p:tgtEl>
                                              <p:spTgt spid="26"/>
                                            </p:tgtEl>
                                            <p:attrNameLst>
                                              <p:attrName>ppt_y</p:attrName>
                                            </p:attrNameLst>
                                          </p:cBhvr>
                                          <p:tavLst>
                                            <p:tav tm="0">
                                              <p:val>
                                                <p:strVal val="#ppt_y"/>
                                              </p:val>
                                            </p:tav>
                                            <p:tav tm="100000">
                                              <p:val>
                                                <p:strVal val="#ppt_y"/>
                                              </p:val>
                                            </p:tav>
                                          </p:tavLst>
                                        </p:anim>
                                      </p:childTnLst>
                                    </p:cTn>
                                  </p:par>
                                </p:childTnLst>
                              </p:cTn>
                            </p:par>
                            <p:par>
                              <p:cTn id="39" fill="hold">
                                <p:stCondLst>
                                  <p:cond delay="1000"/>
                                </p:stCondLst>
                                <p:childTnLst>
                                  <p:par>
                                    <p:cTn id="40" presetID="10" presetClass="entr" presetSubtype="0" fill="hold" grpId="0" nodeType="after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fade">
                                          <p:cBhvr>
                                            <p:cTn id="42" dur="500"/>
                                            <p:tgtEl>
                                              <p:spTgt spid="40"/>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68"/>
                                            </p:tgtEl>
                                            <p:attrNameLst>
                                              <p:attrName>style.visibility</p:attrName>
                                            </p:attrNameLst>
                                          </p:cBhvr>
                                          <p:to>
                                            <p:strVal val="visible"/>
                                          </p:to>
                                        </p:set>
                                        <p:animEffect transition="in" filter="fade">
                                          <p:cBhvr>
                                            <p:cTn id="45" dur="500"/>
                                            <p:tgtEl>
                                              <p:spTgt spid="68"/>
                                            </p:tgtEl>
                                          </p:cBhvr>
                                        </p:animEffect>
                                      </p:childTnLst>
                                    </p:cTn>
                                  </p:par>
                                  <p:par>
                                    <p:cTn id="46"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47" dur="4600" fill="hold"/>
                                            <p:tgtEl>
                                              <p:spTgt spid="68"/>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68" grpId="0" animBg="1"/>
          <p:bldP spid="68" grpId="1" animBg="1"/>
        </p:bldLst>
      </p:timing>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295829" y="1618766"/>
            <a:ext cx="11600342" cy="3841181"/>
            <a:chOff x="467544" y="507718"/>
            <a:chExt cx="8208912" cy="2970061"/>
          </a:xfrm>
        </p:grpSpPr>
        <p:grpSp>
          <p:nvGrpSpPr>
            <p:cNvPr id="15" name="组合 14"/>
            <p:cNvGrpSpPr/>
            <p:nvPr/>
          </p:nvGrpSpPr>
          <p:grpSpPr>
            <a:xfrm>
              <a:off x="467544" y="507718"/>
              <a:ext cx="8208912" cy="2705333"/>
              <a:chOff x="467544" y="612950"/>
              <a:chExt cx="8208912" cy="2705333"/>
            </a:xfrm>
          </p:grpSpPr>
          <p:graphicFrame>
            <p:nvGraphicFramePr>
              <p:cNvPr id="21" name="图表 20"/>
              <p:cNvGraphicFramePr/>
              <p:nvPr/>
            </p:nvGraphicFramePr>
            <p:xfrm>
              <a:off x="467544" y="612950"/>
              <a:ext cx="8208912" cy="2705333"/>
            </p:xfrm>
            <a:graphic>
              <a:graphicData uri="http://schemas.openxmlformats.org/drawingml/2006/chart">
                <c:chart xmlns:c="http://schemas.openxmlformats.org/drawingml/2006/chart" xmlns:r="http://schemas.openxmlformats.org/officeDocument/2006/relationships" r:id="rId1"/>
              </a:graphicData>
            </a:graphic>
          </p:graphicFrame>
          <p:sp>
            <p:nvSpPr>
              <p:cNvPr id="22" name="文本框 21"/>
              <p:cNvSpPr txBox="1"/>
              <p:nvPr/>
            </p:nvSpPr>
            <p:spPr>
              <a:xfrm>
                <a:off x="2159957" y="891801"/>
                <a:ext cx="562413" cy="263869"/>
              </a:xfrm>
              <a:prstGeom prst="rect">
                <a:avLst/>
              </a:prstGeom>
              <a:noFill/>
              <a:ln>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solidFill>
                      <a:schemeClr val="bg1">
                        <a:alpha val="95000"/>
                      </a:schemeClr>
                    </a:solidFill>
                  </a:rPr>
                  <a:t>93%</a:t>
                </a:r>
                <a:endParaRPr lang="zh-CN" altLang="en-US" dirty="0">
                  <a:solidFill>
                    <a:schemeClr val="bg1">
                      <a:alpha val="95000"/>
                    </a:schemeClr>
                  </a:solidFill>
                </a:endParaRPr>
              </a:p>
            </p:txBody>
          </p:sp>
          <p:sp>
            <p:nvSpPr>
              <p:cNvPr id="23" name="文本框 22"/>
              <p:cNvSpPr txBox="1"/>
              <p:nvPr/>
            </p:nvSpPr>
            <p:spPr>
              <a:xfrm>
                <a:off x="3219804" y="1512049"/>
                <a:ext cx="537327" cy="307777"/>
              </a:xfrm>
              <a:prstGeom prst="rect">
                <a:avLst/>
              </a:prstGeom>
              <a:noFill/>
              <a:ln>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bg1">
                        <a:alpha val="95000"/>
                      </a:schemeClr>
                    </a:solidFill>
                  </a:defRPr>
                </a:lvl1pPr>
              </a:lstStyle>
              <a:p>
                <a:r>
                  <a:rPr lang="en-US" altLang="zh-CN" dirty="0"/>
                  <a:t>65%</a:t>
                </a:r>
                <a:endParaRPr lang="zh-CN" altLang="en-US" dirty="0"/>
              </a:p>
            </p:txBody>
          </p:sp>
          <p:sp>
            <p:nvSpPr>
              <p:cNvPr id="24" name="文本框 166"/>
              <p:cNvSpPr txBox="1"/>
              <p:nvPr/>
            </p:nvSpPr>
            <p:spPr>
              <a:xfrm>
                <a:off x="4329596" y="1155670"/>
                <a:ext cx="537327" cy="307777"/>
              </a:xfrm>
              <a:prstGeom prst="rect">
                <a:avLst/>
              </a:prstGeom>
              <a:noFill/>
              <a:ln>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bg1">
                        <a:alpha val="95000"/>
                      </a:schemeClr>
                    </a:solidFill>
                  </a:defRPr>
                </a:lvl1pPr>
              </a:lstStyle>
              <a:p>
                <a:r>
                  <a:rPr lang="en-US" altLang="zh-CN" dirty="0"/>
                  <a:t>80%</a:t>
                </a:r>
                <a:endParaRPr lang="zh-CN" altLang="en-US" dirty="0"/>
              </a:p>
            </p:txBody>
          </p:sp>
          <p:sp>
            <p:nvSpPr>
              <p:cNvPr id="25" name="文本框 24"/>
              <p:cNvSpPr txBox="1"/>
              <p:nvPr/>
            </p:nvSpPr>
            <p:spPr>
              <a:xfrm>
                <a:off x="5362450" y="1206442"/>
                <a:ext cx="537327" cy="307777"/>
              </a:xfrm>
              <a:prstGeom prst="rect">
                <a:avLst/>
              </a:prstGeom>
              <a:noFill/>
              <a:ln>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bg1">
                        <a:alpha val="95000"/>
                      </a:schemeClr>
                    </a:solidFill>
                  </a:defRPr>
                </a:lvl1pPr>
              </a:lstStyle>
              <a:p>
                <a:r>
                  <a:rPr lang="en-US" altLang="zh-CN" dirty="0"/>
                  <a:t>78%</a:t>
                </a:r>
                <a:endParaRPr lang="zh-CN" altLang="en-US" dirty="0"/>
              </a:p>
            </p:txBody>
          </p:sp>
          <p:sp>
            <p:nvSpPr>
              <p:cNvPr id="26" name="文本框 166"/>
              <p:cNvSpPr txBox="1"/>
              <p:nvPr/>
            </p:nvSpPr>
            <p:spPr>
              <a:xfrm>
                <a:off x="6441158" y="1490680"/>
                <a:ext cx="537327" cy="307777"/>
              </a:xfrm>
              <a:prstGeom prst="rect">
                <a:avLst/>
              </a:prstGeom>
              <a:noFill/>
              <a:ln>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bg1">
                        <a:alpha val="95000"/>
                      </a:schemeClr>
                    </a:solidFill>
                  </a:defRPr>
                </a:lvl1pPr>
              </a:lstStyle>
              <a:p>
                <a:r>
                  <a:rPr lang="en-US" altLang="zh-CN" dirty="0"/>
                  <a:t>67%</a:t>
                </a:r>
                <a:endParaRPr lang="zh-CN" altLang="en-US" dirty="0"/>
              </a:p>
            </p:txBody>
          </p:sp>
        </p:grpSp>
        <p:sp>
          <p:nvSpPr>
            <p:cNvPr id="16" name="矩形 15"/>
            <p:cNvSpPr/>
            <p:nvPr/>
          </p:nvSpPr>
          <p:spPr>
            <a:xfrm>
              <a:off x="2058509" y="3170002"/>
              <a:ext cx="723275" cy="307777"/>
            </a:xfrm>
            <a:prstGeom prst="rect">
              <a:avLst/>
            </a:prstGeom>
            <a:noFill/>
            <a:ln>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alpha val="95000"/>
                    </a:schemeClr>
                  </a:solidFill>
                  <a:sym typeface="+mn-lt"/>
                </a:rPr>
                <a:t>项目一</a:t>
              </a:r>
              <a:endParaRPr lang="zh-CN" altLang="en-US" dirty="0">
                <a:solidFill>
                  <a:schemeClr val="bg1">
                    <a:alpha val="95000"/>
                  </a:schemeClr>
                </a:solidFill>
                <a:sym typeface="+mn-lt"/>
              </a:endParaRPr>
            </a:p>
          </p:txBody>
        </p:sp>
        <p:sp>
          <p:nvSpPr>
            <p:cNvPr id="17" name="矩形 16"/>
            <p:cNvSpPr/>
            <p:nvPr/>
          </p:nvSpPr>
          <p:spPr>
            <a:xfrm>
              <a:off x="6338990" y="3170002"/>
              <a:ext cx="723275" cy="307777"/>
            </a:xfrm>
            <a:prstGeom prst="rect">
              <a:avLst/>
            </a:prstGeom>
            <a:noFill/>
            <a:ln>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alpha val="95000"/>
                    </a:schemeClr>
                  </a:solidFill>
                  <a:sym typeface="+mn-lt"/>
                </a:rPr>
                <a:t>项目五</a:t>
              </a:r>
              <a:endParaRPr lang="zh-CN" altLang="en-US" dirty="0">
                <a:solidFill>
                  <a:schemeClr val="bg1">
                    <a:alpha val="95000"/>
                  </a:schemeClr>
                </a:solidFill>
                <a:sym typeface="+mn-lt"/>
              </a:endParaRPr>
            </a:p>
          </p:txBody>
        </p:sp>
        <p:sp>
          <p:nvSpPr>
            <p:cNvPr id="18" name="矩形 17"/>
            <p:cNvSpPr/>
            <p:nvPr/>
          </p:nvSpPr>
          <p:spPr>
            <a:xfrm>
              <a:off x="3128629" y="3170002"/>
              <a:ext cx="723275" cy="307777"/>
            </a:xfrm>
            <a:prstGeom prst="rect">
              <a:avLst/>
            </a:prstGeom>
            <a:noFill/>
            <a:ln>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alpha val="95000"/>
                    </a:schemeClr>
                  </a:solidFill>
                  <a:sym typeface="+mn-lt"/>
                </a:rPr>
                <a:t>项目二</a:t>
              </a:r>
              <a:endParaRPr lang="zh-CN" altLang="en-US" dirty="0">
                <a:solidFill>
                  <a:schemeClr val="bg1">
                    <a:alpha val="95000"/>
                  </a:schemeClr>
                </a:solidFill>
                <a:sym typeface="+mn-lt"/>
              </a:endParaRPr>
            </a:p>
          </p:txBody>
        </p:sp>
        <p:sp>
          <p:nvSpPr>
            <p:cNvPr id="19" name="矩形 18"/>
            <p:cNvSpPr/>
            <p:nvPr/>
          </p:nvSpPr>
          <p:spPr>
            <a:xfrm>
              <a:off x="4198749" y="3170002"/>
              <a:ext cx="723275" cy="307777"/>
            </a:xfrm>
            <a:prstGeom prst="rect">
              <a:avLst/>
            </a:prstGeom>
            <a:noFill/>
            <a:ln>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alpha val="95000"/>
                    </a:schemeClr>
                  </a:solidFill>
                  <a:sym typeface="+mn-lt"/>
                </a:rPr>
                <a:t>项目三</a:t>
              </a:r>
              <a:endParaRPr lang="zh-CN" altLang="en-US" dirty="0">
                <a:solidFill>
                  <a:schemeClr val="bg1">
                    <a:alpha val="95000"/>
                  </a:schemeClr>
                </a:solidFill>
                <a:sym typeface="+mn-lt"/>
              </a:endParaRPr>
            </a:p>
          </p:txBody>
        </p:sp>
        <p:sp>
          <p:nvSpPr>
            <p:cNvPr id="20" name="矩形 19"/>
            <p:cNvSpPr/>
            <p:nvPr/>
          </p:nvSpPr>
          <p:spPr>
            <a:xfrm>
              <a:off x="5268869" y="3170002"/>
              <a:ext cx="723275" cy="307777"/>
            </a:xfrm>
            <a:prstGeom prst="rect">
              <a:avLst/>
            </a:prstGeom>
            <a:noFill/>
            <a:ln>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alpha val="95000"/>
                    </a:schemeClr>
                  </a:solidFill>
                  <a:sym typeface="+mn-lt"/>
                </a:rPr>
                <a:t>项目四</a:t>
              </a:r>
              <a:endParaRPr lang="zh-CN" altLang="en-US" dirty="0">
                <a:solidFill>
                  <a:schemeClr val="bg1">
                    <a:alpha val="95000"/>
                  </a:schemeClr>
                </a:solidFill>
                <a:sym typeface="+mn-lt"/>
              </a:endParaRPr>
            </a:p>
          </p:txBody>
        </p:sp>
      </p:grpSp>
      <p:sp>
        <p:nvSpPr>
          <p:cNvPr id="28" name="矩形 27"/>
          <p:cNvSpPr/>
          <p:nvPr/>
        </p:nvSpPr>
        <p:spPr>
          <a:xfrm>
            <a:off x="627517" y="5554527"/>
            <a:ext cx="10969278" cy="830997"/>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设计团队，坚持精益求精，拒接平庸的设计理念帮您实现精致、美观、动感的</a:t>
            </a:r>
            <a:r>
              <a:rPr lang="en-US" altLang="zh-CN" sz="1600" dirty="0">
                <a:solidFill>
                  <a:schemeClr val="bg1"/>
                </a:solidFill>
                <a:latin typeface="+mn-ea"/>
              </a:rPr>
              <a:t>PPT</a:t>
            </a:r>
            <a:r>
              <a:rPr lang="zh-CN" altLang="zh-CN" sz="1600" dirty="0">
                <a:solidFill>
                  <a:schemeClr val="bg1"/>
                </a:solidFill>
                <a:latin typeface="+mn-ea"/>
              </a:rPr>
              <a:t>设计</a:t>
            </a:r>
            <a:endParaRPr lang="zh-CN" altLang="en-US" sz="1600" dirty="0">
              <a:solidFill>
                <a:schemeClr val="bg1"/>
              </a:solidFill>
              <a:latin typeface="+mn-ea"/>
            </a:endParaRPr>
          </a:p>
        </p:txBody>
      </p:sp>
      <p:sp>
        <p:nvSpPr>
          <p:cNvPr id="39" name="文本框 38"/>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40"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9" dur="4600" fill="hold"/>
                                        <p:tgtEl>
                                          <p:spTgt spid="40"/>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0"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375523" y="1988840"/>
            <a:ext cx="2769569" cy="768085"/>
            <a:chOff x="1128969" y="1491630"/>
            <a:chExt cx="2077177" cy="576064"/>
          </a:xfrm>
        </p:grpSpPr>
        <p:sp>
          <p:nvSpPr>
            <p:cNvPr id="3" name="椭圆 2"/>
            <p:cNvSpPr/>
            <p:nvPr/>
          </p:nvSpPr>
          <p:spPr>
            <a:xfrm>
              <a:off x="1128969" y="1491630"/>
              <a:ext cx="576064" cy="57606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dirty="0">
                  <a:latin typeface="Impact" panose="020B0806030902050204" pitchFamily="34" charset="0"/>
                </a:rPr>
                <a:t>01</a:t>
              </a:r>
              <a:endParaRPr lang="zh-CN" altLang="en-US" sz="2135" dirty="0">
                <a:latin typeface="Impact" panose="020B0806030902050204" pitchFamily="34" charset="0"/>
              </a:endParaRPr>
            </a:p>
          </p:txBody>
        </p:sp>
        <p:sp>
          <p:nvSpPr>
            <p:cNvPr id="4" name="TextBox 2"/>
            <p:cNvSpPr txBox="1"/>
            <p:nvPr/>
          </p:nvSpPr>
          <p:spPr>
            <a:xfrm>
              <a:off x="1682652" y="1625774"/>
              <a:ext cx="1523494" cy="346249"/>
            </a:xfrm>
            <a:prstGeom prst="rect">
              <a:avLst/>
            </a:prstGeom>
            <a:noFill/>
          </p:spPr>
          <p:txBody>
            <a:bodyPr wrap="none" rtlCol="0">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单击添加标题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grpSp>
        <p:nvGrpSpPr>
          <p:cNvPr id="5" name="组合 4"/>
          <p:cNvGrpSpPr/>
          <p:nvPr/>
        </p:nvGrpSpPr>
        <p:grpSpPr>
          <a:xfrm>
            <a:off x="7059232" y="1988840"/>
            <a:ext cx="2779141" cy="768085"/>
            <a:chOff x="5391750" y="1491630"/>
            <a:chExt cx="2084356" cy="576064"/>
          </a:xfrm>
        </p:grpSpPr>
        <p:sp>
          <p:nvSpPr>
            <p:cNvPr id="6" name="椭圆 5"/>
            <p:cNvSpPr/>
            <p:nvPr/>
          </p:nvSpPr>
          <p:spPr>
            <a:xfrm>
              <a:off x="5391750" y="1491630"/>
              <a:ext cx="576064" cy="57606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dirty="0">
                  <a:latin typeface="Impact" panose="020B0806030902050204" pitchFamily="34" charset="0"/>
                </a:rPr>
                <a:t>02</a:t>
              </a:r>
              <a:endParaRPr lang="zh-CN" altLang="en-US" sz="2135" dirty="0">
                <a:latin typeface="Impact" panose="020B0806030902050204" pitchFamily="34" charset="0"/>
              </a:endParaRPr>
            </a:p>
          </p:txBody>
        </p:sp>
        <p:sp>
          <p:nvSpPr>
            <p:cNvPr id="7" name="TextBox 31"/>
            <p:cNvSpPr txBox="1"/>
            <p:nvPr/>
          </p:nvSpPr>
          <p:spPr>
            <a:xfrm>
              <a:off x="5952612" y="1625774"/>
              <a:ext cx="1523494" cy="346249"/>
            </a:xfrm>
            <a:prstGeom prst="rect">
              <a:avLst/>
            </a:prstGeom>
            <a:noFill/>
          </p:spPr>
          <p:txBody>
            <a:bodyPr wrap="none" rtlCol="0">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单击添加标题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1375523" y="4217923"/>
            <a:ext cx="2769569" cy="768085"/>
            <a:chOff x="1128969" y="3163443"/>
            <a:chExt cx="2077177" cy="576064"/>
          </a:xfrm>
        </p:grpSpPr>
        <p:sp>
          <p:nvSpPr>
            <p:cNvPr id="9" name="椭圆 8"/>
            <p:cNvSpPr/>
            <p:nvPr/>
          </p:nvSpPr>
          <p:spPr>
            <a:xfrm>
              <a:off x="1128969" y="3163443"/>
              <a:ext cx="576064" cy="57606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dirty="0">
                  <a:latin typeface="Impact" panose="020B0806030902050204" pitchFamily="34" charset="0"/>
                </a:rPr>
                <a:t>03</a:t>
              </a:r>
              <a:endParaRPr lang="zh-CN" altLang="en-US" sz="2135" dirty="0">
                <a:latin typeface="Impact" panose="020B0806030902050204" pitchFamily="34" charset="0"/>
              </a:endParaRPr>
            </a:p>
          </p:txBody>
        </p:sp>
        <p:sp>
          <p:nvSpPr>
            <p:cNvPr id="10" name="TextBox 32"/>
            <p:cNvSpPr txBox="1"/>
            <p:nvPr/>
          </p:nvSpPr>
          <p:spPr>
            <a:xfrm>
              <a:off x="1682652" y="3297587"/>
              <a:ext cx="1523494" cy="346249"/>
            </a:xfrm>
            <a:prstGeom prst="rect">
              <a:avLst/>
            </a:prstGeom>
            <a:noFill/>
          </p:spPr>
          <p:txBody>
            <a:bodyPr wrap="none" rtlCol="0">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单击添加标题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grpSp>
        <p:nvGrpSpPr>
          <p:cNvPr id="11" name="组合 10"/>
          <p:cNvGrpSpPr/>
          <p:nvPr/>
        </p:nvGrpSpPr>
        <p:grpSpPr>
          <a:xfrm>
            <a:off x="7059232" y="4217923"/>
            <a:ext cx="2779141" cy="768085"/>
            <a:chOff x="5391750" y="3163443"/>
            <a:chExt cx="2084356" cy="576064"/>
          </a:xfrm>
        </p:grpSpPr>
        <p:sp>
          <p:nvSpPr>
            <p:cNvPr id="12" name="椭圆 11"/>
            <p:cNvSpPr/>
            <p:nvPr/>
          </p:nvSpPr>
          <p:spPr>
            <a:xfrm>
              <a:off x="5391750" y="3163443"/>
              <a:ext cx="576064" cy="57606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dirty="0">
                  <a:latin typeface="Impact" panose="020B0806030902050204" pitchFamily="34" charset="0"/>
                </a:rPr>
                <a:t>04</a:t>
              </a:r>
              <a:endParaRPr lang="zh-CN" altLang="en-US" sz="2135" dirty="0">
                <a:latin typeface="Impact" panose="020B0806030902050204" pitchFamily="34" charset="0"/>
              </a:endParaRPr>
            </a:p>
          </p:txBody>
        </p:sp>
        <p:sp>
          <p:nvSpPr>
            <p:cNvPr id="13" name="TextBox 33"/>
            <p:cNvSpPr txBox="1"/>
            <p:nvPr/>
          </p:nvSpPr>
          <p:spPr>
            <a:xfrm>
              <a:off x="5952612" y="3297587"/>
              <a:ext cx="1523494" cy="346249"/>
            </a:xfrm>
            <a:prstGeom prst="rect">
              <a:avLst/>
            </a:prstGeom>
            <a:noFill/>
          </p:spPr>
          <p:txBody>
            <a:bodyPr wrap="none" rtlCol="0">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单击添加标题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sp>
        <p:nvSpPr>
          <p:cNvPr id="14" name="TextBox 34"/>
          <p:cNvSpPr txBox="1"/>
          <p:nvPr/>
        </p:nvSpPr>
        <p:spPr>
          <a:xfrm>
            <a:off x="1375523" y="2878006"/>
            <a:ext cx="3757248" cy="584775"/>
          </a:xfrm>
          <a:prstGeom prst="rect">
            <a:avLst/>
          </a:prstGeom>
          <a:noFill/>
        </p:spPr>
        <p:txBody>
          <a:bodyPr wrap="square" rtlCol="0">
            <a:spAutoFit/>
          </a:bodyPr>
          <a:lstStyle/>
          <a:p>
            <a:r>
              <a:rPr lang="zh-CN" altLang="en-US" sz="16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单击添加内容单击添加内容</a:t>
            </a:r>
            <a:endParaRPr lang="zh-CN" altLang="en-US" sz="16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endParaRPr lang="zh-CN" altLang="en-US" sz="16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15" name="TextBox 57"/>
          <p:cNvSpPr txBox="1"/>
          <p:nvPr/>
        </p:nvSpPr>
        <p:spPr>
          <a:xfrm>
            <a:off x="7059231" y="2878006"/>
            <a:ext cx="3757248" cy="584775"/>
          </a:xfrm>
          <a:prstGeom prst="rect">
            <a:avLst/>
          </a:prstGeom>
          <a:noFill/>
        </p:spPr>
        <p:txBody>
          <a:bodyPr wrap="square" rtlCol="0">
            <a:spAutoFit/>
          </a:bodyPr>
          <a:lstStyle/>
          <a:p>
            <a:r>
              <a:rPr lang="zh-CN" altLang="en-US" sz="16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单击添加内容单击添加内容</a:t>
            </a:r>
            <a:endParaRPr lang="zh-CN" altLang="en-US" sz="16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endParaRPr lang="zh-CN" altLang="en-US" sz="16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16" name="TextBox 58"/>
          <p:cNvSpPr txBox="1"/>
          <p:nvPr/>
        </p:nvSpPr>
        <p:spPr>
          <a:xfrm>
            <a:off x="1375523" y="5019215"/>
            <a:ext cx="3757248" cy="584775"/>
          </a:xfrm>
          <a:prstGeom prst="rect">
            <a:avLst/>
          </a:prstGeom>
          <a:noFill/>
        </p:spPr>
        <p:txBody>
          <a:bodyPr wrap="square" rtlCol="0">
            <a:spAutoFit/>
          </a:bodyPr>
          <a:lstStyle/>
          <a:p>
            <a:r>
              <a:rPr lang="zh-CN" altLang="en-US" sz="16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单击添加内容单击添加内容</a:t>
            </a:r>
            <a:endParaRPr lang="zh-CN" altLang="en-US" sz="16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endParaRPr lang="zh-CN" altLang="en-US" sz="16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17" name="TextBox 59"/>
          <p:cNvSpPr txBox="1"/>
          <p:nvPr/>
        </p:nvSpPr>
        <p:spPr>
          <a:xfrm>
            <a:off x="7059231" y="5019215"/>
            <a:ext cx="3757248" cy="584775"/>
          </a:xfrm>
          <a:prstGeom prst="rect">
            <a:avLst/>
          </a:prstGeom>
          <a:noFill/>
        </p:spPr>
        <p:txBody>
          <a:bodyPr wrap="square" rtlCol="0">
            <a:spAutoFit/>
          </a:bodyPr>
          <a:lstStyle/>
          <a:p>
            <a:r>
              <a:rPr lang="zh-CN" altLang="en-US" sz="1600"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单击添加内容单击添加内容</a:t>
            </a:r>
            <a:endParaRPr lang="zh-CN" altLang="en-US" sz="16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endParaRPr lang="zh-CN" altLang="en-US" sz="1600"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26" name="文本框 25"/>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27"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10" presetClass="entr" presetSubtype="0" fill="hold" grpId="0" nodeType="withEffect">
                                  <p:stCondLst>
                                    <p:cond delay="25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par>
                                <p:cTn id="13" presetID="50" presetClass="entr" presetSubtype="0" decel="100000" fill="hold" nodeType="withEffect">
                                  <p:stCondLst>
                                    <p:cond delay="10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strVal val="#ppt_w+.3"/>
                                          </p:val>
                                        </p:tav>
                                        <p:tav tm="100000">
                                          <p:val>
                                            <p:strVal val="#ppt_w"/>
                                          </p:val>
                                        </p:tav>
                                      </p:tavLst>
                                    </p:anim>
                                    <p:anim calcmode="lin" valueType="num">
                                      <p:cBhvr>
                                        <p:cTn id="16" dur="1000" fill="hold"/>
                                        <p:tgtEl>
                                          <p:spTgt spid="5"/>
                                        </p:tgtEl>
                                        <p:attrNameLst>
                                          <p:attrName>ppt_h</p:attrName>
                                        </p:attrNameLst>
                                      </p:cBhvr>
                                      <p:tavLst>
                                        <p:tav tm="0">
                                          <p:val>
                                            <p:strVal val="#ppt_h"/>
                                          </p:val>
                                        </p:tav>
                                        <p:tav tm="100000">
                                          <p:val>
                                            <p:strVal val="#ppt_h"/>
                                          </p:val>
                                        </p:tav>
                                      </p:tavLst>
                                    </p:anim>
                                    <p:animEffect transition="in" filter="fade">
                                      <p:cBhvr>
                                        <p:cTn id="17" dur="1000"/>
                                        <p:tgtEl>
                                          <p:spTgt spid="5"/>
                                        </p:tgtEl>
                                      </p:cBhvr>
                                    </p:animEffect>
                                  </p:childTnLst>
                                </p:cTn>
                              </p:par>
                              <p:par>
                                <p:cTn id="18" presetID="10" presetClass="entr" presetSubtype="0" fill="hold" grpId="0" nodeType="withEffect">
                                  <p:stCondLst>
                                    <p:cond delay="25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par>
                                <p:cTn id="21" presetID="50" presetClass="entr" presetSubtype="0" decel="100000" fill="hold" nodeType="withEffect">
                                  <p:stCondLst>
                                    <p:cond delay="200"/>
                                  </p:stCondLst>
                                  <p:childTnLst>
                                    <p:set>
                                      <p:cBhvr>
                                        <p:cTn id="22" dur="1" fill="hold">
                                          <p:stCondLst>
                                            <p:cond delay="0"/>
                                          </p:stCondLst>
                                        </p:cTn>
                                        <p:tgtEl>
                                          <p:spTgt spid="8"/>
                                        </p:tgtEl>
                                        <p:attrNameLst>
                                          <p:attrName>style.visibility</p:attrName>
                                        </p:attrNameLst>
                                      </p:cBhvr>
                                      <p:to>
                                        <p:strVal val="visible"/>
                                      </p:to>
                                    </p:set>
                                    <p:anim calcmode="lin" valueType="num">
                                      <p:cBhvr>
                                        <p:cTn id="23" dur="1000" fill="hold"/>
                                        <p:tgtEl>
                                          <p:spTgt spid="8"/>
                                        </p:tgtEl>
                                        <p:attrNameLst>
                                          <p:attrName>ppt_w</p:attrName>
                                        </p:attrNameLst>
                                      </p:cBhvr>
                                      <p:tavLst>
                                        <p:tav tm="0">
                                          <p:val>
                                            <p:strVal val="#ppt_w+.3"/>
                                          </p:val>
                                        </p:tav>
                                        <p:tav tm="100000">
                                          <p:val>
                                            <p:strVal val="#ppt_w"/>
                                          </p:val>
                                        </p:tav>
                                      </p:tavLst>
                                    </p:anim>
                                    <p:anim calcmode="lin" valueType="num">
                                      <p:cBhvr>
                                        <p:cTn id="24" dur="1000" fill="hold"/>
                                        <p:tgtEl>
                                          <p:spTgt spid="8"/>
                                        </p:tgtEl>
                                        <p:attrNameLst>
                                          <p:attrName>ppt_h</p:attrName>
                                        </p:attrNameLst>
                                      </p:cBhvr>
                                      <p:tavLst>
                                        <p:tav tm="0">
                                          <p:val>
                                            <p:strVal val="#ppt_h"/>
                                          </p:val>
                                        </p:tav>
                                        <p:tav tm="100000">
                                          <p:val>
                                            <p:strVal val="#ppt_h"/>
                                          </p:val>
                                        </p:tav>
                                      </p:tavLst>
                                    </p:anim>
                                    <p:animEffect transition="in" filter="fade">
                                      <p:cBhvr>
                                        <p:cTn id="25" dur="1000"/>
                                        <p:tgtEl>
                                          <p:spTgt spid="8"/>
                                        </p:tgtEl>
                                      </p:cBhvr>
                                    </p:animEffect>
                                  </p:childTnLst>
                                </p:cTn>
                              </p:par>
                              <p:par>
                                <p:cTn id="26" presetID="10" presetClass="entr" presetSubtype="0" fill="hold" grpId="0" nodeType="withEffect">
                                  <p:stCondLst>
                                    <p:cond delay="25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par>
                                <p:cTn id="29" presetID="50" presetClass="entr" presetSubtype="0" decel="100000" fill="hold" nodeType="withEffect">
                                  <p:stCondLst>
                                    <p:cond delay="300"/>
                                  </p:stCondLst>
                                  <p:childTnLst>
                                    <p:set>
                                      <p:cBhvr>
                                        <p:cTn id="30" dur="1" fill="hold">
                                          <p:stCondLst>
                                            <p:cond delay="0"/>
                                          </p:stCondLst>
                                        </p:cTn>
                                        <p:tgtEl>
                                          <p:spTgt spid="11"/>
                                        </p:tgtEl>
                                        <p:attrNameLst>
                                          <p:attrName>style.visibility</p:attrName>
                                        </p:attrNameLst>
                                      </p:cBhvr>
                                      <p:to>
                                        <p:strVal val="visible"/>
                                      </p:to>
                                    </p:set>
                                    <p:anim calcmode="lin" valueType="num">
                                      <p:cBhvr>
                                        <p:cTn id="31" dur="1000" fill="hold"/>
                                        <p:tgtEl>
                                          <p:spTgt spid="11"/>
                                        </p:tgtEl>
                                        <p:attrNameLst>
                                          <p:attrName>ppt_w</p:attrName>
                                        </p:attrNameLst>
                                      </p:cBhvr>
                                      <p:tavLst>
                                        <p:tav tm="0">
                                          <p:val>
                                            <p:strVal val="#ppt_w+.3"/>
                                          </p:val>
                                        </p:tav>
                                        <p:tav tm="100000">
                                          <p:val>
                                            <p:strVal val="#ppt_w"/>
                                          </p:val>
                                        </p:tav>
                                      </p:tavLst>
                                    </p:anim>
                                    <p:anim calcmode="lin" valueType="num">
                                      <p:cBhvr>
                                        <p:cTn id="32" dur="1000" fill="hold"/>
                                        <p:tgtEl>
                                          <p:spTgt spid="11"/>
                                        </p:tgtEl>
                                        <p:attrNameLst>
                                          <p:attrName>ppt_h</p:attrName>
                                        </p:attrNameLst>
                                      </p:cBhvr>
                                      <p:tavLst>
                                        <p:tav tm="0">
                                          <p:val>
                                            <p:strVal val="#ppt_h"/>
                                          </p:val>
                                        </p:tav>
                                        <p:tav tm="100000">
                                          <p:val>
                                            <p:strVal val="#ppt_h"/>
                                          </p:val>
                                        </p:tav>
                                      </p:tavLst>
                                    </p:anim>
                                    <p:animEffect transition="in" filter="fade">
                                      <p:cBhvr>
                                        <p:cTn id="33" dur="1000"/>
                                        <p:tgtEl>
                                          <p:spTgt spid="11"/>
                                        </p:tgtEl>
                                      </p:cBhvr>
                                    </p:animEffect>
                                  </p:childTnLst>
                                </p:cTn>
                              </p:par>
                              <p:par>
                                <p:cTn id="34" presetID="10" presetClass="entr" presetSubtype="0" fill="hold" grpId="0" nodeType="withEffect">
                                  <p:stCondLst>
                                    <p:cond delay="25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500"/>
                                        <p:tgtEl>
                                          <p:spTgt spid="1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fade">
                                      <p:cBhvr>
                                        <p:cTn id="39" dur="500"/>
                                        <p:tgtEl>
                                          <p:spTgt spid="27"/>
                                        </p:tgtEl>
                                      </p:cBhvr>
                                    </p:animEffect>
                                  </p:childTnLst>
                                </p:cTn>
                              </p:par>
                              <p:par>
                                <p:cTn id="40"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41" dur="4600" fill="hold"/>
                                        <p:tgtEl>
                                          <p:spTgt spid="27"/>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27" grpId="0" animBg="1"/>
      <p:bldP spid="27"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8" name="直接连接符 107"/>
          <p:cNvCxnSpPr>
            <a:endCxn id="117" idx="4"/>
          </p:cNvCxnSpPr>
          <p:nvPr/>
        </p:nvCxnSpPr>
        <p:spPr>
          <a:xfrm flipV="1">
            <a:off x="0" y="3526231"/>
            <a:ext cx="2165875" cy="1829663"/>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9" name="直接连接符 108"/>
          <p:cNvCxnSpPr>
            <a:stCxn id="117" idx="6"/>
            <a:endCxn id="120" idx="2"/>
          </p:cNvCxnSpPr>
          <p:nvPr/>
        </p:nvCxnSpPr>
        <p:spPr>
          <a:xfrm>
            <a:off x="2438954" y="3525011"/>
            <a:ext cx="1216940" cy="98598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a:stCxn id="120" idx="0"/>
            <a:endCxn id="123" idx="4"/>
          </p:cNvCxnSpPr>
          <p:nvPr/>
        </p:nvCxnSpPr>
        <p:spPr>
          <a:xfrm flipV="1">
            <a:off x="3928973" y="3526231"/>
            <a:ext cx="1219379" cy="98355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a:stCxn id="123" idx="6"/>
            <a:endCxn id="126" idx="2"/>
          </p:cNvCxnSpPr>
          <p:nvPr/>
        </p:nvCxnSpPr>
        <p:spPr>
          <a:xfrm>
            <a:off x="5421431" y="3525011"/>
            <a:ext cx="1216940" cy="98598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a:stCxn id="129" idx="4"/>
            <a:endCxn id="126" idx="0"/>
          </p:cNvCxnSpPr>
          <p:nvPr/>
        </p:nvCxnSpPr>
        <p:spPr>
          <a:xfrm flipH="1">
            <a:off x="6911451" y="3526231"/>
            <a:ext cx="1219379" cy="98355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a:stCxn id="129" idx="6"/>
            <a:endCxn id="132" idx="2"/>
          </p:cNvCxnSpPr>
          <p:nvPr/>
        </p:nvCxnSpPr>
        <p:spPr>
          <a:xfrm>
            <a:off x="8403909" y="3525011"/>
            <a:ext cx="1216940" cy="98598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a:stCxn id="132" idx="0"/>
          </p:cNvCxnSpPr>
          <p:nvPr/>
        </p:nvCxnSpPr>
        <p:spPr>
          <a:xfrm flipV="1">
            <a:off x="9893928" y="2604037"/>
            <a:ext cx="2298072" cy="190574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5" name="组合 114"/>
          <p:cNvGrpSpPr/>
          <p:nvPr/>
        </p:nvGrpSpPr>
        <p:grpSpPr>
          <a:xfrm>
            <a:off x="2108707" y="3195983"/>
            <a:ext cx="386196" cy="386196"/>
            <a:chOff x="3025770" y="1129975"/>
            <a:chExt cx="1200623" cy="1200622"/>
          </a:xfrm>
        </p:grpSpPr>
        <p:sp>
          <p:nvSpPr>
            <p:cNvPr id="116" name="椭圆 115"/>
            <p:cNvSpPr/>
            <p:nvPr/>
          </p:nvSpPr>
          <p:spPr>
            <a:xfrm rot="2684652">
              <a:off x="3150103" y="1254308"/>
              <a:ext cx="951957" cy="95195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7" name="椭圆 116"/>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118" name="组合 117"/>
          <p:cNvGrpSpPr/>
          <p:nvPr/>
        </p:nvGrpSpPr>
        <p:grpSpPr>
          <a:xfrm>
            <a:off x="3599946" y="4453833"/>
            <a:ext cx="386196" cy="386196"/>
            <a:chOff x="3025770" y="1129975"/>
            <a:chExt cx="1200623" cy="1200622"/>
          </a:xfrm>
        </p:grpSpPr>
        <p:sp>
          <p:nvSpPr>
            <p:cNvPr id="119" name="椭圆 118"/>
            <p:cNvSpPr/>
            <p:nvPr/>
          </p:nvSpPr>
          <p:spPr>
            <a:xfrm rot="2684652">
              <a:off x="3150104" y="1254309"/>
              <a:ext cx="951955" cy="95195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0" name="椭圆 119"/>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121" name="组合 120"/>
          <p:cNvGrpSpPr/>
          <p:nvPr/>
        </p:nvGrpSpPr>
        <p:grpSpPr>
          <a:xfrm>
            <a:off x="5091185" y="3195983"/>
            <a:ext cx="386196" cy="386196"/>
            <a:chOff x="3025770" y="1129975"/>
            <a:chExt cx="1200623" cy="1200622"/>
          </a:xfrm>
        </p:grpSpPr>
        <p:sp>
          <p:nvSpPr>
            <p:cNvPr id="122" name="椭圆 121"/>
            <p:cNvSpPr/>
            <p:nvPr/>
          </p:nvSpPr>
          <p:spPr>
            <a:xfrm rot="2684652">
              <a:off x="3150103" y="1254308"/>
              <a:ext cx="951957" cy="95195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3" name="椭圆 122"/>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124" name="组合 123"/>
          <p:cNvGrpSpPr/>
          <p:nvPr/>
        </p:nvGrpSpPr>
        <p:grpSpPr>
          <a:xfrm>
            <a:off x="6582423" y="4453833"/>
            <a:ext cx="386196" cy="386196"/>
            <a:chOff x="3025770" y="1129975"/>
            <a:chExt cx="1200623" cy="1200622"/>
          </a:xfrm>
        </p:grpSpPr>
        <p:sp>
          <p:nvSpPr>
            <p:cNvPr id="125" name="椭圆 124"/>
            <p:cNvSpPr/>
            <p:nvPr/>
          </p:nvSpPr>
          <p:spPr>
            <a:xfrm rot="2684652">
              <a:off x="3150104" y="1254309"/>
              <a:ext cx="951955" cy="95195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6" name="椭圆 125"/>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127" name="组合 126"/>
          <p:cNvGrpSpPr/>
          <p:nvPr/>
        </p:nvGrpSpPr>
        <p:grpSpPr>
          <a:xfrm>
            <a:off x="8073662" y="3195983"/>
            <a:ext cx="386196" cy="386196"/>
            <a:chOff x="3025770" y="1129975"/>
            <a:chExt cx="1200623" cy="1200622"/>
          </a:xfrm>
        </p:grpSpPr>
        <p:sp>
          <p:nvSpPr>
            <p:cNvPr id="128" name="椭圆 127"/>
            <p:cNvSpPr/>
            <p:nvPr/>
          </p:nvSpPr>
          <p:spPr>
            <a:xfrm rot="2684652">
              <a:off x="3150103" y="1254308"/>
              <a:ext cx="951957" cy="95195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9" name="椭圆 128"/>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130" name="组合 129"/>
          <p:cNvGrpSpPr/>
          <p:nvPr/>
        </p:nvGrpSpPr>
        <p:grpSpPr>
          <a:xfrm>
            <a:off x="9564901" y="4453833"/>
            <a:ext cx="386196" cy="386196"/>
            <a:chOff x="3025770" y="1129975"/>
            <a:chExt cx="1200623" cy="1200622"/>
          </a:xfrm>
        </p:grpSpPr>
        <p:sp>
          <p:nvSpPr>
            <p:cNvPr id="131" name="椭圆 130"/>
            <p:cNvSpPr/>
            <p:nvPr/>
          </p:nvSpPr>
          <p:spPr>
            <a:xfrm rot="2684652">
              <a:off x="3150104" y="1254309"/>
              <a:ext cx="951955" cy="95195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32" name="椭圆 131"/>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133" name="组合 132"/>
          <p:cNvGrpSpPr/>
          <p:nvPr/>
        </p:nvGrpSpPr>
        <p:grpSpPr>
          <a:xfrm>
            <a:off x="1588876" y="2189215"/>
            <a:ext cx="2031325" cy="952567"/>
            <a:chOff x="1191656" y="1326801"/>
            <a:chExt cx="1523494" cy="714425"/>
          </a:xfrm>
        </p:grpSpPr>
        <p:sp>
          <p:nvSpPr>
            <p:cNvPr id="134" name="TextBox 2"/>
            <p:cNvSpPr txBox="1"/>
            <p:nvPr/>
          </p:nvSpPr>
          <p:spPr>
            <a:xfrm>
              <a:off x="1374107" y="1694977"/>
              <a:ext cx="588142" cy="346249"/>
            </a:xfrm>
            <a:prstGeom prst="rect">
              <a:avLst/>
            </a:prstGeom>
            <a:noFill/>
          </p:spPr>
          <p:txBody>
            <a:bodyPr wrap="none" rtlCol="0">
              <a:spAutoFit/>
            </a:bodyPr>
            <a:lstStyle/>
            <a:p>
              <a:r>
                <a:rPr lang="en-US" altLang="zh-CN" sz="2400" dirty="0">
                  <a:solidFill>
                    <a:schemeClr val="bg1"/>
                  </a:solidFill>
                  <a:latin typeface="Impact" panose="020B0806030902050204" pitchFamily="34" charset="0"/>
                </a:rPr>
                <a:t>2013</a:t>
              </a:r>
              <a:endParaRPr lang="zh-CN" altLang="en-US" sz="2400" dirty="0">
                <a:solidFill>
                  <a:schemeClr val="bg1"/>
                </a:solidFill>
                <a:latin typeface="Impact" panose="020B0806030902050204" pitchFamily="34" charset="0"/>
              </a:endParaRPr>
            </a:p>
          </p:txBody>
        </p:sp>
        <p:sp>
          <p:nvSpPr>
            <p:cNvPr id="135" name="矩形 134"/>
            <p:cNvSpPr/>
            <p:nvPr/>
          </p:nvSpPr>
          <p:spPr>
            <a:xfrm>
              <a:off x="1191656" y="1326801"/>
              <a:ext cx="1523494" cy="346249"/>
            </a:xfrm>
            <a:prstGeom prst="rect">
              <a:avLst/>
            </a:prstGeom>
          </p:spPr>
          <p:txBody>
            <a:bodyPr wrap="non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单击添加标题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grpSp>
        <p:nvGrpSpPr>
          <p:cNvPr id="136" name="组合 135"/>
          <p:cNvGrpSpPr/>
          <p:nvPr/>
        </p:nvGrpSpPr>
        <p:grpSpPr>
          <a:xfrm>
            <a:off x="4546817" y="2189215"/>
            <a:ext cx="2031325" cy="952567"/>
            <a:chOff x="3410112" y="1326801"/>
            <a:chExt cx="1523494" cy="714425"/>
          </a:xfrm>
        </p:grpSpPr>
        <p:sp>
          <p:nvSpPr>
            <p:cNvPr id="137" name="TextBox 69"/>
            <p:cNvSpPr txBox="1"/>
            <p:nvPr/>
          </p:nvSpPr>
          <p:spPr>
            <a:xfrm>
              <a:off x="3627221" y="1694977"/>
              <a:ext cx="589345" cy="346249"/>
            </a:xfrm>
            <a:prstGeom prst="rect">
              <a:avLst/>
            </a:prstGeom>
            <a:noFill/>
          </p:spPr>
          <p:txBody>
            <a:bodyPr wrap="none" rtlCol="0">
              <a:spAutoFit/>
            </a:bodyPr>
            <a:lstStyle/>
            <a:p>
              <a:r>
                <a:rPr lang="en-US" altLang="zh-CN" sz="2400" dirty="0">
                  <a:solidFill>
                    <a:schemeClr val="bg1"/>
                  </a:solidFill>
                  <a:latin typeface="Impact" panose="020B0806030902050204" pitchFamily="34" charset="0"/>
                </a:rPr>
                <a:t>2015</a:t>
              </a:r>
              <a:endParaRPr lang="zh-CN" altLang="en-US" sz="2400" dirty="0">
                <a:solidFill>
                  <a:schemeClr val="bg1"/>
                </a:solidFill>
                <a:latin typeface="Impact" panose="020B0806030902050204" pitchFamily="34" charset="0"/>
              </a:endParaRPr>
            </a:p>
          </p:txBody>
        </p:sp>
        <p:sp>
          <p:nvSpPr>
            <p:cNvPr id="138" name="矩形 137"/>
            <p:cNvSpPr/>
            <p:nvPr/>
          </p:nvSpPr>
          <p:spPr>
            <a:xfrm>
              <a:off x="3410112" y="1326801"/>
              <a:ext cx="1523494" cy="346249"/>
            </a:xfrm>
            <a:prstGeom prst="rect">
              <a:avLst/>
            </a:prstGeom>
          </p:spPr>
          <p:txBody>
            <a:bodyPr wrap="non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单击添加标题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grpSp>
        <p:nvGrpSpPr>
          <p:cNvPr id="139" name="组合 138"/>
          <p:cNvGrpSpPr/>
          <p:nvPr/>
        </p:nvGrpSpPr>
        <p:grpSpPr>
          <a:xfrm>
            <a:off x="7535049" y="2189215"/>
            <a:ext cx="2031325" cy="984051"/>
            <a:chOff x="5651286" y="1326801"/>
            <a:chExt cx="1523494" cy="738038"/>
          </a:xfrm>
        </p:grpSpPr>
        <p:sp>
          <p:nvSpPr>
            <p:cNvPr id="140" name="TextBox 71"/>
            <p:cNvSpPr txBox="1"/>
            <p:nvPr/>
          </p:nvSpPr>
          <p:spPr>
            <a:xfrm>
              <a:off x="5886521" y="1718590"/>
              <a:ext cx="555681" cy="346249"/>
            </a:xfrm>
            <a:prstGeom prst="rect">
              <a:avLst/>
            </a:prstGeom>
            <a:noFill/>
          </p:spPr>
          <p:txBody>
            <a:bodyPr wrap="none" rtlCol="0">
              <a:spAutoFit/>
            </a:bodyPr>
            <a:lstStyle/>
            <a:p>
              <a:r>
                <a:rPr lang="en-US" altLang="zh-CN" sz="2400" dirty="0">
                  <a:solidFill>
                    <a:schemeClr val="bg1"/>
                  </a:solidFill>
                  <a:latin typeface="Impact" panose="020B0806030902050204" pitchFamily="34" charset="0"/>
                </a:rPr>
                <a:t>2017</a:t>
              </a:r>
              <a:endParaRPr lang="zh-CN" altLang="en-US" sz="2400" dirty="0">
                <a:solidFill>
                  <a:schemeClr val="bg1"/>
                </a:solidFill>
                <a:latin typeface="Impact" panose="020B0806030902050204" pitchFamily="34" charset="0"/>
              </a:endParaRPr>
            </a:p>
          </p:txBody>
        </p:sp>
        <p:sp>
          <p:nvSpPr>
            <p:cNvPr id="141" name="矩形 140"/>
            <p:cNvSpPr/>
            <p:nvPr/>
          </p:nvSpPr>
          <p:spPr>
            <a:xfrm>
              <a:off x="5651286" y="1326801"/>
              <a:ext cx="1523494" cy="346249"/>
            </a:xfrm>
            <a:prstGeom prst="rect">
              <a:avLst/>
            </a:prstGeom>
          </p:spPr>
          <p:txBody>
            <a:bodyPr wrap="non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单击添加标题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grpSp>
        <p:nvGrpSpPr>
          <p:cNvPr id="142" name="组合 141"/>
          <p:cNvGrpSpPr/>
          <p:nvPr/>
        </p:nvGrpSpPr>
        <p:grpSpPr>
          <a:xfrm>
            <a:off x="3029798" y="4863451"/>
            <a:ext cx="2031325" cy="954108"/>
            <a:chOff x="2272348" y="3332478"/>
            <a:chExt cx="1523494" cy="715581"/>
          </a:xfrm>
        </p:grpSpPr>
        <p:sp>
          <p:nvSpPr>
            <p:cNvPr id="143" name="TextBox 67"/>
            <p:cNvSpPr txBox="1"/>
            <p:nvPr/>
          </p:nvSpPr>
          <p:spPr>
            <a:xfrm>
              <a:off x="2508792" y="3332478"/>
              <a:ext cx="580928" cy="346249"/>
            </a:xfrm>
            <a:prstGeom prst="rect">
              <a:avLst/>
            </a:prstGeom>
            <a:noFill/>
          </p:spPr>
          <p:txBody>
            <a:bodyPr wrap="none" rtlCol="0">
              <a:spAutoFit/>
            </a:bodyPr>
            <a:lstStyle/>
            <a:p>
              <a:r>
                <a:rPr lang="en-US" altLang="zh-CN" sz="2400" dirty="0">
                  <a:solidFill>
                    <a:schemeClr val="bg1"/>
                  </a:solidFill>
                  <a:latin typeface="Impact" panose="020B0806030902050204" pitchFamily="34" charset="0"/>
                </a:rPr>
                <a:t>2014</a:t>
              </a:r>
              <a:endParaRPr lang="zh-CN" altLang="en-US" sz="2400" dirty="0">
                <a:solidFill>
                  <a:schemeClr val="bg1"/>
                </a:solidFill>
                <a:latin typeface="Impact" panose="020B0806030902050204" pitchFamily="34" charset="0"/>
              </a:endParaRPr>
            </a:p>
          </p:txBody>
        </p:sp>
        <p:sp>
          <p:nvSpPr>
            <p:cNvPr id="144" name="矩形 143"/>
            <p:cNvSpPr/>
            <p:nvPr/>
          </p:nvSpPr>
          <p:spPr>
            <a:xfrm>
              <a:off x="2272348" y="3701810"/>
              <a:ext cx="1523494" cy="346249"/>
            </a:xfrm>
            <a:prstGeom prst="rect">
              <a:avLst/>
            </a:prstGeom>
          </p:spPr>
          <p:txBody>
            <a:bodyPr wrap="non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单击添加标题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grpSp>
        <p:nvGrpSpPr>
          <p:cNvPr id="145" name="组合 144"/>
          <p:cNvGrpSpPr/>
          <p:nvPr/>
        </p:nvGrpSpPr>
        <p:grpSpPr>
          <a:xfrm>
            <a:off x="6050790" y="4863451"/>
            <a:ext cx="2031325" cy="954108"/>
            <a:chOff x="4538092" y="3332478"/>
            <a:chExt cx="1523494" cy="715581"/>
          </a:xfrm>
        </p:grpSpPr>
        <p:sp>
          <p:nvSpPr>
            <p:cNvPr id="146" name="TextBox 70"/>
            <p:cNvSpPr txBox="1"/>
            <p:nvPr/>
          </p:nvSpPr>
          <p:spPr>
            <a:xfrm>
              <a:off x="4764085" y="3332478"/>
              <a:ext cx="590546" cy="346249"/>
            </a:xfrm>
            <a:prstGeom prst="rect">
              <a:avLst/>
            </a:prstGeom>
            <a:noFill/>
          </p:spPr>
          <p:txBody>
            <a:bodyPr wrap="none" rtlCol="0">
              <a:spAutoFit/>
            </a:bodyPr>
            <a:lstStyle/>
            <a:p>
              <a:r>
                <a:rPr lang="en-US" altLang="zh-CN" sz="2400" dirty="0">
                  <a:solidFill>
                    <a:schemeClr val="bg1"/>
                  </a:solidFill>
                  <a:latin typeface="Impact" panose="020B0806030902050204" pitchFamily="34" charset="0"/>
                </a:rPr>
                <a:t>2016</a:t>
              </a:r>
              <a:endParaRPr lang="zh-CN" altLang="en-US" sz="2400" dirty="0">
                <a:solidFill>
                  <a:schemeClr val="bg1"/>
                </a:solidFill>
                <a:latin typeface="Impact" panose="020B0806030902050204" pitchFamily="34" charset="0"/>
              </a:endParaRPr>
            </a:p>
          </p:txBody>
        </p:sp>
        <p:sp>
          <p:nvSpPr>
            <p:cNvPr id="147" name="矩形 146"/>
            <p:cNvSpPr/>
            <p:nvPr/>
          </p:nvSpPr>
          <p:spPr>
            <a:xfrm>
              <a:off x="4538092" y="3701810"/>
              <a:ext cx="1523494" cy="346249"/>
            </a:xfrm>
            <a:prstGeom prst="rect">
              <a:avLst/>
            </a:prstGeom>
          </p:spPr>
          <p:txBody>
            <a:bodyPr wrap="non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单击添加标题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grpSp>
        <p:nvGrpSpPr>
          <p:cNvPr id="148" name="组合 147"/>
          <p:cNvGrpSpPr/>
          <p:nvPr/>
        </p:nvGrpSpPr>
        <p:grpSpPr>
          <a:xfrm>
            <a:off x="9019333" y="4863451"/>
            <a:ext cx="2031325" cy="954108"/>
            <a:chOff x="6764499" y="3332478"/>
            <a:chExt cx="1523494" cy="715581"/>
          </a:xfrm>
        </p:grpSpPr>
        <p:sp>
          <p:nvSpPr>
            <p:cNvPr id="149" name="TextBox 72"/>
            <p:cNvSpPr txBox="1"/>
            <p:nvPr/>
          </p:nvSpPr>
          <p:spPr>
            <a:xfrm>
              <a:off x="7004950" y="3332478"/>
              <a:ext cx="589345" cy="346249"/>
            </a:xfrm>
            <a:prstGeom prst="rect">
              <a:avLst/>
            </a:prstGeom>
            <a:noFill/>
          </p:spPr>
          <p:txBody>
            <a:bodyPr wrap="none" rtlCol="0">
              <a:spAutoFit/>
            </a:bodyPr>
            <a:lstStyle/>
            <a:p>
              <a:r>
                <a:rPr lang="en-US" altLang="zh-CN" sz="2400" dirty="0">
                  <a:solidFill>
                    <a:schemeClr val="bg1"/>
                  </a:solidFill>
                  <a:latin typeface="Impact" panose="020B0806030902050204" pitchFamily="34" charset="0"/>
                </a:rPr>
                <a:t>2018</a:t>
              </a:r>
              <a:endParaRPr lang="zh-CN" altLang="en-US" sz="2400" dirty="0">
                <a:solidFill>
                  <a:schemeClr val="bg1"/>
                </a:solidFill>
                <a:latin typeface="Impact" panose="020B0806030902050204" pitchFamily="34" charset="0"/>
              </a:endParaRPr>
            </a:p>
          </p:txBody>
        </p:sp>
        <p:sp>
          <p:nvSpPr>
            <p:cNvPr id="150" name="矩形 149"/>
            <p:cNvSpPr/>
            <p:nvPr/>
          </p:nvSpPr>
          <p:spPr>
            <a:xfrm>
              <a:off x="6764499" y="3701810"/>
              <a:ext cx="1523494" cy="346249"/>
            </a:xfrm>
            <a:prstGeom prst="rect">
              <a:avLst/>
            </a:prstGeom>
          </p:spPr>
          <p:txBody>
            <a:bodyPr wrap="non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单击添加标题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sp>
        <p:nvSpPr>
          <p:cNvPr id="159" name="文本框 158"/>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160"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wipe(left)">
                                      <p:cBhvr>
                                        <p:cTn id="7" dur="500"/>
                                        <p:tgtEl>
                                          <p:spTgt spid="108"/>
                                        </p:tgtEl>
                                      </p:cBhvr>
                                    </p:animEffect>
                                  </p:childTnLst>
                                </p:cTn>
                              </p:par>
                              <p:par>
                                <p:cTn id="8" presetID="10" presetClass="entr" presetSubtype="0" fill="hold" nodeType="withEffect">
                                  <p:stCondLst>
                                    <p:cond delay="100"/>
                                  </p:stCondLst>
                                  <p:childTnLst>
                                    <p:set>
                                      <p:cBhvr>
                                        <p:cTn id="9" dur="1" fill="hold">
                                          <p:stCondLst>
                                            <p:cond delay="0"/>
                                          </p:stCondLst>
                                        </p:cTn>
                                        <p:tgtEl>
                                          <p:spTgt spid="115"/>
                                        </p:tgtEl>
                                        <p:attrNameLst>
                                          <p:attrName>style.visibility</p:attrName>
                                        </p:attrNameLst>
                                      </p:cBhvr>
                                      <p:to>
                                        <p:strVal val="visible"/>
                                      </p:to>
                                    </p:set>
                                    <p:animEffect transition="in" filter="fade">
                                      <p:cBhvr>
                                        <p:cTn id="10" dur="500"/>
                                        <p:tgtEl>
                                          <p:spTgt spid="115"/>
                                        </p:tgtEl>
                                      </p:cBhvr>
                                    </p:animEffect>
                                  </p:childTnLst>
                                </p:cTn>
                              </p:par>
                              <p:par>
                                <p:cTn id="11" presetID="10" presetClass="entr" presetSubtype="0" fill="hold" nodeType="withEffect">
                                  <p:stCondLst>
                                    <p:cond delay="200"/>
                                  </p:stCondLst>
                                  <p:childTnLst>
                                    <p:set>
                                      <p:cBhvr>
                                        <p:cTn id="12" dur="1" fill="hold">
                                          <p:stCondLst>
                                            <p:cond delay="0"/>
                                          </p:stCondLst>
                                        </p:cTn>
                                        <p:tgtEl>
                                          <p:spTgt spid="133"/>
                                        </p:tgtEl>
                                        <p:attrNameLst>
                                          <p:attrName>style.visibility</p:attrName>
                                        </p:attrNameLst>
                                      </p:cBhvr>
                                      <p:to>
                                        <p:strVal val="visible"/>
                                      </p:to>
                                    </p:set>
                                    <p:animEffect transition="in" filter="fade">
                                      <p:cBhvr>
                                        <p:cTn id="13" dur="500"/>
                                        <p:tgtEl>
                                          <p:spTgt spid="133"/>
                                        </p:tgtEl>
                                      </p:cBhvr>
                                    </p:animEffect>
                                  </p:childTnLst>
                                </p:cTn>
                              </p:par>
                              <p:par>
                                <p:cTn id="14" presetID="22" presetClass="entr" presetSubtype="8" fill="hold" nodeType="withEffect">
                                  <p:stCondLst>
                                    <p:cond delay="300"/>
                                  </p:stCondLst>
                                  <p:childTnLst>
                                    <p:set>
                                      <p:cBhvr>
                                        <p:cTn id="15" dur="1" fill="hold">
                                          <p:stCondLst>
                                            <p:cond delay="0"/>
                                          </p:stCondLst>
                                        </p:cTn>
                                        <p:tgtEl>
                                          <p:spTgt spid="109"/>
                                        </p:tgtEl>
                                        <p:attrNameLst>
                                          <p:attrName>style.visibility</p:attrName>
                                        </p:attrNameLst>
                                      </p:cBhvr>
                                      <p:to>
                                        <p:strVal val="visible"/>
                                      </p:to>
                                    </p:set>
                                    <p:animEffect transition="in" filter="wipe(left)">
                                      <p:cBhvr>
                                        <p:cTn id="16" dur="500"/>
                                        <p:tgtEl>
                                          <p:spTgt spid="109"/>
                                        </p:tgtEl>
                                      </p:cBhvr>
                                    </p:animEffect>
                                  </p:childTnLst>
                                </p:cTn>
                              </p:par>
                              <p:par>
                                <p:cTn id="17" presetID="10" presetClass="entr" presetSubtype="0" fill="hold" nodeType="withEffect">
                                  <p:stCondLst>
                                    <p:cond delay="400"/>
                                  </p:stCondLst>
                                  <p:childTnLst>
                                    <p:set>
                                      <p:cBhvr>
                                        <p:cTn id="18" dur="1" fill="hold">
                                          <p:stCondLst>
                                            <p:cond delay="0"/>
                                          </p:stCondLst>
                                        </p:cTn>
                                        <p:tgtEl>
                                          <p:spTgt spid="118"/>
                                        </p:tgtEl>
                                        <p:attrNameLst>
                                          <p:attrName>style.visibility</p:attrName>
                                        </p:attrNameLst>
                                      </p:cBhvr>
                                      <p:to>
                                        <p:strVal val="visible"/>
                                      </p:to>
                                    </p:set>
                                    <p:animEffect transition="in" filter="fade">
                                      <p:cBhvr>
                                        <p:cTn id="19" dur="500"/>
                                        <p:tgtEl>
                                          <p:spTgt spid="118"/>
                                        </p:tgtEl>
                                      </p:cBhvr>
                                    </p:animEffect>
                                  </p:childTnLst>
                                </p:cTn>
                              </p:par>
                              <p:par>
                                <p:cTn id="20" presetID="10" presetClass="entr" presetSubtype="0" fill="hold" nodeType="withEffect">
                                  <p:stCondLst>
                                    <p:cond delay="500"/>
                                  </p:stCondLst>
                                  <p:childTnLst>
                                    <p:set>
                                      <p:cBhvr>
                                        <p:cTn id="21" dur="1" fill="hold">
                                          <p:stCondLst>
                                            <p:cond delay="0"/>
                                          </p:stCondLst>
                                        </p:cTn>
                                        <p:tgtEl>
                                          <p:spTgt spid="142"/>
                                        </p:tgtEl>
                                        <p:attrNameLst>
                                          <p:attrName>style.visibility</p:attrName>
                                        </p:attrNameLst>
                                      </p:cBhvr>
                                      <p:to>
                                        <p:strVal val="visible"/>
                                      </p:to>
                                    </p:set>
                                    <p:animEffect transition="in" filter="fade">
                                      <p:cBhvr>
                                        <p:cTn id="22" dur="500"/>
                                        <p:tgtEl>
                                          <p:spTgt spid="142"/>
                                        </p:tgtEl>
                                      </p:cBhvr>
                                    </p:animEffect>
                                  </p:childTnLst>
                                </p:cTn>
                              </p:par>
                              <p:par>
                                <p:cTn id="23" presetID="22" presetClass="entr" presetSubtype="8" fill="hold" nodeType="withEffect">
                                  <p:stCondLst>
                                    <p:cond delay="600"/>
                                  </p:stCondLst>
                                  <p:childTnLst>
                                    <p:set>
                                      <p:cBhvr>
                                        <p:cTn id="24" dur="1" fill="hold">
                                          <p:stCondLst>
                                            <p:cond delay="0"/>
                                          </p:stCondLst>
                                        </p:cTn>
                                        <p:tgtEl>
                                          <p:spTgt spid="110"/>
                                        </p:tgtEl>
                                        <p:attrNameLst>
                                          <p:attrName>style.visibility</p:attrName>
                                        </p:attrNameLst>
                                      </p:cBhvr>
                                      <p:to>
                                        <p:strVal val="visible"/>
                                      </p:to>
                                    </p:set>
                                    <p:animEffect transition="in" filter="wipe(left)">
                                      <p:cBhvr>
                                        <p:cTn id="25" dur="500"/>
                                        <p:tgtEl>
                                          <p:spTgt spid="110"/>
                                        </p:tgtEl>
                                      </p:cBhvr>
                                    </p:animEffect>
                                  </p:childTnLst>
                                </p:cTn>
                              </p:par>
                              <p:par>
                                <p:cTn id="26" presetID="10" presetClass="entr" presetSubtype="0" fill="hold" nodeType="withEffect">
                                  <p:stCondLst>
                                    <p:cond delay="700"/>
                                  </p:stCondLst>
                                  <p:childTnLst>
                                    <p:set>
                                      <p:cBhvr>
                                        <p:cTn id="27" dur="1" fill="hold">
                                          <p:stCondLst>
                                            <p:cond delay="0"/>
                                          </p:stCondLst>
                                        </p:cTn>
                                        <p:tgtEl>
                                          <p:spTgt spid="121"/>
                                        </p:tgtEl>
                                        <p:attrNameLst>
                                          <p:attrName>style.visibility</p:attrName>
                                        </p:attrNameLst>
                                      </p:cBhvr>
                                      <p:to>
                                        <p:strVal val="visible"/>
                                      </p:to>
                                    </p:set>
                                    <p:animEffect transition="in" filter="fade">
                                      <p:cBhvr>
                                        <p:cTn id="28" dur="500"/>
                                        <p:tgtEl>
                                          <p:spTgt spid="121"/>
                                        </p:tgtEl>
                                      </p:cBhvr>
                                    </p:animEffect>
                                  </p:childTnLst>
                                </p:cTn>
                              </p:par>
                              <p:par>
                                <p:cTn id="29" presetID="10" presetClass="entr" presetSubtype="0" fill="hold" nodeType="withEffect">
                                  <p:stCondLst>
                                    <p:cond delay="800"/>
                                  </p:stCondLst>
                                  <p:childTnLst>
                                    <p:set>
                                      <p:cBhvr>
                                        <p:cTn id="30" dur="1" fill="hold">
                                          <p:stCondLst>
                                            <p:cond delay="0"/>
                                          </p:stCondLst>
                                        </p:cTn>
                                        <p:tgtEl>
                                          <p:spTgt spid="136"/>
                                        </p:tgtEl>
                                        <p:attrNameLst>
                                          <p:attrName>style.visibility</p:attrName>
                                        </p:attrNameLst>
                                      </p:cBhvr>
                                      <p:to>
                                        <p:strVal val="visible"/>
                                      </p:to>
                                    </p:set>
                                    <p:animEffect transition="in" filter="fade">
                                      <p:cBhvr>
                                        <p:cTn id="31" dur="500"/>
                                        <p:tgtEl>
                                          <p:spTgt spid="136"/>
                                        </p:tgtEl>
                                      </p:cBhvr>
                                    </p:animEffect>
                                  </p:childTnLst>
                                </p:cTn>
                              </p:par>
                              <p:par>
                                <p:cTn id="32" presetID="22" presetClass="entr" presetSubtype="8" fill="hold" nodeType="withEffect">
                                  <p:stCondLst>
                                    <p:cond delay="900"/>
                                  </p:stCondLst>
                                  <p:childTnLst>
                                    <p:set>
                                      <p:cBhvr>
                                        <p:cTn id="33" dur="1" fill="hold">
                                          <p:stCondLst>
                                            <p:cond delay="0"/>
                                          </p:stCondLst>
                                        </p:cTn>
                                        <p:tgtEl>
                                          <p:spTgt spid="111"/>
                                        </p:tgtEl>
                                        <p:attrNameLst>
                                          <p:attrName>style.visibility</p:attrName>
                                        </p:attrNameLst>
                                      </p:cBhvr>
                                      <p:to>
                                        <p:strVal val="visible"/>
                                      </p:to>
                                    </p:set>
                                    <p:animEffect transition="in" filter="wipe(left)">
                                      <p:cBhvr>
                                        <p:cTn id="34" dur="500"/>
                                        <p:tgtEl>
                                          <p:spTgt spid="111"/>
                                        </p:tgtEl>
                                      </p:cBhvr>
                                    </p:animEffect>
                                  </p:childTnLst>
                                </p:cTn>
                              </p:par>
                              <p:par>
                                <p:cTn id="35" presetID="10" presetClass="entr" presetSubtype="0" fill="hold" nodeType="withEffect">
                                  <p:stCondLst>
                                    <p:cond delay="1000"/>
                                  </p:stCondLst>
                                  <p:childTnLst>
                                    <p:set>
                                      <p:cBhvr>
                                        <p:cTn id="36" dur="1" fill="hold">
                                          <p:stCondLst>
                                            <p:cond delay="0"/>
                                          </p:stCondLst>
                                        </p:cTn>
                                        <p:tgtEl>
                                          <p:spTgt spid="124"/>
                                        </p:tgtEl>
                                        <p:attrNameLst>
                                          <p:attrName>style.visibility</p:attrName>
                                        </p:attrNameLst>
                                      </p:cBhvr>
                                      <p:to>
                                        <p:strVal val="visible"/>
                                      </p:to>
                                    </p:set>
                                    <p:animEffect transition="in" filter="fade">
                                      <p:cBhvr>
                                        <p:cTn id="37" dur="500"/>
                                        <p:tgtEl>
                                          <p:spTgt spid="124"/>
                                        </p:tgtEl>
                                      </p:cBhvr>
                                    </p:animEffect>
                                  </p:childTnLst>
                                </p:cTn>
                              </p:par>
                              <p:par>
                                <p:cTn id="38" presetID="10" presetClass="entr" presetSubtype="0" fill="hold" nodeType="withEffect">
                                  <p:stCondLst>
                                    <p:cond delay="1100"/>
                                  </p:stCondLst>
                                  <p:childTnLst>
                                    <p:set>
                                      <p:cBhvr>
                                        <p:cTn id="39" dur="1" fill="hold">
                                          <p:stCondLst>
                                            <p:cond delay="0"/>
                                          </p:stCondLst>
                                        </p:cTn>
                                        <p:tgtEl>
                                          <p:spTgt spid="145"/>
                                        </p:tgtEl>
                                        <p:attrNameLst>
                                          <p:attrName>style.visibility</p:attrName>
                                        </p:attrNameLst>
                                      </p:cBhvr>
                                      <p:to>
                                        <p:strVal val="visible"/>
                                      </p:to>
                                    </p:set>
                                    <p:animEffect transition="in" filter="fade">
                                      <p:cBhvr>
                                        <p:cTn id="40" dur="500"/>
                                        <p:tgtEl>
                                          <p:spTgt spid="145"/>
                                        </p:tgtEl>
                                      </p:cBhvr>
                                    </p:animEffect>
                                  </p:childTnLst>
                                </p:cTn>
                              </p:par>
                              <p:par>
                                <p:cTn id="41" presetID="22" presetClass="entr" presetSubtype="8" fill="hold" nodeType="withEffect">
                                  <p:stCondLst>
                                    <p:cond delay="1200"/>
                                  </p:stCondLst>
                                  <p:childTnLst>
                                    <p:set>
                                      <p:cBhvr>
                                        <p:cTn id="42" dur="1" fill="hold">
                                          <p:stCondLst>
                                            <p:cond delay="0"/>
                                          </p:stCondLst>
                                        </p:cTn>
                                        <p:tgtEl>
                                          <p:spTgt spid="112"/>
                                        </p:tgtEl>
                                        <p:attrNameLst>
                                          <p:attrName>style.visibility</p:attrName>
                                        </p:attrNameLst>
                                      </p:cBhvr>
                                      <p:to>
                                        <p:strVal val="visible"/>
                                      </p:to>
                                    </p:set>
                                    <p:animEffect transition="in" filter="wipe(left)">
                                      <p:cBhvr>
                                        <p:cTn id="43" dur="500"/>
                                        <p:tgtEl>
                                          <p:spTgt spid="112"/>
                                        </p:tgtEl>
                                      </p:cBhvr>
                                    </p:animEffect>
                                  </p:childTnLst>
                                </p:cTn>
                              </p:par>
                              <p:par>
                                <p:cTn id="44" presetID="10" presetClass="entr" presetSubtype="0" fill="hold" nodeType="withEffect">
                                  <p:stCondLst>
                                    <p:cond delay="1300"/>
                                  </p:stCondLst>
                                  <p:childTnLst>
                                    <p:set>
                                      <p:cBhvr>
                                        <p:cTn id="45" dur="1" fill="hold">
                                          <p:stCondLst>
                                            <p:cond delay="0"/>
                                          </p:stCondLst>
                                        </p:cTn>
                                        <p:tgtEl>
                                          <p:spTgt spid="127"/>
                                        </p:tgtEl>
                                        <p:attrNameLst>
                                          <p:attrName>style.visibility</p:attrName>
                                        </p:attrNameLst>
                                      </p:cBhvr>
                                      <p:to>
                                        <p:strVal val="visible"/>
                                      </p:to>
                                    </p:set>
                                    <p:animEffect transition="in" filter="fade">
                                      <p:cBhvr>
                                        <p:cTn id="46" dur="500"/>
                                        <p:tgtEl>
                                          <p:spTgt spid="127"/>
                                        </p:tgtEl>
                                      </p:cBhvr>
                                    </p:animEffect>
                                  </p:childTnLst>
                                </p:cTn>
                              </p:par>
                              <p:par>
                                <p:cTn id="47" presetID="10" presetClass="entr" presetSubtype="0" fill="hold" nodeType="withEffect">
                                  <p:stCondLst>
                                    <p:cond delay="1400"/>
                                  </p:stCondLst>
                                  <p:childTnLst>
                                    <p:set>
                                      <p:cBhvr>
                                        <p:cTn id="48" dur="1" fill="hold">
                                          <p:stCondLst>
                                            <p:cond delay="0"/>
                                          </p:stCondLst>
                                        </p:cTn>
                                        <p:tgtEl>
                                          <p:spTgt spid="139"/>
                                        </p:tgtEl>
                                        <p:attrNameLst>
                                          <p:attrName>style.visibility</p:attrName>
                                        </p:attrNameLst>
                                      </p:cBhvr>
                                      <p:to>
                                        <p:strVal val="visible"/>
                                      </p:to>
                                    </p:set>
                                    <p:animEffect transition="in" filter="fade">
                                      <p:cBhvr>
                                        <p:cTn id="49" dur="500"/>
                                        <p:tgtEl>
                                          <p:spTgt spid="139"/>
                                        </p:tgtEl>
                                      </p:cBhvr>
                                    </p:animEffect>
                                  </p:childTnLst>
                                </p:cTn>
                              </p:par>
                              <p:par>
                                <p:cTn id="50" presetID="22" presetClass="entr" presetSubtype="8" fill="hold" nodeType="withEffect">
                                  <p:stCondLst>
                                    <p:cond delay="1500"/>
                                  </p:stCondLst>
                                  <p:childTnLst>
                                    <p:set>
                                      <p:cBhvr>
                                        <p:cTn id="51" dur="1" fill="hold">
                                          <p:stCondLst>
                                            <p:cond delay="0"/>
                                          </p:stCondLst>
                                        </p:cTn>
                                        <p:tgtEl>
                                          <p:spTgt spid="113"/>
                                        </p:tgtEl>
                                        <p:attrNameLst>
                                          <p:attrName>style.visibility</p:attrName>
                                        </p:attrNameLst>
                                      </p:cBhvr>
                                      <p:to>
                                        <p:strVal val="visible"/>
                                      </p:to>
                                    </p:set>
                                    <p:animEffect transition="in" filter="wipe(left)">
                                      <p:cBhvr>
                                        <p:cTn id="52" dur="500"/>
                                        <p:tgtEl>
                                          <p:spTgt spid="113"/>
                                        </p:tgtEl>
                                      </p:cBhvr>
                                    </p:animEffect>
                                  </p:childTnLst>
                                </p:cTn>
                              </p:par>
                              <p:par>
                                <p:cTn id="53" presetID="10" presetClass="entr" presetSubtype="0" fill="hold" nodeType="withEffect">
                                  <p:stCondLst>
                                    <p:cond delay="1600"/>
                                  </p:stCondLst>
                                  <p:childTnLst>
                                    <p:set>
                                      <p:cBhvr>
                                        <p:cTn id="54" dur="1" fill="hold">
                                          <p:stCondLst>
                                            <p:cond delay="0"/>
                                          </p:stCondLst>
                                        </p:cTn>
                                        <p:tgtEl>
                                          <p:spTgt spid="130"/>
                                        </p:tgtEl>
                                        <p:attrNameLst>
                                          <p:attrName>style.visibility</p:attrName>
                                        </p:attrNameLst>
                                      </p:cBhvr>
                                      <p:to>
                                        <p:strVal val="visible"/>
                                      </p:to>
                                    </p:set>
                                    <p:animEffect transition="in" filter="fade">
                                      <p:cBhvr>
                                        <p:cTn id="55" dur="500"/>
                                        <p:tgtEl>
                                          <p:spTgt spid="130"/>
                                        </p:tgtEl>
                                      </p:cBhvr>
                                    </p:animEffect>
                                  </p:childTnLst>
                                </p:cTn>
                              </p:par>
                              <p:par>
                                <p:cTn id="56" presetID="10" presetClass="entr" presetSubtype="0" fill="hold" nodeType="withEffect">
                                  <p:stCondLst>
                                    <p:cond delay="1700"/>
                                  </p:stCondLst>
                                  <p:childTnLst>
                                    <p:set>
                                      <p:cBhvr>
                                        <p:cTn id="57" dur="1" fill="hold">
                                          <p:stCondLst>
                                            <p:cond delay="0"/>
                                          </p:stCondLst>
                                        </p:cTn>
                                        <p:tgtEl>
                                          <p:spTgt spid="148"/>
                                        </p:tgtEl>
                                        <p:attrNameLst>
                                          <p:attrName>style.visibility</p:attrName>
                                        </p:attrNameLst>
                                      </p:cBhvr>
                                      <p:to>
                                        <p:strVal val="visible"/>
                                      </p:to>
                                    </p:set>
                                    <p:animEffect transition="in" filter="fade">
                                      <p:cBhvr>
                                        <p:cTn id="58" dur="500"/>
                                        <p:tgtEl>
                                          <p:spTgt spid="148"/>
                                        </p:tgtEl>
                                      </p:cBhvr>
                                    </p:animEffect>
                                  </p:childTnLst>
                                </p:cTn>
                              </p:par>
                              <p:par>
                                <p:cTn id="59" presetID="22" presetClass="entr" presetSubtype="8" fill="hold" nodeType="withEffect">
                                  <p:stCondLst>
                                    <p:cond delay="1800"/>
                                  </p:stCondLst>
                                  <p:childTnLst>
                                    <p:set>
                                      <p:cBhvr>
                                        <p:cTn id="60" dur="1" fill="hold">
                                          <p:stCondLst>
                                            <p:cond delay="0"/>
                                          </p:stCondLst>
                                        </p:cTn>
                                        <p:tgtEl>
                                          <p:spTgt spid="114"/>
                                        </p:tgtEl>
                                        <p:attrNameLst>
                                          <p:attrName>style.visibility</p:attrName>
                                        </p:attrNameLst>
                                      </p:cBhvr>
                                      <p:to>
                                        <p:strVal val="visible"/>
                                      </p:to>
                                    </p:set>
                                    <p:animEffect transition="in" filter="wipe(left)">
                                      <p:cBhvr>
                                        <p:cTn id="61" dur="500"/>
                                        <p:tgtEl>
                                          <p:spTgt spid="114"/>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60"/>
                                        </p:tgtEl>
                                        <p:attrNameLst>
                                          <p:attrName>style.visibility</p:attrName>
                                        </p:attrNameLst>
                                      </p:cBhvr>
                                      <p:to>
                                        <p:strVal val="visible"/>
                                      </p:to>
                                    </p:set>
                                    <p:animEffect transition="in" filter="fade">
                                      <p:cBhvr>
                                        <p:cTn id="64" dur="500"/>
                                        <p:tgtEl>
                                          <p:spTgt spid="160"/>
                                        </p:tgtEl>
                                      </p:cBhvr>
                                    </p:animEffect>
                                  </p:childTnLst>
                                </p:cTn>
                              </p:par>
                              <p:par>
                                <p:cTn id="65"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66" dur="4600" fill="hold"/>
                                        <p:tgtEl>
                                          <p:spTgt spid="160"/>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 grpId="0" animBg="1"/>
      <p:bldP spid="160"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文本框 75"/>
          <p:cNvSpPr txBox="1"/>
          <p:nvPr/>
        </p:nvSpPr>
        <p:spPr>
          <a:xfrm>
            <a:off x="827121" y="4298234"/>
            <a:ext cx="6440557" cy="461665"/>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添加相关内容添加相关内容添加相关内容添加相关内容添加相关内容添加相关内容添加相关内容添加相关内容添加相关内容添加相关内容。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78" name="文本框 77"/>
          <p:cNvSpPr txBox="1"/>
          <p:nvPr/>
        </p:nvSpPr>
        <p:spPr>
          <a:xfrm>
            <a:off x="11949625" y="6858000"/>
            <a:ext cx="227948" cy="300210"/>
          </a:xfrm>
          <a:prstGeom prst="rect">
            <a:avLst/>
          </a:prstGeom>
          <a:noFill/>
        </p:spPr>
        <p:txBody>
          <a:bodyPr wrap="none" rtlCol="0">
            <a:spAutoFit/>
          </a:bodyPr>
          <a:lstStyle/>
          <a:p>
            <a:r>
              <a:rPr lang="en-US" altLang="zh-CN" sz="1350" dirty="0"/>
              <a:t>.</a:t>
            </a:r>
            <a:endParaRPr lang="zh-CN" altLang="en-US" sz="1350" dirty="0"/>
          </a:p>
        </p:txBody>
      </p:sp>
      <p:sp>
        <p:nvSpPr>
          <p:cNvPr id="79" name="矩形 259"/>
          <p:cNvSpPr>
            <a:spLocks noChangeArrowheads="1"/>
          </p:cNvSpPr>
          <p:nvPr/>
        </p:nvSpPr>
        <p:spPr bwMode="auto">
          <a:xfrm>
            <a:off x="-940125" y="4877614"/>
            <a:ext cx="8336145" cy="382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50000"/>
              </a:lnSpc>
              <a:buNone/>
            </a:pPr>
            <a:r>
              <a:rPr lang="zh-CN" altLang="en-US"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商业计划书</a:t>
            </a:r>
            <a:r>
              <a:rPr lang="en-US" altLang="zh-CN"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 </a:t>
            </a:r>
            <a:r>
              <a:rPr lang="zh-CN" altLang="en-US"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工作总结 </a:t>
            </a:r>
            <a:r>
              <a:rPr lang="en-US" altLang="zh-CN"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a:t>
            </a:r>
            <a:r>
              <a:rPr lang="zh-CN" altLang="en-US"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 述职报告 </a:t>
            </a:r>
            <a:r>
              <a:rPr lang="en-US" altLang="zh-CN"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 </a:t>
            </a:r>
            <a:r>
              <a:rPr lang="zh-CN" altLang="en-US"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项目计划 </a:t>
            </a:r>
            <a:r>
              <a:rPr lang="en-US" altLang="zh-CN"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a:t>
            </a:r>
            <a:endParaRPr lang="zh-CN" altLang="en-US" sz="1865" u="sng"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endParaRPr>
          </a:p>
        </p:txBody>
      </p:sp>
      <p:sp>
        <p:nvSpPr>
          <p:cNvPr id="80" name="矩形 79"/>
          <p:cNvSpPr/>
          <p:nvPr/>
        </p:nvSpPr>
        <p:spPr>
          <a:xfrm>
            <a:off x="807502" y="1726402"/>
            <a:ext cx="5171732" cy="1200329"/>
          </a:xfrm>
          <a:prstGeom prst="rect">
            <a:avLst/>
          </a:prstGeom>
        </p:spPr>
        <p:txBody>
          <a:bodyPr wrap="square">
            <a:spAutoFit/>
          </a:bodyPr>
          <a:lstStyle/>
          <a:p>
            <a:r>
              <a:rPr lang="zh-CN" altLang="en-US" sz="3600" dirty="0">
                <a:solidFill>
                  <a:schemeClr val="bg1"/>
                </a:solidFill>
                <a:latin typeface="Times New Roman" panose="02020603050405020304" pitchFamily="18" charset="0"/>
                <a:cs typeface="Times New Roman" panose="02020603050405020304" pitchFamily="18" charset="0"/>
              </a:rPr>
              <a:t>Azure </a:t>
            </a:r>
            <a:r>
              <a:rPr lang="en-US" altLang="zh-CN" sz="3600" dirty="0">
                <a:solidFill>
                  <a:schemeClr val="bg1"/>
                </a:solidFill>
                <a:latin typeface="Times New Roman" panose="02020603050405020304" pitchFamily="18" charset="0"/>
                <a:cs typeface="Times New Roman" panose="02020603050405020304" pitchFamily="18" charset="0"/>
              </a:rPr>
              <a:t>S</a:t>
            </a:r>
            <a:r>
              <a:rPr lang="zh-CN" altLang="en-US" sz="3600" dirty="0">
                <a:solidFill>
                  <a:schemeClr val="bg1"/>
                </a:solidFill>
                <a:latin typeface="Times New Roman" panose="02020603050405020304" pitchFamily="18" charset="0"/>
                <a:cs typeface="Times New Roman" panose="02020603050405020304" pitchFamily="18" charset="0"/>
              </a:rPr>
              <a:t>tar </a:t>
            </a:r>
            <a:r>
              <a:rPr lang="en-US" altLang="zh-CN" sz="3600" dirty="0">
                <a:solidFill>
                  <a:schemeClr val="bg1"/>
                </a:solidFill>
                <a:latin typeface="Times New Roman" panose="02020603050405020304" pitchFamily="18" charset="0"/>
                <a:cs typeface="Times New Roman" panose="02020603050405020304" pitchFamily="18" charset="0"/>
              </a:rPr>
              <a:t>B</a:t>
            </a:r>
            <a:r>
              <a:rPr lang="zh-CN" altLang="en-US" sz="3600" dirty="0">
                <a:solidFill>
                  <a:schemeClr val="bg1"/>
                </a:solidFill>
                <a:latin typeface="Times New Roman" panose="02020603050405020304" pitchFamily="18" charset="0"/>
                <a:cs typeface="Times New Roman" panose="02020603050405020304" pitchFamily="18" charset="0"/>
              </a:rPr>
              <a:t>usiness</a:t>
            </a:r>
            <a:endParaRPr lang="en-US" altLang="zh-CN" sz="3600" dirty="0">
              <a:solidFill>
                <a:schemeClr val="bg1"/>
              </a:solidFill>
              <a:latin typeface="Times New Roman" panose="02020603050405020304" pitchFamily="18" charset="0"/>
              <a:cs typeface="Times New Roman" panose="02020603050405020304" pitchFamily="18" charset="0"/>
            </a:endParaRPr>
          </a:p>
          <a:p>
            <a:r>
              <a:rPr lang="en-US" altLang="zh-CN" sz="3600" dirty="0">
                <a:solidFill>
                  <a:schemeClr val="bg1"/>
                </a:solidFill>
                <a:latin typeface="Times New Roman" panose="02020603050405020304" pitchFamily="18" charset="0"/>
                <a:cs typeface="Times New Roman" panose="02020603050405020304" pitchFamily="18" charset="0"/>
              </a:rPr>
              <a:t>D</a:t>
            </a:r>
            <a:r>
              <a:rPr lang="zh-CN" altLang="en-US" sz="3600" dirty="0">
                <a:solidFill>
                  <a:schemeClr val="bg1"/>
                </a:solidFill>
                <a:latin typeface="Times New Roman" panose="02020603050405020304" pitchFamily="18" charset="0"/>
                <a:cs typeface="Times New Roman" panose="02020603050405020304" pitchFamily="18" charset="0"/>
              </a:rPr>
              <a:t>ynamic PPT </a:t>
            </a:r>
            <a:r>
              <a:rPr lang="en-US" altLang="zh-CN" sz="3600" dirty="0">
                <a:solidFill>
                  <a:schemeClr val="bg1"/>
                </a:solidFill>
                <a:latin typeface="Times New Roman" panose="02020603050405020304" pitchFamily="18" charset="0"/>
                <a:cs typeface="Times New Roman" panose="02020603050405020304" pitchFamily="18" charset="0"/>
              </a:rPr>
              <a:t>T</a:t>
            </a:r>
            <a:r>
              <a:rPr lang="zh-CN" altLang="en-US" sz="3600" dirty="0">
                <a:solidFill>
                  <a:schemeClr val="bg1"/>
                </a:solidFill>
                <a:latin typeface="Times New Roman" panose="02020603050405020304" pitchFamily="18" charset="0"/>
                <a:cs typeface="Times New Roman" panose="02020603050405020304" pitchFamily="18" charset="0"/>
              </a:rPr>
              <a:t>emplates</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cxnSp>
        <p:nvCxnSpPr>
          <p:cNvPr id="81" name="直接连接符 80"/>
          <p:cNvCxnSpPr/>
          <p:nvPr/>
        </p:nvCxnSpPr>
        <p:spPr>
          <a:xfrm>
            <a:off x="905499" y="4073893"/>
            <a:ext cx="10184863"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86" name="矩形 85"/>
          <p:cNvSpPr/>
          <p:nvPr/>
        </p:nvSpPr>
        <p:spPr>
          <a:xfrm>
            <a:off x="9870810" y="6513342"/>
            <a:ext cx="1175657" cy="479773"/>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矩形 259"/>
          <p:cNvSpPr>
            <a:spLocks noChangeArrowheads="1"/>
          </p:cNvSpPr>
          <p:nvPr/>
        </p:nvSpPr>
        <p:spPr bwMode="auto">
          <a:xfrm>
            <a:off x="873683" y="3059458"/>
            <a:ext cx="10382571" cy="8309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en-US" sz="5400" b="1" dirty="0">
                <a:solidFill>
                  <a:schemeClr val="bg1"/>
                </a:solidFill>
                <a:latin typeface="Arial" panose="020B0604020202020204" pitchFamily="34" charset="0"/>
                <a:cs typeface="Arial" panose="020B0604020202020204" pitchFamily="34" charset="0"/>
              </a:rPr>
              <a:t>感谢观看    </a:t>
            </a:r>
            <a:r>
              <a:rPr lang="en-US" altLang="zh-CN" sz="5400" b="1" dirty="0">
                <a:solidFill>
                  <a:schemeClr val="bg1"/>
                </a:solidFill>
                <a:latin typeface="Arial" panose="020B0604020202020204" pitchFamily="34" charset="0"/>
                <a:cs typeface="Arial" panose="020B0604020202020204" pitchFamily="34" charset="0"/>
              </a:rPr>
              <a:t>THANKS</a:t>
            </a:r>
            <a:endParaRPr lang="en-US" altLang="zh-CN" sz="5400" b="1" dirty="0">
              <a:solidFill>
                <a:schemeClr val="bg1"/>
              </a:solidFill>
              <a:latin typeface="Arial" panose="020B0604020202020204" pitchFamily="34" charset="0"/>
              <a:cs typeface="Arial" panose="020B0604020202020204" pitchFamily="34" charset="0"/>
            </a:endParaRPr>
          </a:p>
        </p:txBody>
      </p:sp>
      <p:sp>
        <p:nvSpPr>
          <p:cNvPr id="88" name="Freeform 1173"/>
          <p:cNvSpPr/>
          <p:nvPr/>
        </p:nvSpPr>
        <p:spPr bwMode="auto">
          <a:xfrm>
            <a:off x="9870810" y="6047551"/>
            <a:ext cx="1177922" cy="34181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50000"/>
            </a:schemeClr>
          </a:solidFill>
          <a:ln>
            <a:noFill/>
          </a:ln>
        </p:spPr>
        <p:txBody>
          <a:bodyPr vert="horz" wrap="square" lIns="91440" tIns="45720" rIns="91440" bIns="45720" numCol="1" anchor="t" anchorCtr="0" compatLnSpc="1"/>
          <a:lstStyle/>
          <a:p>
            <a:endParaRPr lang="zh-CN" altLang="en-US"/>
          </a:p>
        </p:txBody>
      </p:sp>
      <p:sp>
        <p:nvSpPr>
          <p:cNvPr id="89" name="Freeform 591"/>
          <p:cNvSpPr/>
          <p:nvPr/>
        </p:nvSpPr>
        <p:spPr bwMode="auto">
          <a:xfrm>
            <a:off x="9226847" y="620010"/>
            <a:ext cx="2426594" cy="993724"/>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
        <p:nvSpPr>
          <p:cNvPr id="91" name="Freeform 1173"/>
          <p:cNvSpPr/>
          <p:nvPr/>
        </p:nvSpPr>
        <p:spPr bwMode="auto">
          <a:xfrm>
            <a:off x="1428910" y="5635429"/>
            <a:ext cx="1035050" cy="30035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vert="horz" wrap="square" lIns="91440" tIns="45720" rIns="91440" bIns="45720" numCol="1" anchor="t" anchorCtr="0" compatLnSpc="1"/>
          <a:lstStyle/>
          <a:p>
            <a:endParaRPr lang="zh-CN" altLang="en-US"/>
          </a:p>
        </p:txBody>
      </p:sp>
      <p:sp>
        <p:nvSpPr>
          <p:cNvPr id="85" name="文本框 84"/>
          <p:cNvSpPr txBox="1"/>
          <p:nvPr/>
        </p:nvSpPr>
        <p:spPr>
          <a:xfrm>
            <a:off x="9707229" y="908490"/>
            <a:ext cx="1120821" cy="677108"/>
          </a:xfrm>
          <a:prstGeom prst="rect">
            <a:avLst/>
          </a:prstGeom>
          <a:noFill/>
        </p:spPr>
        <p:txBody>
          <a:bodyPr wrap="none" rtlCol="0">
            <a:spAutoFit/>
          </a:bodyPr>
          <a:lstStyle/>
          <a:p>
            <a:pPr algn="ctr"/>
            <a:r>
              <a:rPr lang="en-US" altLang="zh-CN" sz="3800" dirty="0">
                <a:solidFill>
                  <a:schemeClr val="bg1"/>
                </a:solidFill>
                <a:latin typeface="Impact" panose="020B0806030902050204" pitchFamily="34" charset="0"/>
              </a:rPr>
              <a:t>Logo</a:t>
            </a:r>
            <a:endParaRPr lang="zh-CN" altLang="en-US" sz="3800" dirty="0">
              <a:solidFill>
                <a:schemeClr val="bg1"/>
              </a:solidFill>
              <a:latin typeface="Impact" panose="020B0806030902050204"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6"/>
                                        </p:tgtEl>
                                        <p:attrNameLst>
                                          <p:attrName>style.visibility</p:attrName>
                                        </p:attrNameLst>
                                      </p:cBhvr>
                                      <p:to>
                                        <p:strVal val="visible"/>
                                      </p:to>
                                    </p:set>
                                    <p:anim calcmode="lin" valueType="num">
                                      <p:cBhvr additive="base">
                                        <p:cTn id="7" dur="500" fill="hold"/>
                                        <p:tgtEl>
                                          <p:spTgt spid="76"/>
                                        </p:tgtEl>
                                        <p:attrNameLst>
                                          <p:attrName>ppt_x</p:attrName>
                                        </p:attrNameLst>
                                      </p:cBhvr>
                                      <p:tavLst>
                                        <p:tav tm="0">
                                          <p:val>
                                            <p:strVal val="0-#ppt_w/2"/>
                                          </p:val>
                                        </p:tav>
                                        <p:tav tm="100000">
                                          <p:val>
                                            <p:strVal val="#ppt_x"/>
                                          </p:val>
                                        </p:tav>
                                      </p:tavLst>
                                    </p:anim>
                                    <p:anim calcmode="lin" valueType="num">
                                      <p:cBhvr additive="base">
                                        <p:cTn id="8" dur="500" fill="hold"/>
                                        <p:tgtEl>
                                          <p:spTgt spid="7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80"/>
                                        </p:tgtEl>
                                        <p:attrNameLst>
                                          <p:attrName>style.visibility</p:attrName>
                                        </p:attrNameLst>
                                      </p:cBhvr>
                                      <p:to>
                                        <p:strVal val="visible"/>
                                      </p:to>
                                    </p:set>
                                    <p:anim calcmode="lin" valueType="num">
                                      <p:cBhvr additive="base">
                                        <p:cTn id="11" dur="500" fill="hold"/>
                                        <p:tgtEl>
                                          <p:spTgt spid="80"/>
                                        </p:tgtEl>
                                        <p:attrNameLst>
                                          <p:attrName>ppt_x</p:attrName>
                                        </p:attrNameLst>
                                      </p:cBhvr>
                                      <p:tavLst>
                                        <p:tav tm="0">
                                          <p:val>
                                            <p:strVal val="0-#ppt_w/2"/>
                                          </p:val>
                                        </p:tav>
                                        <p:tav tm="100000">
                                          <p:val>
                                            <p:strVal val="#ppt_x"/>
                                          </p:val>
                                        </p:tav>
                                      </p:tavLst>
                                    </p:anim>
                                    <p:anim calcmode="lin" valueType="num">
                                      <p:cBhvr additive="base">
                                        <p:cTn id="12" dur="500" fill="hold"/>
                                        <p:tgtEl>
                                          <p:spTgt spid="8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4000"/>
                                  </p:stCondLst>
                                  <p:childTnLst>
                                    <p:animEffect transition="out" filter="fade">
                                      <p:cBhvr>
                                        <p:cTn id="16" dur="500"/>
                                        <p:tgtEl>
                                          <p:spTgt spid="78"/>
                                        </p:tgtEl>
                                      </p:cBhvr>
                                    </p:animEffect>
                                    <p:set>
                                      <p:cBhvr>
                                        <p:cTn id="17" dur="1" fill="hold">
                                          <p:stCondLst>
                                            <p:cond delay="499"/>
                                          </p:stCondLst>
                                        </p:cTn>
                                        <p:tgtEl>
                                          <p:spTgt spid="78"/>
                                        </p:tgtEl>
                                        <p:attrNameLst>
                                          <p:attrName>style.visibility</p:attrName>
                                        </p:attrNameLst>
                                      </p:cBhvr>
                                      <p:to>
                                        <p:strVal val="hidden"/>
                                      </p:to>
                                    </p:set>
                                  </p:childTnLst>
                                </p:cTn>
                              </p:par>
                            </p:childTnLst>
                          </p:cTn>
                        </p:par>
                        <p:par>
                          <p:cTn id="18" fill="hold">
                            <p:stCondLst>
                              <p:cond delay="4500"/>
                            </p:stCondLst>
                            <p:childTnLst>
                              <p:par>
                                <p:cTn id="19" presetID="41" presetClass="entr" presetSubtype="0" fill="hold" grpId="0" nodeType="afterEffect">
                                  <p:stCondLst>
                                    <p:cond delay="0"/>
                                  </p:stCondLst>
                                  <p:iterate type="lt">
                                    <p:tmPct val="10000"/>
                                  </p:iterate>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79"/>
                                        </p:tgtEl>
                                        <p:attrNameLst>
                                          <p:attrName>ppt_y</p:attrName>
                                        </p:attrNameLst>
                                      </p:cBhvr>
                                      <p:tavLst>
                                        <p:tav tm="0">
                                          <p:val>
                                            <p:strVal val="#ppt_y"/>
                                          </p:val>
                                        </p:tav>
                                        <p:tav tm="100000">
                                          <p:val>
                                            <p:strVal val="#ppt_y"/>
                                          </p:val>
                                        </p:tav>
                                      </p:tavLst>
                                    </p:anim>
                                    <p:anim calcmode="lin" valueType="num">
                                      <p:cBhvr>
                                        <p:cTn id="23" dur="500" fill="hold"/>
                                        <p:tgtEl>
                                          <p:spTgt spid="79"/>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79"/>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79"/>
                                        </p:tgtEl>
                                      </p:cBhvr>
                                    </p:animEffect>
                                  </p:childTnLst>
                                </p:cTn>
                              </p:par>
                            </p:childTnLst>
                          </p:cTn>
                        </p:par>
                        <p:par>
                          <p:cTn id="26" fill="hold">
                            <p:stCondLst>
                              <p:cond delay="6300"/>
                            </p:stCondLst>
                            <p:childTnLst>
                              <p:par>
                                <p:cTn id="27" presetID="26" presetClass="emph" presetSubtype="0" fill="hold" grpId="1" nodeType="afterEffect">
                                  <p:stCondLst>
                                    <p:cond delay="0"/>
                                  </p:stCondLst>
                                  <p:iterate type="lt">
                                    <p:tmPct val="0"/>
                                  </p:iterate>
                                  <p:childTnLst>
                                    <p:animEffect transition="out" filter="fade">
                                      <p:cBhvr>
                                        <p:cTn id="28" dur="500" tmFilter="0, 0; .2, .5; .8, .5; 1, 0"/>
                                        <p:tgtEl>
                                          <p:spTgt spid="79"/>
                                        </p:tgtEl>
                                      </p:cBhvr>
                                    </p:animEffect>
                                    <p:animScale>
                                      <p:cBhvr>
                                        <p:cTn id="29" dur="250" autoRev="1" fill="hold"/>
                                        <p:tgtEl>
                                          <p:spTgt spid="79"/>
                                        </p:tgtEl>
                                      </p:cBhvr>
                                      <p:by x="105000" y="105000"/>
                                    </p:animScale>
                                  </p:childTnLst>
                                </p:cTn>
                              </p:par>
                            </p:childTnLst>
                          </p:cTn>
                        </p:par>
                        <p:par>
                          <p:cTn id="30" fill="hold">
                            <p:stCondLst>
                              <p:cond delay="6800"/>
                            </p:stCondLst>
                            <p:childTnLst>
                              <p:par>
                                <p:cTn id="31" presetID="41" presetClass="entr" presetSubtype="0" fill="hold" grpId="0" nodeType="afterEffect">
                                  <p:stCondLst>
                                    <p:cond delay="0"/>
                                  </p:stCondLst>
                                  <p:iterate type="lt">
                                    <p:tmPct val="10000"/>
                                  </p:iterate>
                                  <p:childTnLst>
                                    <p:set>
                                      <p:cBhvr>
                                        <p:cTn id="32" dur="1" fill="hold">
                                          <p:stCondLst>
                                            <p:cond delay="0"/>
                                          </p:stCondLst>
                                        </p:cTn>
                                        <p:tgtEl>
                                          <p:spTgt spid="87"/>
                                        </p:tgtEl>
                                        <p:attrNameLst>
                                          <p:attrName>style.visibility</p:attrName>
                                        </p:attrNameLst>
                                      </p:cBhvr>
                                      <p:to>
                                        <p:strVal val="visible"/>
                                      </p:to>
                                    </p:set>
                                    <p:anim calcmode="lin" valueType="num">
                                      <p:cBhvr>
                                        <p:cTn id="33" dur="500" fill="hold"/>
                                        <p:tgtEl>
                                          <p:spTgt spid="87"/>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87"/>
                                        </p:tgtEl>
                                        <p:attrNameLst>
                                          <p:attrName>ppt_y</p:attrName>
                                        </p:attrNameLst>
                                      </p:cBhvr>
                                      <p:tavLst>
                                        <p:tav tm="0">
                                          <p:val>
                                            <p:strVal val="#ppt_y"/>
                                          </p:val>
                                        </p:tav>
                                        <p:tav tm="100000">
                                          <p:val>
                                            <p:strVal val="#ppt_y"/>
                                          </p:val>
                                        </p:tav>
                                      </p:tavLst>
                                    </p:anim>
                                    <p:anim calcmode="lin" valueType="num">
                                      <p:cBhvr>
                                        <p:cTn id="35" dur="500" fill="hold"/>
                                        <p:tgtEl>
                                          <p:spTgt spid="87"/>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87"/>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87"/>
                                        </p:tgtEl>
                                      </p:cBhvr>
                                    </p:animEffect>
                                  </p:childTnLst>
                                </p:cTn>
                              </p:par>
                            </p:childTnLst>
                          </p:cTn>
                        </p:par>
                        <p:par>
                          <p:cTn id="38" fill="hold">
                            <p:stCondLst>
                              <p:cond delay="7949"/>
                            </p:stCondLst>
                            <p:childTnLst>
                              <p:par>
                                <p:cTn id="39" presetID="26" presetClass="emph" presetSubtype="0" fill="hold" grpId="1" nodeType="afterEffect">
                                  <p:stCondLst>
                                    <p:cond delay="0"/>
                                  </p:stCondLst>
                                  <p:iterate type="lt">
                                    <p:tmPct val="0"/>
                                  </p:iterate>
                                  <p:childTnLst>
                                    <p:animEffect transition="out" filter="fade">
                                      <p:cBhvr>
                                        <p:cTn id="40" dur="500" tmFilter="0, 0; .2, .5; .8, .5; 1, 0"/>
                                        <p:tgtEl>
                                          <p:spTgt spid="87"/>
                                        </p:tgtEl>
                                      </p:cBhvr>
                                    </p:animEffect>
                                    <p:animScale>
                                      <p:cBhvr>
                                        <p:cTn id="41" dur="250" autoRev="1" fill="hold"/>
                                        <p:tgtEl>
                                          <p:spTgt spid="87"/>
                                        </p:tgtEl>
                                      </p:cBhvr>
                                      <p:by x="105000" y="105000"/>
                                    </p:animScale>
                                  </p:childTnLst>
                                </p:cTn>
                              </p:par>
                              <p:par>
                                <p:cTn id="42" presetID="10" presetClass="entr" presetSubtype="0" fill="hold" grpId="0" nodeType="withEffect">
                                  <p:stCondLst>
                                    <p:cond delay="0"/>
                                  </p:stCondLst>
                                  <p:childTnLst>
                                    <p:set>
                                      <p:cBhvr>
                                        <p:cTn id="43" dur="1" fill="hold">
                                          <p:stCondLst>
                                            <p:cond delay="0"/>
                                          </p:stCondLst>
                                        </p:cTn>
                                        <p:tgtEl>
                                          <p:spTgt spid="88"/>
                                        </p:tgtEl>
                                        <p:attrNameLst>
                                          <p:attrName>style.visibility</p:attrName>
                                        </p:attrNameLst>
                                      </p:cBhvr>
                                      <p:to>
                                        <p:strVal val="visible"/>
                                      </p:to>
                                    </p:set>
                                    <p:animEffect transition="in" filter="fade">
                                      <p:cBhvr>
                                        <p:cTn id="44" dur="500"/>
                                        <p:tgtEl>
                                          <p:spTgt spid="88"/>
                                        </p:tgtEl>
                                      </p:cBhvr>
                                    </p:animEffect>
                                  </p:childTnLst>
                                </p:cTn>
                              </p:par>
                              <p:par>
                                <p:cTn id="45" presetID="42" presetClass="path" presetSubtype="0" repeatCount="indefinite" accel="50000" decel="50000" autoRev="1" fill="hold" grpId="1" nodeType="withEffect">
                                  <p:stCondLst>
                                    <p:cond delay="500"/>
                                  </p:stCondLst>
                                  <p:childTnLst>
                                    <p:animMotion origin="layout" path="M -2.08333E-6 -2.22222E-6 L 0.0793 -0.00023 " pathEditMode="relative" rAng="0" ptsTypes="AA">
                                      <p:cBhvr>
                                        <p:cTn id="46" dur="3100" fill="hold"/>
                                        <p:tgtEl>
                                          <p:spTgt spid="88"/>
                                        </p:tgtEl>
                                        <p:attrNameLst>
                                          <p:attrName>ppt_x</p:attrName>
                                          <p:attrName>ppt_y</p:attrName>
                                        </p:attrNameLst>
                                      </p:cBhvr>
                                      <p:rCtr x="3958" y="-23"/>
                                    </p:animMotion>
                                  </p:childTnLst>
                                </p:cTn>
                              </p:par>
                              <p:par>
                                <p:cTn id="47" presetID="10" presetClass="entr" presetSubtype="0" fill="hold" grpId="0" nodeType="withEffect">
                                  <p:stCondLst>
                                    <p:cond delay="0"/>
                                  </p:stCondLst>
                                  <p:childTnLst>
                                    <p:set>
                                      <p:cBhvr>
                                        <p:cTn id="48" dur="1" fill="hold">
                                          <p:stCondLst>
                                            <p:cond delay="0"/>
                                          </p:stCondLst>
                                        </p:cTn>
                                        <p:tgtEl>
                                          <p:spTgt spid="89"/>
                                        </p:tgtEl>
                                        <p:attrNameLst>
                                          <p:attrName>style.visibility</p:attrName>
                                        </p:attrNameLst>
                                      </p:cBhvr>
                                      <p:to>
                                        <p:strVal val="visible"/>
                                      </p:to>
                                    </p:set>
                                    <p:animEffect transition="in" filter="fade">
                                      <p:cBhvr>
                                        <p:cTn id="49" dur="500"/>
                                        <p:tgtEl>
                                          <p:spTgt spid="8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91"/>
                                        </p:tgtEl>
                                        <p:attrNameLst>
                                          <p:attrName>style.visibility</p:attrName>
                                        </p:attrNameLst>
                                      </p:cBhvr>
                                      <p:to>
                                        <p:strVal val="visible"/>
                                      </p:to>
                                    </p:set>
                                    <p:animEffect transition="in" filter="fade">
                                      <p:cBhvr>
                                        <p:cTn id="52"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8" grpId="0"/>
      <p:bldP spid="79" grpId="0"/>
      <p:bldP spid="79" grpId="1"/>
      <p:bldP spid="80" grpId="0"/>
      <p:bldP spid="87" grpId="0"/>
      <p:bldP spid="87" grpId="1"/>
      <p:bldP spid="88" grpId="0" animBg="1"/>
      <p:bldP spid="88" grpId="1" animBg="1"/>
      <p:bldP spid="89" grpId="0" animBg="1"/>
      <p:bldP spid="9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文本框 3080"/>
          <p:cNvSpPr txBox="1">
            <a:spLocks noChangeArrowheads="1"/>
          </p:cNvSpPr>
          <p:nvPr/>
        </p:nvSpPr>
        <p:spPr bwMode="auto">
          <a:xfrm>
            <a:off x="3995591" y="3006964"/>
            <a:ext cx="167005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8000" dirty="0">
                <a:solidFill>
                  <a:schemeClr val="bg1"/>
                </a:solidFill>
                <a:latin typeface="Arial" panose="020B0604020202020204" pitchFamily="34" charset="0"/>
                <a:ea typeface="微软雅黑" panose="020B0503020204020204" pitchFamily="34" charset="-122"/>
                <a:sym typeface="Arial" panose="020B0604020202020204" pitchFamily="34" charset="0"/>
              </a:rPr>
              <a:t>01</a:t>
            </a:r>
            <a:endParaRPr lang="en-US" altLang="zh-CN" sz="80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6152" name="椭圆 3088"/>
          <p:cNvSpPr>
            <a:spLocks noChangeArrowheads="1"/>
          </p:cNvSpPr>
          <p:nvPr/>
        </p:nvSpPr>
        <p:spPr bwMode="auto">
          <a:xfrm>
            <a:off x="1686343" y="4137167"/>
            <a:ext cx="160867" cy="160867"/>
          </a:xfrm>
          <a:prstGeom prst="ellipse">
            <a:avLst/>
          </a:prstGeom>
          <a:solidFill>
            <a:schemeClr val="bg1">
              <a:alpha val="50000"/>
            </a:schemeClr>
          </a:solidFill>
          <a:ln>
            <a:noFill/>
          </a:ln>
        </p:spPr>
        <p:txBody>
          <a:bodyPr/>
          <a:lstStyle/>
          <a:p>
            <a:endParaRPr lang="zh-CN" altLang="en-US" sz="2530">
              <a:latin typeface="Arial" panose="020B0604020202020204" pitchFamily="34" charset="0"/>
              <a:ea typeface="微软雅黑" panose="020B0503020204020204" pitchFamily="34" charset="-122"/>
              <a:sym typeface="Arial" panose="020B0604020202020204" pitchFamily="34" charset="0"/>
            </a:endParaRPr>
          </a:p>
        </p:txBody>
      </p:sp>
      <p:sp>
        <p:nvSpPr>
          <p:cNvPr id="9" name="矩形 8"/>
          <p:cNvSpPr/>
          <p:nvPr/>
        </p:nvSpPr>
        <p:spPr>
          <a:xfrm>
            <a:off x="6076023" y="3145779"/>
            <a:ext cx="2707652" cy="408573"/>
          </a:xfrm>
          <a:prstGeom prst="rect">
            <a:avLst/>
          </a:prstGeom>
        </p:spPr>
        <p:txBody>
          <a:bodyPr wrap="square" lIns="0" tIns="0" rIns="0" bIns="0">
            <a:spAutoFit/>
          </a:bodyPr>
          <a:lstStyle/>
          <a:p>
            <a:r>
              <a:rPr lang="zh-CN" altLang="en-US" sz="2655">
                <a:solidFill>
                  <a:schemeClr val="bg1"/>
                </a:solidFill>
                <a:latin typeface="Arial" panose="020B0604020202020204" pitchFamily="34" charset="0"/>
                <a:ea typeface="微软雅黑" panose="020B0503020204020204" pitchFamily="34" charset="-122"/>
                <a:sym typeface="Arial" panose="020B0604020202020204" pitchFamily="34" charset="0"/>
              </a:rPr>
              <a:t>公司介绍</a:t>
            </a:r>
            <a:endParaRPr lang="zh-CN" altLang="en-US" sz="2655"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文本框 9"/>
          <p:cNvSpPr txBox="1"/>
          <p:nvPr/>
        </p:nvSpPr>
        <p:spPr>
          <a:xfrm>
            <a:off x="6076023" y="3668684"/>
            <a:ext cx="3773324" cy="291747"/>
          </a:xfrm>
          <a:prstGeom prst="rect">
            <a:avLst/>
          </a:prstGeom>
          <a:noFill/>
        </p:spPr>
        <p:txBody>
          <a:bodyPr wrap="square" lIns="0" tIns="0" rIns="0" bIns="0" rtlCol="0">
            <a:spAutoFit/>
          </a:bodyPr>
          <a:lstStyle/>
          <a:p>
            <a:pPr algn="just"/>
            <a:r>
              <a:rPr lang="zh-CN" altLang="en-US" sz="95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年度工作概述，修改文字内容，也可以直接复制你的内容到此。年度工作概述，修改文字内容，也可以直接复制你的内容到此。</a:t>
            </a:r>
            <a:endParaRPr lang="zh-CN" altLang="en-US" sz="95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4" name="Freeform 1173"/>
          <p:cNvSpPr/>
          <p:nvPr/>
        </p:nvSpPr>
        <p:spPr bwMode="auto">
          <a:xfrm>
            <a:off x="4313091" y="2097096"/>
            <a:ext cx="1035050" cy="30035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vert="horz" wrap="square" lIns="91440" tIns="45720" rIns="91440" bIns="45720" numCol="1" anchor="t" anchorCtr="0" compatLnSpc="1"/>
          <a:lstStyle/>
          <a:p>
            <a:endParaRPr lang="zh-CN" altLang="en-US"/>
          </a:p>
        </p:txBody>
      </p:sp>
      <p:sp>
        <p:nvSpPr>
          <p:cNvPr id="45" name="矩形 44"/>
          <p:cNvSpPr/>
          <p:nvPr/>
        </p:nvSpPr>
        <p:spPr>
          <a:xfrm>
            <a:off x="3946972" y="2716762"/>
            <a:ext cx="1564753" cy="1675180"/>
          </a:xfrm>
          <a:prstGeom prst="rect">
            <a:avLst/>
          </a:prstGeom>
          <a:noFill/>
          <a:ln w="7620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6" name="直接连接符 45"/>
          <p:cNvCxnSpPr/>
          <p:nvPr/>
        </p:nvCxnSpPr>
        <p:spPr>
          <a:xfrm flipH="1">
            <a:off x="3748249" y="3101647"/>
            <a:ext cx="587709" cy="699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flipH="1">
            <a:off x="3618426" y="3712441"/>
            <a:ext cx="423678" cy="5579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6152"/>
                                        </p:tgtEl>
                                        <p:attrNameLst>
                                          <p:attrName>style.visibility</p:attrName>
                                        </p:attrNameLst>
                                      </p:cBhvr>
                                      <p:to>
                                        <p:strVal val="visible"/>
                                      </p:to>
                                    </p:set>
                                    <p:anim calcmode="lin" valueType="num">
                                      <p:cBhvr>
                                        <p:cTn id="7" dur="1000" fill="hold"/>
                                        <p:tgtEl>
                                          <p:spTgt spid="6152"/>
                                        </p:tgtEl>
                                        <p:attrNameLst>
                                          <p:attrName>ppt_w</p:attrName>
                                        </p:attrNameLst>
                                      </p:cBhvr>
                                      <p:tavLst>
                                        <p:tav tm="0">
                                          <p:val>
                                            <p:fltVal val="0"/>
                                          </p:val>
                                        </p:tav>
                                        <p:tav tm="100000">
                                          <p:val>
                                            <p:strVal val="#ppt_w"/>
                                          </p:val>
                                        </p:tav>
                                      </p:tavLst>
                                    </p:anim>
                                    <p:anim calcmode="lin" valueType="num">
                                      <p:cBhvr>
                                        <p:cTn id="8" dur="1000" fill="hold"/>
                                        <p:tgtEl>
                                          <p:spTgt spid="6152"/>
                                        </p:tgtEl>
                                        <p:attrNameLst>
                                          <p:attrName>ppt_h</p:attrName>
                                        </p:attrNameLst>
                                      </p:cBhvr>
                                      <p:tavLst>
                                        <p:tav tm="0">
                                          <p:val>
                                            <p:fltVal val="0"/>
                                          </p:val>
                                        </p:tav>
                                        <p:tav tm="100000">
                                          <p:val>
                                            <p:strVal val="#ppt_h"/>
                                          </p:val>
                                        </p:tav>
                                      </p:tavLst>
                                    </p:anim>
                                    <p:anim calcmode="lin" valueType="num">
                                      <p:cBhvr>
                                        <p:cTn id="9" dur="1000" fill="hold"/>
                                        <p:tgtEl>
                                          <p:spTgt spid="615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15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6148"/>
                                        </p:tgtEl>
                                        <p:attrNameLst>
                                          <p:attrName>style.visibility</p:attrName>
                                        </p:attrNameLst>
                                      </p:cBhvr>
                                      <p:to>
                                        <p:strVal val="visible"/>
                                      </p:to>
                                    </p:set>
                                    <p:anim by="(-#ppt_w*2)" calcmode="lin" valueType="num">
                                      <p:cBhvr rctx="PPT">
                                        <p:cTn id="14" dur="500" autoRev="1" fill="hold">
                                          <p:stCondLst>
                                            <p:cond delay="0"/>
                                          </p:stCondLst>
                                        </p:cTn>
                                        <p:tgtEl>
                                          <p:spTgt spid="6148"/>
                                        </p:tgtEl>
                                        <p:attrNameLst>
                                          <p:attrName>ppt_w</p:attrName>
                                        </p:attrNameLst>
                                      </p:cBhvr>
                                    </p:anim>
                                    <p:anim by="(#ppt_w*0.50)" calcmode="lin" valueType="num">
                                      <p:cBhvr>
                                        <p:cTn id="15" dur="500" decel="50000" autoRev="1" fill="hold">
                                          <p:stCondLst>
                                            <p:cond delay="0"/>
                                          </p:stCondLst>
                                        </p:cTn>
                                        <p:tgtEl>
                                          <p:spTgt spid="6148"/>
                                        </p:tgtEl>
                                        <p:attrNameLst>
                                          <p:attrName>ppt_x</p:attrName>
                                        </p:attrNameLst>
                                      </p:cBhvr>
                                    </p:anim>
                                    <p:anim from="(-#ppt_h/2)" to="(#ppt_y)" calcmode="lin" valueType="num">
                                      <p:cBhvr>
                                        <p:cTn id="16" dur="1000" fill="hold">
                                          <p:stCondLst>
                                            <p:cond delay="0"/>
                                          </p:stCondLst>
                                        </p:cTn>
                                        <p:tgtEl>
                                          <p:spTgt spid="6148"/>
                                        </p:tgtEl>
                                        <p:attrNameLst>
                                          <p:attrName>ppt_y</p:attrName>
                                        </p:attrNameLst>
                                      </p:cBhvr>
                                    </p:anim>
                                    <p:animRot by="21600000">
                                      <p:cBhvr>
                                        <p:cTn id="17" dur="1000" fill="hold">
                                          <p:stCondLst>
                                            <p:cond delay="0"/>
                                          </p:stCondLst>
                                        </p:cTn>
                                        <p:tgtEl>
                                          <p:spTgt spid="6148"/>
                                        </p:tgtEl>
                                        <p:attrNameLst>
                                          <p:attrName>r</p:attrName>
                                        </p:attrNameLst>
                                      </p:cBhvr>
                                    </p:animRot>
                                  </p:childTnLst>
                                </p:cTn>
                              </p:par>
                            </p:childTnLst>
                          </p:cTn>
                        </p:par>
                        <p:par>
                          <p:cTn id="18" fill="hold">
                            <p:stCondLst>
                              <p:cond delay="2099"/>
                            </p:stCondLst>
                            <p:childTnLst>
                              <p:par>
                                <p:cTn id="19" presetID="23" presetClass="entr" presetSubtype="32"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strVal val="4*#ppt_w"/>
                                          </p:val>
                                        </p:tav>
                                        <p:tav tm="100000">
                                          <p:val>
                                            <p:strVal val="#ppt_w"/>
                                          </p:val>
                                        </p:tav>
                                      </p:tavLst>
                                    </p:anim>
                                    <p:anim calcmode="lin" valueType="num">
                                      <p:cBhvr>
                                        <p:cTn id="22" dur="500" fill="hold"/>
                                        <p:tgtEl>
                                          <p:spTgt spid="9"/>
                                        </p:tgtEl>
                                        <p:attrNameLst>
                                          <p:attrName>ppt_h</p:attrName>
                                        </p:attrNameLst>
                                      </p:cBhvr>
                                      <p:tavLst>
                                        <p:tav tm="0">
                                          <p:val>
                                            <p:strVal val="4*#ppt_h"/>
                                          </p:val>
                                        </p:tav>
                                        <p:tav tm="100000">
                                          <p:val>
                                            <p:strVal val="#ppt_h"/>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par>
                                <p:cTn id="27" presetID="10" presetClass="entr" presetSubtype="0" fill="hold" grpId="0" nodeType="with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fade">
                                      <p:cBhvr>
                                        <p:cTn id="29" dur="500"/>
                                        <p:tgtEl>
                                          <p:spTgt spid="44"/>
                                        </p:tgtEl>
                                      </p:cBhvr>
                                    </p:animEffect>
                                  </p:childTnLst>
                                </p:cTn>
                              </p:par>
                              <p:par>
                                <p:cTn id="30" presetID="42" presetClass="path" presetSubtype="0" repeatCount="indefinite" accel="50000" decel="50000" autoRev="1" fill="hold" grpId="1" nodeType="withEffect">
                                  <p:stCondLst>
                                    <p:cond delay="500"/>
                                  </p:stCondLst>
                                  <p:childTnLst>
                                    <p:animMotion origin="layout" path="M -2.08333E-6 -2.22222E-6 L 0.0793 -0.00023 " pathEditMode="relative" rAng="0" ptsTypes="AA">
                                      <p:cBhvr>
                                        <p:cTn id="31" dur="3100" fill="hold"/>
                                        <p:tgtEl>
                                          <p:spTgt spid="44"/>
                                        </p:tgtEl>
                                        <p:attrNameLst>
                                          <p:attrName>ppt_x</p:attrName>
                                          <p:attrName>ppt_y</p:attrName>
                                        </p:attrNameLst>
                                      </p:cBhvr>
                                      <p:rCtr x="3958"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52" grpId="0" animBg="1"/>
      <p:bldP spid="9" grpId="0"/>
      <p:bldP spid="10" grpId="0"/>
      <p:bldP spid="44" grpId="0" animBg="1"/>
      <p:bldP spid="4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椭圆 13"/>
          <p:cNvSpPr/>
          <p:nvPr/>
        </p:nvSpPr>
        <p:spPr>
          <a:xfrm>
            <a:off x="1577612" y="1689480"/>
            <a:ext cx="1325190" cy="1325190"/>
          </a:xfrm>
          <a:prstGeom prst="ellipse">
            <a:avLst/>
          </a:prstGeom>
          <a:solidFill>
            <a:srgbClr val="04263D">
              <a:alpha val="69000"/>
            </a:srgbClr>
          </a:solid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mn-ea"/>
              </a:rPr>
              <a:t>1</a:t>
            </a:r>
            <a:endParaRPr lang="zh-CN" altLang="en-US" sz="3200" dirty="0">
              <a:solidFill>
                <a:schemeClr val="bg1"/>
              </a:solidFill>
              <a:latin typeface="+mn-ea"/>
            </a:endParaRPr>
          </a:p>
        </p:txBody>
      </p:sp>
      <p:sp>
        <p:nvSpPr>
          <p:cNvPr id="15" name="椭圆 14"/>
          <p:cNvSpPr/>
          <p:nvPr/>
        </p:nvSpPr>
        <p:spPr>
          <a:xfrm>
            <a:off x="2207150" y="4912098"/>
            <a:ext cx="1325190" cy="1325190"/>
          </a:xfrm>
          <a:prstGeom prst="ellipse">
            <a:avLst/>
          </a:prstGeom>
          <a:solidFill>
            <a:srgbClr val="04263D">
              <a:alpha val="69000"/>
            </a:srgbClr>
          </a:solid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mn-ea"/>
              </a:rPr>
              <a:t>3</a:t>
            </a:r>
            <a:endParaRPr lang="zh-CN" altLang="en-US" sz="3200" dirty="0">
              <a:solidFill>
                <a:schemeClr val="bg1"/>
              </a:solidFill>
              <a:latin typeface="+mn-ea"/>
            </a:endParaRPr>
          </a:p>
        </p:txBody>
      </p:sp>
      <p:sp>
        <p:nvSpPr>
          <p:cNvPr id="16" name="椭圆 15"/>
          <p:cNvSpPr/>
          <p:nvPr/>
        </p:nvSpPr>
        <p:spPr>
          <a:xfrm>
            <a:off x="5965168" y="3295023"/>
            <a:ext cx="1325190" cy="1325190"/>
          </a:xfrm>
          <a:prstGeom prst="ellipse">
            <a:avLst/>
          </a:prstGeom>
          <a:solidFill>
            <a:srgbClr val="04263D">
              <a:alpha val="69000"/>
            </a:srgbClr>
          </a:solid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mn-ea"/>
              </a:rPr>
              <a:t>2</a:t>
            </a:r>
            <a:endParaRPr lang="zh-CN" altLang="en-US" sz="3200" dirty="0">
              <a:solidFill>
                <a:schemeClr val="bg1"/>
              </a:solidFill>
              <a:latin typeface="+mn-ea"/>
            </a:endParaRPr>
          </a:p>
        </p:txBody>
      </p:sp>
      <p:sp>
        <p:nvSpPr>
          <p:cNvPr id="17" name="矩形 16"/>
          <p:cNvSpPr/>
          <p:nvPr/>
        </p:nvSpPr>
        <p:spPr>
          <a:xfrm>
            <a:off x="7481564" y="3558000"/>
            <a:ext cx="4095497" cy="830997"/>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sp>
        <p:nvSpPr>
          <p:cNvPr id="18" name="矩形 17"/>
          <p:cNvSpPr/>
          <p:nvPr/>
        </p:nvSpPr>
        <p:spPr>
          <a:xfrm>
            <a:off x="3073114" y="1956807"/>
            <a:ext cx="4095497" cy="830997"/>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sp>
        <p:nvSpPr>
          <p:cNvPr id="19" name="矩形 18"/>
          <p:cNvSpPr/>
          <p:nvPr/>
        </p:nvSpPr>
        <p:spPr>
          <a:xfrm>
            <a:off x="3657984" y="5159194"/>
            <a:ext cx="4095497" cy="830997"/>
          </a:xfrm>
          <a:prstGeom prst="rect">
            <a:avLst/>
          </a:prstGeom>
          <a:noFill/>
          <a:ln>
            <a:noFill/>
          </a:ln>
          <a:effectLst>
            <a:softEdge rad="317500"/>
          </a:effectLst>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cxnSp>
        <p:nvCxnSpPr>
          <p:cNvPr id="20" name="直接连接符 19"/>
          <p:cNvCxnSpPr>
            <a:stCxn id="16" idx="1"/>
            <a:endCxn id="14" idx="5"/>
          </p:cNvCxnSpPr>
          <p:nvPr/>
        </p:nvCxnSpPr>
        <p:spPr>
          <a:xfrm flipH="1" flipV="1">
            <a:off x="2708732" y="2820600"/>
            <a:ext cx="3450506" cy="668493"/>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cxnSp>
        <p:nvCxnSpPr>
          <p:cNvPr id="22" name="直接连接符 21"/>
          <p:cNvCxnSpPr>
            <a:stCxn id="16" idx="3"/>
            <a:endCxn id="15" idx="7"/>
          </p:cNvCxnSpPr>
          <p:nvPr/>
        </p:nvCxnSpPr>
        <p:spPr>
          <a:xfrm flipH="1">
            <a:off x="3338270" y="4426143"/>
            <a:ext cx="2820968" cy="680025"/>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sp>
        <p:nvSpPr>
          <p:cNvPr id="26" name="椭圆 25"/>
          <p:cNvSpPr/>
          <p:nvPr/>
        </p:nvSpPr>
        <p:spPr>
          <a:xfrm>
            <a:off x="6003226" y="3366753"/>
            <a:ext cx="261663" cy="261220"/>
          </a:xfrm>
          <a:prstGeom prst="ellipse">
            <a:avLst/>
          </a:prstGeom>
          <a:solidFill>
            <a:schemeClr val="bg1">
              <a:alpha val="24000"/>
            </a:schemeClr>
          </a:solidFill>
          <a:ln w="3175">
            <a:solidFill>
              <a:schemeClr val="bg1">
                <a:alpha val="35000"/>
              </a:schemeClr>
            </a:solid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27" name="椭圆 26"/>
          <p:cNvSpPr/>
          <p:nvPr/>
        </p:nvSpPr>
        <p:spPr>
          <a:xfrm>
            <a:off x="3202668" y="4975558"/>
            <a:ext cx="261663" cy="261220"/>
          </a:xfrm>
          <a:prstGeom prst="ellipse">
            <a:avLst/>
          </a:prstGeom>
          <a:solidFill>
            <a:schemeClr val="bg1">
              <a:alpha val="24000"/>
            </a:schemeClr>
          </a:solidFill>
          <a:ln w="3175">
            <a:solidFill>
              <a:schemeClr val="bg1">
                <a:alpha val="35000"/>
              </a:schemeClr>
            </a:solid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28" name="椭圆 27"/>
          <p:cNvSpPr/>
          <p:nvPr/>
        </p:nvSpPr>
        <p:spPr>
          <a:xfrm>
            <a:off x="1471961" y="2423449"/>
            <a:ext cx="261663" cy="261220"/>
          </a:xfrm>
          <a:prstGeom prst="ellipse">
            <a:avLst/>
          </a:prstGeom>
          <a:solidFill>
            <a:schemeClr val="bg1">
              <a:alpha val="24000"/>
            </a:schemeClr>
          </a:solidFill>
          <a:ln w="3175">
            <a:solidFill>
              <a:schemeClr val="bg1">
                <a:alpha val="35000"/>
              </a:schemeClr>
            </a:solid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40" name="文本框 39"/>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41"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par>
                                <p:cTn id="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9" dur="4600" fill="hold"/>
                                        <p:tgtEl>
                                          <p:spTgt spid="41"/>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1"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六边形 20"/>
          <p:cNvSpPr>
            <a:spLocks noChangeArrowheads="1"/>
          </p:cNvSpPr>
          <p:nvPr/>
        </p:nvSpPr>
        <p:spPr bwMode="auto">
          <a:xfrm>
            <a:off x="5259918" y="1992843"/>
            <a:ext cx="1678517" cy="1447800"/>
          </a:xfrm>
          <a:prstGeom prst="hexagon">
            <a:avLst>
              <a:gd name="adj" fmla="val 24991"/>
              <a:gd name="vf" fmla="val 115470"/>
            </a:avLst>
          </a:prstGeom>
          <a:solidFill>
            <a:schemeClr val="bg1">
              <a:alpha val="2980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endParaRPr lang="zh-CN" altLang="zh-CN" sz="2400">
              <a:solidFill>
                <a:srgbClr val="FFFFFF"/>
              </a:solidFill>
              <a:latin typeface="宋体" panose="02010600030101010101" pitchFamily="2" charset="-122"/>
              <a:sym typeface="宋体" panose="02010600030101010101" pitchFamily="2" charset="-122"/>
            </a:endParaRPr>
          </a:p>
        </p:txBody>
      </p:sp>
      <p:sp>
        <p:nvSpPr>
          <p:cNvPr id="23" name="六边形 22"/>
          <p:cNvSpPr>
            <a:spLocks noChangeArrowheads="1"/>
          </p:cNvSpPr>
          <p:nvPr/>
        </p:nvSpPr>
        <p:spPr bwMode="auto">
          <a:xfrm>
            <a:off x="3875618" y="2716743"/>
            <a:ext cx="1678517" cy="1447800"/>
          </a:xfrm>
          <a:prstGeom prst="hexagon">
            <a:avLst>
              <a:gd name="adj" fmla="val 24991"/>
              <a:gd name="vf" fmla="val 115470"/>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endParaRPr lang="zh-CN" altLang="zh-CN" sz="2400">
              <a:solidFill>
                <a:srgbClr val="FFFFFF"/>
              </a:solidFill>
              <a:latin typeface="宋体" panose="02010600030101010101" pitchFamily="2" charset="-122"/>
              <a:sym typeface="宋体" panose="02010600030101010101" pitchFamily="2" charset="-122"/>
            </a:endParaRPr>
          </a:p>
        </p:txBody>
      </p:sp>
      <p:sp>
        <p:nvSpPr>
          <p:cNvPr id="24" name="六边形 23"/>
          <p:cNvSpPr>
            <a:spLocks noChangeArrowheads="1"/>
          </p:cNvSpPr>
          <p:nvPr/>
        </p:nvSpPr>
        <p:spPr bwMode="auto">
          <a:xfrm>
            <a:off x="5259918" y="3491443"/>
            <a:ext cx="1678517" cy="1447800"/>
          </a:xfrm>
          <a:prstGeom prst="hexagon">
            <a:avLst>
              <a:gd name="adj" fmla="val 24991"/>
              <a:gd name="vf" fmla="val 115470"/>
            </a:avLst>
          </a:prstGeom>
          <a:solidFill>
            <a:schemeClr val="bg1">
              <a:alpha val="2980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endParaRPr lang="zh-CN" altLang="zh-CN" sz="2400">
              <a:solidFill>
                <a:srgbClr val="FFFFFF"/>
              </a:solidFill>
              <a:latin typeface="宋体" panose="02010600030101010101" pitchFamily="2" charset="-122"/>
              <a:sym typeface="宋体" panose="02010600030101010101" pitchFamily="2" charset="-122"/>
            </a:endParaRPr>
          </a:p>
        </p:txBody>
      </p:sp>
      <p:sp>
        <p:nvSpPr>
          <p:cNvPr id="25" name="六边形 24"/>
          <p:cNvSpPr>
            <a:spLocks noChangeArrowheads="1"/>
          </p:cNvSpPr>
          <p:nvPr/>
        </p:nvSpPr>
        <p:spPr bwMode="auto">
          <a:xfrm>
            <a:off x="6648451" y="2716743"/>
            <a:ext cx="1678517" cy="1447800"/>
          </a:xfrm>
          <a:prstGeom prst="hexagon">
            <a:avLst>
              <a:gd name="adj" fmla="val 24991"/>
              <a:gd name="vf" fmla="val 115470"/>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endParaRPr lang="zh-CN" altLang="zh-CN" sz="2400">
              <a:solidFill>
                <a:srgbClr val="FFFFFF"/>
              </a:solidFill>
              <a:latin typeface="宋体" panose="02010600030101010101" pitchFamily="2" charset="-122"/>
              <a:sym typeface="宋体" panose="02010600030101010101" pitchFamily="2" charset="-122"/>
            </a:endParaRPr>
          </a:p>
        </p:txBody>
      </p:sp>
      <p:sp>
        <p:nvSpPr>
          <p:cNvPr id="29" name="矩形 28"/>
          <p:cNvSpPr>
            <a:spLocks noChangeArrowheads="1"/>
          </p:cNvSpPr>
          <p:nvPr/>
        </p:nvSpPr>
        <p:spPr bwMode="auto">
          <a:xfrm>
            <a:off x="5402094" y="2424644"/>
            <a:ext cx="13941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r>
              <a:rPr lang="en-US" altLang="zh-CN" sz="2400" b="1">
                <a:solidFill>
                  <a:srgbClr val="FFFFFF"/>
                </a:solidFill>
                <a:sym typeface="Calibri" panose="020F0502020204030204" pitchFamily="34" charset="0"/>
              </a:rPr>
              <a:t>Your Title</a:t>
            </a:r>
            <a:endParaRPr lang="zh-CN" altLang="en-US" sz="2400" b="1">
              <a:solidFill>
                <a:srgbClr val="FFFFFF"/>
              </a:solidFill>
              <a:sym typeface="宋体" panose="02010600030101010101" pitchFamily="2" charset="-122"/>
            </a:endParaRPr>
          </a:p>
        </p:txBody>
      </p:sp>
      <p:sp>
        <p:nvSpPr>
          <p:cNvPr id="30" name="矩形 29"/>
          <p:cNvSpPr>
            <a:spLocks noChangeArrowheads="1"/>
          </p:cNvSpPr>
          <p:nvPr/>
        </p:nvSpPr>
        <p:spPr bwMode="auto">
          <a:xfrm>
            <a:off x="5402094" y="3923244"/>
            <a:ext cx="13941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r>
              <a:rPr lang="en-US" altLang="zh-CN" sz="2400" b="1">
                <a:solidFill>
                  <a:srgbClr val="FFFFFF"/>
                </a:solidFill>
                <a:sym typeface="Calibri" panose="020F0502020204030204" pitchFamily="34" charset="0"/>
              </a:rPr>
              <a:t>Your Title</a:t>
            </a:r>
            <a:endParaRPr lang="zh-CN" altLang="en-US" sz="2400" b="1">
              <a:solidFill>
                <a:srgbClr val="FFFFFF"/>
              </a:solidFill>
              <a:sym typeface="宋体" panose="02010600030101010101" pitchFamily="2" charset="-122"/>
            </a:endParaRPr>
          </a:p>
        </p:txBody>
      </p:sp>
      <p:sp>
        <p:nvSpPr>
          <p:cNvPr id="31" name="矩形 30"/>
          <p:cNvSpPr>
            <a:spLocks noChangeArrowheads="1"/>
          </p:cNvSpPr>
          <p:nvPr/>
        </p:nvSpPr>
        <p:spPr bwMode="auto">
          <a:xfrm>
            <a:off x="4195285" y="3051176"/>
            <a:ext cx="1075166" cy="74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r>
              <a:rPr lang="en-US" altLang="zh-CN" sz="4265" b="1">
                <a:solidFill>
                  <a:srgbClr val="FFFFFF"/>
                </a:solidFill>
                <a:sym typeface="Calibri" panose="020F0502020204030204" pitchFamily="34" charset="0"/>
              </a:rPr>
              <a:t>text</a:t>
            </a:r>
            <a:endParaRPr lang="zh-CN" altLang="en-US" sz="4265" b="1">
              <a:solidFill>
                <a:srgbClr val="FFFFFF"/>
              </a:solidFill>
              <a:sym typeface="宋体" panose="02010600030101010101" pitchFamily="2" charset="-122"/>
            </a:endParaRPr>
          </a:p>
        </p:txBody>
      </p:sp>
      <p:sp>
        <p:nvSpPr>
          <p:cNvPr id="32" name="矩形 31"/>
          <p:cNvSpPr>
            <a:spLocks noChangeArrowheads="1"/>
          </p:cNvSpPr>
          <p:nvPr/>
        </p:nvSpPr>
        <p:spPr bwMode="auto">
          <a:xfrm>
            <a:off x="6968118" y="3051176"/>
            <a:ext cx="1075166" cy="74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r>
              <a:rPr lang="en-US" altLang="zh-CN" sz="4265" b="1">
                <a:solidFill>
                  <a:srgbClr val="FFFFFF"/>
                </a:solidFill>
                <a:sym typeface="Calibri" panose="020F0502020204030204" pitchFamily="34" charset="0"/>
              </a:rPr>
              <a:t>text</a:t>
            </a:r>
            <a:endParaRPr lang="zh-CN" altLang="en-US" sz="4265" b="1">
              <a:solidFill>
                <a:srgbClr val="FFFFFF"/>
              </a:solidFill>
              <a:sym typeface="宋体" panose="02010600030101010101" pitchFamily="2" charset="-122"/>
            </a:endParaRPr>
          </a:p>
        </p:txBody>
      </p:sp>
      <p:sp>
        <p:nvSpPr>
          <p:cNvPr id="33" name="矩形 32"/>
          <p:cNvSpPr>
            <a:spLocks noChangeArrowheads="1"/>
          </p:cNvSpPr>
          <p:nvPr/>
        </p:nvSpPr>
        <p:spPr bwMode="auto">
          <a:xfrm>
            <a:off x="-129116" y="1770592"/>
            <a:ext cx="4845051" cy="3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r"/>
            <a:r>
              <a:rPr lang="zh-CN" altLang="en-US" sz="1465"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1465"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34" name="矩形 33"/>
          <p:cNvSpPr>
            <a:spLocks noChangeArrowheads="1"/>
          </p:cNvSpPr>
          <p:nvPr/>
        </p:nvSpPr>
        <p:spPr bwMode="auto">
          <a:xfrm>
            <a:off x="-137583" y="4287310"/>
            <a:ext cx="4845051" cy="3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r"/>
            <a:r>
              <a:rPr lang="zh-CN" altLang="en-US" sz="1465"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1465"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35" name="矩形 34"/>
          <p:cNvSpPr>
            <a:spLocks noChangeArrowheads="1"/>
          </p:cNvSpPr>
          <p:nvPr/>
        </p:nvSpPr>
        <p:spPr bwMode="auto">
          <a:xfrm>
            <a:off x="7484536" y="1770592"/>
            <a:ext cx="4845049" cy="3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zh-CN" altLang="en-US" sz="1465"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1465"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36" name="矩形 35"/>
          <p:cNvSpPr>
            <a:spLocks noChangeArrowheads="1"/>
          </p:cNvSpPr>
          <p:nvPr/>
        </p:nvSpPr>
        <p:spPr bwMode="auto">
          <a:xfrm>
            <a:off x="7476069" y="4287310"/>
            <a:ext cx="4845049" cy="543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zh-CN" altLang="en-US" sz="1465"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单击添加内容单击添加内容</a:t>
            </a:r>
            <a:endParaRPr lang="zh-CN" altLang="en-US" sz="1465"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a:p>
            <a:endParaRPr lang="zh-CN" altLang="en-US" sz="1465"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sp>
        <p:nvSpPr>
          <p:cNvPr id="47" name="文本框 46"/>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48"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par>
                                <p:cTn id="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9" dur="4600" fill="hold"/>
                                        <p:tgtEl>
                                          <p:spTgt spid="48"/>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椭圆 33"/>
          <p:cNvSpPr/>
          <p:nvPr/>
        </p:nvSpPr>
        <p:spPr>
          <a:xfrm>
            <a:off x="711410" y="3443218"/>
            <a:ext cx="905188" cy="905188"/>
          </a:xfrm>
          <a:prstGeom prst="ellipse">
            <a:avLst/>
          </a:prstGeom>
          <a:solidFill>
            <a:schemeClr val="bg1">
              <a:alpha val="49000"/>
            </a:schemeClr>
          </a:solid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mn-ea"/>
            </a:endParaRPr>
          </a:p>
        </p:txBody>
      </p:sp>
      <p:sp>
        <p:nvSpPr>
          <p:cNvPr id="35" name="椭圆 34"/>
          <p:cNvSpPr/>
          <p:nvPr/>
        </p:nvSpPr>
        <p:spPr>
          <a:xfrm>
            <a:off x="10591487" y="3443218"/>
            <a:ext cx="905188" cy="905188"/>
          </a:xfrm>
          <a:prstGeom prst="ellipse">
            <a:avLst/>
          </a:prstGeom>
          <a:solidFill>
            <a:schemeClr val="bg1">
              <a:alpha val="49000"/>
            </a:schemeClr>
          </a:solid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mn-ea"/>
            </a:endParaRPr>
          </a:p>
        </p:txBody>
      </p:sp>
      <p:cxnSp>
        <p:nvCxnSpPr>
          <p:cNvPr id="36" name="直接连接符 35"/>
          <p:cNvCxnSpPr>
            <a:stCxn id="35" idx="2"/>
            <a:endCxn id="34" idx="6"/>
          </p:cNvCxnSpPr>
          <p:nvPr/>
        </p:nvCxnSpPr>
        <p:spPr>
          <a:xfrm flipH="1">
            <a:off x="1616598" y="3895812"/>
            <a:ext cx="8974889" cy="0"/>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sp>
        <p:nvSpPr>
          <p:cNvPr id="39" name="文本框 38"/>
          <p:cNvSpPr txBox="1"/>
          <p:nvPr/>
        </p:nvSpPr>
        <p:spPr>
          <a:xfrm>
            <a:off x="721794" y="3695757"/>
            <a:ext cx="857928" cy="400110"/>
          </a:xfrm>
          <a:prstGeom prst="rect">
            <a:avLst/>
          </a:prstGeom>
          <a:noFill/>
        </p:spPr>
        <p:txBody>
          <a:bodyPr wrap="none" rtlCol="0">
            <a:spAutoFit/>
          </a:bodyPr>
          <a:lstStyle/>
          <a:p>
            <a:pPr algn="ctr"/>
            <a:r>
              <a:rPr lang="en-US" altLang="zh-CN" sz="2000" dirty="0">
                <a:solidFill>
                  <a:schemeClr val="bg1"/>
                </a:solidFill>
                <a:latin typeface="+mn-ea"/>
              </a:rPr>
              <a:t>2016</a:t>
            </a:r>
            <a:endParaRPr lang="zh-CN" altLang="en-US" sz="2000" dirty="0">
              <a:solidFill>
                <a:schemeClr val="bg1"/>
              </a:solidFill>
              <a:latin typeface="+mn-ea"/>
            </a:endParaRPr>
          </a:p>
        </p:txBody>
      </p:sp>
      <p:sp>
        <p:nvSpPr>
          <p:cNvPr id="40" name="文本框 39"/>
          <p:cNvSpPr txBox="1"/>
          <p:nvPr/>
        </p:nvSpPr>
        <p:spPr>
          <a:xfrm>
            <a:off x="10601352" y="3695757"/>
            <a:ext cx="857927" cy="400110"/>
          </a:xfrm>
          <a:prstGeom prst="rect">
            <a:avLst/>
          </a:prstGeom>
          <a:noFill/>
        </p:spPr>
        <p:txBody>
          <a:bodyPr wrap="none" rtlCol="0">
            <a:spAutoFit/>
          </a:bodyPr>
          <a:lstStyle/>
          <a:p>
            <a:pPr algn="ctr"/>
            <a:r>
              <a:rPr lang="en-US" altLang="zh-CN" sz="2000" dirty="0">
                <a:solidFill>
                  <a:schemeClr val="bg1"/>
                </a:solidFill>
                <a:latin typeface="+mn-ea"/>
              </a:rPr>
              <a:t>2017</a:t>
            </a:r>
            <a:endParaRPr lang="zh-CN" altLang="en-US" sz="2000" dirty="0">
              <a:solidFill>
                <a:schemeClr val="bg1"/>
              </a:solidFill>
              <a:latin typeface="+mn-ea"/>
            </a:endParaRPr>
          </a:p>
        </p:txBody>
      </p:sp>
      <p:sp>
        <p:nvSpPr>
          <p:cNvPr id="67" name="矩形 66"/>
          <p:cNvSpPr/>
          <p:nvPr/>
        </p:nvSpPr>
        <p:spPr>
          <a:xfrm>
            <a:off x="2617208" y="2045424"/>
            <a:ext cx="2717120" cy="1200329"/>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grpSp>
        <p:nvGrpSpPr>
          <p:cNvPr id="4" name="组合 3"/>
          <p:cNvGrpSpPr/>
          <p:nvPr/>
        </p:nvGrpSpPr>
        <p:grpSpPr>
          <a:xfrm>
            <a:off x="3047443" y="3895812"/>
            <a:ext cx="3232172" cy="2376000"/>
            <a:chOff x="3047443" y="3895812"/>
            <a:chExt cx="3232172" cy="2376000"/>
          </a:xfrm>
        </p:grpSpPr>
        <p:cxnSp>
          <p:nvCxnSpPr>
            <p:cNvPr id="56" name="直接连接符 55"/>
            <p:cNvCxnSpPr/>
            <p:nvPr/>
          </p:nvCxnSpPr>
          <p:spPr>
            <a:xfrm flipH="1">
              <a:off x="3047443" y="3895812"/>
              <a:ext cx="742603" cy="2376000"/>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cxnSp>
          <p:nvCxnSpPr>
            <p:cNvPr id="80" name="直接连接符 79"/>
            <p:cNvCxnSpPr/>
            <p:nvPr/>
          </p:nvCxnSpPr>
          <p:spPr>
            <a:xfrm flipH="1">
              <a:off x="3047443" y="6267087"/>
              <a:ext cx="3232172" cy="1281"/>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grpSp>
      <p:sp>
        <p:nvSpPr>
          <p:cNvPr id="84" name="矩形 83"/>
          <p:cNvSpPr/>
          <p:nvPr/>
        </p:nvSpPr>
        <p:spPr>
          <a:xfrm>
            <a:off x="3748460" y="4652215"/>
            <a:ext cx="2717120" cy="1200329"/>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sp>
        <p:nvSpPr>
          <p:cNvPr id="85" name="矩形 84"/>
          <p:cNvSpPr/>
          <p:nvPr/>
        </p:nvSpPr>
        <p:spPr>
          <a:xfrm>
            <a:off x="7002397" y="2033814"/>
            <a:ext cx="2717120" cy="1200329"/>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sp>
        <p:nvSpPr>
          <p:cNvPr id="93" name="矩形 92"/>
          <p:cNvSpPr/>
          <p:nvPr/>
        </p:nvSpPr>
        <p:spPr>
          <a:xfrm>
            <a:off x="7998686" y="4647022"/>
            <a:ext cx="2717120" cy="1200329"/>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sp>
        <p:nvSpPr>
          <p:cNvPr id="41" name="椭圆 40"/>
          <p:cNvSpPr/>
          <p:nvPr/>
        </p:nvSpPr>
        <p:spPr>
          <a:xfrm>
            <a:off x="1499291" y="3770978"/>
            <a:ext cx="231178" cy="231178"/>
          </a:xfrm>
          <a:prstGeom prst="ellipse">
            <a:avLst/>
          </a:prstGeom>
          <a:solidFill>
            <a:schemeClr val="bg1">
              <a:alpha val="45000"/>
            </a:schemeClr>
          </a:solidFill>
          <a:ln w="3175">
            <a:solidFill>
              <a:schemeClr val="bg1">
                <a:alpha val="35000"/>
              </a:schemeClr>
            </a:solid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43" name="椭圆 42"/>
          <p:cNvSpPr/>
          <p:nvPr/>
        </p:nvSpPr>
        <p:spPr>
          <a:xfrm>
            <a:off x="3667351" y="3770978"/>
            <a:ext cx="231178" cy="231178"/>
          </a:xfrm>
          <a:prstGeom prst="ellipse">
            <a:avLst/>
          </a:prstGeom>
          <a:solidFill>
            <a:schemeClr val="bg1">
              <a:alpha val="45000"/>
            </a:schemeClr>
          </a:solidFill>
          <a:ln w="3175">
            <a:solidFill>
              <a:schemeClr val="bg1">
                <a:alpha val="35000"/>
              </a:schemeClr>
            </a:solid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44" name="椭圆 43"/>
          <p:cNvSpPr/>
          <p:nvPr/>
        </p:nvSpPr>
        <p:spPr>
          <a:xfrm>
            <a:off x="5886398" y="3770978"/>
            <a:ext cx="231178" cy="231178"/>
          </a:xfrm>
          <a:prstGeom prst="ellipse">
            <a:avLst/>
          </a:prstGeom>
          <a:solidFill>
            <a:schemeClr val="bg1">
              <a:alpha val="45000"/>
            </a:schemeClr>
          </a:solidFill>
          <a:ln w="3175">
            <a:solidFill>
              <a:schemeClr val="bg1">
                <a:alpha val="35000"/>
              </a:schemeClr>
            </a:solid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42" name="椭圆 41"/>
          <p:cNvSpPr/>
          <p:nvPr/>
        </p:nvSpPr>
        <p:spPr>
          <a:xfrm>
            <a:off x="8105445" y="3770978"/>
            <a:ext cx="231178" cy="231178"/>
          </a:xfrm>
          <a:prstGeom prst="ellipse">
            <a:avLst/>
          </a:prstGeom>
          <a:solidFill>
            <a:schemeClr val="bg1">
              <a:alpha val="45000"/>
            </a:schemeClr>
          </a:solidFill>
          <a:ln w="3175">
            <a:solidFill>
              <a:schemeClr val="bg1">
                <a:alpha val="35000"/>
              </a:schemeClr>
            </a:solid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95" name="椭圆 94"/>
          <p:cNvSpPr/>
          <p:nvPr/>
        </p:nvSpPr>
        <p:spPr>
          <a:xfrm>
            <a:off x="10486441" y="3770978"/>
            <a:ext cx="231178" cy="231178"/>
          </a:xfrm>
          <a:prstGeom prst="ellipse">
            <a:avLst/>
          </a:prstGeom>
          <a:solidFill>
            <a:schemeClr val="bg1">
              <a:alpha val="45000"/>
            </a:schemeClr>
          </a:solidFill>
          <a:ln w="3175">
            <a:solidFill>
              <a:schemeClr val="bg1">
                <a:alpha val="35000"/>
              </a:schemeClr>
            </a:solid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grpSp>
        <p:nvGrpSpPr>
          <p:cNvPr id="38" name="组合 37"/>
          <p:cNvGrpSpPr/>
          <p:nvPr/>
        </p:nvGrpSpPr>
        <p:grpSpPr>
          <a:xfrm>
            <a:off x="1617079" y="1528393"/>
            <a:ext cx="3974775" cy="2376488"/>
            <a:chOff x="3047443" y="3895324"/>
            <a:chExt cx="3974775" cy="2376488"/>
          </a:xfrm>
        </p:grpSpPr>
        <p:cxnSp>
          <p:nvCxnSpPr>
            <p:cNvPr id="45" name="直接连接符 44"/>
            <p:cNvCxnSpPr/>
            <p:nvPr/>
          </p:nvCxnSpPr>
          <p:spPr>
            <a:xfrm flipH="1">
              <a:off x="3047443" y="3895812"/>
              <a:ext cx="742603" cy="2376000"/>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cxnSp>
          <p:nvCxnSpPr>
            <p:cNvPr id="46" name="直接连接符 45"/>
            <p:cNvCxnSpPr/>
            <p:nvPr/>
          </p:nvCxnSpPr>
          <p:spPr>
            <a:xfrm flipH="1">
              <a:off x="3790046" y="3895324"/>
              <a:ext cx="3232172" cy="1281"/>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grpSp>
      <p:grpSp>
        <p:nvGrpSpPr>
          <p:cNvPr id="47" name="组合 46"/>
          <p:cNvGrpSpPr/>
          <p:nvPr/>
        </p:nvGrpSpPr>
        <p:grpSpPr>
          <a:xfrm>
            <a:off x="6002268" y="1521069"/>
            <a:ext cx="3974775" cy="2376488"/>
            <a:chOff x="3047443" y="3895324"/>
            <a:chExt cx="3974775" cy="2376488"/>
          </a:xfrm>
        </p:grpSpPr>
        <p:cxnSp>
          <p:nvCxnSpPr>
            <p:cNvPr id="48" name="直接连接符 47"/>
            <p:cNvCxnSpPr/>
            <p:nvPr/>
          </p:nvCxnSpPr>
          <p:spPr>
            <a:xfrm flipH="1">
              <a:off x="3047443" y="3895812"/>
              <a:ext cx="742603" cy="2376000"/>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cxnSp>
          <p:nvCxnSpPr>
            <p:cNvPr id="49" name="直接连接符 48"/>
            <p:cNvCxnSpPr/>
            <p:nvPr/>
          </p:nvCxnSpPr>
          <p:spPr>
            <a:xfrm flipH="1">
              <a:off x="3790046" y="3895324"/>
              <a:ext cx="3232172" cy="1281"/>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grpSp>
      <p:grpSp>
        <p:nvGrpSpPr>
          <p:cNvPr id="50" name="组合 49"/>
          <p:cNvGrpSpPr/>
          <p:nvPr/>
        </p:nvGrpSpPr>
        <p:grpSpPr>
          <a:xfrm>
            <a:off x="7485447" y="3904881"/>
            <a:ext cx="3232172" cy="2376000"/>
            <a:chOff x="3047443" y="3895812"/>
            <a:chExt cx="3232172" cy="2376000"/>
          </a:xfrm>
        </p:grpSpPr>
        <p:cxnSp>
          <p:nvCxnSpPr>
            <p:cNvPr id="51" name="直接连接符 50"/>
            <p:cNvCxnSpPr/>
            <p:nvPr/>
          </p:nvCxnSpPr>
          <p:spPr>
            <a:xfrm flipH="1">
              <a:off x="3047443" y="3895812"/>
              <a:ext cx="742603" cy="2376000"/>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cxnSp>
          <p:nvCxnSpPr>
            <p:cNvPr id="52" name="直接连接符 51"/>
            <p:cNvCxnSpPr/>
            <p:nvPr/>
          </p:nvCxnSpPr>
          <p:spPr>
            <a:xfrm flipH="1">
              <a:off x="3047443" y="6267087"/>
              <a:ext cx="3232172" cy="1281"/>
            </a:xfrm>
            <a:prstGeom prst="line">
              <a:avLst/>
            </a:prstGeom>
            <a:noFill/>
            <a:ln w="3175">
              <a:solidFill>
                <a:schemeClr val="bg1">
                  <a:alpha val="48000"/>
                </a:schemeClr>
              </a:solid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cxnSp>
      </p:grpSp>
      <p:sp>
        <p:nvSpPr>
          <p:cNvPr id="65" name="文本框 64"/>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66"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fade">
                                      <p:cBhvr>
                                        <p:cTn id="7" dur="500"/>
                                        <p:tgtEl>
                                          <p:spTgt spid="66"/>
                                        </p:tgtEl>
                                      </p:cBhvr>
                                    </p:animEffect>
                                  </p:childTnLst>
                                </p:cTn>
                              </p:par>
                              <p:par>
                                <p:cTn id="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9" dur="4600" fill="hold"/>
                                        <p:tgtEl>
                                          <p:spTgt spid="66"/>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4721975" y="1878496"/>
            <a:ext cx="2748049" cy="4130724"/>
          </a:xfrm>
          <a:prstGeom prst="rect">
            <a:avLst/>
          </a:prstGeom>
          <a:solidFill>
            <a:schemeClr val="bg1">
              <a:alpha val="22000"/>
            </a:schemeClr>
          </a:solidFill>
          <a:ln w="3175">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33" name="矩形 32"/>
          <p:cNvSpPr/>
          <p:nvPr/>
        </p:nvSpPr>
        <p:spPr>
          <a:xfrm>
            <a:off x="8425069" y="1878496"/>
            <a:ext cx="2748049" cy="4130724"/>
          </a:xfrm>
          <a:prstGeom prst="rect">
            <a:avLst/>
          </a:prstGeom>
          <a:solidFill>
            <a:schemeClr val="bg1">
              <a:alpha val="22000"/>
            </a:schemeClr>
          </a:solidFill>
          <a:ln w="3175">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31" name="矩形 30"/>
          <p:cNvSpPr/>
          <p:nvPr/>
        </p:nvSpPr>
        <p:spPr>
          <a:xfrm>
            <a:off x="1018881" y="1878496"/>
            <a:ext cx="2748049" cy="4130724"/>
          </a:xfrm>
          <a:prstGeom prst="rect">
            <a:avLst/>
          </a:prstGeom>
          <a:solidFill>
            <a:schemeClr val="bg1">
              <a:alpha val="22000"/>
            </a:schemeClr>
          </a:solidFill>
          <a:ln w="3175">
            <a:noFill/>
          </a:ln>
          <a:effectLst>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28" name="矩形 27"/>
          <p:cNvSpPr/>
          <p:nvPr/>
        </p:nvSpPr>
        <p:spPr>
          <a:xfrm>
            <a:off x="695325" y="5416826"/>
            <a:ext cx="3388332" cy="964924"/>
          </a:xfrm>
          <a:prstGeom prst="rect">
            <a:avLst/>
          </a:prstGeom>
          <a:solidFill>
            <a:srgbClr val="04263D">
              <a:alpha val="69000"/>
            </a:srgbClr>
          </a:solidFill>
          <a:ln w="3175">
            <a:no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29" name="矩形 28"/>
          <p:cNvSpPr/>
          <p:nvPr/>
        </p:nvSpPr>
        <p:spPr>
          <a:xfrm>
            <a:off x="8108343" y="5416826"/>
            <a:ext cx="3388332" cy="964923"/>
          </a:xfrm>
          <a:prstGeom prst="rect">
            <a:avLst/>
          </a:prstGeom>
          <a:solidFill>
            <a:srgbClr val="04263D">
              <a:alpha val="69000"/>
            </a:srgbClr>
          </a:solidFill>
          <a:ln w="3175">
            <a:no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30" name="矩形 29"/>
          <p:cNvSpPr/>
          <p:nvPr/>
        </p:nvSpPr>
        <p:spPr>
          <a:xfrm>
            <a:off x="4401834" y="5416826"/>
            <a:ext cx="3388332" cy="964924"/>
          </a:xfrm>
          <a:prstGeom prst="rect">
            <a:avLst/>
          </a:prstGeom>
          <a:solidFill>
            <a:srgbClr val="04263D">
              <a:alpha val="69000"/>
            </a:srgbClr>
          </a:solidFill>
          <a:ln w="3175">
            <a:noFill/>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ea"/>
            </a:endParaRPr>
          </a:p>
        </p:txBody>
      </p:sp>
      <p:sp>
        <p:nvSpPr>
          <p:cNvPr id="34" name="文本框 33"/>
          <p:cNvSpPr txBox="1"/>
          <p:nvPr/>
        </p:nvSpPr>
        <p:spPr>
          <a:xfrm>
            <a:off x="1219940" y="5637677"/>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35" name="文本框 34"/>
          <p:cNvSpPr txBox="1"/>
          <p:nvPr/>
        </p:nvSpPr>
        <p:spPr>
          <a:xfrm>
            <a:off x="4926448" y="5637677"/>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36" name="文本框 35"/>
          <p:cNvSpPr txBox="1"/>
          <p:nvPr/>
        </p:nvSpPr>
        <p:spPr>
          <a:xfrm>
            <a:off x="8745211" y="5637677"/>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37" name="矩形 36"/>
          <p:cNvSpPr/>
          <p:nvPr/>
        </p:nvSpPr>
        <p:spPr>
          <a:xfrm>
            <a:off x="1371691" y="2861900"/>
            <a:ext cx="2035599" cy="1569660"/>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sp>
        <p:nvSpPr>
          <p:cNvPr id="38" name="矩形 37"/>
          <p:cNvSpPr/>
          <p:nvPr/>
        </p:nvSpPr>
        <p:spPr>
          <a:xfrm>
            <a:off x="5050655" y="2861900"/>
            <a:ext cx="2035599" cy="1569660"/>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sp>
        <p:nvSpPr>
          <p:cNvPr id="39" name="矩形 38"/>
          <p:cNvSpPr/>
          <p:nvPr/>
        </p:nvSpPr>
        <p:spPr>
          <a:xfrm>
            <a:off x="8896962" y="2861900"/>
            <a:ext cx="2035599" cy="1569660"/>
          </a:xfrm>
          <a:prstGeom prst="rect">
            <a:avLst/>
          </a:prstGeom>
          <a:noFill/>
        </p:spPr>
        <p:txBody>
          <a:bodyPr wrap="square" rtlCol="0">
            <a:spAutoFit/>
          </a:bodyPr>
          <a:lstStyle/>
          <a:p>
            <a:pPr algn="just">
              <a:lnSpc>
                <a:spcPct val="150000"/>
              </a:lnSpc>
            </a:pPr>
            <a:r>
              <a:rPr lang="zh-CN" altLang="zh-CN" sz="1600" dirty="0">
                <a:solidFill>
                  <a:schemeClr val="bg1"/>
                </a:solidFill>
                <a:latin typeface="+mn-ea"/>
              </a:rPr>
              <a:t>上海锐普广告有限公司是中国第一家精品</a:t>
            </a:r>
            <a:r>
              <a:rPr lang="en-US" altLang="zh-CN" sz="1600" dirty="0">
                <a:solidFill>
                  <a:schemeClr val="bg1"/>
                </a:solidFill>
                <a:latin typeface="+mn-ea"/>
              </a:rPr>
              <a:t>PPT</a:t>
            </a:r>
            <a:r>
              <a:rPr lang="zh-CN" altLang="zh-CN" sz="1600" dirty="0">
                <a:solidFill>
                  <a:schemeClr val="bg1"/>
                </a:solidFill>
                <a:latin typeface="+mn-ea"/>
              </a:rPr>
              <a:t>设计机构拥有顶尖的</a:t>
            </a:r>
            <a:r>
              <a:rPr lang="en-US" altLang="zh-CN" sz="1600" dirty="0">
                <a:solidFill>
                  <a:schemeClr val="bg1"/>
                </a:solidFill>
                <a:latin typeface="+mn-ea"/>
              </a:rPr>
              <a:t>PPT</a:t>
            </a:r>
            <a:r>
              <a:rPr lang="zh-CN" altLang="zh-CN" sz="1600" dirty="0">
                <a:solidFill>
                  <a:schemeClr val="bg1"/>
                </a:solidFill>
                <a:latin typeface="+mn-ea"/>
              </a:rPr>
              <a:t>设计团队</a:t>
            </a:r>
            <a:endParaRPr lang="zh-CN" altLang="en-US" sz="1600" dirty="0">
              <a:solidFill>
                <a:schemeClr val="bg1"/>
              </a:solidFill>
              <a:latin typeface="+mn-ea"/>
            </a:endParaRPr>
          </a:p>
        </p:txBody>
      </p:sp>
      <p:sp>
        <p:nvSpPr>
          <p:cNvPr id="26" name="文本框 25"/>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27"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9" dur="4600" fill="hold"/>
                                        <p:tgtEl>
                                          <p:spTgt spid="27"/>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6076023" y="3145779"/>
            <a:ext cx="2707652" cy="408573"/>
          </a:xfrm>
          <a:prstGeom prst="rect">
            <a:avLst/>
          </a:prstGeom>
        </p:spPr>
        <p:txBody>
          <a:bodyPr wrap="square" lIns="0" tIns="0" rIns="0" bIns="0">
            <a:spAutoFit/>
          </a:bodyPr>
          <a:lstStyle/>
          <a:p>
            <a:r>
              <a:rPr lang="zh-CN" altLang="en-US" sz="2655">
                <a:solidFill>
                  <a:schemeClr val="bg1"/>
                </a:solidFill>
                <a:latin typeface="Arial" panose="020B0604020202020204" pitchFamily="34" charset="0"/>
                <a:ea typeface="微软雅黑" panose="020B0503020204020204" pitchFamily="34" charset="-122"/>
                <a:sym typeface="Arial" panose="020B0604020202020204" pitchFamily="34" charset="0"/>
              </a:rPr>
              <a:t>人事管理部分</a:t>
            </a:r>
            <a:endParaRPr lang="zh-CN" altLang="en-US" sz="2655"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文本框 9"/>
          <p:cNvSpPr txBox="1"/>
          <p:nvPr/>
        </p:nvSpPr>
        <p:spPr>
          <a:xfrm>
            <a:off x="6076023" y="3668684"/>
            <a:ext cx="3773324" cy="291747"/>
          </a:xfrm>
          <a:prstGeom prst="rect">
            <a:avLst/>
          </a:prstGeom>
          <a:noFill/>
        </p:spPr>
        <p:txBody>
          <a:bodyPr wrap="square" lIns="0" tIns="0" rIns="0" bIns="0" rtlCol="0">
            <a:spAutoFit/>
          </a:bodyPr>
          <a:lstStyle/>
          <a:p>
            <a:pPr algn="just"/>
            <a:r>
              <a:rPr lang="zh-CN" altLang="en-US" sz="95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年度工作概述，修改文字内容，也可以直接复制你的内容到此。年度工作概述，修改文字内容，也可以直接复制你的内容到此。</a:t>
            </a:r>
            <a:endParaRPr lang="zh-CN" altLang="en-US" sz="95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4" name="Freeform 1173"/>
          <p:cNvSpPr/>
          <p:nvPr/>
        </p:nvSpPr>
        <p:spPr bwMode="auto">
          <a:xfrm>
            <a:off x="4313091" y="2121124"/>
            <a:ext cx="1035050" cy="300358"/>
          </a:xfrm>
          <a:custGeom>
            <a:avLst/>
            <a:gdLst>
              <a:gd name="T0" fmla="*/ 196 w 403"/>
              <a:gd name="T1" fmla="*/ 0 h 115"/>
              <a:gd name="T2" fmla="*/ 92 w 403"/>
              <a:gd name="T3" fmla="*/ 66 h 115"/>
              <a:gd name="T4" fmla="*/ 76 w 403"/>
              <a:gd name="T5" fmla="*/ 64 h 115"/>
              <a:gd name="T6" fmla="*/ 0 w 403"/>
              <a:gd name="T7" fmla="*/ 115 h 115"/>
              <a:gd name="T8" fmla="*/ 403 w 403"/>
              <a:gd name="T9" fmla="*/ 115 h 115"/>
              <a:gd name="T10" fmla="*/ 327 w 403"/>
              <a:gd name="T11" fmla="*/ 64 h 115"/>
              <a:gd name="T12" fmla="*/ 301 w 403"/>
              <a:gd name="T13" fmla="*/ 69 h 115"/>
              <a:gd name="T14" fmla="*/ 196 w 403"/>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3" h="115">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vert="horz" wrap="square" lIns="91440" tIns="45720" rIns="91440" bIns="45720" numCol="1" anchor="t" anchorCtr="0" compatLnSpc="1"/>
          <a:lstStyle/>
          <a:p>
            <a:endParaRPr lang="zh-CN" altLang="en-US"/>
          </a:p>
        </p:txBody>
      </p:sp>
      <p:sp>
        <p:nvSpPr>
          <p:cNvPr id="47" name="文本框 3080"/>
          <p:cNvSpPr txBox="1">
            <a:spLocks noChangeArrowheads="1"/>
          </p:cNvSpPr>
          <p:nvPr/>
        </p:nvSpPr>
        <p:spPr bwMode="auto">
          <a:xfrm>
            <a:off x="3995591" y="3006964"/>
            <a:ext cx="167005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8000" dirty="0">
                <a:solidFill>
                  <a:schemeClr val="bg1"/>
                </a:solidFill>
                <a:latin typeface="Arial" panose="020B0604020202020204" pitchFamily="34" charset="0"/>
                <a:ea typeface="微软雅黑" panose="020B0503020204020204" pitchFamily="34" charset="-122"/>
                <a:sym typeface="Arial" panose="020B0604020202020204" pitchFamily="34" charset="0"/>
              </a:rPr>
              <a:t>02</a:t>
            </a:r>
            <a:endParaRPr lang="en-US" altLang="zh-CN" sz="80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48" name="矩形 47"/>
          <p:cNvSpPr/>
          <p:nvPr/>
        </p:nvSpPr>
        <p:spPr>
          <a:xfrm>
            <a:off x="3946972" y="2716762"/>
            <a:ext cx="1564753" cy="1675180"/>
          </a:xfrm>
          <a:prstGeom prst="rect">
            <a:avLst/>
          </a:prstGeom>
          <a:noFill/>
          <a:ln w="7620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9" name="直接连接符 48"/>
          <p:cNvCxnSpPr/>
          <p:nvPr/>
        </p:nvCxnSpPr>
        <p:spPr>
          <a:xfrm flipH="1">
            <a:off x="3748249" y="3101647"/>
            <a:ext cx="587709" cy="699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flipH="1">
            <a:off x="3618426" y="3712441"/>
            <a:ext cx="423678" cy="5579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strVal val="4*#ppt_w"/>
                                          </p:val>
                                        </p:tav>
                                        <p:tav tm="100000">
                                          <p:val>
                                            <p:strVal val="#ppt_w"/>
                                          </p:val>
                                        </p:tav>
                                      </p:tavLst>
                                    </p:anim>
                                    <p:anim calcmode="lin" valueType="num">
                                      <p:cBhvr>
                                        <p:cTn id="8" dur="500" fill="hold"/>
                                        <p:tgtEl>
                                          <p:spTgt spid="9"/>
                                        </p:tgtEl>
                                        <p:attrNameLst>
                                          <p:attrName>ppt_h</p:attrName>
                                        </p:attrNameLst>
                                      </p:cBhvr>
                                      <p:tavLst>
                                        <p:tav tm="0">
                                          <p:val>
                                            <p:strVal val="4*#ppt_h"/>
                                          </p:val>
                                        </p:tav>
                                        <p:tav tm="100000">
                                          <p:val>
                                            <p:strVal val="#ppt_h"/>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500"/>
                                        <p:tgtEl>
                                          <p:spTgt spid="44"/>
                                        </p:tgtEl>
                                      </p:cBhvr>
                                    </p:animEffect>
                                  </p:childTnLst>
                                </p:cTn>
                              </p:par>
                              <p:par>
                                <p:cTn id="16" presetID="42" presetClass="path" presetSubtype="0" repeatCount="indefinite" accel="50000" decel="50000" autoRev="1" fill="hold" grpId="1" nodeType="withEffect">
                                  <p:stCondLst>
                                    <p:cond delay="500"/>
                                  </p:stCondLst>
                                  <p:childTnLst>
                                    <p:animMotion origin="layout" path="M -2.08333E-6 -2.22222E-6 L 0.0793 -0.00023 " pathEditMode="relative" rAng="0" ptsTypes="AA">
                                      <p:cBhvr>
                                        <p:cTn id="17" dur="3100" fill="hold"/>
                                        <p:tgtEl>
                                          <p:spTgt spid="44"/>
                                        </p:tgtEl>
                                        <p:attrNameLst>
                                          <p:attrName>ppt_x</p:attrName>
                                          <p:attrName>ppt_y</p:attrName>
                                        </p:attrNameLst>
                                      </p:cBhvr>
                                      <p:rCtr x="3958" y="-23"/>
                                    </p:animMotion>
                                  </p:childTnLst>
                                </p:cTn>
                              </p:par>
                            </p:childTnLst>
                          </p:cTn>
                        </p:par>
                        <p:par>
                          <p:cTn id="18" fill="hold">
                            <p:stCondLst>
                              <p:cond delay="5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47"/>
                                        </p:tgtEl>
                                        <p:attrNameLst>
                                          <p:attrName>style.visibility</p:attrName>
                                        </p:attrNameLst>
                                      </p:cBhvr>
                                      <p:to>
                                        <p:strVal val="visible"/>
                                      </p:to>
                                    </p:set>
                                    <p:anim by="(-#ppt_w*2)" calcmode="lin" valueType="num">
                                      <p:cBhvr rctx="PPT">
                                        <p:cTn id="21" dur="500" autoRev="1" fill="hold">
                                          <p:stCondLst>
                                            <p:cond delay="0"/>
                                          </p:stCondLst>
                                        </p:cTn>
                                        <p:tgtEl>
                                          <p:spTgt spid="47"/>
                                        </p:tgtEl>
                                        <p:attrNameLst>
                                          <p:attrName>ppt_w</p:attrName>
                                        </p:attrNameLst>
                                      </p:cBhvr>
                                    </p:anim>
                                    <p:anim by="(#ppt_w*0.50)" calcmode="lin" valueType="num">
                                      <p:cBhvr>
                                        <p:cTn id="22" dur="500" decel="50000" autoRev="1" fill="hold">
                                          <p:stCondLst>
                                            <p:cond delay="0"/>
                                          </p:stCondLst>
                                        </p:cTn>
                                        <p:tgtEl>
                                          <p:spTgt spid="47"/>
                                        </p:tgtEl>
                                        <p:attrNameLst>
                                          <p:attrName>ppt_x</p:attrName>
                                        </p:attrNameLst>
                                      </p:cBhvr>
                                    </p:anim>
                                    <p:anim from="(-#ppt_h/2)" to="(#ppt_y)" calcmode="lin" valueType="num">
                                      <p:cBhvr>
                                        <p:cTn id="23" dur="1000" fill="hold">
                                          <p:stCondLst>
                                            <p:cond delay="0"/>
                                          </p:stCondLst>
                                        </p:cTn>
                                        <p:tgtEl>
                                          <p:spTgt spid="47"/>
                                        </p:tgtEl>
                                        <p:attrNameLst>
                                          <p:attrName>ppt_y</p:attrName>
                                        </p:attrNameLst>
                                      </p:cBhvr>
                                    </p:anim>
                                    <p:animRot by="21600000">
                                      <p:cBhvr>
                                        <p:cTn id="24" dur="1000" fill="hold">
                                          <p:stCondLst>
                                            <p:cond delay="0"/>
                                          </p:stCondLst>
                                        </p:cTn>
                                        <p:tgtEl>
                                          <p:spTgt spid="4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44" grpId="0" animBg="1"/>
      <p:bldP spid="44" grpId="1" animBg="1"/>
      <p:bldP spid="4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05"/>
          <p:cNvGrpSpPr/>
          <p:nvPr/>
        </p:nvGrpSpPr>
        <p:grpSpPr bwMode="auto">
          <a:xfrm rot="1800000">
            <a:off x="5346505" y="2276873"/>
            <a:ext cx="6029600" cy="3301847"/>
            <a:chOff x="3697363" y="1910825"/>
            <a:chExt cx="1897492" cy="1039813"/>
          </a:xfrm>
          <a:solidFill>
            <a:schemeClr val="bg1">
              <a:alpha val="35000"/>
            </a:schemeClr>
          </a:solidFill>
        </p:grpSpPr>
        <p:sp>
          <p:nvSpPr>
            <p:cNvPr id="15" name="AutoShape 1"/>
            <p:cNvSpPr/>
            <p:nvPr/>
          </p:nvSpPr>
          <p:spPr bwMode="auto">
            <a:xfrm>
              <a:off x="5351641" y="2614845"/>
              <a:ext cx="243214" cy="201914"/>
            </a:xfrm>
            <a:custGeom>
              <a:avLst/>
              <a:gdLst>
                <a:gd name="T0" fmla="*/ 2147483647 w 21175"/>
                <a:gd name="T1" fmla="*/ 0 h 21477"/>
                <a:gd name="T2" fmla="*/ 2147483647 w 21175"/>
                <a:gd name="T3" fmla="*/ 2147483647 h 21477"/>
                <a:gd name="T4" fmla="*/ 2147483647 w 21175"/>
                <a:gd name="T5" fmla="*/ 2147483647 h 21477"/>
                <a:gd name="T6" fmla="*/ 0 w 21175"/>
                <a:gd name="T7" fmla="*/ 2147483647 h 21477"/>
                <a:gd name="T8" fmla="*/ 2147483647 w 21175"/>
                <a:gd name="T9" fmla="*/ 0 h 21477"/>
                <a:gd name="T10" fmla="*/ 2147483647 w 21175"/>
                <a:gd name="T11" fmla="*/ 0 h 2147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175" h="21477">
                  <a:moveTo>
                    <a:pt x="2894" y="0"/>
                  </a:moveTo>
                  <a:lnTo>
                    <a:pt x="21157" y="16957"/>
                  </a:lnTo>
                  <a:cubicBezTo>
                    <a:pt x="21157" y="16957"/>
                    <a:pt x="21600" y="21600"/>
                    <a:pt x="18108" y="21474"/>
                  </a:cubicBezTo>
                  <a:lnTo>
                    <a:pt x="0" y="2609"/>
                  </a:lnTo>
                  <a:lnTo>
                    <a:pt x="2894" y="0"/>
                  </a:lnTo>
                  <a:close/>
                  <a:moveTo>
                    <a:pt x="2894"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6" name="AutoShape 2"/>
            <p:cNvSpPr/>
            <p:nvPr/>
          </p:nvSpPr>
          <p:spPr bwMode="auto">
            <a:xfrm>
              <a:off x="3697363" y="1973753"/>
              <a:ext cx="398264" cy="486945"/>
            </a:xfrm>
            <a:custGeom>
              <a:avLst/>
              <a:gdLst/>
              <a:ahLst/>
              <a:cxnLst/>
              <a:rect l="0" t="0" r="r" b="b"/>
              <a:pathLst>
                <a:path w="21241" h="21251">
                  <a:moveTo>
                    <a:pt x="48" y="713"/>
                  </a:moveTo>
                  <a:cubicBezTo>
                    <a:pt x="-221" y="142"/>
                    <a:pt x="710" y="-279"/>
                    <a:pt x="1126" y="227"/>
                  </a:cubicBezTo>
                  <a:cubicBezTo>
                    <a:pt x="3513" y="3129"/>
                    <a:pt x="7121" y="6980"/>
                    <a:pt x="11609" y="10149"/>
                  </a:cubicBezTo>
                  <a:cubicBezTo>
                    <a:pt x="11990" y="9799"/>
                    <a:pt x="12489" y="9340"/>
                    <a:pt x="12632" y="9208"/>
                  </a:cubicBezTo>
                  <a:cubicBezTo>
                    <a:pt x="13061" y="8814"/>
                    <a:pt x="12899" y="8530"/>
                    <a:pt x="12899" y="8530"/>
                  </a:cubicBezTo>
                  <a:cubicBezTo>
                    <a:pt x="12766" y="8139"/>
                    <a:pt x="12865" y="7702"/>
                    <a:pt x="13215" y="7380"/>
                  </a:cubicBezTo>
                  <a:cubicBezTo>
                    <a:pt x="13749" y="6889"/>
                    <a:pt x="14656" y="6855"/>
                    <a:pt x="15240" y="7305"/>
                  </a:cubicBezTo>
                  <a:lnTo>
                    <a:pt x="15575" y="7564"/>
                  </a:lnTo>
                  <a:cubicBezTo>
                    <a:pt x="16159" y="8014"/>
                    <a:pt x="16199" y="8777"/>
                    <a:pt x="15664" y="9269"/>
                  </a:cubicBezTo>
                  <a:cubicBezTo>
                    <a:pt x="15664" y="9269"/>
                    <a:pt x="15220" y="9824"/>
                    <a:pt x="14341" y="9644"/>
                  </a:cubicBezTo>
                  <a:cubicBezTo>
                    <a:pt x="14341" y="9644"/>
                    <a:pt x="13916" y="9595"/>
                    <a:pt x="13559" y="9924"/>
                  </a:cubicBezTo>
                  <a:cubicBezTo>
                    <a:pt x="13422" y="10050"/>
                    <a:pt x="12962" y="10473"/>
                    <a:pt x="12589" y="10816"/>
                  </a:cubicBezTo>
                  <a:cubicBezTo>
                    <a:pt x="15102" y="12485"/>
                    <a:pt x="17864" y="13922"/>
                    <a:pt x="20831" y="14853"/>
                  </a:cubicBezTo>
                  <a:cubicBezTo>
                    <a:pt x="21241" y="14982"/>
                    <a:pt x="21379" y="15414"/>
                    <a:pt x="21083" y="15684"/>
                  </a:cubicBezTo>
                  <a:cubicBezTo>
                    <a:pt x="20198" y="16494"/>
                    <a:pt x="19308" y="17237"/>
                    <a:pt x="18451" y="17907"/>
                  </a:cubicBezTo>
                  <a:lnTo>
                    <a:pt x="18432" y="17891"/>
                  </a:lnTo>
                  <a:cubicBezTo>
                    <a:pt x="18423" y="17883"/>
                    <a:pt x="18395" y="17897"/>
                    <a:pt x="18387" y="17896"/>
                  </a:cubicBezTo>
                  <a:cubicBezTo>
                    <a:pt x="18679" y="17004"/>
                    <a:pt x="18155" y="16335"/>
                    <a:pt x="17752" y="16044"/>
                  </a:cubicBezTo>
                  <a:cubicBezTo>
                    <a:pt x="16857" y="15296"/>
                    <a:pt x="15407" y="15281"/>
                    <a:pt x="14491" y="16020"/>
                  </a:cubicBezTo>
                  <a:lnTo>
                    <a:pt x="14163" y="16285"/>
                  </a:lnTo>
                  <a:cubicBezTo>
                    <a:pt x="13234" y="17035"/>
                    <a:pt x="13202" y="18283"/>
                    <a:pt x="14093" y="19065"/>
                  </a:cubicBezTo>
                  <a:cubicBezTo>
                    <a:pt x="14612" y="19522"/>
                    <a:pt x="15345" y="19731"/>
                    <a:pt x="16084" y="19648"/>
                  </a:cubicBezTo>
                  <a:cubicBezTo>
                    <a:pt x="15190" y="20265"/>
                    <a:pt x="14397" y="20771"/>
                    <a:pt x="13770" y="21154"/>
                  </a:cubicBezTo>
                  <a:cubicBezTo>
                    <a:pt x="13496" y="21321"/>
                    <a:pt x="13114" y="21268"/>
                    <a:pt x="12916" y="21037"/>
                  </a:cubicBezTo>
                  <a:cubicBezTo>
                    <a:pt x="7572" y="14828"/>
                    <a:pt x="3434" y="7884"/>
                    <a:pt x="48" y="713"/>
                  </a:cubicBezTo>
                  <a:close/>
                  <a:moveTo>
                    <a:pt x="48" y="713"/>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en-US" sz="24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AutoShape 3"/>
            <p:cNvSpPr/>
            <p:nvPr/>
          </p:nvSpPr>
          <p:spPr bwMode="auto">
            <a:xfrm>
              <a:off x="3748269" y="1961767"/>
              <a:ext cx="556970" cy="337116"/>
            </a:xfrm>
            <a:custGeom>
              <a:avLst/>
              <a:gdLst/>
              <a:ahLst/>
              <a:cxnLst/>
              <a:rect l="0" t="0" r="r" b="b"/>
              <a:pathLst>
                <a:path w="21294" h="21205">
                  <a:moveTo>
                    <a:pt x="94" y="1201"/>
                  </a:moveTo>
                  <a:cubicBezTo>
                    <a:pt x="-205" y="542"/>
                    <a:pt x="265" y="-323"/>
                    <a:pt x="680" y="123"/>
                  </a:cubicBezTo>
                  <a:cubicBezTo>
                    <a:pt x="4038" y="3733"/>
                    <a:pt x="8570" y="4780"/>
                    <a:pt x="12636" y="3933"/>
                  </a:cubicBezTo>
                  <a:cubicBezTo>
                    <a:pt x="14594" y="3525"/>
                    <a:pt x="16516" y="2790"/>
                    <a:pt x="18425" y="1946"/>
                  </a:cubicBezTo>
                  <a:cubicBezTo>
                    <a:pt x="18713" y="1818"/>
                    <a:pt x="18987" y="2198"/>
                    <a:pt x="18978" y="2702"/>
                  </a:cubicBezTo>
                  <a:cubicBezTo>
                    <a:pt x="18935" y="5191"/>
                    <a:pt x="18646" y="7580"/>
                    <a:pt x="18190" y="9849"/>
                  </a:cubicBezTo>
                  <a:cubicBezTo>
                    <a:pt x="18508" y="9974"/>
                    <a:pt x="18826" y="10100"/>
                    <a:pt x="18937" y="10144"/>
                  </a:cubicBezTo>
                  <a:cubicBezTo>
                    <a:pt x="19380" y="10319"/>
                    <a:pt x="19535" y="9949"/>
                    <a:pt x="19535" y="9949"/>
                  </a:cubicBezTo>
                  <a:cubicBezTo>
                    <a:pt x="19778" y="9531"/>
                    <a:pt x="20137" y="9328"/>
                    <a:pt x="20499" y="9471"/>
                  </a:cubicBezTo>
                  <a:cubicBezTo>
                    <a:pt x="21052" y="9689"/>
                    <a:pt x="21395" y="10624"/>
                    <a:pt x="21266" y="11559"/>
                  </a:cubicBezTo>
                  <a:lnTo>
                    <a:pt x="21192" y="12096"/>
                  </a:lnTo>
                  <a:cubicBezTo>
                    <a:pt x="21063" y="13031"/>
                    <a:pt x="20510" y="13612"/>
                    <a:pt x="19958" y="13393"/>
                  </a:cubicBezTo>
                  <a:cubicBezTo>
                    <a:pt x="19958" y="13393"/>
                    <a:pt x="19389" y="13315"/>
                    <a:pt x="19215" y="12259"/>
                  </a:cubicBezTo>
                  <a:cubicBezTo>
                    <a:pt x="19215" y="12259"/>
                    <a:pt x="19102" y="11776"/>
                    <a:pt x="18732" y="11629"/>
                  </a:cubicBezTo>
                  <a:cubicBezTo>
                    <a:pt x="18608" y="11581"/>
                    <a:pt x="18228" y="11430"/>
                    <a:pt x="17876" y="11291"/>
                  </a:cubicBezTo>
                  <a:cubicBezTo>
                    <a:pt x="17025" y="14871"/>
                    <a:pt x="15769" y="18120"/>
                    <a:pt x="14406" y="20931"/>
                  </a:cubicBezTo>
                  <a:cubicBezTo>
                    <a:pt x="14281" y="21191"/>
                    <a:pt x="14066" y="21277"/>
                    <a:pt x="13884" y="21141"/>
                  </a:cubicBezTo>
                  <a:cubicBezTo>
                    <a:pt x="11916" y="19668"/>
                    <a:pt x="10071" y="17702"/>
                    <a:pt x="8372" y="15502"/>
                  </a:cubicBezTo>
                  <a:cubicBezTo>
                    <a:pt x="9137" y="15761"/>
                    <a:pt x="9679" y="15070"/>
                    <a:pt x="9906" y="14557"/>
                  </a:cubicBezTo>
                  <a:cubicBezTo>
                    <a:pt x="10499" y="13404"/>
                    <a:pt x="10444" y="11648"/>
                    <a:pt x="9774" y="10609"/>
                  </a:cubicBezTo>
                  <a:lnTo>
                    <a:pt x="9533" y="10237"/>
                  </a:lnTo>
                  <a:cubicBezTo>
                    <a:pt x="8852" y="9182"/>
                    <a:pt x="7791" y="9261"/>
                    <a:pt x="7167" y="10413"/>
                  </a:cubicBezTo>
                  <a:cubicBezTo>
                    <a:pt x="6788" y="11113"/>
                    <a:pt x="6645" y="12069"/>
                    <a:pt x="6777" y="12991"/>
                  </a:cubicBezTo>
                  <a:cubicBezTo>
                    <a:pt x="6770" y="13007"/>
                    <a:pt x="6761" y="13025"/>
                    <a:pt x="6749" y="13047"/>
                  </a:cubicBezTo>
                  <a:lnTo>
                    <a:pt x="6680" y="13175"/>
                  </a:lnTo>
                  <a:cubicBezTo>
                    <a:pt x="3986" y="9226"/>
                    <a:pt x="1744" y="4837"/>
                    <a:pt x="94" y="1201"/>
                  </a:cubicBezTo>
                  <a:close/>
                  <a:moveTo>
                    <a:pt x="94" y="120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en-US" sz="24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AutoShape 4"/>
            <p:cNvSpPr/>
            <p:nvPr/>
          </p:nvSpPr>
          <p:spPr bwMode="auto">
            <a:xfrm>
              <a:off x="4141863" y="1910825"/>
              <a:ext cx="641350" cy="430213"/>
            </a:xfrm>
            <a:custGeom>
              <a:avLst/>
              <a:gdLst>
                <a:gd name="T0" fmla="*/ 2147483647 w 21432"/>
                <a:gd name="T1" fmla="*/ 2147483647 h 21367"/>
                <a:gd name="T2" fmla="*/ 2147483647 w 21432"/>
                <a:gd name="T3" fmla="*/ 2147483647 h 21367"/>
                <a:gd name="T4" fmla="*/ 2147483647 w 21432"/>
                <a:gd name="T5" fmla="*/ 2147483647 h 21367"/>
                <a:gd name="T6" fmla="*/ 2147483647 w 21432"/>
                <a:gd name="T7" fmla="*/ 2147483647 h 21367"/>
                <a:gd name="T8" fmla="*/ 2147483647 w 21432"/>
                <a:gd name="T9" fmla="*/ 2147483647 h 21367"/>
                <a:gd name="T10" fmla="*/ 2147483647 w 21432"/>
                <a:gd name="T11" fmla="*/ 2147483647 h 21367"/>
                <a:gd name="T12" fmla="*/ 2147483647 w 21432"/>
                <a:gd name="T13" fmla="*/ 2147483647 h 21367"/>
                <a:gd name="T14" fmla="*/ 2147483647 w 21432"/>
                <a:gd name="T15" fmla="*/ 2147483647 h 21367"/>
                <a:gd name="T16" fmla="*/ 2147483647 w 21432"/>
                <a:gd name="T17" fmla="*/ 2147483647 h 21367"/>
                <a:gd name="T18" fmla="*/ 2147483647 w 21432"/>
                <a:gd name="T19" fmla="*/ 2147483647 h 21367"/>
                <a:gd name="T20" fmla="*/ 2147483647 w 21432"/>
                <a:gd name="T21" fmla="*/ 2147483647 h 21367"/>
                <a:gd name="T22" fmla="*/ 2147483647 w 21432"/>
                <a:gd name="T23" fmla="*/ 2147483647 h 21367"/>
                <a:gd name="T24" fmla="*/ 2147483647 w 21432"/>
                <a:gd name="T25" fmla="*/ 2147483647 h 21367"/>
                <a:gd name="T26" fmla="*/ 2147483647 w 21432"/>
                <a:gd name="T27" fmla="*/ 2147483647 h 21367"/>
                <a:gd name="T28" fmla="*/ 2147483647 w 21432"/>
                <a:gd name="T29" fmla="*/ 2147483647 h 21367"/>
                <a:gd name="T30" fmla="*/ 2147483647 w 21432"/>
                <a:gd name="T31" fmla="*/ 2147483647 h 21367"/>
                <a:gd name="T32" fmla="*/ 2147483647 w 21432"/>
                <a:gd name="T33" fmla="*/ 2147483647 h 21367"/>
                <a:gd name="T34" fmla="*/ 2147483647 w 21432"/>
                <a:gd name="T35" fmla="*/ 2147483647 h 21367"/>
                <a:gd name="T36" fmla="*/ 2147483647 w 21432"/>
                <a:gd name="T37" fmla="*/ 2147483647 h 21367"/>
                <a:gd name="T38" fmla="*/ 2147483647 w 21432"/>
                <a:gd name="T39" fmla="*/ 2147483647 h 21367"/>
                <a:gd name="T40" fmla="*/ 2147483647 w 21432"/>
                <a:gd name="T41" fmla="*/ 2147483647 h 21367"/>
                <a:gd name="T42" fmla="*/ 2147483647 w 21432"/>
                <a:gd name="T43" fmla="*/ 2147483647 h 21367"/>
                <a:gd name="T44" fmla="*/ 2147483647 w 21432"/>
                <a:gd name="T45" fmla="*/ 2147483647 h 21367"/>
                <a:gd name="T46" fmla="*/ 2147483647 w 21432"/>
                <a:gd name="T47" fmla="*/ 2147483647 h 21367"/>
                <a:gd name="T48" fmla="*/ 2147483647 w 21432"/>
                <a:gd name="T49" fmla="*/ 2147483647 h 21367"/>
                <a:gd name="T50" fmla="*/ 2147483647 w 21432"/>
                <a:gd name="T51" fmla="*/ 2147483647 h 21367"/>
                <a:gd name="T52" fmla="*/ 2147483647 w 21432"/>
                <a:gd name="T53" fmla="*/ 2147483647 h 21367"/>
                <a:gd name="T54" fmla="*/ 2147483647 w 21432"/>
                <a:gd name="T55" fmla="*/ 2147483647 h 21367"/>
                <a:gd name="T56" fmla="*/ 2147483647 w 21432"/>
                <a:gd name="T57" fmla="*/ 2147483647 h 21367"/>
                <a:gd name="T58" fmla="*/ 2147483647 w 21432"/>
                <a:gd name="T59" fmla="*/ 2147483647 h 2136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1432" h="21367">
                  <a:moveTo>
                    <a:pt x="85" y="19170"/>
                  </a:moveTo>
                  <a:cubicBezTo>
                    <a:pt x="1218" y="16971"/>
                    <a:pt x="2106" y="14731"/>
                    <a:pt x="2745" y="12479"/>
                  </a:cubicBezTo>
                  <a:lnTo>
                    <a:pt x="2824" y="12507"/>
                  </a:lnTo>
                  <a:cubicBezTo>
                    <a:pt x="2832" y="12510"/>
                    <a:pt x="2841" y="12481"/>
                    <a:pt x="2846" y="12479"/>
                  </a:cubicBezTo>
                  <a:cubicBezTo>
                    <a:pt x="3055" y="13480"/>
                    <a:pt x="3603" y="13845"/>
                    <a:pt x="3933" y="13911"/>
                  </a:cubicBezTo>
                  <a:cubicBezTo>
                    <a:pt x="4708" y="14157"/>
                    <a:pt x="5478" y="13413"/>
                    <a:pt x="5659" y="12231"/>
                  </a:cubicBezTo>
                  <a:lnTo>
                    <a:pt x="5724" y="11807"/>
                  </a:lnTo>
                  <a:cubicBezTo>
                    <a:pt x="5908" y="10607"/>
                    <a:pt x="5417" y="9401"/>
                    <a:pt x="4629" y="9121"/>
                  </a:cubicBezTo>
                  <a:cubicBezTo>
                    <a:pt x="4212" y="8973"/>
                    <a:pt x="3785" y="9108"/>
                    <a:pt x="3444" y="9482"/>
                  </a:cubicBezTo>
                  <a:cubicBezTo>
                    <a:pt x="3783" y="7632"/>
                    <a:pt x="3954" y="5785"/>
                    <a:pt x="3946" y="3957"/>
                  </a:cubicBezTo>
                  <a:cubicBezTo>
                    <a:pt x="3945" y="3691"/>
                    <a:pt x="4057" y="3457"/>
                    <a:pt x="4225" y="3386"/>
                  </a:cubicBezTo>
                  <a:cubicBezTo>
                    <a:pt x="7107" y="2168"/>
                    <a:pt x="9976" y="844"/>
                    <a:pt x="12937" y="281"/>
                  </a:cubicBezTo>
                  <a:cubicBezTo>
                    <a:pt x="15153" y="-140"/>
                    <a:pt x="17392" y="-79"/>
                    <a:pt x="19592" y="409"/>
                  </a:cubicBezTo>
                  <a:cubicBezTo>
                    <a:pt x="19799" y="455"/>
                    <a:pt x="19945" y="743"/>
                    <a:pt x="19921" y="1060"/>
                  </a:cubicBezTo>
                  <a:cubicBezTo>
                    <a:pt x="19777" y="2956"/>
                    <a:pt x="19430" y="5976"/>
                    <a:pt x="18595" y="9802"/>
                  </a:cubicBezTo>
                  <a:cubicBezTo>
                    <a:pt x="18909" y="9914"/>
                    <a:pt x="19257" y="10038"/>
                    <a:pt x="19368" y="10078"/>
                  </a:cubicBezTo>
                  <a:cubicBezTo>
                    <a:pt x="19756" y="10216"/>
                    <a:pt x="19891" y="9923"/>
                    <a:pt x="19891" y="9923"/>
                  </a:cubicBezTo>
                  <a:cubicBezTo>
                    <a:pt x="20104" y="9594"/>
                    <a:pt x="20419" y="9433"/>
                    <a:pt x="20736" y="9546"/>
                  </a:cubicBezTo>
                  <a:cubicBezTo>
                    <a:pt x="21220" y="9718"/>
                    <a:pt x="21521" y="10457"/>
                    <a:pt x="21408" y="11194"/>
                  </a:cubicBezTo>
                  <a:lnTo>
                    <a:pt x="21343" y="11618"/>
                  </a:lnTo>
                  <a:cubicBezTo>
                    <a:pt x="21230" y="12356"/>
                    <a:pt x="20746" y="12815"/>
                    <a:pt x="20262" y="12643"/>
                  </a:cubicBezTo>
                  <a:cubicBezTo>
                    <a:pt x="20262" y="12643"/>
                    <a:pt x="19764" y="12581"/>
                    <a:pt x="19611" y="11747"/>
                  </a:cubicBezTo>
                  <a:cubicBezTo>
                    <a:pt x="19611" y="11747"/>
                    <a:pt x="19512" y="11365"/>
                    <a:pt x="19189" y="11250"/>
                  </a:cubicBezTo>
                  <a:cubicBezTo>
                    <a:pt x="19068" y="11207"/>
                    <a:pt x="18669" y="11065"/>
                    <a:pt x="18336" y="10946"/>
                  </a:cubicBezTo>
                  <a:cubicBezTo>
                    <a:pt x="17705" y="13636"/>
                    <a:pt x="16841" y="16678"/>
                    <a:pt x="15652" y="19979"/>
                  </a:cubicBezTo>
                  <a:cubicBezTo>
                    <a:pt x="15588" y="20156"/>
                    <a:pt x="15468" y="20273"/>
                    <a:pt x="15336" y="20286"/>
                  </a:cubicBezTo>
                  <a:cubicBezTo>
                    <a:pt x="12263" y="20579"/>
                    <a:pt x="9122" y="21155"/>
                    <a:pt x="5654" y="21353"/>
                  </a:cubicBezTo>
                  <a:cubicBezTo>
                    <a:pt x="3777" y="21460"/>
                    <a:pt x="1971" y="20979"/>
                    <a:pt x="255" y="20093"/>
                  </a:cubicBezTo>
                  <a:cubicBezTo>
                    <a:pt x="4" y="19963"/>
                    <a:pt x="-79" y="19489"/>
                    <a:pt x="85" y="19170"/>
                  </a:cubicBezTo>
                  <a:close/>
                  <a:moveTo>
                    <a:pt x="85" y="1917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AutoShape 5"/>
            <p:cNvSpPr/>
            <p:nvPr/>
          </p:nvSpPr>
          <p:spPr bwMode="auto">
            <a:xfrm>
              <a:off x="4649863" y="1923525"/>
              <a:ext cx="604838" cy="490538"/>
            </a:xfrm>
            <a:custGeom>
              <a:avLst/>
              <a:gdLst>
                <a:gd name="T0" fmla="*/ 2147483647 w 21407"/>
                <a:gd name="T1" fmla="*/ 2147483647 h 21467"/>
                <a:gd name="T2" fmla="*/ 2147483647 w 21407"/>
                <a:gd name="T3" fmla="*/ 2147483647 h 21467"/>
                <a:gd name="T4" fmla="*/ 2147483647 w 21407"/>
                <a:gd name="T5" fmla="*/ 2147483647 h 21467"/>
                <a:gd name="T6" fmla="*/ 2147483647 w 21407"/>
                <a:gd name="T7" fmla="*/ 2147483647 h 21467"/>
                <a:gd name="T8" fmla="*/ 2147483647 w 21407"/>
                <a:gd name="T9" fmla="*/ 2147483647 h 21467"/>
                <a:gd name="T10" fmla="*/ 2147483647 w 21407"/>
                <a:gd name="T11" fmla="*/ 2147483647 h 21467"/>
                <a:gd name="T12" fmla="*/ 2147483647 w 21407"/>
                <a:gd name="T13" fmla="*/ 2147483647 h 21467"/>
                <a:gd name="T14" fmla="*/ 2147483647 w 21407"/>
                <a:gd name="T15" fmla="*/ 2147483647 h 21467"/>
                <a:gd name="T16" fmla="*/ 2147483647 w 21407"/>
                <a:gd name="T17" fmla="*/ 2147483647 h 21467"/>
                <a:gd name="T18" fmla="*/ 2147483647 w 21407"/>
                <a:gd name="T19" fmla="*/ 2147483647 h 21467"/>
                <a:gd name="T20" fmla="*/ 2147483647 w 21407"/>
                <a:gd name="T21" fmla="*/ 2147483647 h 21467"/>
                <a:gd name="T22" fmla="*/ 2147483647 w 21407"/>
                <a:gd name="T23" fmla="*/ 1563917293 h 21467"/>
                <a:gd name="T24" fmla="*/ 2147483647 w 21407"/>
                <a:gd name="T25" fmla="*/ 2147483647 h 21467"/>
                <a:gd name="T26" fmla="*/ 2147483647 w 21407"/>
                <a:gd name="T27" fmla="*/ 2147483647 h 21467"/>
                <a:gd name="T28" fmla="*/ 2147483647 w 21407"/>
                <a:gd name="T29" fmla="*/ 2147483647 h 21467"/>
                <a:gd name="T30" fmla="*/ 2147483647 w 21407"/>
                <a:gd name="T31" fmla="*/ 2147483647 h 21467"/>
                <a:gd name="T32" fmla="*/ 2147483647 w 21407"/>
                <a:gd name="T33" fmla="*/ 2147483647 h 21467"/>
                <a:gd name="T34" fmla="*/ 2147483647 w 21407"/>
                <a:gd name="T35" fmla="*/ 2147483647 h 21467"/>
                <a:gd name="T36" fmla="*/ 2147483647 w 21407"/>
                <a:gd name="T37" fmla="*/ 2147483647 h 21467"/>
                <a:gd name="T38" fmla="*/ 2147483647 w 21407"/>
                <a:gd name="T39" fmla="*/ 2147483647 h 21467"/>
                <a:gd name="T40" fmla="*/ 2147483647 w 21407"/>
                <a:gd name="T41" fmla="*/ 2147483647 h 21467"/>
                <a:gd name="T42" fmla="*/ 2147483647 w 21407"/>
                <a:gd name="T43" fmla="*/ 2147483647 h 21467"/>
                <a:gd name="T44" fmla="*/ 2147483647 w 21407"/>
                <a:gd name="T45" fmla="*/ 2147483647 h 21467"/>
                <a:gd name="T46" fmla="*/ 2147483647 w 21407"/>
                <a:gd name="T47" fmla="*/ 2147483647 h 21467"/>
                <a:gd name="T48" fmla="*/ 2147483647 w 21407"/>
                <a:gd name="T49" fmla="*/ 2147483647 h 21467"/>
                <a:gd name="T50" fmla="*/ 2147483647 w 21407"/>
                <a:gd name="T51" fmla="*/ 2147483647 h 21467"/>
                <a:gd name="T52" fmla="*/ 2147483647 w 21407"/>
                <a:gd name="T53" fmla="*/ 2147483647 h 21467"/>
                <a:gd name="T54" fmla="*/ 2147483647 w 21407"/>
                <a:gd name="T55" fmla="*/ 2147483647 h 21467"/>
                <a:gd name="T56" fmla="*/ 2147483647 w 21407"/>
                <a:gd name="T57" fmla="*/ 2147483647 h 2146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1407" h="21467">
                  <a:moveTo>
                    <a:pt x="48" y="16266"/>
                  </a:moveTo>
                  <a:cubicBezTo>
                    <a:pt x="859" y="14309"/>
                    <a:pt x="1501" y="12504"/>
                    <a:pt x="2002" y="10897"/>
                  </a:cubicBezTo>
                  <a:cubicBezTo>
                    <a:pt x="2108" y="10555"/>
                    <a:pt x="2208" y="10220"/>
                    <a:pt x="2305" y="9889"/>
                  </a:cubicBezTo>
                  <a:lnTo>
                    <a:pt x="2443" y="9931"/>
                  </a:lnTo>
                  <a:cubicBezTo>
                    <a:pt x="2452" y="9933"/>
                    <a:pt x="2461" y="9908"/>
                    <a:pt x="2466" y="9906"/>
                  </a:cubicBezTo>
                  <a:cubicBezTo>
                    <a:pt x="2688" y="10788"/>
                    <a:pt x="3269" y="11109"/>
                    <a:pt x="3619" y="11168"/>
                  </a:cubicBezTo>
                  <a:cubicBezTo>
                    <a:pt x="4440" y="11384"/>
                    <a:pt x="5256" y="10729"/>
                    <a:pt x="5447" y="9687"/>
                  </a:cubicBezTo>
                  <a:lnTo>
                    <a:pt x="5516" y="9314"/>
                  </a:lnTo>
                  <a:cubicBezTo>
                    <a:pt x="5711" y="8257"/>
                    <a:pt x="5191" y="7195"/>
                    <a:pt x="4356" y="6948"/>
                  </a:cubicBezTo>
                  <a:cubicBezTo>
                    <a:pt x="3862" y="6802"/>
                    <a:pt x="3354" y="6971"/>
                    <a:pt x="2976" y="7395"/>
                  </a:cubicBezTo>
                  <a:cubicBezTo>
                    <a:pt x="3705" y="4420"/>
                    <a:pt x="4028" y="2048"/>
                    <a:pt x="4170" y="461"/>
                  </a:cubicBezTo>
                  <a:cubicBezTo>
                    <a:pt x="4197" y="158"/>
                    <a:pt x="4424" y="-51"/>
                    <a:pt x="4659" y="11"/>
                  </a:cubicBezTo>
                  <a:cubicBezTo>
                    <a:pt x="10155" y="1457"/>
                    <a:pt x="15326" y="4993"/>
                    <a:pt x="19291" y="10027"/>
                  </a:cubicBezTo>
                  <a:cubicBezTo>
                    <a:pt x="19378" y="10138"/>
                    <a:pt x="19422" y="10289"/>
                    <a:pt x="19410" y="10444"/>
                  </a:cubicBezTo>
                  <a:cubicBezTo>
                    <a:pt x="19301" y="11873"/>
                    <a:pt x="19039" y="14086"/>
                    <a:pt x="18419" y="16885"/>
                  </a:cubicBezTo>
                  <a:cubicBezTo>
                    <a:pt x="18747" y="16982"/>
                    <a:pt x="19104" y="17088"/>
                    <a:pt x="19220" y="17122"/>
                  </a:cubicBezTo>
                  <a:cubicBezTo>
                    <a:pt x="19631" y="17244"/>
                    <a:pt x="19775" y="16985"/>
                    <a:pt x="19775" y="16985"/>
                  </a:cubicBezTo>
                  <a:cubicBezTo>
                    <a:pt x="20000" y="16695"/>
                    <a:pt x="20334" y="16554"/>
                    <a:pt x="20670" y="16653"/>
                  </a:cubicBezTo>
                  <a:cubicBezTo>
                    <a:pt x="21182" y="16805"/>
                    <a:pt x="21501" y="17455"/>
                    <a:pt x="21381" y="18105"/>
                  </a:cubicBezTo>
                  <a:lnTo>
                    <a:pt x="21313" y="18478"/>
                  </a:lnTo>
                  <a:cubicBezTo>
                    <a:pt x="21193" y="19128"/>
                    <a:pt x="20680" y="19532"/>
                    <a:pt x="20167" y="19381"/>
                  </a:cubicBezTo>
                  <a:cubicBezTo>
                    <a:pt x="20167" y="19381"/>
                    <a:pt x="19640" y="19326"/>
                    <a:pt x="19478" y="18592"/>
                  </a:cubicBezTo>
                  <a:cubicBezTo>
                    <a:pt x="19478" y="18592"/>
                    <a:pt x="19373" y="18256"/>
                    <a:pt x="19030" y="18154"/>
                  </a:cubicBezTo>
                  <a:cubicBezTo>
                    <a:pt x="18909" y="18118"/>
                    <a:pt x="18524" y="18004"/>
                    <a:pt x="18184" y="17904"/>
                  </a:cubicBezTo>
                  <a:cubicBezTo>
                    <a:pt x="17939" y="18917"/>
                    <a:pt x="17651" y="19996"/>
                    <a:pt x="17308" y="21135"/>
                  </a:cubicBezTo>
                  <a:cubicBezTo>
                    <a:pt x="17221" y="21422"/>
                    <a:pt x="16954" y="21549"/>
                    <a:pt x="16737" y="21411"/>
                  </a:cubicBezTo>
                  <a:cubicBezTo>
                    <a:pt x="10619" y="17509"/>
                    <a:pt x="5543" y="16813"/>
                    <a:pt x="425" y="17029"/>
                  </a:cubicBezTo>
                  <a:cubicBezTo>
                    <a:pt x="108" y="17041"/>
                    <a:pt x="-99" y="16620"/>
                    <a:pt x="48" y="16266"/>
                  </a:cubicBezTo>
                  <a:close/>
                  <a:moveTo>
                    <a:pt x="48" y="16266"/>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AutoShape 6"/>
            <p:cNvSpPr/>
            <p:nvPr/>
          </p:nvSpPr>
          <p:spPr bwMode="auto">
            <a:xfrm>
              <a:off x="5157863" y="2201338"/>
              <a:ext cx="249238" cy="438150"/>
            </a:xfrm>
            <a:custGeom>
              <a:avLst/>
              <a:gdLst>
                <a:gd name="T0" fmla="*/ 2147483647 w 19442"/>
                <a:gd name="T1" fmla="*/ 2147483647 h 21245"/>
                <a:gd name="T2" fmla="*/ 2147483647 w 19442"/>
                <a:gd name="T3" fmla="*/ 2147483647 h 21245"/>
                <a:gd name="T4" fmla="*/ 2147483647 w 19442"/>
                <a:gd name="T5" fmla="*/ 2147483647 h 21245"/>
                <a:gd name="T6" fmla="*/ 2147483647 w 19442"/>
                <a:gd name="T7" fmla="*/ 2147483647 h 21245"/>
                <a:gd name="T8" fmla="*/ 2037217762 w 19442"/>
                <a:gd name="T9" fmla="*/ 2147483647 h 21245"/>
                <a:gd name="T10" fmla="*/ 279749272 w 19442"/>
                <a:gd name="T11" fmla="*/ 2147483647 h 21245"/>
                <a:gd name="T12" fmla="*/ 2147483647 w 19442"/>
                <a:gd name="T13" fmla="*/ 2147483647 h 21245"/>
                <a:gd name="T14" fmla="*/ 2147483647 w 19442"/>
                <a:gd name="T15" fmla="*/ 2147483647 h 21245"/>
                <a:gd name="T16" fmla="*/ 2147483647 w 19442"/>
                <a:gd name="T17" fmla="*/ 2147483647 h 21245"/>
                <a:gd name="T18" fmla="*/ 2147483647 w 19442"/>
                <a:gd name="T19" fmla="*/ 2147483647 h 21245"/>
                <a:gd name="T20" fmla="*/ 2147483647 w 19442"/>
                <a:gd name="T21" fmla="*/ 2147483647 h 21245"/>
                <a:gd name="T22" fmla="*/ 2147483647 w 19442"/>
                <a:gd name="T23" fmla="*/ 2147483647 h 21245"/>
                <a:gd name="T24" fmla="*/ 2147483647 w 19442"/>
                <a:gd name="T25" fmla="*/ 2147483647 h 21245"/>
                <a:gd name="T26" fmla="*/ 2147483647 w 19442"/>
                <a:gd name="T27" fmla="*/ 2147483647 h 21245"/>
                <a:gd name="T28" fmla="*/ 2147483647 w 19442"/>
                <a:gd name="T29" fmla="*/ 2147483647 h 21245"/>
                <a:gd name="T30" fmla="*/ 2147483647 w 19442"/>
                <a:gd name="T31" fmla="*/ 2147483647 h 21245"/>
                <a:gd name="T32" fmla="*/ 2147483647 w 19442"/>
                <a:gd name="T33" fmla="*/ 2147483647 h 21245"/>
                <a:gd name="T34" fmla="*/ 2147483647 w 19442"/>
                <a:gd name="T35" fmla="*/ 2147483647 h 21245"/>
                <a:gd name="T36" fmla="*/ 2147483647 w 19442"/>
                <a:gd name="T37" fmla="*/ 2147483647 h 21245"/>
                <a:gd name="T38" fmla="*/ 2147483647 w 19442"/>
                <a:gd name="T39" fmla="*/ 2147483647 h 21245"/>
                <a:gd name="T40" fmla="*/ 2147483647 w 19442"/>
                <a:gd name="T41" fmla="*/ 2147483647 h 21245"/>
                <a:gd name="T42" fmla="*/ 2147483647 w 19442"/>
                <a:gd name="T43" fmla="*/ 2147483647 h 21245"/>
                <a:gd name="T44" fmla="*/ 2147483647 w 19442"/>
                <a:gd name="T45" fmla="*/ 2147483647 h 21245"/>
                <a:gd name="T46" fmla="*/ 2147483647 w 19442"/>
                <a:gd name="T47" fmla="*/ 2147483647 h 21245"/>
                <a:gd name="T48" fmla="*/ 2147483647 w 19442"/>
                <a:gd name="T49" fmla="*/ 2147483647 h 21245"/>
                <a:gd name="T50" fmla="*/ 2147483647 w 19442"/>
                <a:gd name="T51" fmla="*/ 2147483647 h 21245"/>
                <a:gd name="T52" fmla="*/ 2147483647 w 19442"/>
                <a:gd name="T53" fmla="*/ 2147483647 h 21245"/>
                <a:gd name="T54" fmla="*/ 2147483647 w 19442"/>
                <a:gd name="T55" fmla="*/ 2147483647 h 2124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9442" h="21245">
                  <a:moveTo>
                    <a:pt x="8937" y="18910"/>
                  </a:moveTo>
                  <a:cubicBezTo>
                    <a:pt x="8937" y="18910"/>
                    <a:pt x="9441" y="18238"/>
                    <a:pt x="10761" y="18317"/>
                  </a:cubicBezTo>
                  <a:cubicBezTo>
                    <a:pt x="10761" y="18317"/>
                    <a:pt x="11390" y="18313"/>
                    <a:pt x="11825" y="17902"/>
                  </a:cubicBezTo>
                  <a:cubicBezTo>
                    <a:pt x="11984" y="17751"/>
                    <a:pt x="12505" y="17261"/>
                    <a:pt x="12948" y="16842"/>
                  </a:cubicBezTo>
                  <a:cubicBezTo>
                    <a:pt x="8549" y="14778"/>
                    <a:pt x="4401" y="13068"/>
                    <a:pt x="459" y="11671"/>
                  </a:cubicBezTo>
                  <a:cubicBezTo>
                    <a:pt x="64" y="11531"/>
                    <a:pt x="-102" y="11227"/>
                    <a:pt x="63" y="10958"/>
                  </a:cubicBezTo>
                  <a:cubicBezTo>
                    <a:pt x="412" y="10389"/>
                    <a:pt x="738" y="9837"/>
                    <a:pt x="1028" y="9311"/>
                  </a:cubicBezTo>
                  <a:cubicBezTo>
                    <a:pt x="1321" y="8781"/>
                    <a:pt x="1586" y="8268"/>
                    <a:pt x="1839" y="7764"/>
                  </a:cubicBezTo>
                  <a:lnTo>
                    <a:pt x="1987" y="7786"/>
                  </a:lnTo>
                  <a:cubicBezTo>
                    <a:pt x="2006" y="7789"/>
                    <a:pt x="2027" y="7761"/>
                    <a:pt x="2038" y="7758"/>
                  </a:cubicBezTo>
                  <a:cubicBezTo>
                    <a:pt x="2526" y="8739"/>
                    <a:pt x="3807" y="9096"/>
                    <a:pt x="4578" y="9161"/>
                  </a:cubicBezTo>
                  <a:cubicBezTo>
                    <a:pt x="6388" y="9401"/>
                    <a:pt x="8185" y="8673"/>
                    <a:pt x="8608" y="7516"/>
                  </a:cubicBezTo>
                  <a:lnTo>
                    <a:pt x="8759" y="7101"/>
                  </a:lnTo>
                  <a:cubicBezTo>
                    <a:pt x="9189" y="5925"/>
                    <a:pt x="8042" y="4746"/>
                    <a:pt x="6203" y="4472"/>
                  </a:cubicBezTo>
                  <a:cubicBezTo>
                    <a:pt x="5086" y="4305"/>
                    <a:pt x="3935" y="4503"/>
                    <a:pt x="3097" y="5003"/>
                  </a:cubicBezTo>
                  <a:cubicBezTo>
                    <a:pt x="3096" y="5003"/>
                    <a:pt x="3094" y="5002"/>
                    <a:pt x="3093" y="5002"/>
                  </a:cubicBezTo>
                  <a:cubicBezTo>
                    <a:pt x="3800" y="3267"/>
                    <a:pt x="4267" y="1744"/>
                    <a:pt x="4565" y="486"/>
                  </a:cubicBezTo>
                  <a:cubicBezTo>
                    <a:pt x="4682" y="-6"/>
                    <a:pt x="5647" y="-170"/>
                    <a:pt x="6151" y="208"/>
                  </a:cubicBezTo>
                  <a:cubicBezTo>
                    <a:pt x="8901" y="2274"/>
                    <a:pt x="11310" y="4523"/>
                    <a:pt x="13290" y="6935"/>
                  </a:cubicBezTo>
                  <a:cubicBezTo>
                    <a:pt x="13290" y="6935"/>
                    <a:pt x="21498" y="16314"/>
                    <a:pt x="18952" y="19801"/>
                  </a:cubicBezTo>
                  <a:cubicBezTo>
                    <a:pt x="17413" y="19005"/>
                    <a:pt x="15908" y="18256"/>
                    <a:pt x="14429" y="17544"/>
                  </a:cubicBezTo>
                  <a:cubicBezTo>
                    <a:pt x="13997" y="17953"/>
                    <a:pt x="13504" y="18417"/>
                    <a:pt x="13350" y="18563"/>
                  </a:cubicBezTo>
                  <a:cubicBezTo>
                    <a:pt x="12828" y="19055"/>
                    <a:pt x="13134" y="19346"/>
                    <a:pt x="13134" y="19346"/>
                  </a:cubicBezTo>
                  <a:cubicBezTo>
                    <a:pt x="13427" y="19758"/>
                    <a:pt x="13394" y="20253"/>
                    <a:pt x="12968" y="20655"/>
                  </a:cubicBezTo>
                  <a:cubicBezTo>
                    <a:pt x="12317" y="21269"/>
                    <a:pt x="11010" y="21430"/>
                    <a:pt x="10049" y="21014"/>
                  </a:cubicBezTo>
                  <a:lnTo>
                    <a:pt x="9497" y="20775"/>
                  </a:lnTo>
                  <a:cubicBezTo>
                    <a:pt x="8538" y="20360"/>
                    <a:pt x="8287" y="19524"/>
                    <a:pt x="8937" y="18910"/>
                  </a:cubicBezTo>
                  <a:close/>
                  <a:moveTo>
                    <a:pt x="8937" y="1891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AutoShape 7"/>
            <p:cNvSpPr/>
            <p:nvPr/>
          </p:nvSpPr>
          <p:spPr bwMode="auto">
            <a:xfrm>
              <a:off x="4814963" y="2456925"/>
              <a:ext cx="582613" cy="493713"/>
            </a:xfrm>
            <a:custGeom>
              <a:avLst/>
              <a:gdLst>
                <a:gd name="T0" fmla="*/ 2147483647 w 21600"/>
                <a:gd name="T1" fmla="*/ 2147483647 h 21516"/>
                <a:gd name="T2" fmla="*/ 2147483647 w 21600"/>
                <a:gd name="T3" fmla="*/ 2147483647 h 21516"/>
                <a:gd name="T4" fmla="*/ 2147483647 w 21600"/>
                <a:gd name="T5" fmla="*/ 2147483647 h 21516"/>
                <a:gd name="T6" fmla="*/ 2147483647 w 21600"/>
                <a:gd name="T7" fmla="*/ 2147483647 h 21516"/>
                <a:gd name="T8" fmla="*/ 2147483647 w 21600"/>
                <a:gd name="T9" fmla="*/ 2147483647 h 21516"/>
                <a:gd name="T10" fmla="*/ 2147483647 w 21600"/>
                <a:gd name="T11" fmla="*/ 2147483647 h 21516"/>
                <a:gd name="T12" fmla="*/ 2147483647 w 21600"/>
                <a:gd name="T13" fmla="*/ 2147483647 h 21516"/>
                <a:gd name="T14" fmla="*/ 2147483647 w 21600"/>
                <a:gd name="T15" fmla="*/ 2147483647 h 21516"/>
                <a:gd name="T16" fmla="*/ 2147483647 w 21600"/>
                <a:gd name="T17" fmla="*/ 2147483647 h 21516"/>
                <a:gd name="T18" fmla="*/ 2147483647 w 21600"/>
                <a:gd name="T19" fmla="*/ 2147483647 h 21516"/>
                <a:gd name="T20" fmla="*/ 2147483647 w 21600"/>
                <a:gd name="T21" fmla="*/ 2147483647 h 21516"/>
                <a:gd name="T22" fmla="*/ 2147483647 w 21600"/>
                <a:gd name="T23" fmla="*/ 2147483647 h 21516"/>
                <a:gd name="T24" fmla="*/ 2147483647 w 21600"/>
                <a:gd name="T25" fmla="*/ 2147483647 h 21516"/>
                <a:gd name="T26" fmla="*/ 2147483647 w 21600"/>
                <a:gd name="T27" fmla="*/ 2147483647 h 21516"/>
                <a:gd name="T28" fmla="*/ 2147483647 w 21600"/>
                <a:gd name="T29" fmla="*/ 2147483647 h 21516"/>
                <a:gd name="T30" fmla="*/ 2147483647 w 21600"/>
                <a:gd name="T31" fmla="*/ 2147483647 h 21516"/>
                <a:gd name="T32" fmla="*/ 2147483647 w 21600"/>
                <a:gd name="T33" fmla="*/ 2147483647 h 21516"/>
                <a:gd name="T34" fmla="*/ 2147483647 w 21600"/>
                <a:gd name="T35" fmla="*/ 2147483647 h 21516"/>
                <a:gd name="T36" fmla="*/ 2147483647 w 21600"/>
                <a:gd name="T37" fmla="*/ 2147483647 h 21516"/>
                <a:gd name="T38" fmla="*/ 2147483647 w 21600"/>
                <a:gd name="T39" fmla="*/ 2147483647 h 21516"/>
                <a:gd name="T40" fmla="*/ 2147483647 w 21600"/>
                <a:gd name="T41" fmla="*/ 2147483647 h 21516"/>
                <a:gd name="T42" fmla="*/ 2147483647 w 21600"/>
                <a:gd name="T43" fmla="*/ 2147483647 h 21516"/>
                <a:gd name="T44" fmla="*/ 2147483647 w 21600"/>
                <a:gd name="T45" fmla="*/ 2147483647 h 21516"/>
                <a:gd name="T46" fmla="*/ 2147483647 w 21600"/>
                <a:gd name="T47" fmla="*/ 2147483647 h 21516"/>
                <a:gd name="T48" fmla="*/ 0 w 21600"/>
                <a:gd name="T49" fmla="*/ 2147483647 h 21516"/>
                <a:gd name="T50" fmla="*/ 2147483647 w 21600"/>
                <a:gd name="T51" fmla="*/ 2147483647 h 21516"/>
                <a:gd name="T52" fmla="*/ 2147483647 w 21600"/>
                <a:gd name="T53" fmla="*/ 2147483647 h 2151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1600" h="21516">
                  <a:moveTo>
                    <a:pt x="2790" y="17937"/>
                  </a:moveTo>
                  <a:cubicBezTo>
                    <a:pt x="2536" y="17700"/>
                    <a:pt x="2282" y="17462"/>
                    <a:pt x="2193" y="17380"/>
                  </a:cubicBezTo>
                  <a:cubicBezTo>
                    <a:pt x="1843" y="17053"/>
                    <a:pt x="1618" y="17211"/>
                    <a:pt x="1618" y="17211"/>
                  </a:cubicBezTo>
                  <a:cubicBezTo>
                    <a:pt x="1303" y="17355"/>
                    <a:pt x="937" y="17308"/>
                    <a:pt x="651" y="17041"/>
                  </a:cubicBezTo>
                  <a:cubicBezTo>
                    <a:pt x="216" y="16634"/>
                    <a:pt x="136" y="15878"/>
                    <a:pt x="474" y="15353"/>
                  </a:cubicBezTo>
                  <a:lnTo>
                    <a:pt x="668" y="15051"/>
                  </a:lnTo>
                  <a:cubicBezTo>
                    <a:pt x="1006" y="14526"/>
                    <a:pt x="1634" y="14430"/>
                    <a:pt x="2070" y="14837"/>
                  </a:cubicBezTo>
                  <a:cubicBezTo>
                    <a:pt x="2070" y="14837"/>
                    <a:pt x="2553" y="15164"/>
                    <a:pt x="2454" y="15914"/>
                  </a:cubicBezTo>
                  <a:cubicBezTo>
                    <a:pt x="2454" y="15914"/>
                    <a:pt x="2438" y="16273"/>
                    <a:pt x="2730" y="16545"/>
                  </a:cubicBezTo>
                  <a:cubicBezTo>
                    <a:pt x="2823" y="16633"/>
                    <a:pt x="3103" y="16894"/>
                    <a:pt x="3370" y="17144"/>
                  </a:cubicBezTo>
                  <a:cubicBezTo>
                    <a:pt x="7868" y="10861"/>
                    <a:pt x="10623" y="5001"/>
                    <a:pt x="12301" y="315"/>
                  </a:cubicBezTo>
                  <a:cubicBezTo>
                    <a:pt x="12401" y="33"/>
                    <a:pt x="12678" y="-84"/>
                    <a:pt x="12900" y="65"/>
                  </a:cubicBezTo>
                  <a:cubicBezTo>
                    <a:pt x="14559" y="1179"/>
                    <a:pt x="16293" y="2509"/>
                    <a:pt x="18120" y="4086"/>
                  </a:cubicBezTo>
                  <a:lnTo>
                    <a:pt x="17966" y="4359"/>
                  </a:lnTo>
                  <a:cubicBezTo>
                    <a:pt x="17961" y="4368"/>
                    <a:pt x="17977" y="4389"/>
                    <a:pt x="17977" y="4396"/>
                  </a:cubicBezTo>
                  <a:cubicBezTo>
                    <a:pt x="17213" y="4343"/>
                    <a:pt x="16748" y="4913"/>
                    <a:pt x="16571" y="5304"/>
                  </a:cubicBezTo>
                  <a:cubicBezTo>
                    <a:pt x="16097" y="6195"/>
                    <a:pt x="16297" y="7389"/>
                    <a:pt x="17029" y="7986"/>
                  </a:cubicBezTo>
                  <a:lnTo>
                    <a:pt x="17291" y="8201"/>
                  </a:lnTo>
                  <a:cubicBezTo>
                    <a:pt x="18034" y="8807"/>
                    <a:pt x="19048" y="8572"/>
                    <a:pt x="19552" y="7677"/>
                  </a:cubicBezTo>
                  <a:cubicBezTo>
                    <a:pt x="19858" y="7132"/>
                    <a:pt x="19916" y="6454"/>
                    <a:pt x="19711" y="5845"/>
                  </a:cubicBezTo>
                  <a:cubicBezTo>
                    <a:pt x="19717" y="5833"/>
                    <a:pt x="19724" y="5819"/>
                    <a:pt x="19734" y="5802"/>
                  </a:cubicBezTo>
                  <a:lnTo>
                    <a:pt x="19835" y="5621"/>
                  </a:lnTo>
                  <a:cubicBezTo>
                    <a:pt x="20415" y="6154"/>
                    <a:pt x="21001" y="6704"/>
                    <a:pt x="21600" y="7288"/>
                  </a:cubicBezTo>
                  <a:cubicBezTo>
                    <a:pt x="21600" y="7288"/>
                    <a:pt x="21600" y="7289"/>
                    <a:pt x="21600" y="7290"/>
                  </a:cubicBezTo>
                  <a:cubicBezTo>
                    <a:pt x="17927" y="16618"/>
                    <a:pt x="8757" y="21244"/>
                    <a:pt x="0" y="21516"/>
                  </a:cubicBezTo>
                  <a:cubicBezTo>
                    <a:pt x="997" y="20312"/>
                    <a:pt x="1921" y="19119"/>
                    <a:pt x="2790" y="17937"/>
                  </a:cubicBezTo>
                  <a:close/>
                  <a:moveTo>
                    <a:pt x="2790" y="17937"/>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6" name="AutoShape 8"/>
            <p:cNvSpPr/>
            <p:nvPr/>
          </p:nvSpPr>
          <p:spPr bwMode="auto">
            <a:xfrm>
              <a:off x="3964063" y="2329925"/>
              <a:ext cx="627063" cy="438150"/>
            </a:xfrm>
            <a:custGeom>
              <a:avLst/>
              <a:gdLst>
                <a:gd name="T0" fmla="*/ 2147483647 w 21438"/>
                <a:gd name="T1" fmla="*/ 2147483647 h 21501"/>
                <a:gd name="T2" fmla="*/ 2147483647 w 21438"/>
                <a:gd name="T3" fmla="*/ 2147483647 h 21501"/>
                <a:gd name="T4" fmla="*/ 2147483647 w 21438"/>
                <a:gd name="T5" fmla="*/ 2147483647 h 21501"/>
                <a:gd name="T6" fmla="*/ 2147483647 w 21438"/>
                <a:gd name="T7" fmla="*/ 2147483647 h 21501"/>
                <a:gd name="T8" fmla="*/ 2147483647 w 21438"/>
                <a:gd name="T9" fmla="*/ 2147483647 h 21501"/>
                <a:gd name="T10" fmla="*/ 2147483647 w 21438"/>
                <a:gd name="T11" fmla="*/ 2147483647 h 21501"/>
                <a:gd name="T12" fmla="*/ 2147483647 w 21438"/>
                <a:gd name="T13" fmla="*/ 2147483647 h 21501"/>
                <a:gd name="T14" fmla="*/ 2147483647 w 21438"/>
                <a:gd name="T15" fmla="*/ 2147483647 h 21501"/>
                <a:gd name="T16" fmla="*/ 2147483647 w 21438"/>
                <a:gd name="T17" fmla="*/ 2147483647 h 21501"/>
                <a:gd name="T18" fmla="*/ 2147483647 w 21438"/>
                <a:gd name="T19" fmla="*/ 2147483647 h 21501"/>
                <a:gd name="T20" fmla="*/ 2147483647 w 21438"/>
                <a:gd name="T21" fmla="*/ 2147483647 h 21501"/>
                <a:gd name="T22" fmla="*/ 2147483647 w 21438"/>
                <a:gd name="T23" fmla="*/ 2147483647 h 21501"/>
                <a:gd name="T24" fmla="*/ 2147483647 w 21438"/>
                <a:gd name="T25" fmla="*/ 2147483647 h 21501"/>
                <a:gd name="T26" fmla="*/ 2147483647 w 21438"/>
                <a:gd name="T27" fmla="*/ 2147483647 h 21501"/>
                <a:gd name="T28" fmla="*/ 2147483647 w 21438"/>
                <a:gd name="T29" fmla="*/ 2147483647 h 21501"/>
                <a:gd name="T30" fmla="*/ 2147483647 w 21438"/>
                <a:gd name="T31" fmla="*/ 2147483647 h 21501"/>
                <a:gd name="T32" fmla="*/ 2147483647 w 21438"/>
                <a:gd name="T33" fmla="*/ 2147483647 h 21501"/>
                <a:gd name="T34" fmla="*/ 2147483647 w 21438"/>
                <a:gd name="T35" fmla="*/ 2147483647 h 21501"/>
                <a:gd name="T36" fmla="*/ 2147483647 w 21438"/>
                <a:gd name="T37" fmla="*/ 2147483647 h 21501"/>
                <a:gd name="T38" fmla="*/ 2147483647 w 21438"/>
                <a:gd name="T39" fmla="*/ 2147483647 h 21501"/>
                <a:gd name="T40" fmla="*/ 2147483647 w 21438"/>
                <a:gd name="T41" fmla="*/ 2147483647 h 21501"/>
                <a:gd name="T42" fmla="*/ 2147483647 w 21438"/>
                <a:gd name="T43" fmla="*/ 2147483647 h 21501"/>
                <a:gd name="T44" fmla="*/ 2147483647 w 21438"/>
                <a:gd name="T45" fmla="*/ 2147483647 h 21501"/>
                <a:gd name="T46" fmla="*/ 2147483647 w 21438"/>
                <a:gd name="T47" fmla="*/ 2147483647 h 21501"/>
                <a:gd name="T48" fmla="*/ 2147483647 w 21438"/>
                <a:gd name="T49" fmla="*/ 2147483647 h 21501"/>
                <a:gd name="T50" fmla="*/ 2147483647 w 21438"/>
                <a:gd name="T51" fmla="*/ 2147483647 h 21501"/>
                <a:gd name="T52" fmla="*/ 2147483647 w 21438"/>
                <a:gd name="T53" fmla="*/ 2147483647 h 21501"/>
                <a:gd name="T54" fmla="*/ 2147483647 w 21438"/>
                <a:gd name="T55" fmla="*/ 2147483647 h 21501"/>
                <a:gd name="T56" fmla="*/ 2147483647 w 21438"/>
                <a:gd name="T57" fmla="*/ 2147483647 h 21501"/>
                <a:gd name="T58" fmla="*/ 2147483647 w 21438"/>
                <a:gd name="T59" fmla="*/ 2147483647 h 2150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1438" h="21501">
                  <a:moveTo>
                    <a:pt x="2472" y="12146"/>
                  </a:moveTo>
                  <a:cubicBezTo>
                    <a:pt x="1635" y="10777"/>
                    <a:pt x="842" y="9359"/>
                    <a:pt x="82" y="7904"/>
                  </a:cubicBezTo>
                  <a:cubicBezTo>
                    <a:pt x="-55" y="7643"/>
                    <a:pt x="-17" y="7268"/>
                    <a:pt x="164" y="7075"/>
                  </a:cubicBezTo>
                  <a:cubicBezTo>
                    <a:pt x="697" y="6508"/>
                    <a:pt x="1402" y="5716"/>
                    <a:pt x="2194" y="4721"/>
                  </a:cubicBezTo>
                  <a:cubicBezTo>
                    <a:pt x="1974" y="4382"/>
                    <a:pt x="1739" y="4021"/>
                    <a:pt x="1662" y="3902"/>
                  </a:cubicBezTo>
                  <a:cubicBezTo>
                    <a:pt x="1380" y="3468"/>
                    <a:pt x="1157" y="3599"/>
                    <a:pt x="1157" y="3599"/>
                  </a:cubicBezTo>
                  <a:cubicBezTo>
                    <a:pt x="854" y="3697"/>
                    <a:pt x="526" y="3571"/>
                    <a:pt x="295" y="3217"/>
                  </a:cubicBezTo>
                  <a:cubicBezTo>
                    <a:pt x="-56" y="2677"/>
                    <a:pt x="-43" y="1818"/>
                    <a:pt x="323" y="1300"/>
                  </a:cubicBezTo>
                  <a:lnTo>
                    <a:pt x="534" y="1002"/>
                  </a:lnTo>
                  <a:cubicBezTo>
                    <a:pt x="901" y="485"/>
                    <a:pt x="1483" y="503"/>
                    <a:pt x="1834" y="1043"/>
                  </a:cubicBezTo>
                  <a:cubicBezTo>
                    <a:pt x="1834" y="1043"/>
                    <a:pt x="2238" y="1504"/>
                    <a:pt x="2064" y="2319"/>
                  </a:cubicBezTo>
                  <a:cubicBezTo>
                    <a:pt x="2064" y="2319"/>
                    <a:pt x="2009" y="2717"/>
                    <a:pt x="2244" y="3078"/>
                  </a:cubicBezTo>
                  <a:cubicBezTo>
                    <a:pt x="2325" y="3202"/>
                    <a:pt x="2575" y="3587"/>
                    <a:pt x="2802" y="3937"/>
                  </a:cubicBezTo>
                  <a:cubicBezTo>
                    <a:pt x="3069" y="3584"/>
                    <a:pt x="3341" y="3217"/>
                    <a:pt x="3618" y="2825"/>
                  </a:cubicBezTo>
                  <a:cubicBezTo>
                    <a:pt x="4049" y="2217"/>
                    <a:pt x="4490" y="1560"/>
                    <a:pt x="4929" y="858"/>
                  </a:cubicBezTo>
                  <a:cubicBezTo>
                    <a:pt x="5067" y="638"/>
                    <a:pt x="5201" y="417"/>
                    <a:pt x="5333" y="196"/>
                  </a:cubicBezTo>
                  <a:cubicBezTo>
                    <a:pt x="5441" y="15"/>
                    <a:pt x="5611" y="-47"/>
                    <a:pt x="5764" y="37"/>
                  </a:cubicBezTo>
                  <a:cubicBezTo>
                    <a:pt x="7656" y="1066"/>
                    <a:pt x="9657" y="1642"/>
                    <a:pt x="11746" y="1526"/>
                  </a:cubicBezTo>
                  <a:cubicBezTo>
                    <a:pt x="15055" y="1343"/>
                    <a:pt x="18072" y="835"/>
                    <a:pt x="21014" y="533"/>
                  </a:cubicBezTo>
                  <a:cubicBezTo>
                    <a:pt x="21330" y="500"/>
                    <a:pt x="21544" y="1007"/>
                    <a:pt x="21381" y="1409"/>
                  </a:cubicBezTo>
                  <a:cubicBezTo>
                    <a:pt x="19530" y="5984"/>
                    <a:pt x="17033" y="10987"/>
                    <a:pt x="13662" y="16175"/>
                  </a:cubicBezTo>
                  <a:cubicBezTo>
                    <a:pt x="13708" y="15435"/>
                    <a:pt x="13472" y="14855"/>
                    <a:pt x="13272" y="14569"/>
                  </a:cubicBezTo>
                  <a:cubicBezTo>
                    <a:pt x="12733" y="13677"/>
                    <a:pt x="11805" y="13577"/>
                    <a:pt x="11184" y="14352"/>
                  </a:cubicBezTo>
                  <a:lnTo>
                    <a:pt x="10962" y="14630"/>
                  </a:lnTo>
                  <a:cubicBezTo>
                    <a:pt x="10331" y="15417"/>
                    <a:pt x="10253" y="16815"/>
                    <a:pt x="10786" y="17745"/>
                  </a:cubicBezTo>
                  <a:cubicBezTo>
                    <a:pt x="11110" y="18309"/>
                    <a:pt x="11594" y="18590"/>
                    <a:pt x="12092" y="18509"/>
                  </a:cubicBezTo>
                  <a:cubicBezTo>
                    <a:pt x="11438" y="19452"/>
                    <a:pt x="10757" y="20398"/>
                    <a:pt x="10043" y="21348"/>
                  </a:cubicBezTo>
                  <a:cubicBezTo>
                    <a:pt x="9905" y="21531"/>
                    <a:pt x="9696" y="21553"/>
                    <a:pt x="9544" y="21396"/>
                  </a:cubicBezTo>
                  <a:cubicBezTo>
                    <a:pt x="6958" y="18722"/>
                    <a:pt x="4577" y="15589"/>
                    <a:pt x="2472" y="12146"/>
                  </a:cubicBezTo>
                  <a:close/>
                  <a:moveTo>
                    <a:pt x="2472" y="12146"/>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7" name="AutoShape 9"/>
            <p:cNvSpPr/>
            <p:nvPr/>
          </p:nvSpPr>
          <p:spPr bwMode="auto">
            <a:xfrm>
              <a:off x="4279976" y="2329925"/>
              <a:ext cx="844550" cy="615950"/>
            </a:xfrm>
            <a:custGeom>
              <a:avLst/>
              <a:gdLst>
                <a:gd name="T0" fmla="*/ 2147483647 w 21517"/>
                <a:gd name="T1" fmla="*/ 2147483647 h 21418"/>
                <a:gd name="T2" fmla="*/ 2147483647 w 21517"/>
                <a:gd name="T3" fmla="*/ 2147483647 h 21418"/>
                <a:gd name="T4" fmla="*/ 2147483647 w 21517"/>
                <a:gd name="T5" fmla="*/ 2147483647 h 21418"/>
                <a:gd name="T6" fmla="*/ 2147483647 w 21517"/>
                <a:gd name="T7" fmla="*/ 2147483647 h 21418"/>
                <a:gd name="T8" fmla="*/ 2147483647 w 21517"/>
                <a:gd name="T9" fmla="*/ 2147483647 h 21418"/>
                <a:gd name="T10" fmla="*/ 2147483647 w 21517"/>
                <a:gd name="T11" fmla="*/ 2147483647 h 21418"/>
                <a:gd name="T12" fmla="*/ 2147483647 w 21517"/>
                <a:gd name="T13" fmla="*/ 2147483647 h 21418"/>
                <a:gd name="T14" fmla="*/ 2147483647 w 21517"/>
                <a:gd name="T15" fmla="*/ 2147483647 h 21418"/>
                <a:gd name="T16" fmla="*/ 2147483647 w 21517"/>
                <a:gd name="T17" fmla="*/ 2147483647 h 21418"/>
                <a:gd name="T18" fmla="*/ 2147483647 w 21517"/>
                <a:gd name="T19" fmla="*/ 2147483647 h 21418"/>
                <a:gd name="T20" fmla="*/ 2147483647 w 21517"/>
                <a:gd name="T21" fmla="*/ 2147483647 h 21418"/>
                <a:gd name="T22" fmla="*/ 2147483647 w 21517"/>
                <a:gd name="T23" fmla="*/ 2147483647 h 21418"/>
                <a:gd name="T24" fmla="*/ 2147483647 w 21517"/>
                <a:gd name="T25" fmla="*/ 2147483647 h 21418"/>
                <a:gd name="T26" fmla="*/ 2147483647 w 21517"/>
                <a:gd name="T27" fmla="*/ 2147483647 h 21418"/>
                <a:gd name="T28" fmla="*/ 2147483647 w 21517"/>
                <a:gd name="T29" fmla="*/ 2147483647 h 21418"/>
                <a:gd name="T30" fmla="*/ 2147483647 w 21517"/>
                <a:gd name="T31" fmla="*/ 2147483647 h 21418"/>
                <a:gd name="T32" fmla="*/ 2147483647 w 21517"/>
                <a:gd name="T33" fmla="*/ 2147483647 h 21418"/>
                <a:gd name="T34" fmla="*/ 2147483647 w 21517"/>
                <a:gd name="T35" fmla="*/ 2147483647 h 21418"/>
                <a:gd name="T36" fmla="*/ 2147483647 w 21517"/>
                <a:gd name="T37" fmla="*/ 2147483647 h 21418"/>
                <a:gd name="T38" fmla="*/ 2147483647 w 21517"/>
                <a:gd name="T39" fmla="*/ 2147483647 h 21418"/>
                <a:gd name="T40" fmla="*/ 2147483647 w 21517"/>
                <a:gd name="T41" fmla="*/ 2147483647 h 21418"/>
                <a:gd name="T42" fmla="*/ 2147483647 w 21517"/>
                <a:gd name="T43" fmla="*/ 2147483647 h 21418"/>
                <a:gd name="T44" fmla="*/ 2147483647 w 21517"/>
                <a:gd name="T45" fmla="*/ 2147483647 h 21418"/>
                <a:gd name="T46" fmla="*/ 2147483647 w 21517"/>
                <a:gd name="T47" fmla="*/ 2147483647 h 21418"/>
                <a:gd name="T48" fmla="*/ 2147483647 w 21517"/>
                <a:gd name="T49" fmla="*/ 2147483647 h 21418"/>
                <a:gd name="T50" fmla="*/ 2147483647 w 21517"/>
                <a:gd name="T51" fmla="*/ 2147483647 h 21418"/>
                <a:gd name="T52" fmla="*/ 2147483647 w 21517"/>
                <a:gd name="T53" fmla="*/ 2147483647 h 214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1517" h="21418">
                  <a:moveTo>
                    <a:pt x="98" y="15212"/>
                  </a:moveTo>
                  <a:cubicBezTo>
                    <a:pt x="430" y="14791"/>
                    <a:pt x="753" y="14370"/>
                    <a:pt x="1067" y="13951"/>
                  </a:cubicBezTo>
                  <a:cubicBezTo>
                    <a:pt x="1286" y="13658"/>
                    <a:pt x="1500" y="13367"/>
                    <a:pt x="1710" y="13076"/>
                  </a:cubicBezTo>
                  <a:cubicBezTo>
                    <a:pt x="1565" y="12837"/>
                    <a:pt x="1418" y="12594"/>
                    <a:pt x="1367" y="12511"/>
                  </a:cubicBezTo>
                  <a:cubicBezTo>
                    <a:pt x="1171" y="12187"/>
                    <a:pt x="1000" y="12266"/>
                    <a:pt x="1000" y="12266"/>
                  </a:cubicBezTo>
                  <a:cubicBezTo>
                    <a:pt x="771" y="12315"/>
                    <a:pt x="530" y="12205"/>
                    <a:pt x="369" y="11941"/>
                  </a:cubicBezTo>
                  <a:cubicBezTo>
                    <a:pt x="124" y="11537"/>
                    <a:pt x="159" y="10932"/>
                    <a:pt x="449" y="10590"/>
                  </a:cubicBezTo>
                  <a:lnTo>
                    <a:pt x="616" y="10394"/>
                  </a:lnTo>
                  <a:cubicBezTo>
                    <a:pt x="905" y="10052"/>
                    <a:pt x="1339" y="10102"/>
                    <a:pt x="1585" y="10506"/>
                  </a:cubicBezTo>
                  <a:cubicBezTo>
                    <a:pt x="1585" y="10506"/>
                    <a:pt x="1872" y="10857"/>
                    <a:pt x="1717" y="11421"/>
                  </a:cubicBezTo>
                  <a:cubicBezTo>
                    <a:pt x="1717" y="11421"/>
                    <a:pt x="1663" y="11698"/>
                    <a:pt x="1827" y="11968"/>
                  </a:cubicBezTo>
                  <a:cubicBezTo>
                    <a:pt x="1874" y="12045"/>
                    <a:pt x="2003" y="12258"/>
                    <a:pt x="2137" y="12477"/>
                  </a:cubicBezTo>
                  <a:cubicBezTo>
                    <a:pt x="5244" y="8078"/>
                    <a:pt x="7394" y="3887"/>
                    <a:pt x="8880" y="257"/>
                  </a:cubicBezTo>
                  <a:cubicBezTo>
                    <a:pt x="8930" y="134"/>
                    <a:pt x="9021" y="57"/>
                    <a:pt x="9123" y="51"/>
                  </a:cubicBezTo>
                  <a:cubicBezTo>
                    <a:pt x="12970" y="-182"/>
                    <a:pt x="16752" y="296"/>
                    <a:pt x="21353" y="3537"/>
                  </a:cubicBezTo>
                  <a:cubicBezTo>
                    <a:pt x="21492" y="3635"/>
                    <a:pt x="21555" y="3867"/>
                    <a:pt x="21494" y="4066"/>
                  </a:cubicBezTo>
                  <a:cubicBezTo>
                    <a:pt x="20346" y="7833"/>
                    <a:pt x="18527" y="12275"/>
                    <a:pt x="15666" y="16981"/>
                  </a:cubicBezTo>
                  <a:cubicBezTo>
                    <a:pt x="15729" y="16255"/>
                    <a:pt x="15425" y="15781"/>
                    <a:pt x="15210" y="15593"/>
                  </a:cubicBezTo>
                  <a:cubicBezTo>
                    <a:pt x="14723" y="15093"/>
                    <a:pt x="14033" y="15223"/>
                    <a:pt x="13660" y="15893"/>
                  </a:cubicBezTo>
                  <a:lnTo>
                    <a:pt x="13526" y="16134"/>
                  </a:lnTo>
                  <a:cubicBezTo>
                    <a:pt x="13148" y="16815"/>
                    <a:pt x="13237" y="17798"/>
                    <a:pt x="13725" y="18325"/>
                  </a:cubicBezTo>
                  <a:cubicBezTo>
                    <a:pt x="13989" y="18610"/>
                    <a:pt x="14321" y="18702"/>
                    <a:pt x="14641" y="18606"/>
                  </a:cubicBezTo>
                  <a:cubicBezTo>
                    <a:pt x="14035" y="19536"/>
                    <a:pt x="13391" y="20474"/>
                    <a:pt x="12698" y="21418"/>
                  </a:cubicBezTo>
                  <a:cubicBezTo>
                    <a:pt x="12164" y="21408"/>
                    <a:pt x="11634" y="21374"/>
                    <a:pt x="11111" y="21311"/>
                  </a:cubicBezTo>
                  <a:cubicBezTo>
                    <a:pt x="7190" y="20829"/>
                    <a:pt x="3457" y="18834"/>
                    <a:pt x="134" y="15867"/>
                  </a:cubicBezTo>
                  <a:cubicBezTo>
                    <a:pt x="-29" y="15720"/>
                    <a:pt x="-45" y="15395"/>
                    <a:pt x="98" y="15212"/>
                  </a:cubicBezTo>
                  <a:close/>
                  <a:moveTo>
                    <a:pt x="98" y="1521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grpSp>
      <p:grpSp>
        <p:nvGrpSpPr>
          <p:cNvPr id="28" name="Group 13"/>
          <p:cNvGrpSpPr/>
          <p:nvPr/>
        </p:nvGrpSpPr>
        <p:grpSpPr>
          <a:xfrm>
            <a:off x="1324969" y="2352321"/>
            <a:ext cx="3061420" cy="988072"/>
            <a:chOff x="1441450" y="1398043"/>
            <a:chExt cx="2019300" cy="651729"/>
          </a:xfrm>
        </p:grpSpPr>
        <p:sp>
          <p:nvSpPr>
            <p:cNvPr id="37"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zh-CN" altLang="en-US" sz="1600" b="1" dirty="0">
                  <a:solidFill>
                    <a:schemeClr val="bg1"/>
                  </a:solidFill>
                  <a:latin typeface="微软雅黑" panose="020B0503020204020204" pitchFamily="34" charset="-122"/>
                  <a:ea typeface="微软雅黑" panose="020B0503020204020204" pitchFamily="34" charset="-122"/>
                </a:rPr>
                <a:t>单击添加标题</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38"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zh-CN" altLang="en-US" sz="1065"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1065"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grpSp>
      <p:grpSp>
        <p:nvGrpSpPr>
          <p:cNvPr id="39" name="Group 16"/>
          <p:cNvGrpSpPr/>
          <p:nvPr/>
        </p:nvGrpSpPr>
        <p:grpSpPr>
          <a:xfrm>
            <a:off x="1295467" y="3332989"/>
            <a:ext cx="3061420" cy="988072"/>
            <a:chOff x="1441450" y="1398043"/>
            <a:chExt cx="2019300" cy="651729"/>
          </a:xfrm>
        </p:grpSpPr>
        <p:sp>
          <p:nvSpPr>
            <p:cNvPr id="40"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zh-CN" altLang="en-US" sz="1600" b="1" dirty="0">
                  <a:solidFill>
                    <a:schemeClr val="bg1"/>
                  </a:solidFill>
                  <a:latin typeface="微软雅黑" panose="020B0503020204020204" pitchFamily="34" charset="-122"/>
                  <a:ea typeface="微软雅黑" panose="020B0503020204020204" pitchFamily="34" charset="-122"/>
                </a:rPr>
                <a:t>单击添加标题</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41"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zh-CN" altLang="en-US" sz="1065"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1065"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grpSp>
      <p:grpSp>
        <p:nvGrpSpPr>
          <p:cNvPr id="42" name="Group 19"/>
          <p:cNvGrpSpPr/>
          <p:nvPr/>
        </p:nvGrpSpPr>
        <p:grpSpPr>
          <a:xfrm>
            <a:off x="1324969" y="4333907"/>
            <a:ext cx="3061420" cy="988072"/>
            <a:chOff x="1441450" y="1398043"/>
            <a:chExt cx="2019300" cy="651729"/>
          </a:xfrm>
        </p:grpSpPr>
        <p:sp>
          <p:nvSpPr>
            <p:cNvPr id="43"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zh-CN" altLang="en-US" sz="1600" b="1" dirty="0">
                  <a:solidFill>
                    <a:schemeClr val="bg1"/>
                  </a:solidFill>
                  <a:latin typeface="微软雅黑" panose="020B0503020204020204" pitchFamily="34" charset="-122"/>
                  <a:ea typeface="微软雅黑" panose="020B0503020204020204" pitchFamily="34" charset="-122"/>
                </a:rPr>
                <a:t>单击添加标题</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44"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zh-CN" altLang="en-US" sz="1065"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1065"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grpSp>
      <p:grpSp>
        <p:nvGrpSpPr>
          <p:cNvPr id="45" name="Group 22"/>
          <p:cNvGrpSpPr/>
          <p:nvPr/>
        </p:nvGrpSpPr>
        <p:grpSpPr>
          <a:xfrm>
            <a:off x="1324969" y="5324700"/>
            <a:ext cx="3061420" cy="988072"/>
            <a:chOff x="1441450" y="1398043"/>
            <a:chExt cx="2019300" cy="651729"/>
          </a:xfrm>
        </p:grpSpPr>
        <p:sp>
          <p:nvSpPr>
            <p:cNvPr id="46"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zh-CN" altLang="en-US" sz="1600" b="1" dirty="0">
                  <a:solidFill>
                    <a:schemeClr val="bg1"/>
                  </a:solidFill>
                  <a:latin typeface="微软雅黑" panose="020B0503020204020204" pitchFamily="34" charset="-122"/>
                  <a:ea typeface="微软雅黑" panose="020B0503020204020204" pitchFamily="34" charset="-122"/>
                </a:rPr>
                <a:t>单击添加标题</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47"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zh-CN" altLang="en-US" sz="1065" dirty="0">
                  <a:solidFill>
                    <a:srgbClr val="FFFFFF"/>
                  </a:solidFill>
                  <a:latin typeface="Open Sans Light" panose="020B0306030504020204" pitchFamily="34" charset="0"/>
                  <a:ea typeface="Open Sans Light" panose="020B0306030504020204" pitchFamily="34" charset="0"/>
                  <a:cs typeface="Open Sans Light" panose="020B0306030504020204" pitchFamily="34" charset="0"/>
                  <a:sym typeface="微软雅黑" panose="020B0503020204020204" pitchFamily="34" charset="-122"/>
                </a:rPr>
                <a:t>单击添加内容</a:t>
              </a:r>
              <a:endParaRPr lang="zh-CN" altLang="en-US" sz="1065" dirty="0">
                <a:solidFill>
                  <a:srgbClr val="FFFFFF"/>
                </a:solidFill>
                <a:latin typeface="Open Sans Light" panose="020B0306030504020204" pitchFamily="34" charset="0"/>
                <a:ea typeface="微软雅黑" panose="020B0503020204020204" pitchFamily="34" charset="-122"/>
                <a:cs typeface="Open Sans Light" panose="020B0306030504020204" pitchFamily="34" charset="0"/>
                <a:sym typeface="微软雅黑" panose="020B0503020204020204" pitchFamily="34" charset="-122"/>
              </a:endParaRPr>
            </a:p>
          </p:txBody>
        </p:sp>
      </p:grpSp>
      <p:grpSp>
        <p:nvGrpSpPr>
          <p:cNvPr id="48" name="Group 25"/>
          <p:cNvGrpSpPr/>
          <p:nvPr/>
        </p:nvGrpSpPr>
        <p:grpSpPr>
          <a:xfrm>
            <a:off x="4413363" y="2621956"/>
            <a:ext cx="2005215" cy="208297"/>
            <a:chOff x="4671768" y="1525092"/>
            <a:chExt cx="1322632" cy="137392"/>
          </a:xfrm>
          <a:solidFill>
            <a:schemeClr val="bg1"/>
          </a:solidFill>
        </p:grpSpPr>
        <p:grpSp>
          <p:nvGrpSpPr>
            <p:cNvPr id="49" name="Group 34"/>
            <p:cNvGrpSpPr/>
            <p:nvPr/>
          </p:nvGrpSpPr>
          <p:grpSpPr>
            <a:xfrm>
              <a:off x="4671768" y="1525092"/>
              <a:ext cx="137392" cy="137392"/>
              <a:chOff x="6375567" y="1784996"/>
              <a:chExt cx="137392" cy="137392"/>
            </a:xfrm>
            <a:grpFill/>
          </p:grpSpPr>
          <p:sp>
            <p:nvSpPr>
              <p:cNvPr id="51" name="타원 169"/>
              <p:cNvSpPr/>
              <p:nvPr/>
            </p:nvSpPr>
            <p:spPr>
              <a:xfrm>
                <a:off x="6375567" y="1784996"/>
                <a:ext cx="137392" cy="137392"/>
              </a:xfrm>
              <a:prstGeom prst="ellipse">
                <a:avLst/>
              </a:prstGeom>
              <a:grpFill/>
              <a:ln w="3175" cap="flat" cmpd="sng" algn="ctr">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solidFill>
                    <a:schemeClr val="bg1"/>
                  </a:solidFill>
                  <a:latin typeface="Open Sans Light" panose="020B0306030504020204" pitchFamily="34" charset="0"/>
                  <a:cs typeface="Open Sans Light" panose="020B0306030504020204" pitchFamily="34" charset="0"/>
                </a:endParaRPr>
              </a:p>
            </p:txBody>
          </p:sp>
          <p:sp>
            <p:nvSpPr>
              <p:cNvPr id="52" name="타원 169"/>
              <p:cNvSpPr/>
              <p:nvPr/>
            </p:nvSpPr>
            <p:spPr>
              <a:xfrm>
                <a:off x="6409011" y="1818440"/>
                <a:ext cx="70505" cy="70505"/>
              </a:xfrm>
              <a:prstGeom prst="ellipse">
                <a:avLst/>
              </a:prstGeom>
              <a:grpFill/>
              <a:ln w="3175" cap="flat" cmpd="sng" algn="ctr">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solidFill>
                    <a:schemeClr val="bg1"/>
                  </a:solidFill>
                  <a:latin typeface="Open Sans Light" panose="020B0306030504020204" pitchFamily="34" charset="0"/>
                  <a:cs typeface="Open Sans Light" panose="020B0306030504020204" pitchFamily="34" charset="0"/>
                </a:endParaRPr>
              </a:p>
            </p:txBody>
          </p:sp>
        </p:grpSp>
        <p:cxnSp>
          <p:nvCxnSpPr>
            <p:cNvPr id="50" name="직선 연결선 250"/>
            <p:cNvCxnSpPr/>
            <p:nvPr/>
          </p:nvCxnSpPr>
          <p:spPr>
            <a:xfrm>
              <a:off x="4809160" y="1591378"/>
              <a:ext cx="1185240" cy="0"/>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53" name="Group 26"/>
          <p:cNvGrpSpPr/>
          <p:nvPr/>
        </p:nvGrpSpPr>
        <p:grpSpPr>
          <a:xfrm>
            <a:off x="4413364" y="3612749"/>
            <a:ext cx="2284401" cy="208297"/>
            <a:chOff x="4671768" y="2178615"/>
            <a:chExt cx="1506782" cy="137392"/>
          </a:xfrm>
          <a:solidFill>
            <a:schemeClr val="bg1"/>
          </a:solidFill>
        </p:grpSpPr>
        <p:grpSp>
          <p:nvGrpSpPr>
            <p:cNvPr id="54" name="Group 31"/>
            <p:cNvGrpSpPr/>
            <p:nvPr/>
          </p:nvGrpSpPr>
          <p:grpSpPr>
            <a:xfrm>
              <a:off x="4671768" y="2178615"/>
              <a:ext cx="137392" cy="137392"/>
              <a:chOff x="6375567" y="1784996"/>
              <a:chExt cx="137392" cy="137392"/>
            </a:xfrm>
            <a:grpFill/>
          </p:grpSpPr>
          <p:sp>
            <p:nvSpPr>
              <p:cNvPr id="56" name="타원 169"/>
              <p:cNvSpPr/>
              <p:nvPr/>
            </p:nvSpPr>
            <p:spPr>
              <a:xfrm>
                <a:off x="6375567" y="1784996"/>
                <a:ext cx="137392" cy="137392"/>
              </a:xfrm>
              <a:prstGeom prst="ellipse">
                <a:avLst/>
              </a:prstGeom>
              <a:grpFill/>
              <a:ln w="3175" cap="flat" cmpd="sng" algn="ctr">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solidFill>
                    <a:schemeClr val="bg1"/>
                  </a:solidFill>
                  <a:latin typeface="Open Sans Light" panose="020B0306030504020204" pitchFamily="34" charset="0"/>
                  <a:cs typeface="Open Sans Light" panose="020B0306030504020204" pitchFamily="34" charset="0"/>
                </a:endParaRPr>
              </a:p>
            </p:txBody>
          </p:sp>
          <p:sp>
            <p:nvSpPr>
              <p:cNvPr id="57" name="타원 169"/>
              <p:cNvSpPr/>
              <p:nvPr/>
            </p:nvSpPr>
            <p:spPr>
              <a:xfrm>
                <a:off x="6409011" y="1818440"/>
                <a:ext cx="70505" cy="70505"/>
              </a:xfrm>
              <a:prstGeom prst="ellipse">
                <a:avLst/>
              </a:prstGeom>
              <a:grpFill/>
              <a:ln w="3175" cap="flat" cmpd="sng" algn="ctr">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solidFill>
                    <a:schemeClr val="bg1"/>
                  </a:solidFill>
                  <a:latin typeface="Open Sans Light" panose="020B0306030504020204" pitchFamily="34" charset="0"/>
                  <a:cs typeface="Open Sans Light" panose="020B0306030504020204" pitchFamily="34" charset="0"/>
                </a:endParaRPr>
              </a:p>
            </p:txBody>
          </p:sp>
        </p:grpSp>
        <p:cxnSp>
          <p:nvCxnSpPr>
            <p:cNvPr id="55" name="직선 연결선 250"/>
            <p:cNvCxnSpPr/>
            <p:nvPr/>
          </p:nvCxnSpPr>
          <p:spPr>
            <a:xfrm>
              <a:off x="4809160" y="2241799"/>
              <a:ext cx="1369390" cy="0"/>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58" name="Group 27"/>
          <p:cNvGrpSpPr/>
          <p:nvPr/>
        </p:nvGrpSpPr>
        <p:grpSpPr>
          <a:xfrm>
            <a:off x="4413363" y="4603541"/>
            <a:ext cx="2871655" cy="208297"/>
            <a:chOff x="4671768" y="2832138"/>
            <a:chExt cx="1894132" cy="137392"/>
          </a:xfrm>
          <a:solidFill>
            <a:schemeClr val="bg1"/>
          </a:solidFill>
        </p:grpSpPr>
        <p:grpSp>
          <p:nvGrpSpPr>
            <p:cNvPr id="59" name="Group 28"/>
            <p:cNvGrpSpPr/>
            <p:nvPr/>
          </p:nvGrpSpPr>
          <p:grpSpPr>
            <a:xfrm>
              <a:off x="4671768" y="2832138"/>
              <a:ext cx="137392" cy="137392"/>
              <a:chOff x="6375567" y="1784996"/>
              <a:chExt cx="137392" cy="137392"/>
            </a:xfrm>
            <a:grpFill/>
          </p:grpSpPr>
          <p:sp>
            <p:nvSpPr>
              <p:cNvPr id="61" name="타원 169"/>
              <p:cNvSpPr/>
              <p:nvPr/>
            </p:nvSpPr>
            <p:spPr>
              <a:xfrm>
                <a:off x="6375567" y="1784996"/>
                <a:ext cx="137392" cy="137392"/>
              </a:xfrm>
              <a:prstGeom prst="ellipse">
                <a:avLst/>
              </a:prstGeom>
              <a:grpFill/>
              <a:ln w="3175" cap="flat" cmpd="sng" algn="ctr">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solidFill>
                    <a:schemeClr val="bg1"/>
                  </a:solidFill>
                  <a:latin typeface="Open Sans Light" panose="020B0306030504020204" pitchFamily="34" charset="0"/>
                  <a:cs typeface="Open Sans Light" panose="020B0306030504020204" pitchFamily="34" charset="0"/>
                </a:endParaRPr>
              </a:p>
            </p:txBody>
          </p:sp>
          <p:sp>
            <p:nvSpPr>
              <p:cNvPr id="62" name="타원 169"/>
              <p:cNvSpPr/>
              <p:nvPr/>
            </p:nvSpPr>
            <p:spPr>
              <a:xfrm>
                <a:off x="6409011" y="1818440"/>
                <a:ext cx="70505" cy="70505"/>
              </a:xfrm>
              <a:prstGeom prst="ellipse">
                <a:avLst/>
              </a:prstGeom>
              <a:grpFill/>
              <a:ln w="3175" cap="flat" cmpd="sng" algn="ctr">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solidFill>
                    <a:schemeClr val="bg1"/>
                  </a:solidFill>
                  <a:latin typeface="Open Sans Light" panose="020B0306030504020204" pitchFamily="34" charset="0"/>
                  <a:cs typeface="Open Sans Light" panose="020B0306030504020204" pitchFamily="34" charset="0"/>
                </a:endParaRPr>
              </a:p>
            </p:txBody>
          </p:sp>
        </p:grpSp>
        <p:cxnSp>
          <p:nvCxnSpPr>
            <p:cNvPr id="60" name="직선 연결선 250"/>
            <p:cNvCxnSpPr/>
            <p:nvPr/>
          </p:nvCxnSpPr>
          <p:spPr>
            <a:xfrm>
              <a:off x="4809160" y="2896735"/>
              <a:ext cx="1756740" cy="0"/>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63" name="Group 40"/>
          <p:cNvGrpSpPr/>
          <p:nvPr/>
        </p:nvGrpSpPr>
        <p:grpSpPr>
          <a:xfrm>
            <a:off x="4413363" y="5594334"/>
            <a:ext cx="3984733" cy="208297"/>
            <a:chOff x="4671768" y="3485661"/>
            <a:chExt cx="2628315" cy="137392"/>
          </a:xfrm>
          <a:solidFill>
            <a:schemeClr val="bg1"/>
          </a:solidFill>
        </p:grpSpPr>
        <p:grpSp>
          <p:nvGrpSpPr>
            <p:cNvPr id="64" name="Group 37"/>
            <p:cNvGrpSpPr/>
            <p:nvPr/>
          </p:nvGrpSpPr>
          <p:grpSpPr>
            <a:xfrm>
              <a:off x="4671768" y="3485661"/>
              <a:ext cx="137392" cy="137392"/>
              <a:chOff x="6375567" y="1784996"/>
              <a:chExt cx="137392" cy="137392"/>
            </a:xfrm>
            <a:grpFill/>
          </p:grpSpPr>
          <p:sp>
            <p:nvSpPr>
              <p:cNvPr id="66" name="타원 169"/>
              <p:cNvSpPr/>
              <p:nvPr/>
            </p:nvSpPr>
            <p:spPr>
              <a:xfrm>
                <a:off x="6375567" y="1784996"/>
                <a:ext cx="137392" cy="137392"/>
              </a:xfrm>
              <a:prstGeom prst="ellipse">
                <a:avLst/>
              </a:prstGeom>
              <a:grpFill/>
              <a:ln w="3175" cap="flat" cmpd="sng" algn="ctr">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solidFill>
                    <a:schemeClr val="bg1"/>
                  </a:solidFill>
                  <a:latin typeface="Open Sans Light" panose="020B0306030504020204" pitchFamily="34" charset="0"/>
                  <a:cs typeface="Open Sans Light" panose="020B0306030504020204" pitchFamily="34" charset="0"/>
                </a:endParaRPr>
              </a:p>
            </p:txBody>
          </p:sp>
          <p:sp>
            <p:nvSpPr>
              <p:cNvPr id="67" name="타원 169"/>
              <p:cNvSpPr/>
              <p:nvPr/>
            </p:nvSpPr>
            <p:spPr>
              <a:xfrm>
                <a:off x="6409011" y="1818440"/>
                <a:ext cx="70505" cy="70505"/>
              </a:xfrm>
              <a:prstGeom prst="ellipse">
                <a:avLst/>
              </a:prstGeom>
              <a:grpFill/>
              <a:ln w="3175" cap="flat" cmpd="sng" algn="ctr">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solidFill>
                    <a:schemeClr val="bg1"/>
                  </a:solidFill>
                  <a:latin typeface="Open Sans Light" panose="020B0306030504020204" pitchFamily="34" charset="0"/>
                  <a:cs typeface="Open Sans Light" panose="020B0306030504020204" pitchFamily="34" charset="0"/>
                </a:endParaRPr>
              </a:p>
            </p:txBody>
          </p:sp>
        </p:grpSp>
        <p:cxnSp>
          <p:nvCxnSpPr>
            <p:cNvPr id="65" name="직선 연결선 250"/>
            <p:cNvCxnSpPr/>
            <p:nvPr/>
          </p:nvCxnSpPr>
          <p:spPr>
            <a:xfrm>
              <a:off x="4809160" y="3552499"/>
              <a:ext cx="2490923" cy="0"/>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76" name="文本框 75"/>
          <p:cNvSpPr txBox="1"/>
          <p:nvPr/>
        </p:nvSpPr>
        <p:spPr>
          <a:xfrm>
            <a:off x="1330354" y="187719"/>
            <a:ext cx="2339102" cy="523220"/>
          </a:xfrm>
          <a:prstGeom prst="rect">
            <a:avLst/>
          </a:prstGeom>
          <a:noFill/>
        </p:spPr>
        <p:txBody>
          <a:bodyPr wrap="none" rtlCol="0">
            <a:spAutoFit/>
          </a:bodyPr>
          <a:lstStyle/>
          <a:p>
            <a:pPr algn="ctr"/>
            <a:r>
              <a:rPr lang="zh-CN" altLang="en-US" sz="2800" dirty="0">
                <a:solidFill>
                  <a:schemeClr val="bg1"/>
                </a:solidFill>
                <a:latin typeface="+mn-ea"/>
              </a:rPr>
              <a:t>点击输入标题</a:t>
            </a:r>
            <a:endParaRPr lang="zh-CN" altLang="en-US" sz="2800" dirty="0">
              <a:solidFill>
                <a:schemeClr val="bg1"/>
              </a:solidFill>
              <a:latin typeface="+mn-ea"/>
            </a:endParaRPr>
          </a:p>
        </p:txBody>
      </p:sp>
      <p:sp>
        <p:nvSpPr>
          <p:cNvPr id="77" name="Freeform 591"/>
          <p:cNvSpPr/>
          <p:nvPr/>
        </p:nvSpPr>
        <p:spPr bwMode="auto">
          <a:xfrm>
            <a:off x="49833" y="163214"/>
            <a:ext cx="1290982" cy="528675"/>
          </a:xfrm>
          <a:custGeom>
            <a:avLst/>
            <a:gdLst>
              <a:gd name="T0" fmla="*/ 197 w 482"/>
              <a:gd name="T1" fmla="*/ 0 h 197"/>
              <a:gd name="T2" fmla="*/ 70 w 482"/>
              <a:gd name="T3" fmla="*/ 116 h 197"/>
              <a:gd name="T4" fmla="*/ 0 w 482"/>
              <a:gd name="T5" fmla="*/ 197 h 197"/>
              <a:gd name="T6" fmla="*/ 482 w 482"/>
              <a:gd name="T7" fmla="*/ 197 h 197"/>
              <a:gd name="T8" fmla="*/ 373 w 482"/>
              <a:gd name="T9" fmla="*/ 101 h 197"/>
              <a:gd name="T10" fmla="*/ 324 w 482"/>
              <a:gd name="T11" fmla="*/ 113 h 197"/>
              <a:gd name="T12" fmla="*/ 197 w 482"/>
              <a:gd name="T13" fmla="*/ 0 h 197"/>
            </a:gdLst>
            <a:ahLst/>
            <a:cxnLst>
              <a:cxn ang="0">
                <a:pos x="T0" y="T1"/>
              </a:cxn>
              <a:cxn ang="0">
                <a:pos x="T2" y="T3"/>
              </a:cxn>
              <a:cxn ang="0">
                <a:pos x="T4" y="T5"/>
              </a:cxn>
              <a:cxn ang="0">
                <a:pos x="T6" y="T7"/>
              </a:cxn>
              <a:cxn ang="0">
                <a:pos x="T8" y="T9"/>
              </a:cxn>
              <a:cxn ang="0">
                <a:pos x="T10" y="T11"/>
              </a:cxn>
              <a:cxn ang="0">
                <a:pos x="T12" y="T13"/>
              </a:cxn>
            </a:cxnLst>
            <a:rect l="0" t="0" r="r" b="b"/>
            <a:pathLst>
              <a:path w="482" h="197">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p:randomBar dir="vert"/>
      </p:transition>
    </mc:Choice>
    <mc:Fallback>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fade">
                                      <p:cBhvr>
                                        <p:cTn id="7" dur="500"/>
                                        <p:tgtEl>
                                          <p:spTgt spid="77"/>
                                        </p:tgtEl>
                                      </p:cBhvr>
                                    </p:animEffect>
                                  </p:childTnLst>
                                </p:cTn>
                              </p:par>
                              <p:par>
                                <p:cTn id="8" presetID="42" presetClass="path" presetSubtype="0" repeatCount="indefinite" accel="50000" decel="50000" autoRev="1" fill="hold" grpId="1" nodeType="withEffect">
                                  <p:stCondLst>
                                    <p:cond delay="500"/>
                                  </p:stCondLst>
                                  <p:childTnLst>
                                    <p:animMotion origin="layout" path="M -3.95833E-6 -2.22222E-6 L 0.06628 -2.22222E-6 " pathEditMode="relative" rAng="0" ptsTypes="AA">
                                      <p:cBhvr>
                                        <p:cTn id="9" dur="4600" fill="hold"/>
                                        <p:tgtEl>
                                          <p:spTgt spid="77"/>
                                        </p:tgtEl>
                                        <p:attrNameLst>
                                          <p:attrName>ppt_x</p:attrName>
                                          <p:attrName>ppt_y</p:attrName>
                                        </p:attrNameLst>
                                      </p:cBhvr>
                                      <p:rCtr x="330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77" grpId="1" animBg="1"/>
    </p:bldLst>
  </p:timing>
</p:sld>
</file>

<file path=ppt/tags/tag1.xml><?xml version="1.0" encoding="utf-8"?>
<p:tagLst xmlns:p="http://schemas.openxmlformats.org/presentationml/2006/main">
  <p:tag name="MH" val="20161022193202"/>
  <p:tag name="MH_LIBRARY" val="GRAPHIC"/>
  <p:tag name="MH_TYPE" val="SubTitle"/>
  <p:tag name="MH_ORDER" val="1"/>
</p:tagLst>
</file>

<file path=ppt/tags/tag2.xml><?xml version="1.0" encoding="utf-8"?>
<p:tagLst xmlns:p="http://schemas.openxmlformats.org/presentationml/2006/main">
  <p:tag name="MH" val="20161022193202"/>
  <p:tag name="MH_LIBRARY" val="GRAPHIC"/>
  <p:tag name="MH_TYPE" val="SubTitle"/>
  <p:tag name="MH_ORDER" val="1"/>
</p:tagLst>
</file>

<file path=ppt/tags/tag3.xml><?xml version="1.0" encoding="utf-8"?>
<p:tagLst xmlns:p="http://schemas.openxmlformats.org/presentationml/2006/main">
  <p:tag name="MH" val="20161022193202"/>
  <p:tag name="MH_LIBRARY" val="GRAPHIC"/>
  <p:tag name="MH_TYPE" val="SubTitle"/>
  <p:tag name="MH_ORDER" val="1"/>
</p:tagLst>
</file>

<file path=ppt/tags/tag4.xml><?xml version="1.0" encoding="utf-8"?>
<p:tagLst xmlns:p="http://schemas.openxmlformats.org/presentationml/2006/main">
  <p:tag name="MH" val="20161022193202"/>
  <p:tag name="MH_LIBRARY" val="GRAPHIC"/>
  <p:tag name="MH_TYPE" val="SubTitle"/>
  <p:tag name="MH_ORDER" val="1"/>
</p:tagLst>
</file>

<file path=ppt/tags/tag5.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2">
      <a:majorFont>
        <a:latin typeface="胡晓波美心常规体"/>
        <a:ea typeface="宋体"/>
        <a:cs typeface=""/>
      </a:majorFont>
      <a:minorFont>
        <a:latin typeface="Hiragino Sans GB W3"/>
        <a:ea typeface="Hiragino Sans GB W3"/>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bg1">
            <a:alpha val="51000"/>
          </a:schemeClr>
        </a:solidFill>
        <a:ln>
          <a:noFill/>
        </a:ln>
      </a:spPr>
      <a:bodyPr rot="0" spcFirstLastPara="0" vertOverflow="overflow" horzOverflow="overflow" vert="horz" wrap="square" lIns="91440" tIns="45720" rIns="91440" bIns="45720" numCol="1" spcCol="0" rtlCol="0" fromWordArt="0" anchor="t" anchorCtr="0" forceAA="0" compatLnSpc="1">
        <a:noAutofit/>
      </a:bodyPr>
      <a:lstStyle>
        <a:defPPr algn="ctr">
          <a:defRPr sz="18500" spc="600" dirty="0">
            <a:solidFill>
              <a:schemeClr val="bg1">
                <a:alpha val="51000"/>
              </a:schemeClr>
            </a:solidFill>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2394</Words>
  <Application>WPS 演示</Application>
  <PresentationFormat>宽屏</PresentationFormat>
  <Paragraphs>383</Paragraphs>
  <Slides>25</Slides>
  <Notes>6</Notes>
  <HiddenSlides>0</HiddenSlides>
  <MMClips>0</MMClips>
  <ScaleCrop>false</ScaleCrop>
  <HeadingPairs>
    <vt:vector size="6" baseType="variant">
      <vt:variant>
        <vt:lpstr>已用的字体</vt:lpstr>
      </vt:variant>
      <vt:variant>
        <vt:i4>22</vt:i4>
      </vt:variant>
      <vt:variant>
        <vt:lpstr>主题</vt:lpstr>
      </vt:variant>
      <vt:variant>
        <vt:i4>1</vt:i4>
      </vt:variant>
      <vt:variant>
        <vt:lpstr>幻灯片标题</vt:lpstr>
      </vt:variant>
      <vt:variant>
        <vt:i4>25</vt:i4>
      </vt:variant>
    </vt:vector>
  </HeadingPairs>
  <TitlesOfParts>
    <vt:vector size="48" baseType="lpstr">
      <vt:lpstr>Arial</vt:lpstr>
      <vt:lpstr>宋体</vt:lpstr>
      <vt:lpstr>Wingdings</vt:lpstr>
      <vt:lpstr>微软雅黑</vt:lpstr>
      <vt:lpstr>Calibri</vt:lpstr>
      <vt:lpstr>微软雅黑 Light</vt:lpstr>
      <vt:lpstr>Times New Roman</vt:lpstr>
      <vt:lpstr>Impact</vt:lpstr>
      <vt:lpstr>方正兰亭超细黑简体</vt:lpstr>
      <vt:lpstr>黑体</vt:lpstr>
      <vt:lpstr>Open Sans Light</vt:lpstr>
      <vt:lpstr>Arial</vt:lpstr>
      <vt:lpstr>Roboto condensed</vt:lpstr>
      <vt:lpstr>Segoe Print</vt:lpstr>
      <vt:lpstr>Hiragino Sans GB W3</vt:lpstr>
      <vt:lpstr>Arial Unicode MS</vt:lpstr>
      <vt:lpstr>胡晓波美心常规体</vt:lpstr>
      <vt:lpstr>方正姚体</vt:lpstr>
      <vt:lpstr>Meiryo</vt:lpstr>
      <vt:lpstr>Yu Gothic UI</vt:lpstr>
      <vt:lpstr>Arial Narrow</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Years later</cp:lastModifiedBy>
  <cp:revision>117</cp:revision>
  <dcterms:created xsi:type="dcterms:W3CDTF">2016-01-13T08:14:00Z</dcterms:created>
  <dcterms:modified xsi:type="dcterms:W3CDTF">2024-04-08T18:29:46Z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EED3E0BDFFDB47C19358BC7A761B08FB_13</vt:lpwstr>
  </property>
  <property fmtid="{D5CDD505-2E9C-101B-9397-08002B2CF9AE}" pid="3" name="KSOProductBuildVer">
    <vt:lpwstr>2052-12.1.0.16417</vt:lpwstr>
  </property>
</Properties>
</file>