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2" r:id="rId3"/>
    <p:sldId id="309" r:id="rId5"/>
    <p:sldId id="338"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307" r:id="rId36"/>
    <p:sldId id="296" r:id="rId37"/>
    <p:sldId id="297" r:id="rId38"/>
    <p:sldId id="298" r:id="rId39"/>
    <p:sldId id="299" r:id="rId40"/>
    <p:sldId id="300" r:id="rId41"/>
    <p:sldId id="301" r:id="rId42"/>
    <p:sldId id="351" r:id="rId43"/>
    <p:sldId id="393" r:id="rId44"/>
  </p:sldIdLst>
  <p:sldSz cx="12195175"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35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F0"/>
    <a:srgbClr val="005392"/>
    <a:srgbClr val="005DA2"/>
    <a:srgbClr val="002A7E"/>
    <a:srgbClr val="FFFFFF"/>
    <a:srgbClr val="EEEEEE"/>
    <a:srgbClr val="012641"/>
    <a:srgbClr val="00233E"/>
    <a:srgbClr val="1A2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9819" autoAdjust="0"/>
  </p:normalViewPr>
  <p:slideViewPr>
    <p:cSldViewPr showGuides="1">
      <p:cViewPr varScale="1">
        <p:scale>
          <a:sx n="113" d="100"/>
          <a:sy n="113" d="100"/>
        </p:scale>
        <p:origin x="522" y="96"/>
      </p:cViewPr>
      <p:guideLst>
        <p:guide orient="horz"/>
        <p:guide pos="35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E0333A8-9EDF-4AA3-BA93-953C79DC8F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F9F9"/>
            </a:gs>
            <a:gs pos="96300">
              <a:srgbClr val="EEEEEE"/>
            </a:gs>
            <a:gs pos="100000">
              <a:srgbClr val="E4E4E4"/>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333A8-9EDF-4AA3-BA93-953C79DC8FF8}"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7BD75-B8B9-44DD-ACE6-194DB5ABC4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stretch>
            <a:fillRect/>
          </a:stretch>
        </p:blipFill>
        <p:spPr>
          <a:xfrm>
            <a:off x="1" y="0"/>
            <a:ext cx="12218266" cy="6858000"/>
          </a:xfrm>
          <a:prstGeom prst="rect">
            <a:avLst/>
          </a:prstGeom>
        </p:spPr>
      </p:pic>
      <p:grpSp>
        <p:nvGrpSpPr>
          <p:cNvPr id="32" name="组合 31"/>
          <p:cNvGrpSpPr/>
          <p:nvPr/>
        </p:nvGrpSpPr>
        <p:grpSpPr>
          <a:xfrm flipH="1">
            <a:off x="48915" y="5013176"/>
            <a:ext cx="3169856" cy="1728192"/>
            <a:chOff x="5917425" y="3435846"/>
            <a:chExt cx="3226575" cy="1707654"/>
          </a:xfrm>
        </p:grpSpPr>
        <p:pic>
          <p:nvPicPr>
            <p:cNvPr id="34" name="Picture 2"/>
            <p:cNvPicPr>
              <a:picLocks noChangeAspect="1" noChangeArrowheads="1"/>
            </p:cNvPicPr>
            <p:nvPr/>
          </p:nvPicPr>
          <p:blipFill rotWithShape="1">
            <a:blip r:embed="rId2"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2"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Freeform 19"/>
          <p:cNvSpPr>
            <a:spLocks noEditPoints="1"/>
          </p:cNvSpPr>
          <p:nvPr/>
        </p:nvSpPr>
        <p:spPr bwMode="auto">
          <a:xfrm>
            <a:off x="264939" y="271955"/>
            <a:ext cx="1512168" cy="635751"/>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D3F03"/>
              </a:solidFill>
            </a:endParaRPr>
          </a:p>
        </p:txBody>
      </p:sp>
      <p:sp>
        <p:nvSpPr>
          <p:cNvPr id="54" name="矩形 53"/>
          <p:cNvSpPr/>
          <p:nvPr/>
        </p:nvSpPr>
        <p:spPr>
          <a:xfrm>
            <a:off x="0" y="1764432"/>
            <a:ext cx="12218267" cy="338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52464"/>
            <a:ext cx="6961684" cy="3104728"/>
          </a:xfrm>
          <a:prstGeom prst="rect">
            <a:avLst/>
          </a:prstGeom>
          <a:blipFill>
            <a:blip r:embed="rId3" cstate="print"/>
            <a:srcRect/>
            <a:stretch>
              <a:fillRect l="-419" t="-25949" r="-419" b="-23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2"/>
          <p:cNvPicPr>
            <a:picLocks noChangeAspect="1" noChangeArrowheads="1"/>
          </p:cNvPicPr>
          <p:nvPr/>
        </p:nvPicPr>
        <p:blipFill rotWithShape="1">
          <a:blip r:embed="rId2" cstate="print"/>
          <a:srcRect/>
          <a:stretch>
            <a:fillRect/>
          </a:stretch>
        </p:blipFill>
        <p:spPr bwMode="auto">
          <a:xfrm>
            <a:off x="8789490" y="5021560"/>
            <a:ext cx="32653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5256583" y="2052464"/>
            <a:ext cx="6961684" cy="3104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0"/>
          <p:cNvSpPr>
            <a:spLocks noEditPoints="1"/>
          </p:cNvSpPr>
          <p:nvPr/>
        </p:nvSpPr>
        <p:spPr bwMode="auto">
          <a:xfrm>
            <a:off x="5665539" y="4149080"/>
            <a:ext cx="358536" cy="36004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Rectangle 3"/>
          <p:cNvSpPr txBox="1">
            <a:spLocks noChangeArrowheads="1"/>
          </p:cNvSpPr>
          <p:nvPr/>
        </p:nvSpPr>
        <p:spPr bwMode="auto">
          <a:xfrm>
            <a:off x="5591489" y="3140968"/>
            <a:ext cx="633874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400" b="1" dirty="0" smtClean="0">
                <a:solidFill>
                  <a:schemeClr val="bg1"/>
                </a:solidFill>
                <a:latin typeface="微软雅黑" panose="020B0503020204020204" pitchFamily="34" charset="-122"/>
                <a:ea typeface="微软雅黑" panose="020B0503020204020204" pitchFamily="34" charset="-122"/>
              </a:rPr>
              <a:t>输入企业代用名</a:t>
            </a:r>
            <a:endParaRPr lang="zh-CN" sz="6400" b="1" dirty="0">
              <a:solidFill>
                <a:schemeClr val="bg1"/>
              </a:solidFill>
              <a:latin typeface="微软雅黑" panose="020B0503020204020204" pitchFamily="34" charset="-122"/>
              <a:ea typeface="微软雅黑" panose="020B0503020204020204" pitchFamily="34" charset="-122"/>
            </a:endParaRPr>
          </a:p>
        </p:txBody>
      </p:sp>
      <p:sp>
        <p:nvSpPr>
          <p:cNvPr id="20" name="Rectangle 4"/>
          <p:cNvSpPr txBox="1">
            <a:spLocks noChangeArrowheads="1"/>
          </p:cNvSpPr>
          <p:nvPr/>
        </p:nvSpPr>
        <p:spPr bwMode="auto">
          <a:xfrm>
            <a:off x="6024075" y="4173371"/>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smtClean="0">
                <a:latin typeface="微软雅黑" panose="020B0503020204020204" pitchFamily="34" charset="-122"/>
                <a:ea typeface="微软雅黑" panose="020B0503020204020204" pitchFamily="34" charset="-122"/>
              </a:rPr>
              <a:t>企业宣传</a:t>
            </a:r>
            <a:r>
              <a:rPr lang="en-US" altLang="zh-CN" sz="2400" b="0" dirty="0" smtClean="0">
                <a:latin typeface="微软雅黑" panose="020B0503020204020204" pitchFamily="34" charset="-122"/>
                <a:ea typeface="微软雅黑" panose="020B0503020204020204" pitchFamily="34" charset="-122"/>
              </a:rPr>
              <a:t>/</a:t>
            </a:r>
            <a:r>
              <a:rPr lang="zh-CN" altLang="en-US" sz="2400" b="0" dirty="0" smtClean="0">
                <a:latin typeface="微软雅黑" panose="020B0503020204020204" pitchFamily="34" charset="-122"/>
                <a:ea typeface="微软雅黑" panose="020B0503020204020204" pitchFamily="34" charset="-122"/>
              </a:rPr>
              <a:t>企业形象</a:t>
            </a:r>
            <a:r>
              <a:rPr lang="en-US" altLang="zh-CN" sz="2400" b="0" dirty="0" smtClean="0">
                <a:latin typeface="微软雅黑" panose="020B0503020204020204" pitchFamily="34" charset="-122"/>
                <a:ea typeface="微软雅黑" panose="020B0503020204020204" pitchFamily="34" charset="-122"/>
              </a:rPr>
              <a:t>/</a:t>
            </a:r>
            <a:r>
              <a:rPr lang="zh-CN" altLang="en-US" sz="2400" b="0" dirty="0" smtClean="0">
                <a:latin typeface="微软雅黑" panose="020B0503020204020204" pitchFamily="34" charset="-122"/>
                <a:ea typeface="微软雅黑" panose="020B0503020204020204" pitchFamily="34" charset="-122"/>
              </a:rPr>
              <a:t>产品介绍</a:t>
            </a:r>
            <a:endParaRPr lang="zh-CN" sz="2400" b="0" dirty="0">
              <a:latin typeface="微软雅黑" panose="020B0503020204020204" pitchFamily="34" charset="-122"/>
              <a:ea typeface="微软雅黑" panose="020B0503020204020204" pitchFamily="34" charset="-122"/>
            </a:endParaRPr>
          </a:p>
        </p:txBody>
      </p:sp>
      <p:sp>
        <p:nvSpPr>
          <p:cNvPr id="21" name="Rectangle 3"/>
          <p:cNvSpPr txBox="1">
            <a:spLocks noChangeArrowheads="1"/>
          </p:cNvSpPr>
          <p:nvPr/>
        </p:nvSpPr>
        <p:spPr bwMode="auto">
          <a:xfrm>
            <a:off x="5521523" y="2420888"/>
            <a:ext cx="633874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4400" b="1" dirty="0" smtClean="0">
                <a:solidFill>
                  <a:schemeClr val="bg1"/>
                </a:solidFill>
                <a:latin typeface="微软雅黑" panose="020B0503020204020204" pitchFamily="34" charset="-122"/>
                <a:ea typeface="微软雅黑" panose="020B0503020204020204" pitchFamily="34" charset="-122"/>
              </a:rPr>
              <a:t>COMPANY NAME</a:t>
            </a:r>
            <a:endParaRPr lang="zh-CN" sz="44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665539" y="1052736"/>
            <a:ext cx="489852" cy="489852"/>
            <a:chOff x="6673651" y="1268760"/>
            <a:chExt cx="489852" cy="489852"/>
          </a:xfrm>
        </p:grpSpPr>
        <p:sp>
          <p:nvSpPr>
            <p:cNvPr id="3" name="椭圆 2"/>
            <p:cNvSpPr/>
            <p:nvPr/>
          </p:nvSpPr>
          <p:spPr>
            <a:xfrm>
              <a:off x="66736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759159" y="1412847"/>
              <a:ext cx="318836" cy="21893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6" name="组合 5"/>
          <p:cNvGrpSpPr/>
          <p:nvPr/>
        </p:nvGrpSpPr>
        <p:grpSpPr>
          <a:xfrm>
            <a:off x="6615847" y="1052736"/>
            <a:ext cx="489852" cy="489852"/>
            <a:chOff x="7551951" y="1268760"/>
            <a:chExt cx="489852" cy="489852"/>
          </a:xfrm>
        </p:grpSpPr>
        <p:sp>
          <p:nvSpPr>
            <p:cNvPr id="49" name="椭圆 48"/>
            <p:cNvSpPr/>
            <p:nvPr/>
          </p:nvSpPr>
          <p:spPr>
            <a:xfrm>
              <a:off x="75519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7664361" y="1409455"/>
              <a:ext cx="265031" cy="2257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7" name="组合 6"/>
          <p:cNvGrpSpPr/>
          <p:nvPr/>
        </p:nvGrpSpPr>
        <p:grpSpPr>
          <a:xfrm>
            <a:off x="7537747" y="1052736"/>
            <a:ext cx="489852" cy="489852"/>
            <a:chOff x="8401843" y="1268760"/>
            <a:chExt cx="489852" cy="489852"/>
          </a:xfrm>
        </p:grpSpPr>
        <p:sp>
          <p:nvSpPr>
            <p:cNvPr id="50" name="椭圆 49"/>
            <p:cNvSpPr/>
            <p:nvPr/>
          </p:nvSpPr>
          <p:spPr>
            <a:xfrm>
              <a:off x="84018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Shape"/>
            <p:cNvSpPr/>
            <p:nvPr/>
          </p:nvSpPr>
          <p:spPr bwMode="auto">
            <a:xfrm>
              <a:off x="8517998" y="1388043"/>
              <a:ext cx="257542" cy="254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8" name="组合 7"/>
          <p:cNvGrpSpPr/>
          <p:nvPr/>
        </p:nvGrpSpPr>
        <p:grpSpPr>
          <a:xfrm>
            <a:off x="8488055" y="1052736"/>
            <a:ext cx="489852" cy="489852"/>
            <a:chOff x="9280143" y="1268760"/>
            <a:chExt cx="489852" cy="489852"/>
          </a:xfrm>
        </p:grpSpPr>
        <p:sp>
          <p:nvSpPr>
            <p:cNvPr id="52" name="椭圆 51"/>
            <p:cNvSpPr/>
            <p:nvPr/>
          </p:nvSpPr>
          <p:spPr>
            <a:xfrm>
              <a:off x="92801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bwMode="auto">
            <a:xfrm>
              <a:off x="9406316" y="1402734"/>
              <a:ext cx="265395" cy="22558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9" name="组合 8"/>
          <p:cNvGrpSpPr/>
          <p:nvPr/>
        </p:nvGrpSpPr>
        <p:grpSpPr>
          <a:xfrm>
            <a:off x="9424159" y="1052736"/>
            <a:ext cx="489852" cy="489852"/>
            <a:chOff x="10144239" y="1268760"/>
            <a:chExt cx="489852" cy="489852"/>
          </a:xfrm>
        </p:grpSpPr>
        <p:sp>
          <p:nvSpPr>
            <p:cNvPr id="53" name="椭圆 52"/>
            <p:cNvSpPr/>
            <p:nvPr/>
          </p:nvSpPr>
          <p:spPr>
            <a:xfrm>
              <a:off x="10144239"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Shape"/>
            <p:cNvSpPr/>
            <p:nvPr/>
          </p:nvSpPr>
          <p:spPr bwMode="auto">
            <a:xfrm>
              <a:off x="10268895" y="1400067"/>
              <a:ext cx="240540" cy="23091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55" name="矩形 3"/>
          <p:cNvSpPr>
            <a:spLocks noChangeArrowheads="1"/>
          </p:cNvSpPr>
          <p:nvPr/>
        </p:nvSpPr>
        <p:spPr bwMode="auto">
          <a:xfrm>
            <a:off x="5593531" y="5949280"/>
            <a:ext cx="1722755"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汇报</a:t>
            </a:r>
            <a:r>
              <a:rPr lang="zh-CN" altLang="en-US"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人：</a:t>
            </a:r>
            <a:r>
              <a:rPr lang="en-US" altLang="zh-CN"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营</a:t>
            </a:r>
            <a:endParaRPr lang="zh-CN" altLang="en-US"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矩形 3"/>
          <p:cNvSpPr>
            <a:spLocks noChangeArrowheads="1"/>
          </p:cNvSpPr>
          <p:nvPr/>
        </p:nvSpPr>
        <p:spPr bwMode="auto">
          <a:xfrm>
            <a:off x="7969795" y="5962295"/>
            <a:ext cx="198514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部门</a:t>
            </a:r>
            <a:r>
              <a:rPr lang="zh-CN" altLang="en-US"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销售</a:t>
            </a:r>
            <a:r>
              <a:rPr lang="zh-CN" altLang="en-US"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部主管</a:t>
            </a:r>
            <a:endPar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0-#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1"/>
                                        </p:tgtEl>
                                        <p:attrNameLst>
                                          <p:attrName>style.visibility</p:attrName>
                                        </p:attrNameLst>
                                      </p:cBhvr>
                                      <p:to>
                                        <p:strVal val="visible"/>
                                      </p:to>
                                    </p:set>
                                    <p:anim by="(-#ppt_w*2)" calcmode="lin" valueType="num">
                                      <p:cBhvr rctx="PPT">
                                        <p:cTn id="22" dur="500" autoRev="1" fill="hold">
                                          <p:stCondLst>
                                            <p:cond delay="0"/>
                                          </p:stCondLst>
                                        </p:cTn>
                                        <p:tgtEl>
                                          <p:spTgt spid="21"/>
                                        </p:tgtEl>
                                        <p:attrNameLst>
                                          <p:attrName>ppt_w</p:attrName>
                                        </p:attrNameLst>
                                      </p:cBhvr>
                                    </p:anim>
                                    <p:anim by="(#ppt_w*0.50)" calcmode="lin" valueType="num">
                                      <p:cBhvr>
                                        <p:cTn id="23" dur="500" decel="50000" autoRev="1" fill="hold">
                                          <p:stCondLst>
                                            <p:cond delay="0"/>
                                          </p:stCondLst>
                                        </p:cTn>
                                        <p:tgtEl>
                                          <p:spTgt spid="21"/>
                                        </p:tgtEl>
                                        <p:attrNameLst>
                                          <p:attrName>ppt_x</p:attrName>
                                        </p:attrNameLst>
                                      </p:cBhvr>
                                    </p:anim>
                                    <p:anim from="(-#ppt_h/2)" to="(#ppt_y)" calcmode="lin" valueType="num">
                                      <p:cBhvr>
                                        <p:cTn id="24" dur="1000" fill="hold">
                                          <p:stCondLst>
                                            <p:cond delay="0"/>
                                          </p:stCondLst>
                                        </p:cTn>
                                        <p:tgtEl>
                                          <p:spTgt spid="21"/>
                                        </p:tgtEl>
                                        <p:attrNameLst>
                                          <p:attrName>ppt_y</p:attrName>
                                        </p:attrNameLst>
                                      </p:cBhvr>
                                    </p:anim>
                                    <p:animRot by="21600000">
                                      <p:cBhvr>
                                        <p:cTn id="25" dur="1000" fill="hold">
                                          <p:stCondLst>
                                            <p:cond delay="0"/>
                                          </p:stCondLst>
                                        </p:cTn>
                                        <p:tgtEl>
                                          <p:spTgt spid="21"/>
                                        </p:tgtEl>
                                        <p:attrNameLst>
                                          <p:attrName>r</p:attrName>
                                        </p:attrNameLst>
                                      </p:cBhvr>
                                    </p:animRot>
                                  </p:childTnLst>
                                </p:cTn>
                              </p:par>
                            </p:childTnLst>
                          </p:cTn>
                        </p:par>
                        <p:par>
                          <p:cTn id="26" fill="hold">
                            <p:stCondLst>
                              <p:cond delay="3599"/>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by="(-#ppt_w*2)" calcmode="lin" valueType="num">
                                      <p:cBhvr rctx="PPT">
                                        <p:cTn id="29" dur="500" autoRev="1" fill="hold">
                                          <p:stCondLst>
                                            <p:cond delay="0"/>
                                          </p:stCondLst>
                                        </p:cTn>
                                        <p:tgtEl>
                                          <p:spTgt spid="19"/>
                                        </p:tgtEl>
                                        <p:attrNameLst>
                                          <p:attrName>ppt_w</p:attrName>
                                        </p:attrNameLst>
                                      </p:cBhvr>
                                    </p:anim>
                                    <p:anim by="(#ppt_w*0.50)" calcmode="lin" valueType="num">
                                      <p:cBhvr>
                                        <p:cTn id="30" dur="500" decel="50000" autoRev="1" fill="hold">
                                          <p:stCondLst>
                                            <p:cond delay="0"/>
                                          </p:stCondLst>
                                        </p:cTn>
                                        <p:tgtEl>
                                          <p:spTgt spid="19"/>
                                        </p:tgtEl>
                                        <p:attrNameLst>
                                          <p:attrName>ppt_x</p:attrName>
                                        </p:attrNameLst>
                                      </p:cBhvr>
                                    </p:anim>
                                    <p:anim from="(-#ppt_h/2)" to="(#ppt_y)" calcmode="lin" valueType="num">
                                      <p:cBhvr>
                                        <p:cTn id="31" dur="1000" fill="hold">
                                          <p:stCondLst>
                                            <p:cond delay="0"/>
                                          </p:stCondLst>
                                        </p:cTn>
                                        <p:tgtEl>
                                          <p:spTgt spid="19"/>
                                        </p:tgtEl>
                                        <p:attrNameLst>
                                          <p:attrName>ppt_y</p:attrName>
                                        </p:attrNameLst>
                                      </p:cBhvr>
                                    </p:anim>
                                    <p:animRot by="21600000">
                                      <p:cBhvr>
                                        <p:cTn id="32" dur="1000" fill="hold">
                                          <p:stCondLst>
                                            <p:cond delay="0"/>
                                          </p:stCondLst>
                                        </p:cTn>
                                        <p:tgtEl>
                                          <p:spTgt spid="19"/>
                                        </p:tgtEl>
                                        <p:attrNameLst>
                                          <p:attrName>r</p:attrName>
                                        </p:attrNameLst>
                                      </p:cBhvr>
                                    </p:animRot>
                                  </p:childTnLst>
                                </p:cTn>
                              </p:par>
                            </p:childTnLst>
                          </p:cTn>
                        </p:par>
                        <p:par>
                          <p:cTn id="33" fill="hold">
                            <p:stCondLst>
                              <p:cond delay="5199"/>
                            </p:stCondLst>
                            <p:childTnLst>
                              <p:par>
                                <p:cTn id="34" presetID="2" presetClass="entr" presetSubtype="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5699"/>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53" presetClass="entr" presetSubtype="16"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nodeType="withEffect">
                                  <p:stCondLst>
                                    <p:cond delay="50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par>
                                <p:cTn id="57" presetID="53" presetClass="entr" presetSubtype="16" fill="hold" nodeType="withEffect">
                                  <p:stCondLst>
                                    <p:cond delay="50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par>
                                <p:cTn id="62" presetID="53" presetClass="entr" presetSubtype="16"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6199"/>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6699"/>
                            </p:stCondLst>
                            <p:childTnLst>
                              <p:par>
                                <p:cTn id="72" presetID="22" presetClass="entr" presetSubtype="8"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par>
                          <p:cTn id="75" fill="hold">
                            <p:stCondLst>
                              <p:cond delay="7199"/>
                            </p:stCondLst>
                            <p:childTnLst>
                              <p:par>
                                <p:cTn id="76" presetID="31"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2" grpId="0" animBg="1"/>
      <p:bldP spid="17" grpId="0" animBg="1"/>
      <p:bldP spid="18" grpId="0" animBg="1"/>
      <p:bldP spid="19" grpId="0"/>
      <p:bldP spid="20" grpId="0"/>
      <p:bldP spid="21" grpId="0"/>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企业理念</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10</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Rectangle 2"/>
          <p:cNvSpPr/>
          <p:nvPr/>
        </p:nvSpPr>
        <p:spPr>
          <a:xfrm>
            <a:off x="1652834" y="1628800"/>
            <a:ext cx="5257193" cy="2736304"/>
          </a:xfrm>
          <a:prstGeom prst="rect">
            <a:avLst/>
          </a:prstGeom>
          <a:blipFill>
            <a:blip r:embed="rId1"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5" name="Rectangle 3"/>
          <p:cNvSpPr/>
          <p:nvPr/>
        </p:nvSpPr>
        <p:spPr>
          <a:xfrm>
            <a:off x="5705027" y="1844824"/>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矩形 15"/>
          <p:cNvSpPr/>
          <p:nvPr/>
        </p:nvSpPr>
        <p:spPr>
          <a:xfrm>
            <a:off x="5705028" y="1887162"/>
            <a:ext cx="1996480"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以人为本</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062234" y="180014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061547" y="2101389"/>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9" name="Rectangle 3"/>
          <p:cNvSpPr/>
          <p:nvPr/>
        </p:nvSpPr>
        <p:spPr>
          <a:xfrm>
            <a:off x="5705027" y="2780928"/>
            <a:ext cx="1996480" cy="432048"/>
          </a:xfrm>
          <a:prstGeom prst="rect">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0" name="矩形 19"/>
          <p:cNvSpPr/>
          <p:nvPr/>
        </p:nvSpPr>
        <p:spPr>
          <a:xfrm>
            <a:off x="5705028" y="2823266"/>
            <a:ext cx="1996480" cy="369324"/>
          </a:xfrm>
          <a:prstGeom prst="rect">
            <a:avLst/>
          </a:prstGeom>
        </p:spPr>
        <p:txBody>
          <a:bodyPr wrap="square" lIns="91431" tIns="45716" rIns="91431" bIns="45716">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创新发展</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062234" y="2736252"/>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8061547" y="3037493"/>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23" name="Rectangle 3"/>
          <p:cNvSpPr/>
          <p:nvPr/>
        </p:nvSpPr>
        <p:spPr>
          <a:xfrm>
            <a:off x="5757291" y="3717032"/>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4" name="矩形 23"/>
          <p:cNvSpPr/>
          <p:nvPr/>
        </p:nvSpPr>
        <p:spPr>
          <a:xfrm>
            <a:off x="5757292" y="3759370"/>
            <a:ext cx="1996480" cy="369324"/>
          </a:xfrm>
          <a:prstGeom prst="rect">
            <a:avLst/>
          </a:prstGeom>
        </p:spPr>
        <p:txBody>
          <a:bodyPr wrap="square" lIns="91431" tIns="45716" rIns="91431" bIns="45716">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先进力量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114498" y="367235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8113811" y="397359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27" name="Freeform 12"/>
          <p:cNvSpPr/>
          <p:nvPr/>
        </p:nvSpPr>
        <p:spPr bwMode="auto">
          <a:xfrm>
            <a:off x="1608509" y="467280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28"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29" name="TextBox 28"/>
          <p:cNvSpPr txBox="1"/>
          <p:nvPr/>
        </p:nvSpPr>
        <p:spPr>
          <a:xfrm>
            <a:off x="1968549" y="4987007"/>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400"/>
                                        <p:tgtEl>
                                          <p:spTgt spid="17"/>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400"/>
                                        <p:tgtEl>
                                          <p:spTgt spid="1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400"/>
                                        <p:tgtEl>
                                          <p:spTgt spid="20"/>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400"/>
                                        <p:tgtEl>
                                          <p:spTgt spid="21"/>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400"/>
                                        <p:tgtEl>
                                          <p:spTgt spid="22"/>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400"/>
                                        <p:tgtEl>
                                          <p:spTgt spid="24"/>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400"/>
                                        <p:tgtEl>
                                          <p:spTgt spid="25"/>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400"/>
                                        <p:tgtEl>
                                          <p:spTgt spid="26"/>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3.56836E-6 -3.7037E-7 L 0.36686 0.15278 " pathEditMode="relative" rAng="0" ptsTypes="AA">
                                      <p:cBhvr>
                                        <p:cTn id="65" dur="500" spd="-99900" fill="hold"/>
                                        <p:tgtEl>
                                          <p:spTgt spid="27"/>
                                        </p:tgtEl>
                                        <p:attrNameLst>
                                          <p:attrName>ppt_x</p:attrName>
                                          <p:attrName>ppt_y</p:attrName>
                                        </p:attrNameLst>
                                      </p:cBhvr>
                                      <p:rCtr x="18343" y="7639"/>
                                    </p:animMotion>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7.85742E-7 -3.33333E-6 L -0.39495 -0.11018 " pathEditMode="relative" rAng="0" ptsTypes="AA">
                                      <p:cBhvr>
                                        <p:cTn id="69" dur="500" spd="-99900" fill="hold"/>
                                        <p:tgtEl>
                                          <p:spTgt spid="28"/>
                                        </p:tgtEl>
                                        <p:attrNameLst>
                                          <p:attrName>ppt_x</p:attrName>
                                          <p:attrName>ppt_y</p:attrName>
                                        </p:attrNameLst>
                                      </p:cBhvr>
                                      <p:rCtr x="-19748" y="-5509"/>
                                    </p:animMotion>
                                  </p:childTnLst>
                                </p:cTn>
                              </p:par>
                            </p:childTnLst>
                          </p:cTn>
                        </p:par>
                        <p:par>
                          <p:cTn id="70" fill="hold">
                            <p:stCondLst>
                              <p:cond delay="2500"/>
                            </p:stCondLst>
                            <p:childTnLst>
                              <p:par>
                                <p:cTn id="71" presetID="18" presetClass="entr" presetSubtype="3"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trips(upRigh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3" grpId="0" animBg="1"/>
      <p:bldP spid="15" grpId="0" animBg="1"/>
      <p:bldP spid="16" grpId="0"/>
      <p:bldP spid="17" grpId="0"/>
      <p:bldP spid="18" grpId="0"/>
      <p:bldP spid="19" grpId="0" animBg="1"/>
      <p:bldP spid="20" grpId="0"/>
      <p:bldP spid="21" grpId="0"/>
      <p:bldP spid="22" grpId="0"/>
      <p:bldP spid="23" grpId="0" animBg="1"/>
      <p:bldP spid="24" grpId="0"/>
      <p:bldP spid="25" grpId="0"/>
      <p:bldP spid="26" grpId="0"/>
      <p:bldP spid="27" grpId="0" animBg="1"/>
      <p:bldP spid="27" grpId="1" animBg="1"/>
      <p:bldP spid="28" grpId="0" animBg="1"/>
      <p:bldP spid="28" grpId="1"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1" cstate="print"/>
          <a:stretch>
            <a:fillRect/>
          </a:stretch>
        </p:blipFill>
        <p:spPr>
          <a:xfrm>
            <a:off x="1" y="0"/>
            <a:ext cx="12218266" cy="6858000"/>
          </a:xfrm>
          <a:prstGeom prst="rect">
            <a:avLst/>
          </a:prstGeom>
        </p:spPr>
      </p:pic>
      <p:sp>
        <p:nvSpPr>
          <p:cNvPr id="63" name="圆角矩形 6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2</a:t>
            </a:r>
            <a:endParaRPr lang="id-ID" sz="6600" b="1" dirty="0">
              <a:solidFill>
                <a:schemeClr val="bg1"/>
              </a:solidFill>
              <a:latin typeface="Impact MT Std" pitchFamily="34" charset="0"/>
            </a:endParaRPr>
          </a:p>
        </p:txBody>
      </p:sp>
      <p:sp>
        <p:nvSpPr>
          <p:cNvPr id="70"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smtClean="0">
                <a:solidFill>
                  <a:schemeClr val="bg1"/>
                </a:solidFill>
                <a:latin typeface="微软雅黑" panose="020B0503020204020204" pitchFamily="34" charset="-122"/>
                <a:ea typeface="微软雅黑" panose="020B0503020204020204" pitchFamily="34" charset="-122"/>
              </a:rPr>
              <a:t>项目介绍</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项目来源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需求分析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需要解决的问题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行业前景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竞争对手分析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我们的优势</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可行性分析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第二章</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20" name="KSO_Shape"/>
          <p:cNvSpPr/>
          <p:nvPr/>
        </p:nvSpPr>
        <p:spPr bwMode="auto">
          <a:xfrm>
            <a:off x="192931" y="207853"/>
            <a:ext cx="526486" cy="44838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21" name="KSO_Shape"/>
          <p:cNvSpPr/>
          <p:nvPr/>
        </p:nvSpPr>
        <p:spPr bwMode="auto">
          <a:xfrm>
            <a:off x="2703368" y="2917276"/>
            <a:ext cx="1379367" cy="117475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0-#ppt_w/2"/>
                                          </p:val>
                                        </p:tav>
                                        <p:tav tm="100000">
                                          <p:val>
                                            <p:strVal val="#ppt_x"/>
                                          </p:val>
                                        </p:tav>
                                      </p:tavLst>
                                    </p:anim>
                                    <p:anim calcmode="lin" valueType="num">
                                      <p:cBhvr additive="base">
                                        <p:cTn id="8" dur="5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anim calcmode="lin" valueType="num">
                                      <p:cBhvr>
                                        <p:cTn id="16" dur="1000" fill="hold"/>
                                        <p:tgtEl>
                                          <p:spTgt spid="120"/>
                                        </p:tgtEl>
                                        <p:attrNameLst>
                                          <p:attrName>ppt_x</p:attrName>
                                        </p:attrNameLst>
                                      </p:cBhvr>
                                      <p:tavLst>
                                        <p:tav tm="0">
                                          <p:val>
                                            <p:strVal val="#ppt_x"/>
                                          </p:val>
                                        </p:tav>
                                        <p:tav tm="100000">
                                          <p:val>
                                            <p:strVal val="#ppt_x"/>
                                          </p:val>
                                        </p:tav>
                                      </p:tavLst>
                                    </p:anim>
                                    <p:anim calcmode="lin" valueType="num">
                                      <p:cBhvr>
                                        <p:cTn id="17" dur="1000" fill="hold"/>
                                        <p:tgtEl>
                                          <p:spTgt spid="120"/>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0-#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750" fill="hold"/>
                                        <p:tgtEl>
                                          <p:spTgt spid="64"/>
                                        </p:tgtEl>
                                        <p:attrNameLst>
                                          <p:attrName>ppt_w</p:attrName>
                                        </p:attrNameLst>
                                      </p:cBhvr>
                                      <p:tavLst>
                                        <p:tav tm="0">
                                          <p:val>
                                            <p:fltVal val="0"/>
                                          </p:val>
                                        </p:tav>
                                        <p:tav tm="100000">
                                          <p:val>
                                            <p:strVal val="#ppt_w"/>
                                          </p:val>
                                        </p:tav>
                                      </p:tavLst>
                                    </p:anim>
                                    <p:anim calcmode="lin" valueType="num">
                                      <p:cBhvr>
                                        <p:cTn id="27" dur="750" fill="hold"/>
                                        <p:tgtEl>
                                          <p:spTgt spid="64"/>
                                        </p:tgtEl>
                                        <p:attrNameLst>
                                          <p:attrName>ppt_h</p:attrName>
                                        </p:attrNameLst>
                                      </p:cBhvr>
                                      <p:tavLst>
                                        <p:tav tm="0">
                                          <p:val>
                                            <p:fltVal val="0"/>
                                          </p:val>
                                        </p:tav>
                                        <p:tav tm="100000">
                                          <p:val>
                                            <p:strVal val="#ppt_h"/>
                                          </p:val>
                                        </p:tav>
                                      </p:tavLst>
                                    </p:anim>
                                    <p:anim calcmode="lin" valueType="num">
                                      <p:cBhvr>
                                        <p:cTn id="28" dur="750" fill="hold"/>
                                        <p:tgtEl>
                                          <p:spTgt spid="64"/>
                                        </p:tgtEl>
                                        <p:attrNameLst>
                                          <p:attrName>style.rotation</p:attrName>
                                        </p:attrNameLst>
                                      </p:cBhvr>
                                      <p:tavLst>
                                        <p:tav tm="0">
                                          <p:val>
                                            <p:fltVal val="90"/>
                                          </p:val>
                                        </p:tav>
                                        <p:tav tm="100000">
                                          <p:val>
                                            <p:fltVal val="0"/>
                                          </p:val>
                                        </p:tav>
                                      </p:tavLst>
                                    </p:anim>
                                    <p:animEffect transition="in" filter="fade">
                                      <p:cBhvr>
                                        <p:cTn id="29" dur="750"/>
                                        <p:tgtEl>
                                          <p:spTgt spid="64"/>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1000"/>
                                        <p:tgtEl>
                                          <p:spTgt spid="121"/>
                                        </p:tgtEl>
                                      </p:cBhvr>
                                    </p:animEffect>
                                    <p:anim calcmode="lin" valueType="num">
                                      <p:cBhvr>
                                        <p:cTn id="33" dur="1000" fill="hold"/>
                                        <p:tgtEl>
                                          <p:spTgt spid="121"/>
                                        </p:tgtEl>
                                        <p:attrNameLst>
                                          <p:attrName>ppt_x</p:attrName>
                                        </p:attrNameLst>
                                      </p:cBhvr>
                                      <p:tavLst>
                                        <p:tav tm="0">
                                          <p:val>
                                            <p:strVal val="#ppt_x"/>
                                          </p:val>
                                        </p:tav>
                                        <p:tav tm="100000">
                                          <p:val>
                                            <p:strVal val="#ppt_x"/>
                                          </p:val>
                                        </p:tav>
                                      </p:tavLst>
                                    </p:anim>
                                    <p:anim calcmode="lin" valueType="num">
                                      <p:cBhvr>
                                        <p:cTn id="34" dur="1000" fill="hold"/>
                                        <p:tgtEl>
                                          <p:spTgt spid="121"/>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P spid="69" grpId="0"/>
      <p:bldP spid="70" grpId="0"/>
      <p:bldP spid="117" grpId="0" animBg="1"/>
      <p:bldP spid="119" grpId="0"/>
      <p:bldP spid="120" grpId="0" animBg="1"/>
      <p:bldP spid="1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项目来源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12</a:t>
            </a:r>
            <a:endParaRPr lang="en-US" altLang="zh-CN" sz="1400" b="1" dirty="0">
              <a:solidFill>
                <a:srgbClr val="34495E"/>
              </a:solidFill>
              <a:latin typeface="Impact MT Std" pitchFamily="34" charset="0"/>
              <a:ea typeface="微软雅黑" panose="020B0503020204020204" pitchFamily="34" charset="-122"/>
            </a:endParaRPr>
          </a:p>
        </p:txBody>
      </p:sp>
      <p:sp>
        <p:nvSpPr>
          <p:cNvPr id="143" name="矩形 47"/>
          <p:cNvSpPr>
            <a:spLocks noChangeArrowheads="1"/>
          </p:cNvSpPr>
          <p:nvPr/>
        </p:nvSpPr>
        <p:spPr bwMode="auto">
          <a:xfrm>
            <a:off x="1494274" y="533989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nvGrpSpPr>
          <p:cNvPr id="144" name="组合 143"/>
          <p:cNvGrpSpPr/>
          <p:nvPr/>
        </p:nvGrpSpPr>
        <p:grpSpPr>
          <a:xfrm>
            <a:off x="1808962" y="1522299"/>
            <a:ext cx="4082454" cy="136082"/>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6181" y="1522299"/>
            <a:ext cx="4082454" cy="136082"/>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2147" y="1260563"/>
            <a:ext cx="31931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69" name="TextBox 133"/>
          <p:cNvSpPr txBox="1"/>
          <p:nvPr/>
        </p:nvSpPr>
        <p:spPr>
          <a:xfrm>
            <a:off x="5265739" y="1260563"/>
            <a:ext cx="33695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0" name="TextBox 134"/>
          <p:cNvSpPr txBox="1"/>
          <p:nvPr/>
        </p:nvSpPr>
        <p:spPr>
          <a:xfrm>
            <a:off x="4812133" y="1260563"/>
            <a:ext cx="34015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1" name="TextBox 135"/>
          <p:cNvSpPr txBox="1"/>
          <p:nvPr/>
        </p:nvSpPr>
        <p:spPr>
          <a:xfrm>
            <a:off x="4358528" y="1260563"/>
            <a:ext cx="33534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2" name="TextBox 136"/>
          <p:cNvSpPr txBox="1"/>
          <p:nvPr/>
        </p:nvSpPr>
        <p:spPr>
          <a:xfrm>
            <a:off x="3904922"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3" name="TextBox 137"/>
          <p:cNvSpPr txBox="1"/>
          <p:nvPr/>
        </p:nvSpPr>
        <p:spPr>
          <a:xfrm>
            <a:off x="3451316"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4" name="TextBox 138"/>
          <p:cNvSpPr txBox="1"/>
          <p:nvPr/>
        </p:nvSpPr>
        <p:spPr>
          <a:xfrm>
            <a:off x="2997711" y="1260563"/>
            <a:ext cx="32092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5" name="TextBox 139"/>
          <p:cNvSpPr txBox="1"/>
          <p:nvPr/>
        </p:nvSpPr>
        <p:spPr>
          <a:xfrm>
            <a:off x="2544105"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6" name="TextBox 140"/>
          <p:cNvSpPr txBox="1"/>
          <p:nvPr/>
        </p:nvSpPr>
        <p:spPr>
          <a:xfrm>
            <a:off x="2090499"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7" name="TextBox 141"/>
          <p:cNvSpPr txBox="1"/>
          <p:nvPr/>
        </p:nvSpPr>
        <p:spPr>
          <a:xfrm>
            <a:off x="1594482" y="1260563"/>
            <a:ext cx="39786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8" name="TextBox 142"/>
          <p:cNvSpPr txBox="1"/>
          <p:nvPr/>
        </p:nvSpPr>
        <p:spPr>
          <a:xfrm>
            <a:off x="6246124" y="1260563"/>
            <a:ext cx="31931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9" name="TextBox 143"/>
          <p:cNvSpPr txBox="1"/>
          <p:nvPr/>
        </p:nvSpPr>
        <p:spPr>
          <a:xfrm>
            <a:off x="6697719" y="1260563"/>
            <a:ext cx="33695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0" name="TextBox 144"/>
          <p:cNvSpPr txBox="1"/>
          <p:nvPr/>
        </p:nvSpPr>
        <p:spPr>
          <a:xfrm>
            <a:off x="7151324" y="1260563"/>
            <a:ext cx="34015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1" name="TextBox 145"/>
          <p:cNvSpPr txBox="1"/>
          <p:nvPr/>
        </p:nvSpPr>
        <p:spPr>
          <a:xfrm>
            <a:off x="7604930" y="1260563"/>
            <a:ext cx="33534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2" name="TextBox 146"/>
          <p:cNvSpPr txBox="1"/>
          <p:nvPr/>
        </p:nvSpPr>
        <p:spPr>
          <a:xfrm>
            <a:off x="8058536"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3" name="TextBox 147"/>
          <p:cNvSpPr txBox="1"/>
          <p:nvPr/>
        </p:nvSpPr>
        <p:spPr>
          <a:xfrm>
            <a:off x="8512141"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4" name="TextBox 148"/>
          <p:cNvSpPr txBox="1"/>
          <p:nvPr/>
        </p:nvSpPr>
        <p:spPr>
          <a:xfrm>
            <a:off x="8965747" y="1260563"/>
            <a:ext cx="32092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5" name="TextBox 149"/>
          <p:cNvSpPr txBox="1"/>
          <p:nvPr/>
        </p:nvSpPr>
        <p:spPr>
          <a:xfrm>
            <a:off x="9419352"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6" name="TextBox 150"/>
          <p:cNvSpPr txBox="1"/>
          <p:nvPr/>
        </p:nvSpPr>
        <p:spPr>
          <a:xfrm>
            <a:off x="9872958"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7" name="TextBox 151"/>
          <p:cNvSpPr txBox="1"/>
          <p:nvPr/>
        </p:nvSpPr>
        <p:spPr>
          <a:xfrm>
            <a:off x="10284155" y="1260563"/>
            <a:ext cx="397866" cy="266868"/>
          </a:xfrm>
          <a:prstGeom prst="rect">
            <a:avLst/>
          </a:prstGeom>
          <a:noFill/>
        </p:spPr>
        <p:txBody>
          <a:bodyPr wrap="none" rtlCol="0">
            <a:spAutoFit/>
          </a:bodyPr>
          <a:lstStyle/>
          <a:p>
            <a:r>
              <a:rPr lang="en-US" altLang="zh-CN" sz="1135" dirty="0">
                <a:solidFill>
                  <a:schemeClr val="tx1">
                    <a:lumMod val="65000"/>
                    <a:lumOff val="35000"/>
                  </a:schemeClr>
                </a:solidFill>
                <a:latin typeface="Impact MT Std" pitchFamily="34" charset="0"/>
                <a:ea typeface="微软雅黑" panose="020B0503020204020204" pitchFamily="34" charset="-122"/>
              </a:rPr>
              <a:t>100</a:t>
            </a:r>
            <a:endParaRPr lang="zh-CN" altLang="en-US" sz="1135" dirty="0">
              <a:solidFill>
                <a:schemeClr val="tx1">
                  <a:lumMod val="65000"/>
                  <a:lumOff val="35000"/>
                </a:schemeClr>
              </a:solidFill>
              <a:latin typeface="Impact MT Std" pitchFamily="34" charset="0"/>
              <a:ea typeface="微软雅黑" panose="020B0503020204020204" pitchFamily="34" charset="-122"/>
            </a:endParaRPr>
          </a:p>
        </p:txBody>
      </p:sp>
      <p:sp>
        <p:nvSpPr>
          <p:cNvPr id="188" name="五边形 187"/>
          <p:cNvSpPr/>
          <p:nvPr/>
        </p:nvSpPr>
        <p:spPr>
          <a:xfrm flipH="1">
            <a:off x="2997710" y="1900324"/>
            <a:ext cx="2893705"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189" name="五边形 188"/>
          <p:cNvSpPr/>
          <p:nvPr/>
        </p:nvSpPr>
        <p:spPr>
          <a:xfrm flipH="1">
            <a:off x="4044470" y="2385969"/>
            <a:ext cx="1846947"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0" name="五边形 189"/>
          <p:cNvSpPr/>
          <p:nvPr/>
        </p:nvSpPr>
        <p:spPr>
          <a:xfrm flipH="1">
            <a:off x="3341848" y="2871615"/>
            <a:ext cx="2549568"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1" name="五边形 190"/>
          <p:cNvSpPr/>
          <p:nvPr/>
        </p:nvSpPr>
        <p:spPr>
          <a:xfrm flipH="1">
            <a:off x="1838307" y="3357260"/>
            <a:ext cx="40531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2" name="五边形 191"/>
          <p:cNvSpPr/>
          <p:nvPr/>
        </p:nvSpPr>
        <p:spPr>
          <a:xfrm flipH="1">
            <a:off x="2544107" y="3842906"/>
            <a:ext cx="33473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3" name="五边形 192"/>
          <p:cNvSpPr/>
          <p:nvPr/>
        </p:nvSpPr>
        <p:spPr>
          <a:xfrm flipH="1">
            <a:off x="3623385" y="4328551"/>
            <a:ext cx="226803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4" name="五边形 193"/>
          <p:cNvSpPr/>
          <p:nvPr/>
        </p:nvSpPr>
        <p:spPr>
          <a:xfrm flipH="1">
            <a:off x="4530596" y="4814644"/>
            <a:ext cx="1360820"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5" name="TextBox 159"/>
          <p:cNvSpPr txBox="1"/>
          <p:nvPr/>
        </p:nvSpPr>
        <p:spPr>
          <a:xfrm>
            <a:off x="2352798" y="1907990"/>
            <a:ext cx="524503" cy="295915"/>
          </a:xfrm>
          <a:prstGeom prst="rect">
            <a:avLst/>
          </a:prstGeom>
          <a:noFill/>
        </p:spPr>
        <p:txBody>
          <a:bodyPr wrap="none" rtlCol="0">
            <a:spAutoFit/>
          </a:bodyPr>
          <a:lstStyle/>
          <a:p>
            <a:r>
              <a:rPr lang="zh-CN" altLang="en-US" sz="1325" dirty="0">
                <a:solidFill>
                  <a:schemeClr val="tx1">
                    <a:lumMod val="65000"/>
                    <a:lumOff val="35000"/>
                  </a:schemeClr>
                </a:solidFill>
                <a:latin typeface="Impact MT Std" pitchFamily="34" charset="0"/>
                <a:ea typeface="微软雅黑" panose="020B0503020204020204" pitchFamily="34" charset="-122"/>
              </a:rPr>
              <a:t>文字</a:t>
            </a:r>
            <a:endParaRPr lang="zh-CN" altLang="en-US" sz="1325" dirty="0">
              <a:solidFill>
                <a:schemeClr val="tx1">
                  <a:lumMod val="65000"/>
                  <a:lumOff val="35000"/>
                </a:schemeClr>
              </a:solidFill>
              <a:latin typeface="Impact MT Std" pitchFamily="34" charset="0"/>
              <a:ea typeface="微软雅黑" panose="020B0503020204020204" pitchFamily="34" charset="-122"/>
            </a:endParaRPr>
          </a:p>
        </p:txBody>
      </p:sp>
      <p:sp>
        <p:nvSpPr>
          <p:cNvPr id="196" name="TextBox 160"/>
          <p:cNvSpPr txBox="1"/>
          <p:nvPr/>
        </p:nvSpPr>
        <p:spPr>
          <a:xfrm>
            <a:off x="3420859" y="2394226"/>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7" name="TextBox 161"/>
          <p:cNvSpPr txBox="1"/>
          <p:nvPr/>
        </p:nvSpPr>
        <p:spPr>
          <a:xfrm>
            <a:off x="2744635" y="2879504"/>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8" name="TextBox 162"/>
          <p:cNvSpPr txBox="1"/>
          <p:nvPr/>
        </p:nvSpPr>
        <p:spPr>
          <a:xfrm>
            <a:off x="1295182" y="3357263"/>
            <a:ext cx="524503" cy="295915"/>
          </a:xfrm>
          <a:prstGeom prst="rect">
            <a:avLst/>
          </a:prstGeom>
          <a:noFill/>
        </p:spPr>
        <p:txBody>
          <a:bodyPr wrap="none" rtlCol="0">
            <a:spAutoFit/>
          </a:bodyPr>
          <a:lstStyle/>
          <a:p>
            <a:r>
              <a:rPr lang="zh-CN" altLang="en-US" sz="1325" dirty="0">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9" name="TextBox 163"/>
          <p:cNvSpPr txBox="1"/>
          <p:nvPr/>
        </p:nvSpPr>
        <p:spPr>
          <a:xfrm>
            <a:off x="2005463" y="385057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0" name="TextBox 164"/>
          <p:cNvSpPr txBox="1"/>
          <p:nvPr/>
        </p:nvSpPr>
        <p:spPr>
          <a:xfrm>
            <a:off x="2997713" y="4336809"/>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1" name="TextBox 165"/>
          <p:cNvSpPr txBox="1"/>
          <p:nvPr/>
        </p:nvSpPr>
        <p:spPr>
          <a:xfrm>
            <a:off x="3897305" y="4822087"/>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2" name="五边形 201"/>
          <p:cNvSpPr/>
          <p:nvPr/>
        </p:nvSpPr>
        <p:spPr>
          <a:xfrm>
            <a:off x="6416182" y="1900324"/>
            <a:ext cx="1532885"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203" name="五边形 202"/>
          <p:cNvSpPr/>
          <p:nvPr/>
        </p:nvSpPr>
        <p:spPr>
          <a:xfrm>
            <a:off x="6416184" y="2385969"/>
            <a:ext cx="289370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4" name="五边形 203"/>
          <p:cNvSpPr/>
          <p:nvPr/>
        </p:nvSpPr>
        <p:spPr>
          <a:xfrm>
            <a:off x="6416181" y="2871615"/>
            <a:ext cx="1814423"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5" name="五边形 204"/>
          <p:cNvSpPr/>
          <p:nvPr/>
        </p:nvSpPr>
        <p:spPr>
          <a:xfrm>
            <a:off x="6416183" y="3357260"/>
            <a:ext cx="3867974"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6" name="五边形 205"/>
          <p:cNvSpPr/>
          <p:nvPr/>
        </p:nvSpPr>
        <p:spPr>
          <a:xfrm>
            <a:off x="6416184" y="3842906"/>
            <a:ext cx="2799457"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7" name="五边形 206"/>
          <p:cNvSpPr/>
          <p:nvPr/>
        </p:nvSpPr>
        <p:spPr>
          <a:xfrm>
            <a:off x="6416184" y="4328551"/>
            <a:ext cx="324469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8" name="五边形 207"/>
          <p:cNvSpPr/>
          <p:nvPr/>
        </p:nvSpPr>
        <p:spPr>
          <a:xfrm>
            <a:off x="6416184" y="4814646"/>
            <a:ext cx="2391212" cy="298261"/>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9" name="TextBox 173"/>
          <p:cNvSpPr txBox="1"/>
          <p:nvPr/>
        </p:nvSpPr>
        <p:spPr>
          <a:xfrm>
            <a:off x="8028818" y="1907990"/>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文字</a:t>
            </a:r>
            <a:endParaRPr lang="zh-CN" altLang="en-US" sz="1325">
              <a:solidFill>
                <a:schemeClr val="tx1">
                  <a:lumMod val="65000"/>
                  <a:lumOff val="35000"/>
                </a:schemeClr>
              </a:solidFill>
              <a:latin typeface="Impact MT Std" pitchFamily="34" charset="0"/>
              <a:ea typeface="微软雅黑" panose="020B0503020204020204" pitchFamily="34" charset="-122"/>
            </a:endParaRPr>
          </a:p>
        </p:txBody>
      </p:sp>
      <p:sp>
        <p:nvSpPr>
          <p:cNvPr id="210" name="TextBox 174"/>
          <p:cNvSpPr txBox="1"/>
          <p:nvPr/>
        </p:nvSpPr>
        <p:spPr>
          <a:xfrm>
            <a:off x="9382267" y="2394226"/>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1" name="TextBox 175"/>
          <p:cNvSpPr txBox="1"/>
          <p:nvPr/>
        </p:nvSpPr>
        <p:spPr>
          <a:xfrm>
            <a:off x="8293613" y="2879504"/>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2" name="TextBox 176"/>
          <p:cNvSpPr txBox="1"/>
          <p:nvPr/>
        </p:nvSpPr>
        <p:spPr>
          <a:xfrm>
            <a:off x="10284158" y="335726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3" name="TextBox 177"/>
          <p:cNvSpPr txBox="1"/>
          <p:nvPr/>
        </p:nvSpPr>
        <p:spPr>
          <a:xfrm>
            <a:off x="9334531" y="385057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4" name="TextBox 178"/>
          <p:cNvSpPr txBox="1"/>
          <p:nvPr/>
        </p:nvSpPr>
        <p:spPr>
          <a:xfrm>
            <a:off x="9719809" y="4336809"/>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5" name="TextBox 179"/>
          <p:cNvSpPr txBox="1"/>
          <p:nvPr/>
        </p:nvSpPr>
        <p:spPr>
          <a:xfrm>
            <a:off x="8886350" y="4822087"/>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6" name="TextBox 180"/>
          <p:cNvSpPr txBox="1"/>
          <p:nvPr/>
        </p:nvSpPr>
        <p:spPr>
          <a:xfrm>
            <a:off x="5980972" y="1864365"/>
            <a:ext cx="30809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A</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7" name="TextBox 181"/>
          <p:cNvSpPr txBox="1"/>
          <p:nvPr/>
        </p:nvSpPr>
        <p:spPr>
          <a:xfrm>
            <a:off x="5980972" y="2350011"/>
            <a:ext cx="31771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B</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8" name="TextBox 182"/>
          <p:cNvSpPr txBox="1"/>
          <p:nvPr/>
        </p:nvSpPr>
        <p:spPr>
          <a:xfrm>
            <a:off x="5980972" y="2835656"/>
            <a:ext cx="31931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C</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9" name="TextBox 183"/>
          <p:cNvSpPr txBox="1"/>
          <p:nvPr/>
        </p:nvSpPr>
        <p:spPr>
          <a:xfrm>
            <a:off x="5980972" y="3321302"/>
            <a:ext cx="31931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D</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0" name="TextBox 184"/>
          <p:cNvSpPr txBox="1"/>
          <p:nvPr/>
        </p:nvSpPr>
        <p:spPr>
          <a:xfrm>
            <a:off x="5980972" y="3806947"/>
            <a:ext cx="28565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E</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1" name="TextBox 185"/>
          <p:cNvSpPr txBox="1"/>
          <p:nvPr/>
        </p:nvSpPr>
        <p:spPr>
          <a:xfrm>
            <a:off x="5980972" y="4292593"/>
            <a:ext cx="28084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F</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2" name="TextBox 186"/>
          <p:cNvSpPr txBox="1"/>
          <p:nvPr/>
        </p:nvSpPr>
        <p:spPr>
          <a:xfrm>
            <a:off x="5980972" y="4778240"/>
            <a:ext cx="31771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G</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barn(outVertical)">
                                      <p:cBhvr>
                                        <p:cTn id="20" dur="500"/>
                                        <p:tgtEl>
                                          <p:spTgt spid="143"/>
                                        </p:tgtEl>
                                      </p:cBhvr>
                                    </p:animEffect>
                                  </p:childTnLst>
                                </p:cTn>
                              </p:par>
                            </p:childTnLst>
                          </p:cTn>
                        </p:par>
                        <p:par>
                          <p:cTn id="21" fill="hold">
                            <p:stCondLst>
                              <p:cond delay="1000"/>
                            </p:stCondLst>
                            <p:childTnLst>
                              <p:par>
                                <p:cTn id="22" presetID="2" presetClass="entr" presetSubtype="4" decel="100000" fill="hold" grpId="0" nodeType="afterEffect">
                                  <p:stCondLst>
                                    <p:cond delay="0"/>
                                  </p:stCondLst>
                                  <p:childTnLst>
                                    <p:set>
                                      <p:cBhvr>
                                        <p:cTn id="23" dur="1" fill="hold">
                                          <p:stCondLst>
                                            <p:cond delay="0"/>
                                          </p:stCondLst>
                                        </p:cTn>
                                        <p:tgtEl>
                                          <p:spTgt spid="216"/>
                                        </p:tgtEl>
                                        <p:attrNameLst>
                                          <p:attrName>style.visibility</p:attrName>
                                        </p:attrNameLst>
                                      </p:cBhvr>
                                      <p:to>
                                        <p:strVal val="visible"/>
                                      </p:to>
                                    </p:set>
                                    <p:anim calcmode="lin" valueType="num">
                                      <p:cBhvr additive="base">
                                        <p:cTn id="24" dur="500" fill="hold"/>
                                        <p:tgtEl>
                                          <p:spTgt spid="216"/>
                                        </p:tgtEl>
                                        <p:attrNameLst>
                                          <p:attrName>ppt_x</p:attrName>
                                        </p:attrNameLst>
                                      </p:cBhvr>
                                      <p:tavLst>
                                        <p:tav tm="0">
                                          <p:val>
                                            <p:strVal val="#ppt_x"/>
                                          </p:val>
                                        </p:tav>
                                        <p:tav tm="100000">
                                          <p:val>
                                            <p:strVal val="#ppt_x"/>
                                          </p:val>
                                        </p:tav>
                                      </p:tavLst>
                                    </p:anim>
                                    <p:anim calcmode="lin" valueType="num">
                                      <p:cBhvr additive="base">
                                        <p:cTn id="25" dur="500" fill="hold"/>
                                        <p:tgtEl>
                                          <p:spTgt spid="216"/>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217"/>
                                        </p:tgtEl>
                                        <p:attrNameLst>
                                          <p:attrName>style.visibility</p:attrName>
                                        </p:attrNameLst>
                                      </p:cBhvr>
                                      <p:to>
                                        <p:strVal val="visible"/>
                                      </p:to>
                                    </p:set>
                                    <p:anim calcmode="lin" valueType="num">
                                      <p:cBhvr additive="base">
                                        <p:cTn id="28" dur="500" fill="hold"/>
                                        <p:tgtEl>
                                          <p:spTgt spid="217"/>
                                        </p:tgtEl>
                                        <p:attrNameLst>
                                          <p:attrName>ppt_x</p:attrName>
                                        </p:attrNameLst>
                                      </p:cBhvr>
                                      <p:tavLst>
                                        <p:tav tm="0">
                                          <p:val>
                                            <p:strVal val="#ppt_x"/>
                                          </p:val>
                                        </p:tav>
                                        <p:tav tm="100000">
                                          <p:val>
                                            <p:strVal val="#ppt_x"/>
                                          </p:val>
                                        </p:tav>
                                      </p:tavLst>
                                    </p:anim>
                                    <p:anim calcmode="lin" valueType="num">
                                      <p:cBhvr additive="base">
                                        <p:cTn id="29" dur="500" fill="hold"/>
                                        <p:tgtEl>
                                          <p:spTgt spid="217"/>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500" fill="hold"/>
                                        <p:tgtEl>
                                          <p:spTgt spid="218"/>
                                        </p:tgtEl>
                                        <p:attrNameLst>
                                          <p:attrName>ppt_x</p:attrName>
                                        </p:attrNameLst>
                                      </p:cBhvr>
                                      <p:tavLst>
                                        <p:tav tm="0">
                                          <p:val>
                                            <p:strVal val="#ppt_x"/>
                                          </p:val>
                                        </p:tav>
                                        <p:tav tm="100000">
                                          <p:val>
                                            <p:strVal val="#ppt_x"/>
                                          </p:val>
                                        </p:tav>
                                      </p:tavLst>
                                    </p:anim>
                                    <p:anim calcmode="lin" valueType="num">
                                      <p:cBhvr additive="base">
                                        <p:cTn id="33" dur="500" fill="hold"/>
                                        <p:tgtEl>
                                          <p:spTgt spid="2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219"/>
                                        </p:tgtEl>
                                        <p:attrNameLst>
                                          <p:attrName>style.visibility</p:attrName>
                                        </p:attrNameLst>
                                      </p:cBhvr>
                                      <p:to>
                                        <p:strVal val="visible"/>
                                      </p:to>
                                    </p:set>
                                    <p:anim calcmode="lin" valueType="num">
                                      <p:cBhvr additive="base">
                                        <p:cTn id="36" dur="500" fill="hold"/>
                                        <p:tgtEl>
                                          <p:spTgt spid="219"/>
                                        </p:tgtEl>
                                        <p:attrNameLst>
                                          <p:attrName>ppt_x</p:attrName>
                                        </p:attrNameLst>
                                      </p:cBhvr>
                                      <p:tavLst>
                                        <p:tav tm="0">
                                          <p:val>
                                            <p:strVal val="#ppt_x"/>
                                          </p:val>
                                        </p:tav>
                                        <p:tav tm="100000">
                                          <p:val>
                                            <p:strVal val="#ppt_x"/>
                                          </p:val>
                                        </p:tav>
                                      </p:tavLst>
                                    </p:anim>
                                    <p:anim calcmode="lin" valueType="num">
                                      <p:cBhvr additive="base">
                                        <p:cTn id="37" dur="500" fill="hold"/>
                                        <p:tgtEl>
                                          <p:spTgt spid="219"/>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20"/>
                                        </p:tgtEl>
                                        <p:attrNameLst>
                                          <p:attrName>style.visibility</p:attrName>
                                        </p:attrNameLst>
                                      </p:cBhvr>
                                      <p:to>
                                        <p:strVal val="visible"/>
                                      </p:to>
                                    </p:set>
                                    <p:anim calcmode="lin" valueType="num">
                                      <p:cBhvr additive="base">
                                        <p:cTn id="40" dur="500" fill="hold"/>
                                        <p:tgtEl>
                                          <p:spTgt spid="220"/>
                                        </p:tgtEl>
                                        <p:attrNameLst>
                                          <p:attrName>ppt_x</p:attrName>
                                        </p:attrNameLst>
                                      </p:cBhvr>
                                      <p:tavLst>
                                        <p:tav tm="0">
                                          <p:val>
                                            <p:strVal val="#ppt_x"/>
                                          </p:val>
                                        </p:tav>
                                        <p:tav tm="100000">
                                          <p:val>
                                            <p:strVal val="#ppt_x"/>
                                          </p:val>
                                        </p:tav>
                                      </p:tavLst>
                                    </p:anim>
                                    <p:anim calcmode="lin" valueType="num">
                                      <p:cBhvr additive="base">
                                        <p:cTn id="41" dur="500" fill="hold"/>
                                        <p:tgtEl>
                                          <p:spTgt spid="220"/>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21"/>
                                        </p:tgtEl>
                                        <p:attrNameLst>
                                          <p:attrName>style.visibility</p:attrName>
                                        </p:attrNameLst>
                                      </p:cBhvr>
                                      <p:to>
                                        <p:strVal val="visible"/>
                                      </p:to>
                                    </p:set>
                                    <p:anim calcmode="lin" valueType="num">
                                      <p:cBhvr additive="base">
                                        <p:cTn id="44" dur="500" fill="hold"/>
                                        <p:tgtEl>
                                          <p:spTgt spid="221"/>
                                        </p:tgtEl>
                                        <p:attrNameLst>
                                          <p:attrName>ppt_x</p:attrName>
                                        </p:attrNameLst>
                                      </p:cBhvr>
                                      <p:tavLst>
                                        <p:tav tm="0">
                                          <p:val>
                                            <p:strVal val="#ppt_x"/>
                                          </p:val>
                                        </p:tav>
                                        <p:tav tm="100000">
                                          <p:val>
                                            <p:strVal val="#ppt_x"/>
                                          </p:val>
                                        </p:tav>
                                      </p:tavLst>
                                    </p:anim>
                                    <p:anim calcmode="lin" valueType="num">
                                      <p:cBhvr additive="base">
                                        <p:cTn id="45" dur="500" fill="hold"/>
                                        <p:tgtEl>
                                          <p:spTgt spid="221"/>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22"/>
                                        </p:tgtEl>
                                        <p:attrNameLst>
                                          <p:attrName>style.visibility</p:attrName>
                                        </p:attrNameLst>
                                      </p:cBhvr>
                                      <p:to>
                                        <p:strVal val="visible"/>
                                      </p:to>
                                    </p:set>
                                    <p:anim calcmode="lin" valueType="num">
                                      <p:cBhvr additive="base">
                                        <p:cTn id="48" dur="500" fill="hold"/>
                                        <p:tgtEl>
                                          <p:spTgt spid="222"/>
                                        </p:tgtEl>
                                        <p:attrNameLst>
                                          <p:attrName>ppt_x</p:attrName>
                                        </p:attrNameLst>
                                      </p:cBhvr>
                                      <p:tavLst>
                                        <p:tav tm="0">
                                          <p:val>
                                            <p:strVal val="#ppt_x"/>
                                          </p:val>
                                        </p:tav>
                                        <p:tav tm="100000">
                                          <p:val>
                                            <p:strVal val="#ppt_x"/>
                                          </p:val>
                                        </p:tav>
                                      </p:tavLst>
                                    </p:anim>
                                    <p:anim calcmode="lin" valueType="num">
                                      <p:cBhvr additive="base">
                                        <p:cTn id="49" dur="500" fill="hold"/>
                                        <p:tgtEl>
                                          <p:spTgt spid="222"/>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02"/>
                                        </p:tgtEl>
                                        <p:attrNameLst>
                                          <p:attrName>style.visibility</p:attrName>
                                        </p:attrNameLst>
                                      </p:cBhvr>
                                      <p:to>
                                        <p:strVal val="visible"/>
                                      </p:to>
                                    </p:set>
                                    <p:animEffect transition="in" filter="wipe(left)">
                                      <p:cBhvr>
                                        <p:cTn id="53" dur="500"/>
                                        <p:tgtEl>
                                          <p:spTgt spid="202"/>
                                        </p:tgtEl>
                                      </p:cBhvr>
                                    </p:animEffect>
                                  </p:childTnLst>
                                </p:cTn>
                              </p:par>
                              <p:par>
                                <p:cTn id="54" presetID="22" presetClass="entr" presetSubtype="8" fill="hold" grpId="0" nodeType="withEffect">
                                  <p:stCondLst>
                                    <p:cond delay="100"/>
                                  </p:stCondLst>
                                  <p:childTnLst>
                                    <p:set>
                                      <p:cBhvr>
                                        <p:cTn id="55" dur="1" fill="hold">
                                          <p:stCondLst>
                                            <p:cond delay="0"/>
                                          </p:stCondLst>
                                        </p:cTn>
                                        <p:tgtEl>
                                          <p:spTgt spid="203"/>
                                        </p:tgtEl>
                                        <p:attrNameLst>
                                          <p:attrName>style.visibility</p:attrName>
                                        </p:attrNameLst>
                                      </p:cBhvr>
                                      <p:to>
                                        <p:strVal val="visible"/>
                                      </p:to>
                                    </p:set>
                                    <p:animEffect transition="in" filter="wipe(left)">
                                      <p:cBhvr>
                                        <p:cTn id="56" dur="500"/>
                                        <p:tgtEl>
                                          <p:spTgt spid="203"/>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204"/>
                                        </p:tgtEl>
                                        <p:attrNameLst>
                                          <p:attrName>style.visibility</p:attrName>
                                        </p:attrNameLst>
                                      </p:cBhvr>
                                      <p:to>
                                        <p:strVal val="visible"/>
                                      </p:to>
                                    </p:set>
                                    <p:animEffect transition="in" filter="wipe(left)">
                                      <p:cBhvr>
                                        <p:cTn id="59" dur="500"/>
                                        <p:tgtEl>
                                          <p:spTgt spid="204"/>
                                        </p:tgtEl>
                                      </p:cBhvr>
                                    </p:animEffect>
                                  </p:childTnLst>
                                </p:cTn>
                              </p:par>
                              <p:par>
                                <p:cTn id="60" presetID="22" presetClass="entr" presetSubtype="8" fill="hold" grpId="0" nodeType="withEffect">
                                  <p:stCondLst>
                                    <p:cond delay="300"/>
                                  </p:stCondLst>
                                  <p:childTnLst>
                                    <p:set>
                                      <p:cBhvr>
                                        <p:cTn id="61" dur="1" fill="hold">
                                          <p:stCondLst>
                                            <p:cond delay="0"/>
                                          </p:stCondLst>
                                        </p:cTn>
                                        <p:tgtEl>
                                          <p:spTgt spid="205"/>
                                        </p:tgtEl>
                                        <p:attrNameLst>
                                          <p:attrName>style.visibility</p:attrName>
                                        </p:attrNameLst>
                                      </p:cBhvr>
                                      <p:to>
                                        <p:strVal val="visible"/>
                                      </p:to>
                                    </p:set>
                                    <p:animEffect transition="in" filter="wipe(left)">
                                      <p:cBhvr>
                                        <p:cTn id="62" dur="500"/>
                                        <p:tgtEl>
                                          <p:spTgt spid="205"/>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206"/>
                                        </p:tgtEl>
                                        <p:attrNameLst>
                                          <p:attrName>style.visibility</p:attrName>
                                        </p:attrNameLst>
                                      </p:cBhvr>
                                      <p:to>
                                        <p:strVal val="visible"/>
                                      </p:to>
                                    </p:set>
                                    <p:animEffect transition="in" filter="wipe(left)">
                                      <p:cBhvr>
                                        <p:cTn id="65" dur="500"/>
                                        <p:tgtEl>
                                          <p:spTgt spid="206"/>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07"/>
                                        </p:tgtEl>
                                        <p:attrNameLst>
                                          <p:attrName>style.visibility</p:attrName>
                                        </p:attrNameLst>
                                      </p:cBhvr>
                                      <p:to>
                                        <p:strVal val="visible"/>
                                      </p:to>
                                    </p:set>
                                    <p:animEffect transition="in" filter="wipe(left)">
                                      <p:cBhvr>
                                        <p:cTn id="68" dur="500"/>
                                        <p:tgtEl>
                                          <p:spTgt spid="207"/>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08"/>
                                        </p:tgtEl>
                                        <p:attrNameLst>
                                          <p:attrName>style.visibility</p:attrName>
                                        </p:attrNameLst>
                                      </p:cBhvr>
                                      <p:to>
                                        <p:strVal val="visible"/>
                                      </p:to>
                                    </p:set>
                                    <p:animEffect transition="in" filter="wipe(left)">
                                      <p:cBhvr>
                                        <p:cTn id="71" dur="500"/>
                                        <p:tgtEl>
                                          <p:spTgt spid="208"/>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wipe(right)">
                                      <p:cBhvr>
                                        <p:cTn id="74" dur="500"/>
                                        <p:tgtEl>
                                          <p:spTgt spid="188"/>
                                        </p:tgtEl>
                                      </p:cBhvr>
                                    </p:animEffect>
                                  </p:childTnLst>
                                </p:cTn>
                              </p:par>
                              <p:par>
                                <p:cTn id="75" presetID="22" presetClass="entr" presetSubtype="2" fill="hold" grpId="0" nodeType="withEffect">
                                  <p:stCondLst>
                                    <p:cond delay="100"/>
                                  </p:stCondLst>
                                  <p:childTnLst>
                                    <p:set>
                                      <p:cBhvr>
                                        <p:cTn id="76" dur="1" fill="hold">
                                          <p:stCondLst>
                                            <p:cond delay="0"/>
                                          </p:stCondLst>
                                        </p:cTn>
                                        <p:tgtEl>
                                          <p:spTgt spid="189"/>
                                        </p:tgtEl>
                                        <p:attrNameLst>
                                          <p:attrName>style.visibility</p:attrName>
                                        </p:attrNameLst>
                                      </p:cBhvr>
                                      <p:to>
                                        <p:strVal val="visible"/>
                                      </p:to>
                                    </p:set>
                                    <p:animEffect transition="in" filter="wipe(right)">
                                      <p:cBhvr>
                                        <p:cTn id="77" dur="500"/>
                                        <p:tgtEl>
                                          <p:spTgt spid="189"/>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190"/>
                                        </p:tgtEl>
                                        <p:attrNameLst>
                                          <p:attrName>style.visibility</p:attrName>
                                        </p:attrNameLst>
                                      </p:cBhvr>
                                      <p:to>
                                        <p:strVal val="visible"/>
                                      </p:to>
                                    </p:set>
                                    <p:animEffect transition="in" filter="wipe(right)">
                                      <p:cBhvr>
                                        <p:cTn id="80" dur="500"/>
                                        <p:tgtEl>
                                          <p:spTgt spid="190"/>
                                        </p:tgtEl>
                                      </p:cBhvr>
                                    </p:animEffect>
                                  </p:childTnLst>
                                </p:cTn>
                              </p:par>
                              <p:par>
                                <p:cTn id="81" presetID="22" presetClass="entr" presetSubtype="2" fill="hold" grpId="0" nodeType="withEffect">
                                  <p:stCondLst>
                                    <p:cond delay="300"/>
                                  </p:stCondLst>
                                  <p:childTnLst>
                                    <p:set>
                                      <p:cBhvr>
                                        <p:cTn id="82" dur="1" fill="hold">
                                          <p:stCondLst>
                                            <p:cond delay="0"/>
                                          </p:stCondLst>
                                        </p:cTn>
                                        <p:tgtEl>
                                          <p:spTgt spid="191"/>
                                        </p:tgtEl>
                                        <p:attrNameLst>
                                          <p:attrName>style.visibility</p:attrName>
                                        </p:attrNameLst>
                                      </p:cBhvr>
                                      <p:to>
                                        <p:strVal val="visible"/>
                                      </p:to>
                                    </p:set>
                                    <p:animEffect transition="in" filter="wipe(right)">
                                      <p:cBhvr>
                                        <p:cTn id="83" dur="500"/>
                                        <p:tgtEl>
                                          <p:spTgt spid="191"/>
                                        </p:tgtEl>
                                      </p:cBhvr>
                                    </p:animEffect>
                                  </p:childTnLst>
                                </p:cTn>
                              </p:par>
                              <p:par>
                                <p:cTn id="84" presetID="22" presetClass="entr" presetSubtype="2" fill="hold" grpId="0" nodeType="withEffect">
                                  <p:stCondLst>
                                    <p:cond delay="400"/>
                                  </p:stCondLst>
                                  <p:childTnLst>
                                    <p:set>
                                      <p:cBhvr>
                                        <p:cTn id="85" dur="1" fill="hold">
                                          <p:stCondLst>
                                            <p:cond delay="0"/>
                                          </p:stCondLst>
                                        </p:cTn>
                                        <p:tgtEl>
                                          <p:spTgt spid="192"/>
                                        </p:tgtEl>
                                        <p:attrNameLst>
                                          <p:attrName>style.visibility</p:attrName>
                                        </p:attrNameLst>
                                      </p:cBhvr>
                                      <p:to>
                                        <p:strVal val="visible"/>
                                      </p:to>
                                    </p:set>
                                    <p:animEffect transition="in" filter="wipe(right)">
                                      <p:cBhvr>
                                        <p:cTn id="86" dur="500"/>
                                        <p:tgtEl>
                                          <p:spTgt spid="192"/>
                                        </p:tgtEl>
                                      </p:cBhvr>
                                    </p:animEffect>
                                  </p:childTnLst>
                                </p:cTn>
                              </p:par>
                              <p:par>
                                <p:cTn id="87" presetID="22" presetClass="entr" presetSubtype="2" fill="hold" grpId="0" nodeType="withEffect">
                                  <p:stCondLst>
                                    <p:cond delay="500"/>
                                  </p:stCondLst>
                                  <p:childTnLst>
                                    <p:set>
                                      <p:cBhvr>
                                        <p:cTn id="88" dur="1" fill="hold">
                                          <p:stCondLst>
                                            <p:cond delay="0"/>
                                          </p:stCondLst>
                                        </p:cTn>
                                        <p:tgtEl>
                                          <p:spTgt spid="193"/>
                                        </p:tgtEl>
                                        <p:attrNameLst>
                                          <p:attrName>style.visibility</p:attrName>
                                        </p:attrNameLst>
                                      </p:cBhvr>
                                      <p:to>
                                        <p:strVal val="visible"/>
                                      </p:to>
                                    </p:set>
                                    <p:animEffect transition="in" filter="wipe(right)">
                                      <p:cBhvr>
                                        <p:cTn id="89" dur="500"/>
                                        <p:tgtEl>
                                          <p:spTgt spid="193"/>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94"/>
                                        </p:tgtEl>
                                        <p:attrNameLst>
                                          <p:attrName>style.visibility</p:attrName>
                                        </p:attrNameLst>
                                      </p:cBhvr>
                                      <p:to>
                                        <p:strVal val="visible"/>
                                      </p:to>
                                    </p:set>
                                    <p:animEffect transition="in" filter="wipe(right)">
                                      <p:cBhvr>
                                        <p:cTn id="92" dur="500"/>
                                        <p:tgtEl>
                                          <p:spTgt spid="194"/>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09"/>
                                        </p:tgtEl>
                                        <p:attrNameLst>
                                          <p:attrName>style.visibility</p:attrName>
                                        </p:attrNameLst>
                                      </p:cBhvr>
                                      <p:to>
                                        <p:strVal val="visible"/>
                                      </p:to>
                                    </p:set>
                                    <p:animEffect transition="in" filter="wipe(left)">
                                      <p:cBhvr>
                                        <p:cTn id="96" dur="500"/>
                                        <p:tgtEl>
                                          <p:spTgt spid="20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0"/>
                                        </p:tgtEl>
                                        <p:attrNameLst>
                                          <p:attrName>style.visibility</p:attrName>
                                        </p:attrNameLst>
                                      </p:cBhvr>
                                      <p:to>
                                        <p:strVal val="visible"/>
                                      </p:to>
                                    </p:set>
                                    <p:animEffect transition="in" filter="wipe(left)">
                                      <p:cBhvr>
                                        <p:cTn id="99" dur="500"/>
                                        <p:tgtEl>
                                          <p:spTgt spid="2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11"/>
                                        </p:tgtEl>
                                        <p:attrNameLst>
                                          <p:attrName>style.visibility</p:attrName>
                                        </p:attrNameLst>
                                      </p:cBhvr>
                                      <p:to>
                                        <p:strVal val="visible"/>
                                      </p:to>
                                    </p:set>
                                    <p:animEffect transition="in" filter="wipe(left)">
                                      <p:cBhvr>
                                        <p:cTn id="102" dur="500"/>
                                        <p:tgtEl>
                                          <p:spTgt spid="2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12"/>
                                        </p:tgtEl>
                                        <p:attrNameLst>
                                          <p:attrName>style.visibility</p:attrName>
                                        </p:attrNameLst>
                                      </p:cBhvr>
                                      <p:to>
                                        <p:strVal val="visible"/>
                                      </p:to>
                                    </p:set>
                                    <p:animEffect transition="in" filter="wipe(left)">
                                      <p:cBhvr>
                                        <p:cTn id="105" dur="500"/>
                                        <p:tgtEl>
                                          <p:spTgt spid="21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13"/>
                                        </p:tgtEl>
                                        <p:attrNameLst>
                                          <p:attrName>style.visibility</p:attrName>
                                        </p:attrNameLst>
                                      </p:cBhvr>
                                      <p:to>
                                        <p:strVal val="visible"/>
                                      </p:to>
                                    </p:set>
                                    <p:animEffect transition="in" filter="wipe(left)">
                                      <p:cBhvr>
                                        <p:cTn id="108" dur="500"/>
                                        <p:tgtEl>
                                          <p:spTgt spid="21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14"/>
                                        </p:tgtEl>
                                        <p:attrNameLst>
                                          <p:attrName>style.visibility</p:attrName>
                                        </p:attrNameLst>
                                      </p:cBhvr>
                                      <p:to>
                                        <p:strVal val="visible"/>
                                      </p:to>
                                    </p:set>
                                    <p:animEffect transition="in" filter="wipe(left)">
                                      <p:cBhvr>
                                        <p:cTn id="111" dur="500"/>
                                        <p:tgtEl>
                                          <p:spTgt spid="214"/>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15"/>
                                        </p:tgtEl>
                                        <p:attrNameLst>
                                          <p:attrName>style.visibility</p:attrName>
                                        </p:attrNameLst>
                                      </p:cBhvr>
                                      <p:to>
                                        <p:strVal val="visible"/>
                                      </p:to>
                                    </p:set>
                                    <p:animEffect transition="in" filter="wipe(left)">
                                      <p:cBhvr>
                                        <p:cTn id="114" dur="500"/>
                                        <p:tgtEl>
                                          <p:spTgt spid="215"/>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95"/>
                                        </p:tgtEl>
                                        <p:attrNameLst>
                                          <p:attrName>style.visibility</p:attrName>
                                        </p:attrNameLst>
                                      </p:cBhvr>
                                      <p:to>
                                        <p:strVal val="visible"/>
                                      </p:to>
                                    </p:set>
                                    <p:animEffect transition="in" filter="wipe(right)">
                                      <p:cBhvr>
                                        <p:cTn id="117" dur="500"/>
                                        <p:tgtEl>
                                          <p:spTgt spid="19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96"/>
                                        </p:tgtEl>
                                        <p:attrNameLst>
                                          <p:attrName>style.visibility</p:attrName>
                                        </p:attrNameLst>
                                      </p:cBhvr>
                                      <p:to>
                                        <p:strVal val="visible"/>
                                      </p:to>
                                    </p:set>
                                    <p:animEffect transition="in" filter="wipe(right)">
                                      <p:cBhvr>
                                        <p:cTn id="120" dur="500"/>
                                        <p:tgtEl>
                                          <p:spTgt spid="196"/>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wipe(right)">
                                      <p:cBhvr>
                                        <p:cTn id="123" dur="500"/>
                                        <p:tgtEl>
                                          <p:spTgt spid="197"/>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198"/>
                                        </p:tgtEl>
                                        <p:attrNameLst>
                                          <p:attrName>style.visibility</p:attrName>
                                        </p:attrNameLst>
                                      </p:cBhvr>
                                      <p:to>
                                        <p:strVal val="visible"/>
                                      </p:to>
                                    </p:set>
                                    <p:animEffect transition="in" filter="wipe(right)">
                                      <p:cBhvr>
                                        <p:cTn id="126" dur="500"/>
                                        <p:tgtEl>
                                          <p:spTgt spid="198"/>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199"/>
                                        </p:tgtEl>
                                        <p:attrNameLst>
                                          <p:attrName>style.visibility</p:attrName>
                                        </p:attrNameLst>
                                      </p:cBhvr>
                                      <p:to>
                                        <p:strVal val="visible"/>
                                      </p:to>
                                    </p:set>
                                    <p:animEffect transition="in" filter="wipe(right)">
                                      <p:cBhvr>
                                        <p:cTn id="129" dur="500"/>
                                        <p:tgtEl>
                                          <p:spTgt spid="19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00"/>
                                        </p:tgtEl>
                                        <p:attrNameLst>
                                          <p:attrName>style.visibility</p:attrName>
                                        </p:attrNameLst>
                                      </p:cBhvr>
                                      <p:to>
                                        <p:strVal val="visible"/>
                                      </p:to>
                                    </p:set>
                                    <p:animEffect transition="in" filter="wipe(right)">
                                      <p:cBhvr>
                                        <p:cTn id="132" dur="500"/>
                                        <p:tgtEl>
                                          <p:spTgt spid="200"/>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01"/>
                                        </p:tgtEl>
                                        <p:attrNameLst>
                                          <p:attrName>style.visibility</p:attrName>
                                        </p:attrNameLst>
                                      </p:cBhvr>
                                      <p:to>
                                        <p:strVal val="visible"/>
                                      </p:to>
                                    </p:set>
                                    <p:animEffect transition="in" filter="wipe(right)">
                                      <p:cBhvr>
                                        <p:cTn id="135" dur="500"/>
                                        <p:tgtEl>
                                          <p:spTgt spid="201"/>
                                        </p:tgtEl>
                                      </p:cBhvr>
                                    </p:animEffect>
                                  </p:childTnLst>
                                </p:cTn>
                              </p:par>
                            </p:childTnLst>
                          </p:cTn>
                        </p:par>
                        <p:par>
                          <p:cTn id="136" fill="hold">
                            <p:stCondLst>
                              <p:cond delay="2500"/>
                            </p:stCondLst>
                            <p:childTnLst>
                              <p:par>
                                <p:cTn id="137" presetID="10" presetClass="entr" presetSubtype="0" fill="hold" nodeType="after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fade">
                                      <p:cBhvr>
                                        <p:cTn id="139" dur="500"/>
                                        <p:tgtEl>
                                          <p:spTgt spid="144"/>
                                        </p:tgtEl>
                                      </p:cBhvr>
                                    </p:animEffect>
                                  </p:childTnLst>
                                </p:cTn>
                              </p:par>
                              <p:par>
                                <p:cTn id="140" presetID="10" presetClass="entr" presetSubtype="0" fill="hold" nodeType="with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500"/>
                                        <p:tgtEl>
                                          <p:spTgt spid="156"/>
                                        </p:tgtEl>
                                      </p:cBhvr>
                                    </p:animEffect>
                                  </p:childTnLst>
                                </p:cTn>
                              </p:par>
                            </p:childTnLst>
                          </p:cTn>
                        </p:par>
                        <p:par>
                          <p:cTn id="143" fill="hold">
                            <p:stCondLst>
                              <p:cond delay="3000"/>
                            </p:stCondLst>
                            <p:childTnLst>
                              <p:par>
                                <p:cTn id="144" presetID="12" presetClass="entr" presetSubtype="4" fill="hold" grpId="0" nodeType="afterEffect">
                                  <p:stCondLst>
                                    <p:cond delay="0"/>
                                  </p:stCondLst>
                                  <p:childTnLst>
                                    <p:set>
                                      <p:cBhvr>
                                        <p:cTn id="145" dur="1" fill="hold">
                                          <p:stCondLst>
                                            <p:cond delay="0"/>
                                          </p:stCondLst>
                                        </p:cTn>
                                        <p:tgtEl>
                                          <p:spTgt spid="168"/>
                                        </p:tgtEl>
                                        <p:attrNameLst>
                                          <p:attrName>style.visibility</p:attrName>
                                        </p:attrNameLst>
                                      </p:cBhvr>
                                      <p:to>
                                        <p:strVal val="visible"/>
                                      </p:to>
                                    </p:set>
                                    <p:anim calcmode="lin" valueType="num">
                                      <p:cBhvr additive="base">
                                        <p:cTn id="146" dur="500"/>
                                        <p:tgtEl>
                                          <p:spTgt spid="168"/>
                                        </p:tgtEl>
                                        <p:attrNameLst>
                                          <p:attrName>ppt_y</p:attrName>
                                        </p:attrNameLst>
                                      </p:cBhvr>
                                      <p:tavLst>
                                        <p:tav tm="0">
                                          <p:val>
                                            <p:strVal val="#ppt_y+#ppt_h*1.125000"/>
                                          </p:val>
                                        </p:tav>
                                        <p:tav tm="100000">
                                          <p:val>
                                            <p:strVal val="#ppt_y"/>
                                          </p:val>
                                        </p:tav>
                                      </p:tavLst>
                                    </p:anim>
                                    <p:animEffect transition="in" filter="wipe(up)">
                                      <p:cBhvr>
                                        <p:cTn id="147" dur="500"/>
                                        <p:tgtEl>
                                          <p:spTgt spid="168"/>
                                        </p:tgtEl>
                                      </p:cBhvr>
                                    </p:animEffect>
                                  </p:childTnLst>
                                </p:cTn>
                              </p:par>
                              <p:par>
                                <p:cTn id="148" presetID="12" presetClass="entr" presetSubtype="4" fill="hold" grpId="0" nodeType="withEffect">
                                  <p:stCondLst>
                                    <p:cond delay="100"/>
                                  </p:stCondLst>
                                  <p:childTnLst>
                                    <p:set>
                                      <p:cBhvr>
                                        <p:cTn id="149" dur="1" fill="hold">
                                          <p:stCondLst>
                                            <p:cond delay="0"/>
                                          </p:stCondLst>
                                        </p:cTn>
                                        <p:tgtEl>
                                          <p:spTgt spid="169"/>
                                        </p:tgtEl>
                                        <p:attrNameLst>
                                          <p:attrName>style.visibility</p:attrName>
                                        </p:attrNameLst>
                                      </p:cBhvr>
                                      <p:to>
                                        <p:strVal val="visible"/>
                                      </p:to>
                                    </p:set>
                                    <p:anim calcmode="lin" valueType="num">
                                      <p:cBhvr additive="base">
                                        <p:cTn id="150" dur="500"/>
                                        <p:tgtEl>
                                          <p:spTgt spid="169"/>
                                        </p:tgtEl>
                                        <p:attrNameLst>
                                          <p:attrName>ppt_y</p:attrName>
                                        </p:attrNameLst>
                                      </p:cBhvr>
                                      <p:tavLst>
                                        <p:tav tm="0">
                                          <p:val>
                                            <p:strVal val="#ppt_y+#ppt_h*1.125000"/>
                                          </p:val>
                                        </p:tav>
                                        <p:tav tm="100000">
                                          <p:val>
                                            <p:strVal val="#ppt_y"/>
                                          </p:val>
                                        </p:tav>
                                      </p:tavLst>
                                    </p:anim>
                                    <p:animEffect transition="in" filter="wipe(up)">
                                      <p:cBhvr>
                                        <p:cTn id="151" dur="500"/>
                                        <p:tgtEl>
                                          <p:spTgt spid="169"/>
                                        </p:tgtEl>
                                      </p:cBhvr>
                                    </p:animEffect>
                                  </p:childTnLst>
                                </p:cTn>
                              </p:par>
                              <p:par>
                                <p:cTn id="152" presetID="12" presetClass="entr" presetSubtype="4" fill="hold" grpId="0" nodeType="withEffect">
                                  <p:stCondLst>
                                    <p:cond delay="200"/>
                                  </p:stCondLst>
                                  <p:childTnLst>
                                    <p:set>
                                      <p:cBhvr>
                                        <p:cTn id="153" dur="1" fill="hold">
                                          <p:stCondLst>
                                            <p:cond delay="0"/>
                                          </p:stCondLst>
                                        </p:cTn>
                                        <p:tgtEl>
                                          <p:spTgt spid="170"/>
                                        </p:tgtEl>
                                        <p:attrNameLst>
                                          <p:attrName>style.visibility</p:attrName>
                                        </p:attrNameLst>
                                      </p:cBhvr>
                                      <p:to>
                                        <p:strVal val="visible"/>
                                      </p:to>
                                    </p:set>
                                    <p:anim calcmode="lin" valueType="num">
                                      <p:cBhvr additive="base">
                                        <p:cTn id="154" dur="500"/>
                                        <p:tgtEl>
                                          <p:spTgt spid="170"/>
                                        </p:tgtEl>
                                        <p:attrNameLst>
                                          <p:attrName>ppt_y</p:attrName>
                                        </p:attrNameLst>
                                      </p:cBhvr>
                                      <p:tavLst>
                                        <p:tav tm="0">
                                          <p:val>
                                            <p:strVal val="#ppt_y+#ppt_h*1.125000"/>
                                          </p:val>
                                        </p:tav>
                                        <p:tav tm="100000">
                                          <p:val>
                                            <p:strVal val="#ppt_y"/>
                                          </p:val>
                                        </p:tav>
                                      </p:tavLst>
                                    </p:anim>
                                    <p:animEffect transition="in" filter="wipe(up)">
                                      <p:cBhvr>
                                        <p:cTn id="155" dur="500"/>
                                        <p:tgtEl>
                                          <p:spTgt spid="170"/>
                                        </p:tgtEl>
                                      </p:cBhvr>
                                    </p:animEffect>
                                  </p:childTnLst>
                                </p:cTn>
                              </p:par>
                              <p:par>
                                <p:cTn id="156" presetID="12" presetClass="entr" presetSubtype="4" fill="hold" grpId="0" nodeType="withEffect">
                                  <p:stCondLst>
                                    <p:cond delay="300"/>
                                  </p:stCondLst>
                                  <p:childTnLst>
                                    <p:set>
                                      <p:cBhvr>
                                        <p:cTn id="157" dur="1" fill="hold">
                                          <p:stCondLst>
                                            <p:cond delay="0"/>
                                          </p:stCondLst>
                                        </p:cTn>
                                        <p:tgtEl>
                                          <p:spTgt spid="171"/>
                                        </p:tgtEl>
                                        <p:attrNameLst>
                                          <p:attrName>style.visibility</p:attrName>
                                        </p:attrNameLst>
                                      </p:cBhvr>
                                      <p:to>
                                        <p:strVal val="visible"/>
                                      </p:to>
                                    </p:set>
                                    <p:anim calcmode="lin" valueType="num">
                                      <p:cBhvr additive="base">
                                        <p:cTn id="158" dur="500"/>
                                        <p:tgtEl>
                                          <p:spTgt spid="171"/>
                                        </p:tgtEl>
                                        <p:attrNameLst>
                                          <p:attrName>ppt_y</p:attrName>
                                        </p:attrNameLst>
                                      </p:cBhvr>
                                      <p:tavLst>
                                        <p:tav tm="0">
                                          <p:val>
                                            <p:strVal val="#ppt_y+#ppt_h*1.125000"/>
                                          </p:val>
                                        </p:tav>
                                        <p:tav tm="100000">
                                          <p:val>
                                            <p:strVal val="#ppt_y"/>
                                          </p:val>
                                        </p:tav>
                                      </p:tavLst>
                                    </p:anim>
                                    <p:animEffect transition="in" filter="wipe(up)">
                                      <p:cBhvr>
                                        <p:cTn id="159" dur="500"/>
                                        <p:tgtEl>
                                          <p:spTgt spid="171"/>
                                        </p:tgtEl>
                                      </p:cBhvr>
                                    </p:animEffect>
                                  </p:childTnLst>
                                </p:cTn>
                              </p:par>
                              <p:par>
                                <p:cTn id="160" presetID="12" presetClass="entr" presetSubtype="4" fill="hold" grpId="0" nodeType="withEffect">
                                  <p:stCondLst>
                                    <p:cond delay="400"/>
                                  </p:stCondLst>
                                  <p:childTnLst>
                                    <p:set>
                                      <p:cBhvr>
                                        <p:cTn id="161" dur="1" fill="hold">
                                          <p:stCondLst>
                                            <p:cond delay="0"/>
                                          </p:stCondLst>
                                        </p:cTn>
                                        <p:tgtEl>
                                          <p:spTgt spid="172"/>
                                        </p:tgtEl>
                                        <p:attrNameLst>
                                          <p:attrName>style.visibility</p:attrName>
                                        </p:attrNameLst>
                                      </p:cBhvr>
                                      <p:to>
                                        <p:strVal val="visible"/>
                                      </p:to>
                                    </p:set>
                                    <p:anim calcmode="lin" valueType="num">
                                      <p:cBhvr additive="base">
                                        <p:cTn id="162" dur="500"/>
                                        <p:tgtEl>
                                          <p:spTgt spid="172"/>
                                        </p:tgtEl>
                                        <p:attrNameLst>
                                          <p:attrName>ppt_y</p:attrName>
                                        </p:attrNameLst>
                                      </p:cBhvr>
                                      <p:tavLst>
                                        <p:tav tm="0">
                                          <p:val>
                                            <p:strVal val="#ppt_y+#ppt_h*1.125000"/>
                                          </p:val>
                                        </p:tav>
                                        <p:tav tm="100000">
                                          <p:val>
                                            <p:strVal val="#ppt_y"/>
                                          </p:val>
                                        </p:tav>
                                      </p:tavLst>
                                    </p:anim>
                                    <p:animEffect transition="in" filter="wipe(up)">
                                      <p:cBhvr>
                                        <p:cTn id="163" dur="500"/>
                                        <p:tgtEl>
                                          <p:spTgt spid="172"/>
                                        </p:tgtEl>
                                      </p:cBhvr>
                                    </p:animEffect>
                                  </p:childTnLst>
                                </p:cTn>
                              </p:par>
                              <p:par>
                                <p:cTn id="164" presetID="12" presetClass="entr" presetSubtype="4" fill="hold" grpId="0" nodeType="withEffect">
                                  <p:stCondLst>
                                    <p:cond delay="500"/>
                                  </p:stCondLst>
                                  <p:childTnLst>
                                    <p:set>
                                      <p:cBhvr>
                                        <p:cTn id="165" dur="1" fill="hold">
                                          <p:stCondLst>
                                            <p:cond delay="0"/>
                                          </p:stCondLst>
                                        </p:cTn>
                                        <p:tgtEl>
                                          <p:spTgt spid="173"/>
                                        </p:tgtEl>
                                        <p:attrNameLst>
                                          <p:attrName>style.visibility</p:attrName>
                                        </p:attrNameLst>
                                      </p:cBhvr>
                                      <p:to>
                                        <p:strVal val="visible"/>
                                      </p:to>
                                    </p:set>
                                    <p:anim calcmode="lin" valueType="num">
                                      <p:cBhvr additive="base">
                                        <p:cTn id="166" dur="500"/>
                                        <p:tgtEl>
                                          <p:spTgt spid="173"/>
                                        </p:tgtEl>
                                        <p:attrNameLst>
                                          <p:attrName>ppt_y</p:attrName>
                                        </p:attrNameLst>
                                      </p:cBhvr>
                                      <p:tavLst>
                                        <p:tav tm="0">
                                          <p:val>
                                            <p:strVal val="#ppt_y+#ppt_h*1.125000"/>
                                          </p:val>
                                        </p:tav>
                                        <p:tav tm="100000">
                                          <p:val>
                                            <p:strVal val="#ppt_y"/>
                                          </p:val>
                                        </p:tav>
                                      </p:tavLst>
                                    </p:anim>
                                    <p:animEffect transition="in" filter="wipe(up)">
                                      <p:cBhvr>
                                        <p:cTn id="167" dur="500"/>
                                        <p:tgtEl>
                                          <p:spTgt spid="173"/>
                                        </p:tgtEl>
                                      </p:cBhvr>
                                    </p:animEffect>
                                  </p:childTnLst>
                                </p:cTn>
                              </p:par>
                              <p:par>
                                <p:cTn id="168" presetID="12" presetClass="entr" presetSubtype="4" fill="hold" grpId="0" nodeType="withEffect">
                                  <p:stCondLst>
                                    <p:cond delay="600"/>
                                  </p:stCondLst>
                                  <p:childTnLst>
                                    <p:set>
                                      <p:cBhvr>
                                        <p:cTn id="169" dur="1" fill="hold">
                                          <p:stCondLst>
                                            <p:cond delay="0"/>
                                          </p:stCondLst>
                                        </p:cTn>
                                        <p:tgtEl>
                                          <p:spTgt spid="174"/>
                                        </p:tgtEl>
                                        <p:attrNameLst>
                                          <p:attrName>style.visibility</p:attrName>
                                        </p:attrNameLst>
                                      </p:cBhvr>
                                      <p:to>
                                        <p:strVal val="visible"/>
                                      </p:to>
                                    </p:set>
                                    <p:anim calcmode="lin" valueType="num">
                                      <p:cBhvr additive="base">
                                        <p:cTn id="170" dur="500"/>
                                        <p:tgtEl>
                                          <p:spTgt spid="174"/>
                                        </p:tgtEl>
                                        <p:attrNameLst>
                                          <p:attrName>ppt_y</p:attrName>
                                        </p:attrNameLst>
                                      </p:cBhvr>
                                      <p:tavLst>
                                        <p:tav tm="0">
                                          <p:val>
                                            <p:strVal val="#ppt_y+#ppt_h*1.125000"/>
                                          </p:val>
                                        </p:tav>
                                        <p:tav tm="100000">
                                          <p:val>
                                            <p:strVal val="#ppt_y"/>
                                          </p:val>
                                        </p:tav>
                                      </p:tavLst>
                                    </p:anim>
                                    <p:animEffect transition="in" filter="wipe(up)">
                                      <p:cBhvr>
                                        <p:cTn id="171" dur="500"/>
                                        <p:tgtEl>
                                          <p:spTgt spid="174"/>
                                        </p:tgtEl>
                                      </p:cBhvr>
                                    </p:animEffect>
                                  </p:childTnLst>
                                </p:cTn>
                              </p:par>
                              <p:par>
                                <p:cTn id="172" presetID="12" presetClass="entr" presetSubtype="4" fill="hold" grpId="0" nodeType="withEffect">
                                  <p:stCondLst>
                                    <p:cond delay="700"/>
                                  </p:stCondLst>
                                  <p:childTnLst>
                                    <p:set>
                                      <p:cBhvr>
                                        <p:cTn id="173" dur="1" fill="hold">
                                          <p:stCondLst>
                                            <p:cond delay="0"/>
                                          </p:stCondLst>
                                        </p:cTn>
                                        <p:tgtEl>
                                          <p:spTgt spid="175"/>
                                        </p:tgtEl>
                                        <p:attrNameLst>
                                          <p:attrName>style.visibility</p:attrName>
                                        </p:attrNameLst>
                                      </p:cBhvr>
                                      <p:to>
                                        <p:strVal val="visible"/>
                                      </p:to>
                                    </p:set>
                                    <p:anim calcmode="lin" valueType="num">
                                      <p:cBhvr additive="base">
                                        <p:cTn id="174" dur="500"/>
                                        <p:tgtEl>
                                          <p:spTgt spid="175"/>
                                        </p:tgtEl>
                                        <p:attrNameLst>
                                          <p:attrName>ppt_y</p:attrName>
                                        </p:attrNameLst>
                                      </p:cBhvr>
                                      <p:tavLst>
                                        <p:tav tm="0">
                                          <p:val>
                                            <p:strVal val="#ppt_y+#ppt_h*1.125000"/>
                                          </p:val>
                                        </p:tav>
                                        <p:tav tm="100000">
                                          <p:val>
                                            <p:strVal val="#ppt_y"/>
                                          </p:val>
                                        </p:tav>
                                      </p:tavLst>
                                    </p:anim>
                                    <p:animEffect transition="in" filter="wipe(up)">
                                      <p:cBhvr>
                                        <p:cTn id="175" dur="500"/>
                                        <p:tgtEl>
                                          <p:spTgt spid="175"/>
                                        </p:tgtEl>
                                      </p:cBhvr>
                                    </p:animEffect>
                                  </p:childTnLst>
                                </p:cTn>
                              </p:par>
                              <p:par>
                                <p:cTn id="176" presetID="12" presetClass="entr" presetSubtype="4" fill="hold" grpId="0" nodeType="withEffect">
                                  <p:stCondLst>
                                    <p:cond delay="800"/>
                                  </p:stCondLst>
                                  <p:childTnLst>
                                    <p:set>
                                      <p:cBhvr>
                                        <p:cTn id="177" dur="1" fill="hold">
                                          <p:stCondLst>
                                            <p:cond delay="0"/>
                                          </p:stCondLst>
                                        </p:cTn>
                                        <p:tgtEl>
                                          <p:spTgt spid="176"/>
                                        </p:tgtEl>
                                        <p:attrNameLst>
                                          <p:attrName>style.visibility</p:attrName>
                                        </p:attrNameLst>
                                      </p:cBhvr>
                                      <p:to>
                                        <p:strVal val="visible"/>
                                      </p:to>
                                    </p:set>
                                    <p:anim calcmode="lin" valueType="num">
                                      <p:cBhvr additive="base">
                                        <p:cTn id="178" dur="500"/>
                                        <p:tgtEl>
                                          <p:spTgt spid="176"/>
                                        </p:tgtEl>
                                        <p:attrNameLst>
                                          <p:attrName>ppt_y</p:attrName>
                                        </p:attrNameLst>
                                      </p:cBhvr>
                                      <p:tavLst>
                                        <p:tav tm="0">
                                          <p:val>
                                            <p:strVal val="#ppt_y+#ppt_h*1.125000"/>
                                          </p:val>
                                        </p:tav>
                                        <p:tav tm="100000">
                                          <p:val>
                                            <p:strVal val="#ppt_y"/>
                                          </p:val>
                                        </p:tav>
                                      </p:tavLst>
                                    </p:anim>
                                    <p:animEffect transition="in" filter="wipe(up)">
                                      <p:cBhvr>
                                        <p:cTn id="179" dur="500"/>
                                        <p:tgtEl>
                                          <p:spTgt spid="176"/>
                                        </p:tgtEl>
                                      </p:cBhvr>
                                    </p:animEffect>
                                  </p:childTnLst>
                                </p:cTn>
                              </p:par>
                              <p:par>
                                <p:cTn id="180" presetID="12" presetClass="entr" presetSubtype="4" fill="hold" grpId="0" nodeType="withEffect">
                                  <p:stCondLst>
                                    <p:cond delay="900"/>
                                  </p:stCondLst>
                                  <p:childTnLst>
                                    <p:set>
                                      <p:cBhvr>
                                        <p:cTn id="181" dur="1" fill="hold">
                                          <p:stCondLst>
                                            <p:cond delay="0"/>
                                          </p:stCondLst>
                                        </p:cTn>
                                        <p:tgtEl>
                                          <p:spTgt spid="177"/>
                                        </p:tgtEl>
                                        <p:attrNameLst>
                                          <p:attrName>style.visibility</p:attrName>
                                        </p:attrNameLst>
                                      </p:cBhvr>
                                      <p:to>
                                        <p:strVal val="visible"/>
                                      </p:to>
                                    </p:set>
                                    <p:anim calcmode="lin" valueType="num">
                                      <p:cBhvr additive="base">
                                        <p:cTn id="182" dur="500"/>
                                        <p:tgtEl>
                                          <p:spTgt spid="177"/>
                                        </p:tgtEl>
                                        <p:attrNameLst>
                                          <p:attrName>ppt_y</p:attrName>
                                        </p:attrNameLst>
                                      </p:cBhvr>
                                      <p:tavLst>
                                        <p:tav tm="0">
                                          <p:val>
                                            <p:strVal val="#ppt_y+#ppt_h*1.125000"/>
                                          </p:val>
                                        </p:tav>
                                        <p:tav tm="100000">
                                          <p:val>
                                            <p:strVal val="#ppt_y"/>
                                          </p:val>
                                        </p:tav>
                                      </p:tavLst>
                                    </p:anim>
                                    <p:animEffect transition="in" filter="wipe(up)">
                                      <p:cBhvr>
                                        <p:cTn id="183" dur="500"/>
                                        <p:tgtEl>
                                          <p:spTgt spid="177"/>
                                        </p:tgtEl>
                                      </p:cBhvr>
                                    </p:animEffect>
                                  </p:childTnLst>
                                </p:cTn>
                              </p:par>
                              <p:par>
                                <p:cTn id="184" presetID="12" presetClass="entr" presetSubtype="4" fill="hold" grpId="0" nodeType="withEffect">
                                  <p:stCondLst>
                                    <p:cond delay="0"/>
                                  </p:stCondLst>
                                  <p:childTnLst>
                                    <p:set>
                                      <p:cBhvr>
                                        <p:cTn id="185" dur="1" fill="hold">
                                          <p:stCondLst>
                                            <p:cond delay="0"/>
                                          </p:stCondLst>
                                        </p:cTn>
                                        <p:tgtEl>
                                          <p:spTgt spid="178"/>
                                        </p:tgtEl>
                                        <p:attrNameLst>
                                          <p:attrName>style.visibility</p:attrName>
                                        </p:attrNameLst>
                                      </p:cBhvr>
                                      <p:to>
                                        <p:strVal val="visible"/>
                                      </p:to>
                                    </p:set>
                                    <p:anim calcmode="lin" valueType="num">
                                      <p:cBhvr additive="base">
                                        <p:cTn id="186" dur="500"/>
                                        <p:tgtEl>
                                          <p:spTgt spid="178"/>
                                        </p:tgtEl>
                                        <p:attrNameLst>
                                          <p:attrName>ppt_y</p:attrName>
                                        </p:attrNameLst>
                                      </p:cBhvr>
                                      <p:tavLst>
                                        <p:tav tm="0">
                                          <p:val>
                                            <p:strVal val="#ppt_y+#ppt_h*1.125000"/>
                                          </p:val>
                                        </p:tav>
                                        <p:tav tm="100000">
                                          <p:val>
                                            <p:strVal val="#ppt_y"/>
                                          </p:val>
                                        </p:tav>
                                      </p:tavLst>
                                    </p:anim>
                                    <p:animEffect transition="in" filter="wipe(up)">
                                      <p:cBhvr>
                                        <p:cTn id="187" dur="500"/>
                                        <p:tgtEl>
                                          <p:spTgt spid="178"/>
                                        </p:tgtEl>
                                      </p:cBhvr>
                                    </p:animEffect>
                                  </p:childTnLst>
                                </p:cTn>
                              </p:par>
                              <p:par>
                                <p:cTn id="188" presetID="12" presetClass="entr" presetSubtype="4" fill="hold" grpId="0" nodeType="withEffect">
                                  <p:stCondLst>
                                    <p:cond delay="100"/>
                                  </p:stCondLst>
                                  <p:childTnLst>
                                    <p:set>
                                      <p:cBhvr>
                                        <p:cTn id="189" dur="1" fill="hold">
                                          <p:stCondLst>
                                            <p:cond delay="0"/>
                                          </p:stCondLst>
                                        </p:cTn>
                                        <p:tgtEl>
                                          <p:spTgt spid="179"/>
                                        </p:tgtEl>
                                        <p:attrNameLst>
                                          <p:attrName>style.visibility</p:attrName>
                                        </p:attrNameLst>
                                      </p:cBhvr>
                                      <p:to>
                                        <p:strVal val="visible"/>
                                      </p:to>
                                    </p:set>
                                    <p:anim calcmode="lin" valueType="num">
                                      <p:cBhvr additive="base">
                                        <p:cTn id="190" dur="500"/>
                                        <p:tgtEl>
                                          <p:spTgt spid="179"/>
                                        </p:tgtEl>
                                        <p:attrNameLst>
                                          <p:attrName>ppt_y</p:attrName>
                                        </p:attrNameLst>
                                      </p:cBhvr>
                                      <p:tavLst>
                                        <p:tav tm="0">
                                          <p:val>
                                            <p:strVal val="#ppt_y+#ppt_h*1.125000"/>
                                          </p:val>
                                        </p:tav>
                                        <p:tav tm="100000">
                                          <p:val>
                                            <p:strVal val="#ppt_y"/>
                                          </p:val>
                                        </p:tav>
                                      </p:tavLst>
                                    </p:anim>
                                    <p:animEffect transition="in" filter="wipe(up)">
                                      <p:cBhvr>
                                        <p:cTn id="191" dur="500"/>
                                        <p:tgtEl>
                                          <p:spTgt spid="179"/>
                                        </p:tgtEl>
                                      </p:cBhvr>
                                    </p:animEffect>
                                  </p:childTnLst>
                                </p:cTn>
                              </p:par>
                              <p:par>
                                <p:cTn id="192" presetID="12" presetClass="entr" presetSubtype="4" fill="hold" grpId="0" nodeType="withEffect">
                                  <p:stCondLst>
                                    <p:cond delay="200"/>
                                  </p:stCondLst>
                                  <p:childTnLst>
                                    <p:set>
                                      <p:cBhvr>
                                        <p:cTn id="193" dur="1" fill="hold">
                                          <p:stCondLst>
                                            <p:cond delay="0"/>
                                          </p:stCondLst>
                                        </p:cTn>
                                        <p:tgtEl>
                                          <p:spTgt spid="180"/>
                                        </p:tgtEl>
                                        <p:attrNameLst>
                                          <p:attrName>style.visibility</p:attrName>
                                        </p:attrNameLst>
                                      </p:cBhvr>
                                      <p:to>
                                        <p:strVal val="visible"/>
                                      </p:to>
                                    </p:set>
                                    <p:anim calcmode="lin" valueType="num">
                                      <p:cBhvr additive="base">
                                        <p:cTn id="194" dur="500"/>
                                        <p:tgtEl>
                                          <p:spTgt spid="180"/>
                                        </p:tgtEl>
                                        <p:attrNameLst>
                                          <p:attrName>ppt_y</p:attrName>
                                        </p:attrNameLst>
                                      </p:cBhvr>
                                      <p:tavLst>
                                        <p:tav tm="0">
                                          <p:val>
                                            <p:strVal val="#ppt_y+#ppt_h*1.125000"/>
                                          </p:val>
                                        </p:tav>
                                        <p:tav tm="100000">
                                          <p:val>
                                            <p:strVal val="#ppt_y"/>
                                          </p:val>
                                        </p:tav>
                                      </p:tavLst>
                                    </p:anim>
                                    <p:animEffect transition="in" filter="wipe(up)">
                                      <p:cBhvr>
                                        <p:cTn id="195" dur="500"/>
                                        <p:tgtEl>
                                          <p:spTgt spid="180"/>
                                        </p:tgtEl>
                                      </p:cBhvr>
                                    </p:animEffect>
                                  </p:childTnLst>
                                </p:cTn>
                              </p:par>
                              <p:par>
                                <p:cTn id="196" presetID="12" presetClass="entr" presetSubtype="4" fill="hold" grpId="0" nodeType="withEffect">
                                  <p:stCondLst>
                                    <p:cond delay="300"/>
                                  </p:stCondLst>
                                  <p:childTnLst>
                                    <p:set>
                                      <p:cBhvr>
                                        <p:cTn id="197" dur="1" fill="hold">
                                          <p:stCondLst>
                                            <p:cond delay="0"/>
                                          </p:stCondLst>
                                        </p:cTn>
                                        <p:tgtEl>
                                          <p:spTgt spid="181"/>
                                        </p:tgtEl>
                                        <p:attrNameLst>
                                          <p:attrName>style.visibility</p:attrName>
                                        </p:attrNameLst>
                                      </p:cBhvr>
                                      <p:to>
                                        <p:strVal val="visible"/>
                                      </p:to>
                                    </p:set>
                                    <p:anim calcmode="lin" valueType="num">
                                      <p:cBhvr additive="base">
                                        <p:cTn id="198" dur="500"/>
                                        <p:tgtEl>
                                          <p:spTgt spid="181"/>
                                        </p:tgtEl>
                                        <p:attrNameLst>
                                          <p:attrName>ppt_y</p:attrName>
                                        </p:attrNameLst>
                                      </p:cBhvr>
                                      <p:tavLst>
                                        <p:tav tm="0">
                                          <p:val>
                                            <p:strVal val="#ppt_y+#ppt_h*1.125000"/>
                                          </p:val>
                                        </p:tav>
                                        <p:tav tm="100000">
                                          <p:val>
                                            <p:strVal val="#ppt_y"/>
                                          </p:val>
                                        </p:tav>
                                      </p:tavLst>
                                    </p:anim>
                                    <p:animEffect transition="in" filter="wipe(up)">
                                      <p:cBhvr>
                                        <p:cTn id="199" dur="500"/>
                                        <p:tgtEl>
                                          <p:spTgt spid="181"/>
                                        </p:tgtEl>
                                      </p:cBhvr>
                                    </p:animEffect>
                                  </p:childTnLst>
                                </p:cTn>
                              </p:par>
                              <p:par>
                                <p:cTn id="200" presetID="12" presetClass="entr" presetSubtype="4" fill="hold" grpId="0" nodeType="withEffect">
                                  <p:stCondLst>
                                    <p:cond delay="400"/>
                                  </p:stCondLst>
                                  <p:childTnLst>
                                    <p:set>
                                      <p:cBhvr>
                                        <p:cTn id="201" dur="1" fill="hold">
                                          <p:stCondLst>
                                            <p:cond delay="0"/>
                                          </p:stCondLst>
                                        </p:cTn>
                                        <p:tgtEl>
                                          <p:spTgt spid="182"/>
                                        </p:tgtEl>
                                        <p:attrNameLst>
                                          <p:attrName>style.visibility</p:attrName>
                                        </p:attrNameLst>
                                      </p:cBhvr>
                                      <p:to>
                                        <p:strVal val="visible"/>
                                      </p:to>
                                    </p:set>
                                    <p:anim calcmode="lin" valueType="num">
                                      <p:cBhvr additive="base">
                                        <p:cTn id="202" dur="500"/>
                                        <p:tgtEl>
                                          <p:spTgt spid="182"/>
                                        </p:tgtEl>
                                        <p:attrNameLst>
                                          <p:attrName>ppt_y</p:attrName>
                                        </p:attrNameLst>
                                      </p:cBhvr>
                                      <p:tavLst>
                                        <p:tav tm="0">
                                          <p:val>
                                            <p:strVal val="#ppt_y+#ppt_h*1.125000"/>
                                          </p:val>
                                        </p:tav>
                                        <p:tav tm="100000">
                                          <p:val>
                                            <p:strVal val="#ppt_y"/>
                                          </p:val>
                                        </p:tav>
                                      </p:tavLst>
                                    </p:anim>
                                    <p:animEffect transition="in" filter="wipe(up)">
                                      <p:cBhvr>
                                        <p:cTn id="203" dur="500"/>
                                        <p:tgtEl>
                                          <p:spTgt spid="182"/>
                                        </p:tgtEl>
                                      </p:cBhvr>
                                    </p:animEffect>
                                  </p:childTnLst>
                                </p:cTn>
                              </p:par>
                              <p:par>
                                <p:cTn id="204" presetID="12" presetClass="entr" presetSubtype="4" fill="hold" grpId="0" nodeType="withEffect">
                                  <p:stCondLst>
                                    <p:cond delay="500"/>
                                  </p:stCondLst>
                                  <p:childTnLst>
                                    <p:set>
                                      <p:cBhvr>
                                        <p:cTn id="205" dur="1" fill="hold">
                                          <p:stCondLst>
                                            <p:cond delay="0"/>
                                          </p:stCondLst>
                                        </p:cTn>
                                        <p:tgtEl>
                                          <p:spTgt spid="183"/>
                                        </p:tgtEl>
                                        <p:attrNameLst>
                                          <p:attrName>style.visibility</p:attrName>
                                        </p:attrNameLst>
                                      </p:cBhvr>
                                      <p:to>
                                        <p:strVal val="visible"/>
                                      </p:to>
                                    </p:set>
                                    <p:anim calcmode="lin" valueType="num">
                                      <p:cBhvr additive="base">
                                        <p:cTn id="206" dur="500"/>
                                        <p:tgtEl>
                                          <p:spTgt spid="183"/>
                                        </p:tgtEl>
                                        <p:attrNameLst>
                                          <p:attrName>ppt_y</p:attrName>
                                        </p:attrNameLst>
                                      </p:cBhvr>
                                      <p:tavLst>
                                        <p:tav tm="0">
                                          <p:val>
                                            <p:strVal val="#ppt_y+#ppt_h*1.125000"/>
                                          </p:val>
                                        </p:tav>
                                        <p:tav tm="100000">
                                          <p:val>
                                            <p:strVal val="#ppt_y"/>
                                          </p:val>
                                        </p:tav>
                                      </p:tavLst>
                                    </p:anim>
                                    <p:animEffect transition="in" filter="wipe(up)">
                                      <p:cBhvr>
                                        <p:cTn id="207" dur="500"/>
                                        <p:tgtEl>
                                          <p:spTgt spid="183"/>
                                        </p:tgtEl>
                                      </p:cBhvr>
                                    </p:animEffect>
                                  </p:childTnLst>
                                </p:cTn>
                              </p:par>
                              <p:par>
                                <p:cTn id="208" presetID="12" presetClass="entr" presetSubtype="4" fill="hold" grpId="0" nodeType="withEffect">
                                  <p:stCondLst>
                                    <p:cond delay="600"/>
                                  </p:stCondLst>
                                  <p:childTnLst>
                                    <p:set>
                                      <p:cBhvr>
                                        <p:cTn id="209" dur="1" fill="hold">
                                          <p:stCondLst>
                                            <p:cond delay="0"/>
                                          </p:stCondLst>
                                        </p:cTn>
                                        <p:tgtEl>
                                          <p:spTgt spid="184"/>
                                        </p:tgtEl>
                                        <p:attrNameLst>
                                          <p:attrName>style.visibility</p:attrName>
                                        </p:attrNameLst>
                                      </p:cBhvr>
                                      <p:to>
                                        <p:strVal val="visible"/>
                                      </p:to>
                                    </p:set>
                                    <p:anim calcmode="lin" valueType="num">
                                      <p:cBhvr additive="base">
                                        <p:cTn id="210" dur="500"/>
                                        <p:tgtEl>
                                          <p:spTgt spid="184"/>
                                        </p:tgtEl>
                                        <p:attrNameLst>
                                          <p:attrName>ppt_y</p:attrName>
                                        </p:attrNameLst>
                                      </p:cBhvr>
                                      <p:tavLst>
                                        <p:tav tm="0">
                                          <p:val>
                                            <p:strVal val="#ppt_y+#ppt_h*1.125000"/>
                                          </p:val>
                                        </p:tav>
                                        <p:tav tm="100000">
                                          <p:val>
                                            <p:strVal val="#ppt_y"/>
                                          </p:val>
                                        </p:tav>
                                      </p:tavLst>
                                    </p:anim>
                                    <p:animEffect transition="in" filter="wipe(up)">
                                      <p:cBhvr>
                                        <p:cTn id="211" dur="500"/>
                                        <p:tgtEl>
                                          <p:spTgt spid="184"/>
                                        </p:tgtEl>
                                      </p:cBhvr>
                                    </p:animEffect>
                                  </p:childTnLst>
                                </p:cTn>
                              </p:par>
                              <p:par>
                                <p:cTn id="212" presetID="12" presetClass="entr" presetSubtype="4" fill="hold" grpId="0" nodeType="withEffect">
                                  <p:stCondLst>
                                    <p:cond delay="700"/>
                                  </p:stCondLst>
                                  <p:childTnLst>
                                    <p:set>
                                      <p:cBhvr>
                                        <p:cTn id="213" dur="1" fill="hold">
                                          <p:stCondLst>
                                            <p:cond delay="0"/>
                                          </p:stCondLst>
                                        </p:cTn>
                                        <p:tgtEl>
                                          <p:spTgt spid="185"/>
                                        </p:tgtEl>
                                        <p:attrNameLst>
                                          <p:attrName>style.visibility</p:attrName>
                                        </p:attrNameLst>
                                      </p:cBhvr>
                                      <p:to>
                                        <p:strVal val="visible"/>
                                      </p:to>
                                    </p:set>
                                    <p:anim calcmode="lin" valueType="num">
                                      <p:cBhvr additive="base">
                                        <p:cTn id="214" dur="500"/>
                                        <p:tgtEl>
                                          <p:spTgt spid="185"/>
                                        </p:tgtEl>
                                        <p:attrNameLst>
                                          <p:attrName>ppt_y</p:attrName>
                                        </p:attrNameLst>
                                      </p:cBhvr>
                                      <p:tavLst>
                                        <p:tav tm="0">
                                          <p:val>
                                            <p:strVal val="#ppt_y+#ppt_h*1.125000"/>
                                          </p:val>
                                        </p:tav>
                                        <p:tav tm="100000">
                                          <p:val>
                                            <p:strVal val="#ppt_y"/>
                                          </p:val>
                                        </p:tav>
                                      </p:tavLst>
                                    </p:anim>
                                    <p:animEffect transition="in" filter="wipe(up)">
                                      <p:cBhvr>
                                        <p:cTn id="215" dur="500"/>
                                        <p:tgtEl>
                                          <p:spTgt spid="185"/>
                                        </p:tgtEl>
                                      </p:cBhvr>
                                    </p:animEffect>
                                  </p:childTnLst>
                                </p:cTn>
                              </p:par>
                              <p:par>
                                <p:cTn id="216" presetID="12" presetClass="entr" presetSubtype="4" fill="hold" grpId="0" nodeType="withEffect">
                                  <p:stCondLst>
                                    <p:cond delay="800"/>
                                  </p:stCondLst>
                                  <p:childTnLst>
                                    <p:set>
                                      <p:cBhvr>
                                        <p:cTn id="217" dur="1" fill="hold">
                                          <p:stCondLst>
                                            <p:cond delay="0"/>
                                          </p:stCondLst>
                                        </p:cTn>
                                        <p:tgtEl>
                                          <p:spTgt spid="186"/>
                                        </p:tgtEl>
                                        <p:attrNameLst>
                                          <p:attrName>style.visibility</p:attrName>
                                        </p:attrNameLst>
                                      </p:cBhvr>
                                      <p:to>
                                        <p:strVal val="visible"/>
                                      </p:to>
                                    </p:set>
                                    <p:anim calcmode="lin" valueType="num">
                                      <p:cBhvr additive="base">
                                        <p:cTn id="218" dur="500"/>
                                        <p:tgtEl>
                                          <p:spTgt spid="186"/>
                                        </p:tgtEl>
                                        <p:attrNameLst>
                                          <p:attrName>ppt_y</p:attrName>
                                        </p:attrNameLst>
                                      </p:cBhvr>
                                      <p:tavLst>
                                        <p:tav tm="0">
                                          <p:val>
                                            <p:strVal val="#ppt_y+#ppt_h*1.125000"/>
                                          </p:val>
                                        </p:tav>
                                        <p:tav tm="100000">
                                          <p:val>
                                            <p:strVal val="#ppt_y"/>
                                          </p:val>
                                        </p:tav>
                                      </p:tavLst>
                                    </p:anim>
                                    <p:animEffect transition="in" filter="wipe(up)">
                                      <p:cBhvr>
                                        <p:cTn id="219" dur="500"/>
                                        <p:tgtEl>
                                          <p:spTgt spid="186"/>
                                        </p:tgtEl>
                                      </p:cBhvr>
                                    </p:animEffect>
                                  </p:childTnLst>
                                </p:cTn>
                              </p:par>
                              <p:par>
                                <p:cTn id="220" presetID="12" presetClass="entr" presetSubtype="4" fill="hold" grpId="0" nodeType="withEffect">
                                  <p:stCondLst>
                                    <p:cond delay="900"/>
                                  </p:stCondLst>
                                  <p:childTnLst>
                                    <p:set>
                                      <p:cBhvr>
                                        <p:cTn id="221" dur="1" fill="hold">
                                          <p:stCondLst>
                                            <p:cond delay="0"/>
                                          </p:stCondLst>
                                        </p:cTn>
                                        <p:tgtEl>
                                          <p:spTgt spid="187"/>
                                        </p:tgtEl>
                                        <p:attrNameLst>
                                          <p:attrName>style.visibility</p:attrName>
                                        </p:attrNameLst>
                                      </p:cBhvr>
                                      <p:to>
                                        <p:strVal val="visible"/>
                                      </p:to>
                                    </p:set>
                                    <p:anim calcmode="lin" valueType="num">
                                      <p:cBhvr additive="base">
                                        <p:cTn id="222" dur="500"/>
                                        <p:tgtEl>
                                          <p:spTgt spid="187"/>
                                        </p:tgtEl>
                                        <p:attrNameLst>
                                          <p:attrName>ppt_y</p:attrName>
                                        </p:attrNameLst>
                                      </p:cBhvr>
                                      <p:tavLst>
                                        <p:tav tm="0">
                                          <p:val>
                                            <p:strVal val="#ppt_y+#ppt_h*1.125000"/>
                                          </p:val>
                                        </p:tav>
                                        <p:tav tm="100000">
                                          <p:val>
                                            <p:strVal val="#ppt_y"/>
                                          </p:val>
                                        </p:tav>
                                      </p:tavLst>
                                    </p:anim>
                                    <p:animEffect transition="in" filter="wipe(up)">
                                      <p:cBhvr>
                                        <p:cTn id="22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43"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animBg="1"/>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需求分析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13</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组合 12"/>
          <p:cNvGrpSpPr/>
          <p:nvPr/>
        </p:nvGrpSpPr>
        <p:grpSpPr>
          <a:xfrm>
            <a:off x="3598155" y="2030473"/>
            <a:ext cx="2877871" cy="338962"/>
            <a:chOff x="3249264" y="1751685"/>
            <a:chExt cx="2994025" cy="338961"/>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598155" y="2441539"/>
            <a:ext cx="2877871" cy="333296"/>
            <a:chOff x="3249264" y="2162753"/>
            <a:chExt cx="2994025" cy="333296"/>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20" name="文本框 9"/>
            <p:cNvSpPr txBox="1"/>
            <p:nvPr/>
          </p:nvSpPr>
          <p:spPr>
            <a:xfrm>
              <a:off x="4118871" y="2162753"/>
              <a:ext cx="673754" cy="333296"/>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577307" y="3904913"/>
            <a:ext cx="2894725" cy="352594"/>
            <a:chOff x="3244272" y="3932941"/>
            <a:chExt cx="3011560" cy="352593"/>
          </a:xfrm>
        </p:grpSpPr>
        <p:sp>
          <p:nvSpPr>
            <p:cNvPr id="24"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6" name="文本框 15"/>
            <p:cNvSpPr txBox="1"/>
            <p:nvPr/>
          </p:nvSpPr>
          <p:spPr>
            <a:xfrm>
              <a:off x="4418923" y="3932941"/>
              <a:ext cx="90769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40%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3591266" y="4306261"/>
            <a:ext cx="2877871" cy="351887"/>
            <a:chOff x="3258789" y="4324968"/>
            <a:chExt cx="2994025" cy="351885"/>
          </a:xfrm>
        </p:grpSpPr>
        <p:sp>
          <p:nvSpPr>
            <p:cNvPr id="28"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33294"/>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60%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1632822" y="1726464"/>
            <a:ext cx="2158455" cy="2196000"/>
            <a:chOff x="471707" y="1675770"/>
            <a:chExt cx="2158455" cy="2196000"/>
          </a:xfrm>
          <a:solidFill>
            <a:srgbClr val="0070C0"/>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642897" y="3733756"/>
            <a:ext cx="2158455" cy="2196000"/>
            <a:chOff x="478903" y="4355475"/>
            <a:chExt cx="2158455" cy="2196000"/>
          </a:xfrm>
          <a:solidFill>
            <a:srgbClr val="00B0F0"/>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7" name="矩形 46"/>
          <p:cNvSpPr/>
          <p:nvPr/>
        </p:nvSpPr>
        <p:spPr>
          <a:xfrm>
            <a:off x="7084548" y="162880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084548" y="2017099"/>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9" name="矩形 48"/>
          <p:cNvSpPr/>
          <p:nvPr/>
        </p:nvSpPr>
        <p:spPr>
          <a:xfrm>
            <a:off x="7084548" y="2968144"/>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7084548" y="3356442"/>
            <a:ext cx="362155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51" name="矩形 50"/>
          <p:cNvSpPr/>
          <p:nvPr/>
        </p:nvSpPr>
        <p:spPr>
          <a:xfrm>
            <a:off x="7084548" y="426428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084548" y="4652585"/>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53" name="矩形 52"/>
          <p:cNvSpPr/>
          <p:nvPr/>
        </p:nvSpPr>
        <p:spPr>
          <a:xfrm>
            <a:off x="3690988" y="164638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3675225" y="281087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5" name="矩形 54"/>
          <p:cNvSpPr/>
          <p:nvPr/>
        </p:nvSpPr>
        <p:spPr>
          <a:xfrm>
            <a:off x="3675135" y="354495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3659372" y="470299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p:cTn id="20" dur="350" fill="hold"/>
                                        <p:tgtEl>
                                          <p:spTgt spid="31"/>
                                        </p:tgtEl>
                                        <p:attrNameLst>
                                          <p:attrName>ppt_w</p:attrName>
                                        </p:attrNameLst>
                                      </p:cBhvr>
                                      <p:tavLst>
                                        <p:tav tm="0">
                                          <p:val>
                                            <p:fltVal val="0"/>
                                          </p:val>
                                        </p:tav>
                                        <p:tav tm="100000">
                                          <p:val>
                                            <p:strVal val="#ppt_w"/>
                                          </p:val>
                                        </p:tav>
                                      </p:tavLst>
                                    </p:anim>
                                    <p:anim calcmode="lin" valueType="num">
                                      <p:cBhvr>
                                        <p:cTn id="21" dur="350" fill="hold"/>
                                        <p:tgtEl>
                                          <p:spTgt spid="31"/>
                                        </p:tgtEl>
                                        <p:attrNameLst>
                                          <p:attrName>ppt_h</p:attrName>
                                        </p:attrNameLst>
                                      </p:cBhvr>
                                      <p:tavLst>
                                        <p:tav tm="0">
                                          <p:val>
                                            <p:fltVal val="0"/>
                                          </p:val>
                                        </p:tav>
                                        <p:tav tm="100000">
                                          <p:val>
                                            <p:strVal val="#ppt_h"/>
                                          </p:val>
                                        </p:tav>
                                      </p:tavLst>
                                    </p:anim>
                                    <p:animEffect transition="in" filter="fade">
                                      <p:cBhvr>
                                        <p:cTn id="22" dur="350"/>
                                        <p:tgtEl>
                                          <p:spTgt spid="31"/>
                                        </p:tgtEl>
                                      </p:cBhvr>
                                    </p:animEffect>
                                  </p:childTnLst>
                                </p:cTn>
                              </p:par>
                              <p:par>
                                <p:cTn id="23" presetID="22" presetClass="entr" presetSubtype="8"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19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4" fill="hold" grpId="0" nodeType="withEffect">
                                  <p:stCondLst>
                                    <p:cond delay="275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1" fill="hold" grpId="0" nodeType="withEffect">
                                  <p:stCondLst>
                                    <p:cond delay="275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53" presetClass="entr" presetSubtype="16" fill="hold" nodeType="withEffect">
                                  <p:stCondLst>
                                    <p:cond delay="3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350" fill="hold"/>
                                        <p:tgtEl>
                                          <p:spTgt spid="39"/>
                                        </p:tgtEl>
                                        <p:attrNameLst>
                                          <p:attrName>ppt_w</p:attrName>
                                        </p:attrNameLst>
                                      </p:cBhvr>
                                      <p:tavLst>
                                        <p:tav tm="0">
                                          <p:val>
                                            <p:fltVal val="0"/>
                                          </p:val>
                                        </p:tav>
                                        <p:tav tm="100000">
                                          <p:val>
                                            <p:strVal val="#ppt_w"/>
                                          </p:val>
                                        </p:tav>
                                      </p:tavLst>
                                    </p:anim>
                                    <p:anim calcmode="lin" valueType="num">
                                      <p:cBhvr>
                                        <p:cTn id="38" dur="350" fill="hold"/>
                                        <p:tgtEl>
                                          <p:spTgt spid="39"/>
                                        </p:tgtEl>
                                        <p:attrNameLst>
                                          <p:attrName>ppt_h</p:attrName>
                                        </p:attrNameLst>
                                      </p:cBhvr>
                                      <p:tavLst>
                                        <p:tav tm="0">
                                          <p:val>
                                            <p:fltVal val="0"/>
                                          </p:val>
                                        </p:tav>
                                        <p:tav tm="100000">
                                          <p:val>
                                            <p:strVal val="#ppt_h"/>
                                          </p:val>
                                        </p:tav>
                                      </p:tavLst>
                                    </p:anim>
                                    <p:animEffect transition="in" filter="fade">
                                      <p:cBhvr>
                                        <p:cTn id="39" dur="350"/>
                                        <p:tgtEl>
                                          <p:spTgt spid="39"/>
                                        </p:tgtEl>
                                      </p:cBhvr>
                                    </p:animEffect>
                                  </p:childTnLst>
                                </p:cTn>
                              </p:par>
                              <p:par>
                                <p:cTn id="40" presetID="22" presetClass="entr" presetSubtype="8" fill="hold" nodeType="withEffect">
                                  <p:stCondLst>
                                    <p:cond delay="42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510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4" fill="hold" grpId="0" nodeType="withEffect">
                                  <p:stCondLst>
                                    <p:cond delay="60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par>
                                <p:cTn id="49" presetID="22" presetClass="entr" presetSubtype="1" fill="hold" grpId="0" nodeType="withEffect">
                                  <p:stCondLst>
                                    <p:cond delay="600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1750"/>
                            </p:stCondLst>
                            <p:childTnLst>
                              <p:par>
                                <p:cTn id="60" presetID="10" presetClass="entr" presetSubtype="0" fill="hold" grpId="0" nodeType="afterEffect">
                                  <p:stCondLst>
                                    <p:cond delay="50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2750"/>
                            </p:stCondLst>
                            <p:childTnLst>
                              <p:par>
                                <p:cTn id="67" presetID="10" presetClass="entr" presetSubtype="0" fill="hold" grpId="0" nodeType="afterEffect">
                                  <p:stCondLst>
                                    <p:cond delay="50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47" grpId="0"/>
      <p:bldP spid="48" grpId="0"/>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54006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微软雅黑" panose="020B0503020204020204" pitchFamily="34" charset="-122"/>
                <a:ea typeface="微软雅黑" panose="020B0503020204020204" pitchFamily="34" charset="-122"/>
              </a:rPr>
              <a:t>需要解决的问题</a:t>
            </a:r>
            <a:endParaRPr lang="zh-CN" altLang="en-US" sz="1200" b="1" dirty="0">
              <a:solidFill>
                <a:srgbClr val="0070C0"/>
              </a:solidFill>
              <a:latin typeface="微软雅黑" panose="020B0503020204020204" pitchFamily="34" charset="-122"/>
              <a:ea typeface="微软雅黑" panose="020B0503020204020204" pitchFamily="34" charset="-122"/>
            </a:endParaRPr>
          </a:p>
          <a:p>
            <a:pPr algn="l"/>
            <a:endParaRPr lang="zh-CN" altLang="en-US" sz="2000" b="1" dirty="0" smtClean="0">
              <a:solidFill>
                <a:srgbClr val="0070C0"/>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anose="020B0503020204020204" pitchFamily="34" charset="-122"/>
                <a:ea typeface="微软雅黑" panose="020B0503020204020204" pitchFamily="34" charset="-122"/>
              </a:rPr>
              <a:t>14</a:t>
            </a:r>
            <a:endParaRPr lang="en-US" altLang="zh-CN" sz="1400" b="1" dirty="0">
              <a:solidFill>
                <a:srgbClr val="34495E"/>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51" name="任意多边形 50"/>
          <p:cNvSpPr/>
          <p:nvPr/>
        </p:nvSpPr>
        <p:spPr>
          <a:xfrm rot="5400000">
            <a:off x="3741636" y="3130824"/>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2" name="任意多边形 51"/>
          <p:cNvSpPr/>
          <p:nvPr/>
        </p:nvSpPr>
        <p:spPr>
          <a:xfrm rot="18900000">
            <a:off x="2202848" y="2950553"/>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3" name="任意多边形 52"/>
          <p:cNvSpPr/>
          <p:nvPr/>
        </p:nvSpPr>
        <p:spPr>
          <a:xfrm rot="18900000" flipV="1">
            <a:off x="3029613" y="3776434"/>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4" name="任意多边形 53"/>
          <p:cNvSpPr/>
          <p:nvPr/>
        </p:nvSpPr>
        <p:spPr>
          <a:xfrm rot="2700000">
            <a:off x="3010562" y="2121606"/>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5" name="心形 54"/>
          <p:cNvSpPr/>
          <p:nvPr/>
        </p:nvSpPr>
        <p:spPr>
          <a:xfrm>
            <a:off x="3388742" y="1777847"/>
            <a:ext cx="351692" cy="293077"/>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56" name="组合 55"/>
          <p:cNvGrpSpPr/>
          <p:nvPr/>
        </p:nvGrpSpPr>
        <p:grpSpPr>
          <a:xfrm>
            <a:off x="5019453" y="3244749"/>
            <a:ext cx="224872" cy="564609"/>
            <a:chOff x="3114596" y="2996938"/>
            <a:chExt cx="224872" cy="564609"/>
          </a:xfrm>
          <a:solidFill>
            <a:srgbClr val="00B0F0"/>
          </a:solidFill>
        </p:grpSpPr>
        <p:sp>
          <p:nvSpPr>
            <p:cNvPr id="57" name="椭圆 56"/>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8" name="同侧圆角矩形 57"/>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5" name="矩形 10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6" name="同侧圆角矩形 10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同侧圆角矩形 10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8" name="同侧圆角矩形 10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9" name="同侧圆角矩形 10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0" name="组合 109"/>
          <p:cNvGrpSpPr/>
          <p:nvPr/>
        </p:nvGrpSpPr>
        <p:grpSpPr>
          <a:xfrm>
            <a:off x="1710983" y="3332352"/>
            <a:ext cx="439857" cy="311768"/>
            <a:chOff x="4979939" y="3638125"/>
            <a:chExt cx="439857" cy="311768"/>
          </a:xfrm>
          <a:solidFill>
            <a:srgbClr val="00B0F0"/>
          </a:solidFill>
        </p:grpSpPr>
        <p:grpSp>
          <p:nvGrpSpPr>
            <p:cNvPr id="111" name="组合 110"/>
            <p:cNvGrpSpPr/>
            <p:nvPr/>
          </p:nvGrpSpPr>
          <p:grpSpPr>
            <a:xfrm>
              <a:off x="4979939" y="3681386"/>
              <a:ext cx="439857" cy="268507"/>
              <a:chOff x="4975778" y="3669385"/>
              <a:chExt cx="439857" cy="268507"/>
            </a:xfrm>
            <a:grpFill/>
          </p:grpSpPr>
          <p:grpSp>
            <p:nvGrpSpPr>
              <p:cNvPr id="113" name="组合 112"/>
              <p:cNvGrpSpPr/>
              <p:nvPr/>
            </p:nvGrpSpPr>
            <p:grpSpPr>
              <a:xfrm>
                <a:off x="4975778" y="3689944"/>
                <a:ext cx="439857" cy="24689"/>
                <a:chOff x="4902784" y="3688900"/>
                <a:chExt cx="439857" cy="24689"/>
              </a:xfrm>
              <a:grpFill/>
            </p:grpSpPr>
            <p:sp>
              <p:nvSpPr>
                <p:cNvPr id="117" name="矩形 11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8" name="矩形 11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等腰三角形 11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5" name="矩形 11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矩形 11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2" name="剪去单角的矩形 11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9" name="组合 118"/>
          <p:cNvGrpSpPr/>
          <p:nvPr/>
        </p:nvGrpSpPr>
        <p:grpSpPr>
          <a:xfrm>
            <a:off x="3330653" y="4917812"/>
            <a:ext cx="465358" cy="418456"/>
            <a:chOff x="2928203" y="5369694"/>
            <a:chExt cx="465358" cy="418456"/>
          </a:xfrm>
          <a:solidFill>
            <a:srgbClr val="0070C0"/>
          </a:solidFill>
        </p:grpSpPr>
        <p:grpSp>
          <p:nvGrpSpPr>
            <p:cNvPr id="120" name="组合 119"/>
            <p:cNvGrpSpPr/>
            <p:nvPr/>
          </p:nvGrpSpPr>
          <p:grpSpPr>
            <a:xfrm>
              <a:off x="2928203" y="5369694"/>
              <a:ext cx="460390" cy="418456"/>
              <a:chOff x="10760386" y="4041158"/>
              <a:chExt cx="460390" cy="418456"/>
            </a:xfrm>
            <a:grpFill/>
          </p:grpSpPr>
          <p:sp>
            <p:nvSpPr>
              <p:cNvPr id="123" name="任意多边形 122"/>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4" name="任意多边形 123"/>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1" name="任意多边形 120"/>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任意多边形 121"/>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矩形 124"/>
          <p:cNvSpPr/>
          <p:nvPr/>
        </p:nvSpPr>
        <p:spPr>
          <a:xfrm>
            <a:off x="5845675" y="190800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矩形 47"/>
          <p:cNvSpPr>
            <a:spLocks noChangeArrowheads="1"/>
          </p:cNvSpPr>
          <p:nvPr/>
        </p:nvSpPr>
        <p:spPr bwMode="auto">
          <a:xfrm>
            <a:off x="5845675" y="2276872"/>
            <a:ext cx="2412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的综</a:t>
            </a:r>
            <a:r>
              <a:rPr lang="zh-CN" altLang="en-US" sz="1400" dirty="0">
                <a:solidFill>
                  <a:schemeClr val="tx1">
                    <a:lumMod val="65000"/>
                    <a:lumOff val="35000"/>
                  </a:schemeClr>
                </a:solidFill>
                <a:sym typeface="微软雅黑" panose="020B0503020204020204" pitchFamily="34" charset="-122"/>
              </a:rPr>
              <a:t>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27" name="矩形 126"/>
          <p:cNvSpPr/>
          <p:nvPr/>
        </p:nvSpPr>
        <p:spPr>
          <a:xfrm>
            <a:off x="8410493" y="190800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矩形 47"/>
          <p:cNvSpPr>
            <a:spLocks noChangeArrowheads="1"/>
          </p:cNvSpPr>
          <p:nvPr/>
        </p:nvSpPr>
        <p:spPr bwMode="auto">
          <a:xfrm>
            <a:off x="8410492" y="2276872"/>
            <a:ext cx="23957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的综</a:t>
            </a:r>
            <a:r>
              <a:rPr lang="zh-CN" altLang="en-US" sz="1400" dirty="0">
                <a:solidFill>
                  <a:schemeClr val="tx1">
                    <a:lumMod val="65000"/>
                    <a:lumOff val="35000"/>
                  </a:schemeClr>
                </a:solidFill>
                <a:sym typeface="微软雅黑" panose="020B0503020204020204" pitchFamily="34" charset="-122"/>
              </a:rPr>
              <a:t>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29" name="矩形 128"/>
          <p:cNvSpPr/>
          <p:nvPr/>
        </p:nvSpPr>
        <p:spPr>
          <a:xfrm>
            <a:off x="5845675" y="396703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矩形 47"/>
          <p:cNvSpPr>
            <a:spLocks noChangeArrowheads="1"/>
          </p:cNvSpPr>
          <p:nvPr/>
        </p:nvSpPr>
        <p:spPr bwMode="auto">
          <a:xfrm>
            <a:off x="5845675" y="4335908"/>
            <a:ext cx="2412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的综</a:t>
            </a:r>
            <a:r>
              <a:rPr lang="zh-CN" altLang="en-US" sz="1400" dirty="0">
                <a:solidFill>
                  <a:schemeClr val="tx1">
                    <a:lumMod val="65000"/>
                    <a:lumOff val="35000"/>
                  </a:schemeClr>
                </a:solidFill>
                <a:sym typeface="微软雅黑" panose="020B0503020204020204" pitchFamily="34" charset="-122"/>
              </a:rPr>
              <a:t>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31" name="矩形 130"/>
          <p:cNvSpPr/>
          <p:nvPr/>
        </p:nvSpPr>
        <p:spPr>
          <a:xfrm>
            <a:off x="8410493" y="396703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矩形 47"/>
          <p:cNvSpPr>
            <a:spLocks noChangeArrowheads="1"/>
          </p:cNvSpPr>
          <p:nvPr/>
        </p:nvSpPr>
        <p:spPr bwMode="auto">
          <a:xfrm>
            <a:off x="8410492" y="4335908"/>
            <a:ext cx="23957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的综</a:t>
            </a:r>
            <a:r>
              <a:rPr lang="zh-CN" altLang="en-US" sz="1400" dirty="0">
                <a:solidFill>
                  <a:schemeClr val="tx1">
                    <a:lumMod val="65000"/>
                    <a:lumOff val="35000"/>
                  </a:schemeClr>
                </a:solidFill>
                <a:sym typeface="微软雅黑" panose="020B0503020204020204" pitchFamily="34" charset="-122"/>
              </a:rPr>
              <a:t>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的综合描述说明。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par>
                                <p:cTn id="44" presetID="53" presetClass="entr" presetSubtype="16"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par>
                                <p:cTn id="49" presetID="53" presetClass="entr" presetSubtype="16"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p:cTn id="51" dur="500" fill="hold"/>
                                        <p:tgtEl>
                                          <p:spTgt spid="110"/>
                                        </p:tgtEl>
                                        <p:attrNameLst>
                                          <p:attrName>ppt_w</p:attrName>
                                        </p:attrNameLst>
                                      </p:cBhvr>
                                      <p:tavLst>
                                        <p:tav tm="0">
                                          <p:val>
                                            <p:fltVal val="0"/>
                                          </p:val>
                                        </p:tav>
                                        <p:tav tm="100000">
                                          <p:val>
                                            <p:strVal val="#ppt_w"/>
                                          </p:val>
                                        </p:tav>
                                      </p:tavLst>
                                    </p:anim>
                                    <p:anim calcmode="lin" valueType="num">
                                      <p:cBhvr>
                                        <p:cTn id="52" dur="500" fill="hold"/>
                                        <p:tgtEl>
                                          <p:spTgt spid="110"/>
                                        </p:tgtEl>
                                        <p:attrNameLst>
                                          <p:attrName>ppt_h</p:attrName>
                                        </p:attrNameLst>
                                      </p:cBhvr>
                                      <p:tavLst>
                                        <p:tav tm="0">
                                          <p:val>
                                            <p:fltVal val="0"/>
                                          </p:val>
                                        </p:tav>
                                        <p:tav tm="100000">
                                          <p:val>
                                            <p:strVal val="#ppt_h"/>
                                          </p:val>
                                        </p:tav>
                                      </p:tavLst>
                                    </p:anim>
                                    <p:animEffect transition="in" filter="fade">
                                      <p:cBhvr>
                                        <p:cTn id="53" dur="500"/>
                                        <p:tgtEl>
                                          <p:spTgt spid="110"/>
                                        </p:tgtEl>
                                      </p:cBhvr>
                                    </p:animEffect>
                                  </p:childTnLst>
                                </p:cTn>
                              </p:par>
                              <p:par>
                                <p:cTn id="54" presetID="53" presetClass="entr" presetSubtype="16"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 calcmode="lin" valueType="num">
                                      <p:cBhvr>
                                        <p:cTn id="56" dur="500" fill="hold"/>
                                        <p:tgtEl>
                                          <p:spTgt spid="119"/>
                                        </p:tgtEl>
                                        <p:attrNameLst>
                                          <p:attrName>ppt_w</p:attrName>
                                        </p:attrNameLst>
                                      </p:cBhvr>
                                      <p:tavLst>
                                        <p:tav tm="0">
                                          <p:val>
                                            <p:fltVal val="0"/>
                                          </p:val>
                                        </p:tav>
                                        <p:tav tm="100000">
                                          <p:val>
                                            <p:strVal val="#ppt_w"/>
                                          </p:val>
                                        </p:tav>
                                      </p:tavLst>
                                    </p:anim>
                                    <p:anim calcmode="lin" valueType="num">
                                      <p:cBhvr>
                                        <p:cTn id="57" dur="500" fill="hold"/>
                                        <p:tgtEl>
                                          <p:spTgt spid="119"/>
                                        </p:tgtEl>
                                        <p:attrNameLst>
                                          <p:attrName>ppt_h</p:attrName>
                                        </p:attrNameLst>
                                      </p:cBhvr>
                                      <p:tavLst>
                                        <p:tav tm="0">
                                          <p:val>
                                            <p:fltVal val="0"/>
                                          </p:val>
                                        </p:tav>
                                        <p:tav tm="100000">
                                          <p:val>
                                            <p:strVal val="#ppt_h"/>
                                          </p:val>
                                        </p:tav>
                                      </p:tavLst>
                                    </p:anim>
                                    <p:animEffect transition="in" filter="fade">
                                      <p:cBhvr>
                                        <p:cTn id="58" dur="500"/>
                                        <p:tgtEl>
                                          <p:spTgt spid="119"/>
                                        </p:tgtEl>
                                      </p:cBhvr>
                                    </p:animEffect>
                                  </p:childTnLst>
                                </p:cTn>
                              </p:par>
                            </p:childTnLst>
                          </p:cTn>
                        </p:par>
                        <p:par>
                          <p:cTn id="59" fill="hold">
                            <p:stCondLst>
                              <p:cond delay="1500"/>
                            </p:stCondLst>
                            <p:childTnLst>
                              <p:par>
                                <p:cTn id="60" presetID="14" presetClass="entr" presetSubtype="10"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randombar(horizontal)">
                                      <p:cBhvr>
                                        <p:cTn id="62" dur="400"/>
                                        <p:tgtEl>
                                          <p:spTgt spid="12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randombar(horizontal)">
                                      <p:cBhvr>
                                        <p:cTn id="65" dur="400"/>
                                        <p:tgtEl>
                                          <p:spTgt spid="126"/>
                                        </p:tgtEl>
                                      </p:cBhvr>
                                    </p:animEffect>
                                  </p:childTnLst>
                                </p:cTn>
                              </p:par>
                            </p:childTnLst>
                          </p:cTn>
                        </p:par>
                        <p:par>
                          <p:cTn id="66" fill="hold">
                            <p:stCondLst>
                              <p:cond delay="2000"/>
                            </p:stCondLst>
                            <p:childTnLst>
                              <p:par>
                                <p:cTn id="67" presetID="14" presetClass="entr" presetSubtype="10" fill="hold" grpId="0" nodeType="afterEffect">
                                  <p:stCondLst>
                                    <p:cond delay="100"/>
                                  </p:stCondLst>
                                  <p:childTnLst>
                                    <p:set>
                                      <p:cBhvr>
                                        <p:cTn id="68" dur="1" fill="hold">
                                          <p:stCondLst>
                                            <p:cond delay="0"/>
                                          </p:stCondLst>
                                        </p:cTn>
                                        <p:tgtEl>
                                          <p:spTgt spid="127"/>
                                        </p:tgtEl>
                                        <p:attrNameLst>
                                          <p:attrName>style.visibility</p:attrName>
                                        </p:attrNameLst>
                                      </p:cBhvr>
                                      <p:to>
                                        <p:strVal val="visible"/>
                                      </p:to>
                                    </p:set>
                                    <p:animEffect transition="in" filter="randombar(horizontal)">
                                      <p:cBhvr>
                                        <p:cTn id="69" dur="400"/>
                                        <p:tgtEl>
                                          <p:spTgt spid="127"/>
                                        </p:tgtEl>
                                      </p:cBhvr>
                                    </p:animEffect>
                                  </p:childTnLst>
                                </p:cTn>
                              </p:par>
                              <p:par>
                                <p:cTn id="70" presetID="14" presetClass="entr" presetSubtype="10" fill="hold" grpId="0" nodeType="withEffect">
                                  <p:stCondLst>
                                    <p:cond delay="100"/>
                                  </p:stCondLst>
                                  <p:childTnLst>
                                    <p:set>
                                      <p:cBhvr>
                                        <p:cTn id="71" dur="1" fill="hold">
                                          <p:stCondLst>
                                            <p:cond delay="0"/>
                                          </p:stCondLst>
                                        </p:cTn>
                                        <p:tgtEl>
                                          <p:spTgt spid="128"/>
                                        </p:tgtEl>
                                        <p:attrNameLst>
                                          <p:attrName>style.visibility</p:attrName>
                                        </p:attrNameLst>
                                      </p:cBhvr>
                                      <p:to>
                                        <p:strVal val="visible"/>
                                      </p:to>
                                    </p:set>
                                    <p:animEffect transition="in" filter="randombar(horizontal)">
                                      <p:cBhvr>
                                        <p:cTn id="72" dur="400"/>
                                        <p:tgtEl>
                                          <p:spTgt spid="128"/>
                                        </p:tgtEl>
                                      </p:cBhvr>
                                    </p:animEffect>
                                  </p:childTnLst>
                                </p:cTn>
                              </p:par>
                            </p:childTnLst>
                          </p:cTn>
                        </p:par>
                        <p:par>
                          <p:cTn id="73" fill="hold">
                            <p:stCondLst>
                              <p:cond delay="2600"/>
                            </p:stCondLst>
                            <p:childTnLst>
                              <p:par>
                                <p:cTn id="74" presetID="14" presetClass="entr" presetSubtype="10" fill="hold" grpId="0" nodeType="afterEffect">
                                  <p:stCondLst>
                                    <p:cond delay="100"/>
                                  </p:stCondLst>
                                  <p:childTnLst>
                                    <p:set>
                                      <p:cBhvr>
                                        <p:cTn id="75" dur="1" fill="hold">
                                          <p:stCondLst>
                                            <p:cond delay="0"/>
                                          </p:stCondLst>
                                        </p:cTn>
                                        <p:tgtEl>
                                          <p:spTgt spid="129"/>
                                        </p:tgtEl>
                                        <p:attrNameLst>
                                          <p:attrName>style.visibility</p:attrName>
                                        </p:attrNameLst>
                                      </p:cBhvr>
                                      <p:to>
                                        <p:strVal val="visible"/>
                                      </p:to>
                                    </p:set>
                                    <p:animEffect transition="in" filter="randombar(horizontal)">
                                      <p:cBhvr>
                                        <p:cTn id="76" dur="400"/>
                                        <p:tgtEl>
                                          <p:spTgt spid="129"/>
                                        </p:tgtEl>
                                      </p:cBhvr>
                                    </p:animEffect>
                                  </p:childTnLst>
                                </p:cTn>
                              </p:par>
                              <p:par>
                                <p:cTn id="77" presetID="14" presetClass="entr" presetSubtype="10" fill="hold" grpId="0" nodeType="withEffect">
                                  <p:stCondLst>
                                    <p:cond delay="100"/>
                                  </p:stCondLst>
                                  <p:childTnLst>
                                    <p:set>
                                      <p:cBhvr>
                                        <p:cTn id="78" dur="1" fill="hold">
                                          <p:stCondLst>
                                            <p:cond delay="0"/>
                                          </p:stCondLst>
                                        </p:cTn>
                                        <p:tgtEl>
                                          <p:spTgt spid="130"/>
                                        </p:tgtEl>
                                        <p:attrNameLst>
                                          <p:attrName>style.visibility</p:attrName>
                                        </p:attrNameLst>
                                      </p:cBhvr>
                                      <p:to>
                                        <p:strVal val="visible"/>
                                      </p:to>
                                    </p:set>
                                    <p:animEffect transition="in" filter="randombar(horizontal)">
                                      <p:cBhvr>
                                        <p:cTn id="79" dur="400"/>
                                        <p:tgtEl>
                                          <p:spTgt spid="130"/>
                                        </p:tgtEl>
                                      </p:cBhvr>
                                    </p:animEffect>
                                  </p:childTnLst>
                                </p:cTn>
                              </p:par>
                            </p:childTnLst>
                          </p:cTn>
                        </p:par>
                        <p:par>
                          <p:cTn id="80" fill="hold">
                            <p:stCondLst>
                              <p:cond delay="3200"/>
                            </p:stCondLst>
                            <p:childTnLst>
                              <p:par>
                                <p:cTn id="81" presetID="14" presetClass="entr" presetSubtype="10" fill="hold" grpId="0" nodeType="afterEffect">
                                  <p:stCondLst>
                                    <p:cond delay="100"/>
                                  </p:stCondLst>
                                  <p:childTnLst>
                                    <p:set>
                                      <p:cBhvr>
                                        <p:cTn id="82" dur="1" fill="hold">
                                          <p:stCondLst>
                                            <p:cond delay="0"/>
                                          </p:stCondLst>
                                        </p:cTn>
                                        <p:tgtEl>
                                          <p:spTgt spid="131"/>
                                        </p:tgtEl>
                                        <p:attrNameLst>
                                          <p:attrName>style.visibility</p:attrName>
                                        </p:attrNameLst>
                                      </p:cBhvr>
                                      <p:to>
                                        <p:strVal val="visible"/>
                                      </p:to>
                                    </p:set>
                                    <p:animEffect transition="in" filter="randombar(horizontal)">
                                      <p:cBhvr>
                                        <p:cTn id="83" dur="400"/>
                                        <p:tgtEl>
                                          <p:spTgt spid="131"/>
                                        </p:tgtEl>
                                      </p:cBhvr>
                                    </p:animEffect>
                                  </p:childTnLst>
                                </p:cTn>
                              </p:par>
                              <p:par>
                                <p:cTn id="84" presetID="14" presetClass="entr" presetSubtype="10" fill="hold" grpId="0" nodeType="withEffect">
                                  <p:stCondLst>
                                    <p:cond delay="100"/>
                                  </p:stCondLst>
                                  <p:childTnLst>
                                    <p:set>
                                      <p:cBhvr>
                                        <p:cTn id="85" dur="1" fill="hold">
                                          <p:stCondLst>
                                            <p:cond delay="0"/>
                                          </p:stCondLst>
                                        </p:cTn>
                                        <p:tgtEl>
                                          <p:spTgt spid="132"/>
                                        </p:tgtEl>
                                        <p:attrNameLst>
                                          <p:attrName>style.visibility</p:attrName>
                                        </p:attrNameLst>
                                      </p:cBhvr>
                                      <p:to>
                                        <p:strVal val="visible"/>
                                      </p:to>
                                    </p:set>
                                    <p:animEffect transition="in" filter="randombar(horizontal)">
                                      <p:cBhvr>
                                        <p:cTn id="86" dur="4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51" grpId="0" animBg="1"/>
      <p:bldP spid="52" grpId="0" animBg="1"/>
      <p:bldP spid="53" grpId="0" animBg="1"/>
      <p:bldP spid="54" grpId="0" animBg="1"/>
      <p:bldP spid="55" grpId="0" animBg="1"/>
      <p:bldP spid="125" grpId="0"/>
      <p:bldP spid="126" grpId="0"/>
      <p:bldP spid="127" grpId="0"/>
      <p:bldP spid="128" grpId="0"/>
      <p:bldP spid="129" grpId="0"/>
      <p:bldP spid="130" grpId="0"/>
      <p:bldP spid="131" grpId="0"/>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行业前景</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15</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cxnSp>
        <p:nvCxnSpPr>
          <p:cNvPr id="13" name="肘形连接符 12"/>
          <p:cNvCxnSpPr/>
          <p:nvPr/>
        </p:nvCxnSpPr>
        <p:spPr>
          <a:xfrm flipV="1">
            <a:off x="3721323" y="2108935"/>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1323" y="3185644"/>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30771" y="1774613"/>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6" name="标题 4"/>
          <p:cNvSpPr txBox="1"/>
          <p:nvPr/>
        </p:nvSpPr>
        <p:spPr>
          <a:xfrm>
            <a:off x="6659900" y="186918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01</a:t>
            </a:r>
            <a:endParaRPr lang="en-US" altLang="zh-CN" sz="1800" b="1" dirty="0" smtClean="0">
              <a:solidFill>
                <a:schemeClr val="bg1"/>
              </a:solidFill>
              <a:latin typeface="Impact MT Std" pitchFamily="34" charset="0"/>
              <a:ea typeface="微软雅黑" panose="020B0503020204020204" pitchFamily="34" charset="-122"/>
            </a:endParaRPr>
          </a:p>
        </p:txBody>
      </p:sp>
      <p:cxnSp>
        <p:nvCxnSpPr>
          <p:cNvPr id="17" name="肘形连接符 16"/>
          <p:cNvCxnSpPr/>
          <p:nvPr/>
        </p:nvCxnSpPr>
        <p:spPr>
          <a:xfrm flipV="1">
            <a:off x="4340267" y="3096734"/>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7387" y="4173486"/>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50852" y="2782725"/>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0" name="标题 4"/>
          <p:cNvSpPr txBox="1"/>
          <p:nvPr/>
        </p:nvSpPr>
        <p:spPr>
          <a:xfrm>
            <a:off x="7379981"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02</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21" name="椭圆 20"/>
          <p:cNvSpPr/>
          <p:nvPr/>
        </p:nvSpPr>
        <p:spPr>
          <a:xfrm>
            <a:off x="6558764" y="3689700"/>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2" name="标题 4"/>
          <p:cNvSpPr txBox="1"/>
          <p:nvPr/>
        </p:nvSpPr>
        <p:spPr>
          <a:xfrm>
            <a:off x="6587893" y="378427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03</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23" name="椭圆 22"/>
          <p:cNvSpPr/>
          <p:nvPr/>
        </p:nvSpPr>
        <p:spPr>
          <a:xfrm>
            <a:off x="7278844" y="4697812"/>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4" name="标题 4"/>
          <p:cNvSpPr txBox="1"/>
          <p:nvPr/>
        </p:nvSpPr>
        <p:spPr>
          <a:xfrm>
            <a:off x="7307973" y="479238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04</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25" name="Freeform 9"/>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26" name="KSO_Shape"/>
          <p:cNvSpPr/>
          <p:nvPr/>
        </p:nvSpPr>
        <p:spPr bwMode="auto">
          <a:xfrm>
            <a:off x="2683259" y="2998179"/>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993131" y="3752424"/>
            <a:ext cx="2127831" cy="369324"/>
          </a:xfrm>
          <a:prstGeom prst="rect">
            <a:avLst/>
          </a:prstGeom>
        </p:spPr>
        <p:txBody>
          <a:bodyPr wrap="square" lIns="91431" tIns="45716" rIns="91431" bIns="45716">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市场前景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97874" y="4365104"/>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849115" y="4738353"/>
            <a:ext cx="249310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0" name="矩形 29"/>
          <p:cNvSpPr/>
          <p:nvPr/>
        </p:nvSpPr>
        <p:spPr>
          <a:xfrm>
            <a:off x="7394418" y="162880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7393731" y="1930041"/>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2" name="矩形 31"/>
          <p:cNvSpPr/>
          <p:nvPr/>
        </p:nvSpPr>
        <p:spPr>
          <a:xfrm>
            <a:off x="8186506" y="270892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185819" y="3010161"/>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4" name="矩形 33"/>
          <p:cNvSpPr/>
          <p:nvPr/>
        </p:nvSpPr>
        <p:spPr>
          <a:xfrm>
            <a:off x="7394418" y="357301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393731" y="387425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6" name="矩形 35"/>
          <p:cNvSpPr/>
          <p:nvPr/>
        </p:nvSpPr>
        <p:spPr>
          <a:xfrm>
            <a:off x="8114498" y="458112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113811" y="4882369"/>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2" presetClass="emph" presetSubtype="0" fill="hold" grpId="1" nodeType="afterEffect">
                                  <p:stCondLst>
                                    <p:cond delay="0"/>
                                  </p:stCondLst>
                                  <p:childTnLst>
                                    <p:animRot by="120000">
                                      <p:cBhvr>
                                        <p:cTn id="25" dur="100" fill="hold">
                                          <p:stCondLst>
                                            <p:cond delay="0"/>
                                          </p:stCondLst>
                                        </p:cTn>
                                        <p:tgtEl>
                                          <p:spTgt spid="25"/>
                                        </p:tgtEl>
                                        <p:attrNameLst>
                                          <p:attrName>r</p:attrName>
                                        </p:attrNameLst>
                                      </p:cBhvr>
                                    </p:animRot>
                                    <p:animRot by="-240000">
                                      <p:cBhvr>
                                        <p:cTn id="26" dur="200" fill="hold">
                                          <p:stCondLst>
                                            <p:cond delay="200"/>
                                          </p:stCondLst>
                                        </p:cTn>
                                        <p:tgtEl>
                                          <p:spTgt spid="25"/>
                                        </p:tgtEl>
                                        <p:attrNameLst>
                                          <p:attrName>r</p:attrName>
                                        </p:attrNameLst>
                                      </p:cBhvr>
                                    </p:animRot>
                                    <p:animRot by="240000">
                                      <p:cBhvr>
                                        <p:cTn id="27" dur="200" fill="hold">
                                          <p:stCondLst>
                                            <p:cond delay="400"/>
                                          </p:stCondLst>
                                        </p:cTn>
                                        <p:tgtEl>
                                          <p:spTgt spid="25"/>
                                        </p:tgtEl>
                                        <p:attrNameLst>
                                          <p:attrName>r</p:attrName>
                                        </p:attrNameLst>
                                      </p:cBhvr>
                                    </p:animRot>
                                    <p:animRot by="-240000">
                                      <p:cBhvr>
                                        <p:cTn id="28" dur="200" fill="hold">
                                          <p:stCondLst>
                                            <p:cond delay="600"/>
                                          </p:stCondLst>
                                        </p:cTn>
                                        <p:tgtEl>
                                          <p:spTgt spid="25"/>
                                        </p:tgtEl>
                                        <p:attrNameLst>
                                          <p:attrName>r</p:attrName>
                                        </p:attrNameLst>
                                      </p:cBhvr>
                                    </p:animRot>
                                    <p:animRot by="120000">
                                      <p:cBhvr>
                                        <p:cTn id="29" dur="200" fill="hold">
                                          <p:stCondLst>
                                            <p:cond delay="800"/>
                                          </p:stCondLst>
                                        </p:cTn>
                                        <p:tgtEl>
                                          <p:spTgt spid="25"/>
                                        </p:tgtEl>
                                        <p:attrNameLst>
                                          <p:attrName>r</p:attrName>
                                        </p:attrNameLst>
                                      </p:cBhvr>
                                    </p:animRo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4000"/>
                            </p:stCondLst>
                            <p:childTnLst>
                              <p:par>
                                <p:cTn id="75" presetID="2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500" fill="hold"/>
                                        <p:tgtEl>
                                          <p:spTgt spid="24"/>
                                        </p:tgtEl>
                                        <p:attrNameLst>
                                          <p:attrName>ppt_w</p:attrName>
                                        </p:attrNameLst>
                                      </p:cBhvr>
                                      <p:tavLst>
                                        <p:tav tm="0">
                                          <p:val>
                                            <p:fltVal val="0"/>
                                          </p:val>
                                        </p:tav>
                                        <p:tav tm="100000">
                                          <p:val>
                                            <p:strVal val="#ppt_w"/>
                                          </p:val>
                                        </p:tav>
                                      </p:tavLst>
                                    </p:anim>
                                    <p:anim calcmode="lin" valueType="num">
                                      <p:cBhvr>
                                        <p:cTn id="134" dur="500" fill="hold"/>
                                        <p:tgtEl>
                                          <p:spTgt spid="24"/>
                                        </p:tgtEl>
                                        <p:attrNameLst>
                                          <p:attrName>ppt_h</p:attrName>
                                        </p:attrNameLst>
                                      </p:cBhvr>
                                      <p:tavLst>
                                        <p:tav tm="0">
                                          <p:val>
                                            <p:fltVal val="0"/>
                                          </p:val>
                                        </p:tav>
                                        <p:tav tm="100000">
                                          <p:val>
                                            <p:strVal val="#ppt_h"/>
                                          </p:val>
                                        </p:tav>
                                      </p:tavLst>
                                    </p:anim>
                                    <p:animEffect transition="in" filter="fade">
                                      <p:cBhvr>
                                        <p:cTn id="135" dur="500"/>
                                        <p:tgtEl>
                                          <p:spTgt spid="24"/>
                                        </p:tgtEl>
                                      </p:cBhvr>
                                    </p:animEffect>
                                  </p:childTnLst>
                                </p:cTn>
                              </p:par>
                              <p:par>
                                <p:cTn id="136" presetID="53" presetClass="entr" presetSubtype="16" fill="hold" grpId="0" nodeType="withEffect">
                                  <p:stCondLst>
                                    <p:cond delay="5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par>
                                <p:cTn id="141" presetID="53" presetClass="entr" presetSubtype="16" fill="hold" grpId="0" nodeType="withEffect">
                                  <p:stCondLst>
                                    <p:cond delay="50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Effect transition="in" filter="fade">
                                      <p:cBhvr>
                                        <p:cTn id="1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竞争对手分析</a:t>
            </a:r>
            <a:r>
              <a:rPr lang="en-US" altLang="zh-CN" sz="1200" b="1" dirty="0" smtClean="0">
                <a:solidFill>
                  <a:srgbClr val="0070C0"/>
                </a:solidFill>
                <a:latin typeface="Impact MT Std" pitchFamily="34" charset="0"/>
                <a:ea typeface="微软雅黑" panose="020B0503020204020204" pitchFamily="34" charset="-122"/>
              </a:rPr>
              <a:t> </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16</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Oval 90"/>
          <p:cNvSpPr/>
          <p:nvPr/>
        </p:nvSpPr>
        <p:spPr>
          <a:xfrm>
            <a:off x="4606925" y="1196752"/>
            <a:ext cx="2978150"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endParaRPr>
          </a:p>
        </p:txBody>
      </p:sp>
      <p:sp>
        <p:nvSpPr>
          <p:cNvPr id="14" name="Oval 91"/>
          <p:cNvSpPr/>
          <p:nvPr/>
        </p:nvSpPr>
        <p:spPr>
          <a:xfrm>
            <a:off x="4789488" y="1379315"/>
            <a:ext cx="261302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4972050" y="1560290"/>
            <a:ext cx="2247900"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5154613" y="1742852"/>
            <a:ext cx="1882775"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4606925" y="1196752"/>
            <a:ext cx="2978150" cy="2976563"/>
          </a:xfrm>
          <a:prstGeom prst="arc">
            <a:avLst>
              <a:gd name="adj1" fmla="val 16200000"/>
              <a:gd name="adj2" fmla="val 20886546"/>
            </a:avLst>
          </a:prstGeom>
          <a:noFill/>
          <a:ln w="1270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endParaRPr>
          </a:p>
        </p:txBody>
      </p:sp>
      <p:sp>
        <p:nvSpPr>
          <p:cNvPr id="18" name="Arc 95"/>
          <p:cNvSpPr/>
          <p:nvPr/>
        </p:nvSpPr>
        <p:spPr>
          <a:xfrm>
            <a:off x="4789488" y="1379315"/>
            <a:ext cx="2613025" cy="2611437"/>
          </a:xfrm>
          <a:prstGeom prst="arc">
            <a:avLst>
              <a:gd name="adj1" fmla="val 12350273"/>
              <a:gd name="adj2" fmla="val 15240146"/>
            </a:avLst>
          </a:prstGeom>
          <a:noFill/>
          <a:ln w="127000" cap="rnd">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4972050" y="1560290"/>
            <a:ext cx="2247900" cy="2249487"/>
          </a:xfrm>
          <a:prstGeom prst="arc">
            <a:avLst>
              <a:gd name="adj1" fmla="val 3842578"/>
              <a:gd name="adj2" fmla="val 9752989"/>
            </a:avLst>
          </a:prstGeom>
          <a:noFill/>
          <a:ln w="1270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5154613" y="1742852"/>
            <a:ext cx="1882775" cy="1884363"/>
          </a:xfrm>
          <a:prstGeom prst="arc">
            <a:avLst>
              <a:gd name="adj1" fmla="val 21482739"/>
              <a:gd name="adj2" fmla="val 2573572"/>
            </a:avLst>
          </a:prstGeom>
          <a:noFill/>
          <a:ln w="127000" cap="rnd">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34000" y="2487176"/>
            <a:ext cx="1524000" cy="707886"/>
          </a:xfrm>
          <a:prstGeom prst="rect">
            <a:avLst/>
          </a:prstGeom>
          <a:noFill/>
        </p:spPr>
        <p:txBody>
          <a:bodyPr>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比</a:t>
            </a:r>
            <a:r>
              <a:rPr 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endParaRPr lang="en-US" sz="2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2" name="Straight Connector 100"/>
          <p:cNvCxnSpPr/>
          <p:nvPr/>
        </p:nvCxnSpPr>
        <p:spPr>
          <a:xfrm>
            <a:off x="7686675" y="2398490"/>
            <a:ext cx="9144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4975" y="3397027"/>
            <a:ext cx="13716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4263" y="2198465"/>
            <a:ext cx="638316"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55%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25" name="TextBox 24"/>
          <p:cNvSpPr txBox="1"/>
          <p:nvPr/>
        </p:nvSpPr>
        <p:spPr>
          <a:xfrm>
            <a:off x="9409113" y="2132856"/>
            <a:ext cx="2439182"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40713" y="3227165"/>
            <a:ext cx="598241"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15%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27" name="TextBox 26"/>
          <p:cNvSpPr txBox="1"/>
          <p:nvPr/>
        </p:nvSpPr>
        <p:spPr>
          <a:xfrm>
            <a:off x="8948738" y="3152552"/>
            <a:ext cx="2323493"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3960813" y="2198465"/>
            <a:ext cx="914400"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65362" y="1998440"/>
            <a:ext cx="636713" cy="400110"/>
          </a:xfrm>
          <a:prstGeom prst="rect">
            <a:avLst/>
          </a:prstGeom>
          <a:noFill/>
        </p:spPr>
        <p:txBody>
          <a:bodyPr wrap="none">
            <a:spAutoFit/>
          </a:bodyPr>
          <a:lstStyle/>
          <a:p>
            <a:pPr algn="r" eaLnBrk="1" fontAlgn="auto" hangingPunct="1">
              <a:spcBef>
                <a:spcPts val="0"/>
              </a:spcBef>
              <a:spcAft>
                <a:spcPts val="0"/>
              </a:spcAft>
              <a:defRPr/>
            </a:pPr>
            <a:r>
              <a:rPr lang="en-US" sz="2000" b="1" dirty="0">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35%</a:t>
            </a:r>
            <a:endParaRPr lang="en-US" sz="2000" b="1" dirty="0">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30" name="TextBox 29"/>
          <p:cNvSpPr txBox="1"/>
          <p:nvPr/>
        </p:nvSpPr>
        <p:spPr>
          <a:xfrm>
            <a:off x="1021023" y="1920652"/>
            <a:ext cx="2174615" cy="1015663"/>
          </a:xfrm>
          <a:prstGeom prst="rect">
            <a:avLst/>
          </a:prstGeom>
          <a:noFill/>
        </p:spPr>
        <p:txBody>
          <a:bodyPr wrap="square">
            <a:spAutoFit/>
          </a:bodyPr>
          <a:lstStyle/>
          <a:p>
            <a:pPr algn="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4057650" y="2992215"/>
            <a:ext cx="914400"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4057650" y="2992215"/>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0741" y="3437955"/>
            <a:ext cx="628697" cy="400110"/>
          </a:xfrm>
          <a:prstGeom prst="rect">
            <a:avLst/>
          </a:prstGeom>
          <a:noFill/>
        </p:spPr>
        <p:txBody>
          <a:bodyPr wrap="none">
            <a:spAutoFit/>
          </a:bodyPr>
          <a:lstStyle/>
          <a:p>
            <a:pPr algn="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45%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34" name="TextBox 33"/>
          <p:cNvSpPr txBox="1"/>
          <p:nvPr/>
        </p:nvSpPr>
        <p:spPr>
          <a:xfrm>
            <a:off x="1489075" y="3356992"/>
            <a:ext cx="223202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2"/>
          <p:cNvSpPr/>
          <p:nvPr/>
        </p:nvSpPr>
        <p:spPr bwMode="auto">
          <a:xfrm>
            <a:off x="1608509" y="480183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6"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7" name="TextBox 36"/>
          <p:cNvSpPr txBox="1"/>
          <p:nvPr/>
        </p:nvSpPr>
        <p:spPr>
          <a:xfrm>
            <a:off x="1968549" y="5116040"/>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2" presetClass="entr" presetSubtype="2"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25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75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75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25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0-#ppt_w/2"/>
                                          </p:val>
                                        </p:tav>
                                        <p:tav tm="100000">
                                          <p:val>
                                            <p:strVal val="#ppt_x"/>
                                          </p:val>
                                        </p:tav>
                                      </p:tavLst>
                                    </p:anim>
                                    <p:anim calcmode="lin" valueType="num">
                                      <p:cBhvr additive="base">
                                        <p:cTn id="94" dur="500" fill="hold"/>
                                        <p:tgtEl>
                                          <p:spTgt spid="3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25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0-#ppt_w/2"/>
                                          </p:val>
                                        </p:tav>
                                        <p:tav tm="100000">
                                          <p:val>
                                            <p:strVal val="#ppt_x"/>
                                          </p:val>
                                        </p:tav>
                                      </p:tavLst>
                                    </p:anim>
                                    <p:anim calcmode="lin" valueType="num">
                                      <p:cBhvr additive="base">
                                        <p:cTn id="102" dur="500" fill="hold"/>
                                        <p:tgtEl>
                                          <p:spTgt spid="3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0-#ppt_w/2"/>
                                          </p:val>
                                        </p:tav>
                                        <p:tav tm="100000">
                                          <p:val>
                                            <p:strVal val="#ppt_x"/>
                                          </p:val>
                                        </p:tav>
                                      </p:tavLst>
                                    </p:anim>
                                    <p:anim calcmode="lin" valueType="num">
                                      <p:cBhvr additive="base">
                                        <p:cTn id="106" dur="50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5"/>
                                        </p:tgtEl>
                                        <p:attrNameLst>
                                          <p:attrName>ppt_x</p:attrName>
                                          <p:attrName>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36"/>
                                        </p:tgtEl>
                                        <p:attrNameLst>
                                          <p:attrName>ppt_x</p:attrName>
                                          <p:attrName>ppt_y</p:attrName>
                                        </p:attrNameLst>
                                      </p:cBhvr>
                                      <p:rCtr x="-19748" y="-5509"/>
                                    </p:animMotion>
                                  </p:childTnLst>
                                </p:cTn>
                              </p:par>
                            </p:childTnLst>
                          </p:cTn>
                        </p:par>
                        <p:par>
                          <p:cTn id="116" fill="hold">
                            <p:stCondLst>
                              <p:cond delay="1000"/>
                            </p:stCondLst>
                            <p:childTnLst>
                              <p:par>
                                <p:cTn id="117" presetID="18" presetClass="entr" presetSubtype="3"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strips(upRight)">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我们的优势</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17</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Group 6"/>
          <p:cNvGrpSpPr/>
          <p:nvPr/>
        </p:nvGrpSpPr>
        <p:grpSpPr>
          <a:xfrm>
            <a:off x="2074437" y="1556792"/>
            <a:ext cx="3956033" cy="2532184"/>
            <a:chOff x="1721786" y="2532184"/>
            <a:chExt cx="3956033" cy="2532184"/>
          </a:xfrm>
        </p:grpSpPr>
        <p:sp>
          <p:nvSpPr>
            <p:cNvPr id="14" name="Freeform 7"/>
            <p:cNvSpPr/>
            <p:nvPr/>
          </p:nvSpPr>
          <p:spPr>
            <a:xfrm>
              <a:off x="2672025"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716791"/>
                <a:satOff val="-17270"/>
                <a:lumOff val="-10391"/>
                <a:alphaOff val="0"/>
              </a:schemeClr>
            </a:lnRef>
            <a:fillRef idx="1">
              <a:schemeClr val="accent2">
                <a:hueOff val="-716791"/>
                <a:satOff val="-17270"/>
                <a:lumOff val="-10391"/>
                <a:alphaOff val="0"/>
              </a:schemeClr>
            </a:fillRef>
            <a:effectRef idx="0">
              <a:schemeClr val="accent2">
                <a:hueOff val="-716791"/>
                <a:satOff val="-17270"/>
                <a:lumOff val="-10391"/>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716791"/>
                <a:satOff val="-17270"/>
                <a:lumOff val="-103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1"/>
            <p:cNvSpPr/>
            <p:nvPr/>
          </p:nvSpPr>
          <p:spPr>
            <a:xfrm>
              <a:off x="2672025" y="30558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1433582"/>
                <a:satOff val="-34542"/>
                <a:lumOff val="-20783"/>
                <a:alphaOff val="0"/>
              </a:schemeClr>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1433582"/>
                <a:satOff val="-34542"/>
                <a:lumOff val="-207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0" name="TextBox 19"/>
          <p:cNvSpPr txBox="1"/>
          <p:nvPr/>
        </p:nvSpPr>
        <p:spPr>
          <a:xfrm>
            <a:off x="3024824" y="2396529"/>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021661" y="3408645"/>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68586" y="2846415"/>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2440050" y="1883351"/>
            <a:ext cx="3272560" cy="1859759"/>
            <a:chOff x="1791978" y="2874150"/>
            <a:chExt cx="3272560" cy="1859759"/>
          </a:xfrm>
        </p:grpSpPr>
        <p:sp>
          <p:nvSpPr>
            <p:cNvPr id="24"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0070C0"/>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0070C0"/>
            </a:solidFill>
            <a:ln>
              <a:solidFill>
                <a:srgbClr val="0070C0"/>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0070C0"/>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7" name="椭圆 26"/>
          <p:cNvSpPr/>
          <p:nvPr/>
        </p:nvSpPr>
        <p:spPr>
          <a:xfrm>
            <a:off x="6623584" y="189931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28" name="椭圆 27"/>
          <p:cNvSpPr/>
          <p:nvPr/>
        </p:nvSpPr>
        <p:spPr>
          <a:xfrm>
            <a:off x="6623585" y="261939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29" name="椭圆 28"/>
          <p:cNvSpPr/>
          <p:nvPr/>
        </p:nvSpPr>
        <p:spPr>
          <a:xfrm>
            <a:off x="6623585" y="335627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30" name="标题 11"/>
          <p:cNvSpPr txBox="1"/>
          <p:nvPr/>
        </p:nvSpPr>
        <p:spPr>
          <a:xfrm>
            <a:off x="7200207" y="196747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7200208" y="268755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7200208" y="342443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101142" y="5160094"/>
            <a:ext cx="8359987" cy="646331"/>
          </a:xfrm>
          <a:prstGeom prst="rect">
            <a:avLst/>
          </a:prstGeom>
          <a:noFill/>
        </p:spPr>
        <p:txBody>
          <a:bodyPr wrap="square" lIns="0" tIns="0" rIns="0" bIns="0" rtlCol="0">
            <a:spAutoFit/>
          </a:bodyPr>
          <a:lstStyle/>
          <a:p>
            <a:pPr algn="just"/>
            <a:r>
              <a:rPr lang="zh-CN" altLang="en-US" sz="1400" dirty="0" smtClean="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37" name="TextBox 36"/>
          <p:cNvSpPr txBox="1"/>
          <p:nvPr/>
        </p:nvSpPr>
        <p:spPr>
          <a:xfrm>
            <a:off x="5190372" y="4725144"/>
            <a:ext cx="2106482" cy="276999"/>
          </a:xfrm>
          <a:prstGeom prst="rect">
            <a:avLst/>
          </a:prstGeom>
          <a:noFill/>
        </p:spPr>
        <p:txBody>
          <a:bodyPr wrap="square" lIns="0" tIns="0" rIns="0" bIns="0" rtlCol="0">
            <a:spAutoFit/>
          </a:bodyPr>
          <a:lstStyle/>
          <a:p>
            <a:r>
              <a:rPr lang="zh-CN" altLang="en-US" b="1" dirty="0" smtClean="0">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b="1" dirty="0">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 fill="hold"/>
                                        <p:tgtEl>
                                          <p:spTgt spid="37"/>
                                        </p:tgtEl>
                                        <p:attrNameLst>
                                          <p:attrName>ppt_x</p:attrName>
                                        </p:attrNameLst>
                                      </p:cBhvr>
                                      <p:tavLst>
                                        <p:tav tm="0">
                                          <p:val>
                                            <p:strVal val="1+#ppt_w/2"/>
                                          </p:val>
                                        </p:tav>
                                        <p:tav tm="100000">
                                          <p:val>
                                            <p:strVal val="#ppt_x"/>
                                          </p:val>
                                        </p:tav>
                                      </p:tavLst>
                                    </p:anim>
                                    <p:anim calcmode="lin" valueType="num">
                                      <p:cBhvr additive="base">
                                        <p:cTn id="66" dur="3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300" fill="hold"/>
                                        <p:tgtEl>
                                          <p:spTgt spid="36"/>
                                        </p:tgtEl>
                                        <p:attrNameLst>
                                          <p:attrName>ppt_x</p:attrName>
                                        </p:attrNameLst>
                                      </p:cBhvr>
                                      <p:tavLst>
                                        <p:tav tm="0">
                                          <p:val>
                                            <p:strVal val="1+#ppt_w/2"/>
                                          </p:val>
                                        </p:tav>
                                        <p:tav tm="100000">
                                          <p:val>
                                            <p:strVal val="#ppt_x"/>
                                          </p:val>
                                        </p:tav>
                                      </p:tavLst>
                                    </p:anim>
                                    <p:anim calcmode="lin" valueType="num">
                                      <p:cBhvr additive="base">
                                        <p:cTn id="71"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0" grpId="0"/>
      <p:bldP spid="21" grpId="0"/>
      <p:bldP spid="22" grpId="0"/>
      <p:bldP spid="27" grpId="0" animBg="1"/>
      <p:bldP spid="28" grpId="0" animBg="1"/>
      <p:bldP spid="29" grpId="0" animBg="1"/>
      <p:bldP spid="30" grpId="0"/>
      <p:bldP spid="31" grpId="0"/>
      <p:bldP spid="32"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可行性分析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18</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圆角矩形 12"/>
          <p:cNvSpPr/>
          <p:nvPr/>
        </p:nvSpPr>
        <p:spPr>
          <a:xfrm>
            <a:off x="6050884" y="4149080"/>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6604" y="2553514"/>
            <a:ext cx="5513168"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45059" y="2104118"/>
            <a:ext cx="1230525" cy="1688231"/>
            <a:chOff x="1032992" y="2432634"/>
            <a:chExt cx="1230525" cy="1688231"/>
          </a:xfrm>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67303" y="2676142"/>
            <a:ext cx="1238805" cy="1688231"/>
            <a:chOff x="2255236" y="3004658"/>
            <a:chExt cx="1238805" cy="1688231"/>
          </a:xfrm>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23" name="直接连接符 22"/>
          <p:cNvCxnSpPr/>
          <p:nvPr/>
        </p:nvCxnSpPr>
        <p:spPr>
          <a:xfrm>
            <a:off x="2696456" y="212336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40902" y="291449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91072" y="363720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4073" y="3344526"/>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884510" y="1760350"/>
            <a:ext cx="5157145"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853532" y="1927864"/>
            <a:ext cx="3770583" cy="609398"/>
          </a:xfrm>
          <a:prstGeom prst="rect">
            <a:avLst/>
          </a:prstGeom>
          <a:noFill/>
        </p:spPr>
        <p:txBody>
          <a:bodyPr wrap="square" rtlCol="0">
            <a:spAutoFit/>
          </a:bodyPr>
          <a:lstStyle/>
          <a:p>
            <a:pPr>
              <a:lnSpc>
                <a:spcPct val="12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89"/>
          <p:cNvSpPr txBox="1"/>
          <p:nvPr/>
        </p:nvSpPr>
        <p:spPr>
          <a:xfrm>
            <a:off x="4946371" y="2678645"/>
            <a:ext cx="3770583" cy="609398"/>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83188" y="3388516"/>
            <a:ext cx="3770583" cy="867930"/>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030142" y="3901009"/>
            <a:ext cx="1230525" cy="1688231"/>
            <a:chOff x="3494041" y="3716886"/>
            <a:chExt cx="1230525" cy="1688231"/>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6289219" y="443711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2247" y="4193070"/>
            <a:ext cx="3770583" cy="846001"/>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06108" y="3388370"/>
            <a:ext cx="1230525" cy="168823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 </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par>
                          <p:cTn id="39" fill="hold">
                            <p:stCondLst>
                              <p:cond delay="3599"/>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4599"/>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099"/>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9"/>
                                        </p:tgtEl>
                                      </p:cBhvr>
                                    </p:animEffect>
                                  </p:childTnLst>
                                </p:cTn>
                              </p:par>
                            </p:childTnLst>
                          </p:cTn>
                        </p:par>
                        <p:par>
                          <p:cTn id="61" fill="hold">
                            <p:stCondLst>
                              <p:cond delay="7449"/>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8449"/>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8949"/>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9449"/>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0"/>
                                        </p:tgtEl>
                                        <p:attrNameLst>
                                          <p:attrName>ppt_y</p:attrName>
                                        </p:attrNameLst>
                                      </p:cBhvr>
                                      <p:tavLst>
                                        <p:tav tm="0">
                                          <p:val>
                                            <p:strVal val="#ppt_y"/>
                                          </p:val>
                                        </p:tav>
                                        <p:tav tm="100000">
                                          <p:val>
                                            <p:strVal val="#ppt_y"/>
                                          </p:val>
                                        </p:tav>
                                      </p:tavLst>
                                    </p:anim>
                                    <p:anim calcmode="lin" valueType="num">
                                      <p:cBhvr>
                                        <p:cTn id="8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0"/>
                                        </p:tgtEl>
                                      </p:cBhvr>
                                    </p:animEffect>
                                  </p:childTnLst>
                                </p:cTn>
                              </p:par>
                            </p:childTnLst>
                          </p:cTn>
                        </p:par>
                        <p:par>
                          <p:cTn id="83" fill="hold">
                            <p:stCondLst>
                              <p:cond delay="11300"/>
                            </p:stCondLst>
                            <p:childTnLst>
                              <p:par>
                                <p:cTn id="84" presetID="42"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12300"/>
                            </p:stCondLst>
                            <p:childTnLst>
                              <p:par>
                                <p:cTn id="90" presetID="22" presetClass="entr" presetSubtype="8"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12800"/>
                            </p:stCondLst>
                            <p:childTnLst>
                              <p:par>
                                <p:cTn id="94" presetID="10"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par>
                          <p:cTn id="97" fill="hold">
                            <p:stCondLst>
                              <p:cond delay="133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6"/>
                                        </p:tgtEl>
                                        <p:attrNameLst>
                                          <p:attrName>ppt_y</p:attrName>
                                        </p:attrNameLst>
                                      </p:cBhvr>
                                      <p:tavLst>
                                        <p:tav tm="0">
                                          <p:val>
                                            <p:strVal val="#ppt_y"/>
                                          </p:val>
                                        </p:tav>
                                        <p:tav tm="100000">
                                          <p:val>
                                            <p:strVal val="#ppt_y"/>
                                          </p:val>
                                        </p:tav>
                                      </p:tavLst>
                                    </p:anim>
                                    <p:anim calcmode="lin" valueType="num">
                                      <p:cBhvr>
                                        <p:cTn id="10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26" grpId="0" animBg="1"/>
      <p:bldP spid="27" grpId="0" animBg="1"/>
      <p:bldP spid="28" grpId="0"/>
      <p:bldP spid="29" grpId="0"/>
      <p:bldP spid="30"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1" cstate="print"/>
          <a:stretch>
            <a:fillRect/>
          </a:stretch>
        </p:blipFill>
        <p:spPr>
          <a:xfrm>
            <a:off x="1" y="0"/>
            <a:ext cx="12218266" cy="6858000"/>
          </a:xfrm>
          <a:prstGeom prst="rect">
            <a:avLst/>
          </a:prstGeom>
        </p:spPr>
      </p:pic>
      <p:sp>
        <p:nvSpPr>
          <p:cNvPr id="64" name="圆角矩形 63"/>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flipH="1">
            <a:off x="5881563" y="2788464"/>
            <a:ext cx="360040" cy="1107996"/>
          </a:xfrm>
          <a:prstGeom prst="rect">
            <a:avLst/>
          </a:prstGeom>
          <a:noFill/>
        </p:spPr>
        <p:txBody>
          <a:bodyPr wrap="square" rtlCol="0">
            <a:spAutoFit/>
          </a:bodyPr>
          <a:lstStyle/>
          <a:p>
            <a:pPr algn="ctr"/>
            <a:r>
              <a:rPr lang="en-US" sz="6600" b="1" dirty="0" smtClean="0">
                <a:solidFill>
                  <a:schemeClr val="bg1"/>
                </a:solidFill>
                <a:latin typeface="Impact MT Std" pitchFamily="34" charset="0"/>
              </a:rPr>
              <a:t>3</a:t>
            </a:r>
            <a:endParaRPr lang="id-ID" sz="6600" b="1" dirty="0">
              <a:solidFill>
                <a:schemeClr val="bg1"/>
              </a:solidFill>
              <a:latin typeface="Impact MT Std" pitchFamily="34" charset="0"/>
            </a:endParaRPr>
          </a:p>
        </p:txBody>
      </p:sp>
      <p:sp>
        <p:nvSpPr>
          <p:cNvPr id="70"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产品形式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产品功能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网络营销方案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线</a:t>
              </a:r>
              <a:r>
                <a:rPr lang="zh-CN" altLang="en-US" sz="1400" dirty="0" smtClean="0">
                  <a:solidFill>
                    <a:schemeClr val="bg1"/>
                  </a:solidFill>
                  <a:latin typeface="微软雅黑" panose="020B0503020204020204" pitchFamily="34" charset="-122"/>
                  <a:ea typeface="微软雅黑" panose="020B0503020204020204" pitchFamily="34" charset="-122"/>
                </a:rPr>
                <a:t>下推广方案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执行方式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利润来源分析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第三章</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21" name="KSO_Shape"/>
          <p:cNvSpPr/>
          <p:nvPr/>
        </p:nvSpPr>
        <p:spPr bwMode="auto">
          <a:xfrm>
            <a:off x="199208" y="188640"/>
            <a:ext cx="514299" cy="50915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23" name="KSO_Shape"/>
          <p:cNvSpPr/>
          <p:nvPr/>
        </p:nvSpPr>
        <p:spPr bwMode="auto">
          <a:xfrm>
            <a:off x="2569195" y="2544267"/>
            <a:ext cx="1656184" cy="163962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0-#ppt_w/2"/>
                                          </p:val>
                                        </p:tav>
                                        <p:tav tm="100000">
                                          <p:val>
                                            <p:strVal val="#ppt_x"/>
                                          </p:val>
                                        </p:tav>
                                      </p:tavLst>
                                    </p:anim>
                                    <p:anim calcmode="lin" valueType="num">
                                      <p:cBhvr additive="base">
                                        <p:cTn id="8" dur="500" fill="hold"/>
                                        <p:tgtEl>
                                          <p:spTgt spid="1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anim calcmode="lin" valueType="num">
                                      <p:cBhvr>
                                        <p:cTn id="16" dur="1000" fill="hold"/>
                                        <p:tgtEl>
                                          <p:spTgt spid="121"/>
                                        </p:tgtEl>
                                        <p:attrNameLst>
                                          <p:attrName>ppt_x</p:attrName>
                                        </p:attrNameLst>
                                      </p:cBhvr>
                                      <p:tavLst>
                                        <p:tav tm="0">
                                          <p:val>
                                            <p:strVal val="#ppt_x"/>
                                          </p:val>
                                        </p:tav>
                                        <p:tav tm="100000">
                                          <p:val>
                                            <p:strVal val="#ppt_x"/>
                                          </p:val>
                                        </p:tav>
                                      </p:tavLst>
                                    </p:anim>
                                    <p:anim calcmode="lin" valueType="num">
                                      <p:cBhvr>
                                        <p:cTn id="17" dur="1000" fill="hold"/>
                                        <p:tgtEl>
                                          <p:spTgt spid="121"/>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0-#ppt_w/2"/>
                                          </p:val>
                                        </p:tav>
                                        <p:tav tm="100000">
                                          <p:val>
                                            <p:strVal val="#ppt_x"/>
                                          </p:val>
                                        </p:tav>
                                      </p:tavLst>
                                    </p:anim>
                                    <p:anim calcmode="lin" valueType="num">
                                      <p:cBhvr additive="base">
                                        <p:cTn id="22" dur="500" fill="hold"/>
                                        <p:tgtEl>
                                          <p:spTgt spid="64"/>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750" fill="hold"/>
                                        <p:tgtEl>
                                          <p:spTgt spid="65"/>
                                        </p:tgtEl>
                                        <p:attrNameLst>
                                          <p:attrName>ppt_w</p:attrName>
                                        </p:attrNameLst>
                                      </p:cBhvr>
                                      <p:tavLst>
                                        <p:tav tm="0">
                                          <p:val>
                                            <p:fltVal val="0"/>
                                          </p:val>
                                        </p:tav>
                                        <p:tav tm="100000">
                                          <p:val>
                                            <p:strVal val="#ppt_w"/>
                                          </p:val>
                                        </p:tav>
                                      </p:tavLst>
                                    </p:anim>
                                    <p:anim calcmode="lin" valueType="num">
                                      <p:cBhvr>
                                        <p:cTn id="27" dur="750" fill="hold"/>
                                        <p:tgtEl>
                                          <p:spTgt spid="65"/>
                                        </p:tgtEl>
                                        <p:attrNameLst>
                                          <p:attrName>ppt_h</p:attrName>
                                        </p:attrNameLst>
                                      </p:cBhvr>
                                      <p:tavLst>
                                        <p:tav tm="0">
                                          <p:val>
                                            <p:fltVal val="0"/>
                                          </p:val>
                                        </p:tav>
                                        <p:tav tm="100000">
                                          <p:val>
                                            <p:strVal val="#ppt_h"/>
                                          </p:val>
                                        </p:tav>
                                      </p:tavLst>
                                    </p:anim>
                                    <p:anim calcmode="lin" valueType="num">
                                      <p:cBhvr>
                                        <p:cTn id="28" dur="750" fill="hold"/>
                                        <p:tgtEl>
                                          <p:spTgt spid="65"/>
                                        </p:tgtEl>
                                        <p:attrNameLst>
                                          <p:attrName>style.rotation</p:attrName>
                                        </p:attrNameLst>
                                      </p:cBhvr>
                                      <p:tavLst>
                                        <p:tav tm="0">
                                          <p:val>
                                            <p:fltVal val="90"/>
                                          </p:val>
                                        </p:tav>
                                        <p:tav tm="100000">
                                          <p:val>
                                            <p:fltVal val="0"/>
                                          </p:val>
                                        </p:tav>
                                      </p:tavLst>
                                    </p:anim>
                                    <p:animEffect transition="in" filter="fade">
                                      <p:cBhvr>
                                        <p:cTn id="29" dur="750"/>
                                        <p:tgtEl>
                                          <p:spTgt spid="6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P spid="69" grpId="0"/>
      <p:bldP spid="70" grpId="0"/>
      <p:bldP spid="117" grpId="0" animBg="1"/>
      <p:bldP spid="118" grpId="0"/>
      <p:bldP spid="121" grpId="0" animBg="1"/>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a:picLocks noChangeAspect="1"/>
          </p:cNvPicPr>
          <p:nvPr/>
        </p:nvPicPr>
        <p:blipFill>
          <a:blip r:embed="rId1" cstate="print"/>
          <a:stretch>
            <a:fillRect/>
          </a:stretch>
        </p:blipFill>
        <p:spPr>
          <a:xfrm>
            <a:off x="1" y="0"/>
            <a:ext cx="12218266" cy="6858000"/>
          </a:xfrm>
          <a:prstGeom prst="rect">
            <a:avLst/>
          </a:prstGeom>
        </p:spPr>
      </p:pic>
      <p:sp>
        <p:nvSpPr>
          <p:cNvPr id="77" name="圆角矩形 76"/>
          <p:cNvSpPr/>
          <p:nvPr/>
        </p:nvSpPr>
        <p:spPr>
          <a:xfrm>
            <a:off x="-167109" y="1700808"/>
            <a:ext cx="576064"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5"/>
          <p:cNvSpPr/>
          <p:nvPr/>
        </p:nvSpPr>
        <p:spPr bwMode="auto">
          <a:xfrm>
            <a:off x="1705099"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9" name="TextBox 78"/>
          <p:cNvSpPr txBox="1"/>
          <p:nvPr/>
        </p:nvSpPr>
        <p:spPr>
          <a:xfrm>
            <a:off x="2391771" y="3625279"/>
            <a:ext cx="1842171" cy="584775"/>
          </a:xfrm>
          <a:prstGeom prst="rect">
            <a:avLst/>
          </a:prstGeom>
          <a:noFill/>
        </p:spPr>
        <p:txBody>
          <a:bodyPr wrap="none" rtlCol="0">
            <a:spAutoFit/>
          </a:bodyPr>
          <a:lstStyle/>
          <a:p>
            <a:r>
              <a:rPr lang="en-US" altLang="zh-CN" sz="3200" b="1" dirty="0" smtClean="0">
                <a:solidFill>
                  <a:srgbClr val="0070C0"/>
                </a:solidFill>
                <a:latin typeface="Impact MT Std" pitchFamily="34" charset="0"/>
                <a:ea typeface="微软雅黑" panose="020B0503020204020204" pitchFamily="34" charset="-122"/>
              </a:rPr>
              <a:t>CONTENTS</a:t>
            </a:r>
            <a:endParaRPr lang="zh-CN" altLang="en-US" sz="3200" b="1" dirty="0">
              <a:solidFill>
                <a:srgbClr val="0070C0"/>
              </a:solidFill>
              <a:latin typeface="Impact MT Std" pitchFamily="34" charset="0"/>
              <a:ea typeface="微软雅黑" panose="020B0503020204020204" pitchFamily="34" charset="-122"/>
            </a:endParaRPr>
          </a:p>
        </p:txBody>
      </p:sp>
      <p:sp>
        <p:nvSpPr>
          <p:cNvPr id="80" name="TextBox 79"/>
          <p:cNvSpPr txBox="1"/>
          <p:nvPr/>
        </p:nvSpPr>
        <p:spPr>
          <a:xfrm>
            <a:off x="2353171" y="2708920"/>
            <a:ext cx="1952779" cy="1015663"/>
          </a:xfrm>
          <a:prstGeom prst="rect">
            <a:avLst/>
          </a:prstGeom>
          <a:noFill/>
        </p:spPr>
        <p:txBody>
          <a:bodyPr wrap="none" rtlCol="0">
            <a:spAutoFit/>
          </a:bodyPr>
          <a:lstStyle/>
          <a:p>
            <a:pPr algn="ctr"/>
            <a:r>
              <a:rPr lang="zh-CN" altLang="en-US" sz="6000" b="1" dirty="0" smtClean="0">
                <a:solidFill>
                  <a:srgbClr val="0070C0"/>
                </a:solidFill>
                <a:latin typeface="微软雅黑" panose="020B0503020204020204" pitchFamily="34" charset="-122"/>
                <a:ea typeface="微软雅黑" panose="020B0503020204020204" pitchFamily="34" charset="-122"/>
              </a:rPr>
              <a:t>目 录</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sp>
        <p:nvSpPr>
          <p:cNvPr id="81" name="圆角矩形 80"/>
          <p:cNvSpPr/>
          <p:nvPr/>
        </p:nvSpPr>
        <p:spPr>
          <a:xfrm>
            <a:off x="5449515" y="170080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6097588" y="170080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flipH="1">
            <a:off x="5593531" y="1727230"/>
            <a:ext cx="360040" cy="523220"/>
          </a:xfrm>
          <a:prstGeom prst="rect">
            <a:avLst/>
          </a:prstGeom>
          <a:noFill/>
        </p:spPr>
        <p:txBody>
          <a:bodyPr wrap="square" rtlCol="0">
            <a:spAutoFit/>
          </a:bodyPr>
          <a:lstStyle/>
          <a:p>
            <a:pPr algn="ctr"/>
            <a:r>
              <a:rPr lang="id-ID" sz="2800" b="1" dirty="0" smtClean="0">
                <a:solidFill>
                  <a:schemeClr val="bg1"/>
                </a:solidFill>
                <a:latin typeface="Impact MT Std" pitchFamily="34" charset="0"/>
              </a:rPr>
              <a:t>1</a:t>
            </a:r>
            <a:endParaRPr lang="id-ID" sz="2800" b="1" dirty="0">
              <a:solidFill>
                <a:schemeClr val="bg1"/>
              </a:solidFill>
              <a:latin typeface="Impact MT Std" pitchFamily="34" charset="0"/>
            </a:endParaRPr>
          </a:p>
        </p:txBody>
      </p:sp>
      <p:sp>
        <p:nvSpPr>
          <p:cNvPr id="84" name="文本框 9"/>
          <p:cNvSpPr txBox="1"/>
          <p:nvPr/>
        </p:nvSpPr>
        <p:spPr>
          <a:xfrm>
            <a:off x="6514827" y="1769549"/>
            <a:ext cx="2103040" cy="438582"/>
          </a:xfrm>
          <a:prstGeom prst="rect">
            <a:avLst/>
          </a:prstGeom>
          <a:noFill/>
        </p:spPr>
        <p:txBody>
          <a:bodyPr wrap="square" lIns="68580" tIns="34290" rIns="68580" bIns="34290" rtlCol="0">
            <a:spAutoFit/>
          </a:bodyPr>
          <a:lstStyle/>
          <a:p>
            <a:pPr marL="0" lvl="1"/>
            <a:r>
              <a:rPr lang="zh-CN" altLang="en-US" sz="2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5449515" y="242088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6097588" y="242088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flipH="1">
            <a:off x="5593531" y="244731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2</a:t>
            </a:r>
            <a:endParaRPr lang="id-ID" sz="2800" b="1" dirty="0">
              <a:solidFill>
                <a:schemeClr val="bg1"/>
              </a:solidFill>
              <a:latin typeface="Impact MT Std" pitchFamily="34" charset="0"/>
            </a:endParaRPr>
          </a:p>
        </p:txBody>
      </p:sp>
      <p:sp>
        <p:nvSpPr>
          <p:cNvPr id="88" name="文本框 9"/>
          <p:cNvSpPr txBox="1"/>
          <p:nvPr/>
        </p:nvSpPr>
        <p:spPr>
          <a:xfrm>
            <a:off x="6514827" y="2489629"/>
            <a:ext cx="2103040" cy="438582"/>
          </a:xfrm>
          <a:prstGeom prst="rect">
            <a:avLst/>
          </a:prstGeom>
          <a:noFill/>
        </p:spPr>
        <p:txBody>
          <a:bodyPr wrap="square" lIns="68580" tIns="34290" rIns="68580" bIns="34290" rtlCol="0">
            <a:spAutoFit/>
          </a:bodyPr>
          <a:lstStyle/>
          <a:p>
            <a:pPr marL="0" lvl="1"/>
            <a:r>
              <a:rPr lang="zh-CN" altLang="en-US" sz="2400" dirty="0" smtClean="0">
                <a:solidFill>
                  <a:schemeClr val="bg1"/>
                </a:solidFill>
                <a:latin typeface="微软雅黑" panose="020B0503020204020204" pitchFamily="34" charset="-122"/>
                <a:ea typeface="微软雅黑" panose="020B0503020204020204" pitchFamily="34" charset="-122"/>
              </a:rPr>
              <a:t>项目</a:t>
            </a:r>
            <a:r>
              <a:rPr lang="zh-CN" altLang="en-US" sz="2400" dirty="0">
                <a:solidFill>
                  <a:schemeClr val="bg1"/>
                </a:solidFill>
                <a:latin typeface="微软雅黑" panose="020B0503020204020204" pitchFamily="34" charset="-122"/>
                <a:ea typeface="微软雅黑" panose="020B0503020204020204" pitchFamily="34" charset="-122"/>
              </a:rPr>
              <a:t>介绍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5449515" y="314096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6097588" y="314096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flipH="1">
            <a:off x="5593531" y="316739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3</a:t>
            </a:r>
            <a:endParaRPr lang="id-ID" sz="2800" b="1" dirty="0">
              <a:solidFill>
                <a:schemeClr val="bg1"/>
              </a:solidFill>
              <a:latin typeface="Impact MT Std" pitchFamily="34" charset="0"/>
            </a:endParaRPr>
          </a:p>
        </p:txBody>
      </p:sp>
      <p:sp>
        <p:nvSpPr>
          <p:cNvPr id="92" name="文本框 9"/>
          <p:cNvSpPr txBox="1"/>
          <p:nvPr/>
        </p:nvSpPr>
        <p:spPr>
          <a:xfrm>
            <a:off x="6514827" y="3209709"/>
            <a:ext cx="2103040" cy="438582"/>
          </a:xfrm>
          <a:prstGeom prst="rect">
            <a:avLst/>
          </a:prstGeom>
          <a:noFill/>
        </p:spPr>
        <p:txBody>
          <a:bodyPr wrap="square" lIns="68580" tIns="34290" rIns="68580" bIns="34290" rtlCol="0">
            <a:spAutoFit/>
          </a:bodyPr>
          <a:lstStyle/>
          <a:p>
            <a:pPr marL="0" lvl="1"/>
            <a:r>
              <a:rPr lang="zh-CN" altLang="en-US" sz="2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5449515" y="386104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6097588" y="386104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flipH="1">
            <a:off x="5593531" y="388747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4</a:t>
            </a:r>
            <a:endParaRPr lang="id-ID" sz="2800" b="1" dirty="0">
              <a:solidFill>
                <a:schemeClr val="bg1"/>
              </a:solidFill>
              <a:latin typeface="Impact MT Std" pitchFamily="34" charset="0"/>
            </a:endParaRPr>
          </a:p>
        </p:txBody>
      </p:sp>
      <p:sp>
        <p:nvSpPr>
          <p:cNvPr id="96" name="文本框 9"/>
          <p:cNvSpPr txBox="1"/>
          <p:nvPr/>
        </p:nvSpPr>
        <p:spPr>
          <a:xfrm>
            <a:off x="6514827" y="3929789"/>
            <a:ext cx="2103040" cy="438582"/>
          </a:xfrm>
          <a:prstGeom prst="rect">
            <a:avLst/>
          </a:prstGeom>
          <a:noFill/>
        </p:spPr>
        <p:txBody>
          <a:bodyPr wrap="square" lIns="68580" tIns="34290" rIns="68580" bIns="34290" rtlCol="0">
            <a:spAutoFit/>
          </a:bodyPr>
          <a:lstStyle/>
          <a:p>
            <a:pPr marL="0" lvl="1"/>
            <a:r>
              <a:rPr lang="zh-CN" altLang="en-US" sz="2400" dirty="0" smtClean="0">
                <a:solidFill>
                  <a:schemeClr val="bg1"/>
                </a:solidFill>
                <a:latin typeface="微软雅黑" panose="020B0503020204020204" pitchFamily="34" charset="-122"/>
                <a:ea typeface="微软雅黑" panose="020B0503020204020204" pitchFamily="34" charset="-122"/>
              </a:rPr>
              <a:t>发展前景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7" name="圆角矩形 96"/>
          <p:cNvSpPr/>
          <p:nvPr/>
        </p:nvSpPr>
        <p:spPr>
          <a:xfrm>
            <a:off x="5449515" y="458112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6097588" y="458112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flipH="1">
            <a:off x="5593531" y="460755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5</a:t>
            </a:r>
            <a:endParaRPr lang="id-ID" sz="2800" b="1" dirty="0">
              <a:solidFill>
                <a:schemeClr val="bg1"/>
              </a:solidFill>
              <a:latin typeface="Impact MT Std" pitchFamily="34" charset="0"/>
            </a:endParaRPr>
          </a:p>
        </p:txBody>
      </p:sp>
      <p:sp>
        <p:nvSpPr>
          <p:cNvPr id="100" name="文本框 9"/>
          <p:cNvSpPr txBox="1"/>
          <p:nvPr/>
        </p:nvSpPr>
        <p:spPr>
          <a:xfrm>
            <a:off x="6514827" y="4649869"/>
            <a:ext cx="2103040" cy="438582"/>
          </a:xfrm>
          <a:prstGeom prst="rect">
            <a:avLst/>
          </a:prstGeom>
          <a:noFill/>
        </p:spPr>
        <p:txBody>
          <a:bodyPr wrap="square" lIns="68580" tIns="34290" rIns="68580" bIns="34290" rtlCol="0">
            <a:spAutoFit/>
          </a:bodyPr>
          <a:lstStyle/>
          <a:p>
            <a:pPr marL="0" lvl="1"/>
            <a:r>
              <a:rPr lang="zh-CN" altLang="en-US" sz="2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11426179" y="1700808"/>
            <a:ext cx="1080120" cy="345638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750" fill="hold"/>
                                        <p:tgtEl>
                                          <p:spTgt spid="78"/>
                                        </p:tgtEl>
                                        <p:attrNameLst>
                                          <p:attrName>ppt_w</p:attrName>
                                        </p:attrNameLst>
                                      </p:cBhvr>
                                      <p:tavLst>
                                        <p:tav tm="0">
                                          <p:val>
                                            <p:fltVal val="0"/>
                                          </p:val>
                                        </p:tav>
                                        <p:tav tm="100000">
                                          <p:val>
                                            <p:strVal val="#ppt_w"/>
                                          </p:val>
                                        </p:tav>
                                      </p:tavLst>
                                    </p:anim>
                                    <p:anim calcmode="lin" valueType="num">
                                      <p:cBhvr>
                                        <p:cTn id="13" dur="750" fill="hold"/>
                                        <p:tgtEl>
                                          <p:spTgt spid="78"/>
                                        </p:tgtEl>
                                        <p:attrNameLst>
                                          <p:attrName>ppt_h</p:attrName>
                                        </p:attrNameLst>
                                      </p:cBhvr>
                                      <p:tavLst>
                                        <p:tav tm="0">
                                          <p:val>
                                            <p:fltVal val="0"/>
                                          </p:val>
                                        </p:tav>
                                        <p:tav tm="100000">
                                          <p:val>
                                            <p:strVal val="#ppt_h"/>
                                          </p:val>
                                        </p:tav>
                                      </p:tavLst>
                                    </p:anim>
                                    <p:anim calcmode="lin" valueType="num">
                                      <p:cBhvr>
                                        <p:cTn id="14" dur="750" fill="hold"/>
                                        <p:tgtEl>
                                          <p:spTgt spid="78"/>
                                        </p:tgtEl>
                                        <p:attrNameLst>
                                          <p:attrName>style.rotation</p:attrName>
                                        </p:attrNameLst>
                                      </p:cBhvr>
                                      <p:tavLst>
                                        <p:tav tm="0">
                                          <p:val>
                                            <p:fltVal val="90"/>
                                          </p:val>
                                        </p:tav>
                                        <p:tav tm="100000">
                                          <p:val>
                                            <p:fltVal val="0"/>
                                          </p:val>
                                        </p:tav>
                                      </p:tavLst>
                                    </p:anim>
                                    <p:animEffect transition="in" filter="fade">
                                      <p:cBhvr>
                                        <p:cTn id="15" dur="750"/>
                                        <p:tgtEl>
                                          <p:spTgt spid="7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0"/>
                                        </p:tgtEl>
                                      </p:cBhvr>
                                    </p:animEffect>
                                  </p:childTnLst>
                                </p:cTn>
                              </p:par>
                            </p:childTnLst>
                          </p:cTn>
                        </p:par>
                        <p:par>
                          <p:cTn id="24" fill="hold">
                            <p:stCondLst>
                              <p:cond delay="1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9"/>
                                        </p:tgtEl>
                                        <p:attrNameLst>
                                          <p:attrName>ppt_y</p:attrName>
                                        </p:attrNameLst>
                                      </p:cBhvr>
                                      <p:tavLst>
                                        <p:tav tm="0">
                                          <p:val>
                                            <p:strVal val="#ppt_y"/>
                                          </p:val>
                                        </p:tav>
                                        <p:tav tm="100000">
                                          <p:val>
                                            <p:strVal val="#ppt_y"/>
                                          </p:val>
                                        </p:tav>
                                      </p:tavLst>
                                    </p:anim>
                                    <p:anim calcmode="lin" valueType="num">
                                      <p:cBhvr>
                                        <p:cTn id="29"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9"/>
                                        </p:tgtEl>
                                      </p:cBhvr>
                                    </p:animEffect>
                                  </p:childTnLst>
                                </p:cTn>
                              </p:par>
                              <p:par>
                                <p:cTn id="32" presetID="2" presetClass="entr" presetSubtype="8" fill="hold" grpId="0" nodeType="withEffect">
                                  <p:stCondLst>
                                    <p:cond delay="50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fill="hold"/>
                                        <p:tgtEl>
                                          <p:spTgt spid="81"/>
                                        </p:tgtEl>
                                        <p:attrNameLst>
                                          <p:attrName>ppt_x</p:attrName>
                                        </p:attrNameLst>
                                      </p:cBhvr>
                                      <p:tavLst>
                                        <p:tav tm="0">
                                          <p:val>
                                            <p:strVal val="0-#ppt_w/2"/>
                                          </p:val>
                                        </p:tav>
                                        <p:tav tm="100000">
                                          <p:val>
                                            <p:strVal val="#ppt_x"/>
                                          </p:val>
                                        </p:tav>
                                      </p:tavLst>
                                    </p:anim>
                                    <p:anim calcmode="lin" valueType="num">
                                      <p:cBhvr additive="base">
                                        <p:cTn id="35" dur="500" fill="hold"/>
                                        <p:tgtEl>
                                          <p:spTgt spid="8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50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0-#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0-#ppt_w/2"/>
                                          </p:val>
                                        </p:tav>
                                        <p:tav tm="100000">
                                          <p:val>
                                            <p:strVal val="#ppt_x"/>
                                          </p:val>
                                        </p:tav>
                                      </p:tavLst>
                                    </p:anim>
                                    <p:anim calcmode="lin" valueType="num">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fill="hold"/>
                                        <p:tgtEl>
                                          <p:spTgt spid="84"/>
                                        </p:tgtEl>
                                        <p:attrNameLst>
                                          <p:attrName>ppt_x</p:attrName>
                                        </p:attrNameLst>
                                      </p:cBhvr>
                                      <p:tavLst>
                                        <p:tav tm="0">
                                          <p:val>
                                            <p:strVal val="0-#ppt_w/2"/>
                                          </p:val>
                                        </p:tav>
                                        <p:tav tm="100000">
                                          <p:val>
                                            <p:strVal val="#ppt_x"/>
                                          </p:val>
                                        </p:tav>
                                      </p:tavLst>
                                    </p:anim>
                                    <p:anim calcmode="lin" valueType="num">
                                      <p:cBhvr additive="base">
                                        <p:cTn id="47" dur="500" fill="hold"/>
                                        <p:tgtEl>
                                          <p:spTgt spid="8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85"/>
                                        </p:tgtEl>
                                        <p:attrNameLst>
                                          <p:attrName>style.visibility</p:attrName>
                                        </p:attrNameLst>
                                      </p:cBhvr>
                                      <p:to>
                                        <p:strVal val="visible"/>
                                      </p:to>
                                    </p:set>
                                    <p:anim calcmode="lin" valueType="num">
                                      <p:cBhvr additive="base">
                                        <p:cTn id="50" dur="500" fill="hold"/>
                                        <p:tgtEl>
                                          <p:spTgt spid="85"/>
                                        </p:tgtEl>
                                        <p:attrNameLst>
                                          <p:attrName>ppt_x</p:attrName>
                                        </p:attrNameLst>
                                      </p:cBhvr>
                                      <p:tavLst>
                                        <p:tav tm="0">
                                          <p:val>
                                            <p:strVal val="1+#ppt_w/2"/>
                                          </p:val>
                                        </p:tav>
                                        <p:tav tm="100000">
                                          <p:val>
                                            <p:strVal val="#ppt_x"/>
                                          </p:val>
                                        </p:tav>
                                      </p:tavLst>
                                    </p:anim>
                                    <p:anim calcmode="lin" valueType="num">
                                      <p:cBhvr additive="base">
                                        <p:cTn id="51" dur="500" fill="hold"/>
                                        <p:tgtEl>
                                          <p:spTgt spid="8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86"/>
                                        </p:tgtEl>
                                        <p:attrNameLst>
                                          <p:attrName>style.visibility</p:attrName>
                                        </p:attrNameLst>
                                      </p:cBhvr>
                                      <p:to>
                                        <p:strVal val="visible"/>
                                      </p:to>
                                    </p:set>
                                    <p:anim calcmode="lin" valueType="num">
                                      <p:cBhvr additive="base">
                                        <p:cTn id="54" dur="500" fill="hold"/>
                                        <p:tgtEl>
                                          <p:spTgt spid="86"/>
                                        </p:tgtEl>
                                        <p:attrNameLst>
                                          <p:attrName>ppt_x</p:attrName>
                                        </p:attrNameLst>
                                      </p:cBhvr>
                                      <p:tavLst>
                                        <p:tav tm="0">
                                          <p:val>
                                            <p:strVal val="1+#ppt_w/2"/>
                                          </p:val>
                                        </p:tav>
                                        <p:tav tm="100000">
                                          <p:val>
                                            <p:strVal val="#ppt_x"/>
                                          </p:val>
                                        </p:tav>
                                      </p:tavLst>
                                    </p:anim>
                                    <p:anim calcmode="lin" valueType="num">
                                      <p:cBhvr additive="base">
                                        <p:cTn id="55" dur="500" fill="hold"/>
                                        <p:tgtEl>
                                          <p:spTgt spid="8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87"/>
                                        </p:tgtEl>
                                        <p:attrNameLst>
                                          <p:attrName>style.visibility</p:attrName>
                                        </p:attrNameLst>
                                      </p:cBhvr>
                                      <p:to>
                                        <p:strVal val="visible"/>
                                      </p:to>
                                    </p:set>
                                    <p:anim calcmode="lin" valueType="num">
                                      <p:cBhvr additive="base">
                                        <p:cTn id="58" dur="500" fill="hold"/>
                                        <p:tgtEl>
                                          <p:spTgt spid="87"/>
                                        </p:tgtEl>
                                        <p:attrNameLst>
                                          <p:attrName>ppt_x</p:attrName>
                                        </p:attrNameLst>
                                      </p:cBhvr>
                                      <p:tavLst>
                                        <p:tav tm="0">
                                          <p:val>
                                            <p:strVal val="1+#ppt_w/2"/>
                                          </p:val>
                                        </p:tav>
                                        <p:tav tm="100000">
                                          <p:val>
                                            <p:strVal val="#ppt_x"/>
                                          </p:val>
                                        </p:tav>
                                      </p:tavLst>
                                    </p:anim>
                                    <p:anim calcmode="lin" valueType="num">
                                      <p:cBhvr additive="base">
                                        <p:cTn id="59" dur="500" fill="hold"/>
                                        <p:tgtEl>
                                          <p:spTgt spid="8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88"/>
                                        </p:tgtEl>
                                        <p:attrNameLst>
                                          <p:attrName>style.visibility</p:attrName>
                                        </p:attrNameLst>
                                      </p:cBhvr>
                                      <p:to>
                                        <p:strVal val="visible"/>
                                      </p:to>
                                    </p:set>
                                    <p:anim calcmode="lin" valueType="num">
                                      <p:cBhvr additive="base">
                                        <p:cTn id="62" dur="500" fill="hold"/>
                                        <p:tgtEl>
                                          <p:spTgt spid="88"/>
                                        </p:tgtEl>
                                        <p:attrNameLst>
                                          <p:attrName>ppt_x</p:attrName>
                                        </p:attrNameLst>
                                      </p:cBhvr>
                                      <p:tavLst>
                                        <p:tav tm="0">
                                          <p:val>
                                            <p:strVal val="1+#ppt_w/2"/>
                                          </p:val>
                                        </p:tav>
                                        <p:tav tm="100000">
                                          <p:val>
                                            <p:strVal val="#ppt_x"/>
                                          </p:val>
                                        </p:tav>
                                      </p:tavLst>
                                    </p:anim>
                                    <p:anim calcmode="lin" valueType="num">
                                      <p:cBhvr additive="base">
                                        <p:cTn id="63" dur="500" fill="hold"/>
                                        <p:tgtEl>
                                          <p:spTgt spid="8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500"/>
                                  </p:st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500" fill="hold"/>
                                        <p:tgtEl>
                                          <p:spTgt spid="89"/>
                                        </p:tgtEl>
                                        <p:attrNameLst>
                                          <p:attrName>ppt_x</p:attrName>
                                        </p:attrNameLst>
                                      </p:cBhvr>
                                      <p:tavLst>
                                        <p:tav tm="0">
                                          <p:val>
                                            <p:strVal val="0-#ppt_w/2"/>
                                          </p:val>
                                        </p:tav>
                                        <p:tav tm="100000">
                                          <p:val>
                                            <p:strVal val="#ppt_x"/>
                                          </p:val>
                                        </p:tav>
                                      </p:tavLst>
                                    </p:anim>
                                    <p:anim calcmode="lin" valueType="num">
                                      <p:cBhvr additive="base">
                                        <p:cTn id="67" dur="500" fill="hold"/>
                                        <p:tgtEl>
                                          <p:spTgt spid="89"/>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0"/>
                                  </p:stCondLst>
                                  <p:childTnLst>
                                    <p:set>
                                      <p:cBhvr>
                                        <p:cTn id="69" dur="1" fill="hold">
                                          <p:stCondLst>
                                            <p:cond delay="0"/>
                                          </p:stCondLst>
                                        </p:cTn>
                                        <p:tgtEl>
                                          <p:spTgt spid="90"/>
                                        </p:tgtEl>
                                        <p:attrNameLst>
                                          <p:attrName>style.visibility</p:attrName>
                                        </p:attrNameLst>
                                      </p:cBhvr>
                                      <p:to>
                                        <p:strVal val="visible"/>
                                      </p:to>
                                    </p:set>
                                    <p:anim calcmode="lin" valueType="num">
                                      <p:cBhvr additive="base">
                                        <p:cTn id="70" dur="500" fill="hold"/>
                                        <p:tgtEl>
                                          <p:spTgt spid="90"/>
                                        </p:tgtEl>
                                        <p:attrNameLst>
                                          <p:attrName>ppt_x</p:attrName>
                                        </p:attrNameLst>
                                      </p:cBhvr>
                                      <p:tavLst>
                                        <p:tav tm="0">
                                          <p:val>
                                            <p:strVal val="0-#ppt_w/2"/>
                                          </p:val>
                                        </p:tav>
                                        <p:tav tm="100000">
                                          <p:val>
                                            <p:strVal val="#ppt_x"/>
                                          </p:val>
                                        </p:tav>
                                      </p:tavLst>
                                    </p:anim>
                                    <p:anim calcmode="lin" valueType="num">
                                      <p:cBhvr additive="base">
                                        <p:cTn id="71" dur="500" fill="hold"/>
                                        <p:tgtEl>
                                          <p:spTgt spid="90"/>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1500"/>
                                  </p:stCondLst>
                                  <p:childTnLst>
                                    <p:set>
                                      <p:cBhvr>
                                        <p:cTn id="73" dur="1" fill="hold">
                                          <p:stCondLst>
                                            <p:cond delay="0"/>
                                          </p:stCondLst>
                                        </p:cTn>
                                        <p:tgtEl>
                                          <p:spTgt spid="91"/>
                                        </p:tgtEl>
                                        <p:attrNameLst>
                                          <p:attrName>style.visibility</p:attrName>
                                        </p:attrNameLst>
                                      </p:cBhvr>
                                      <p:to>
                                        <p:strVal val="visible"/>
                                      </p:to>
                                    </p:set>
                                    <p:anim calcmode="lin" valueType="num">
                                      <p:cBhvr additive="base">
                                        <p:cTn id="74" dur="500" fill="hold"/>
                                        <p:tgtEl>
                                          <p:spTgt spid="91"/>
                                        </p:tgtEl>
                                        <p:attrNameLst>
                                          <p:attrName>ppt_x</p:attrName>
                                        </p:attrNameLst>
                                      </p:cBhvr>
                                      <p:tavLst>
                                        <p:tav tm="0">
                                          <p:val>
                                            <p:strVal val="0-#ppt_w/2"/>
                                          </p:val>
                                        </p:tav>
                                        <p:tav tm="100000">
                                          <p:val>
                                            <p:strVal val="#ppt_x"/>
                                          </p:val>
                                        </p:tav>
                                      </p:tavLst>
                                    </p:anim>
                                    <p:anim calcmode="lin" valueType="num">
                                      <p:cBhvr additive="base">
                                        <p:cTn id="75" dur="500" fill="hold"/>
                                        <p:tgtEl>
                                          <p:spTgt spid="91"/>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150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500" fill="hold"/>
                                        <p:tgtEl>
                                          <p:spTgt spid="92"/>
                                        </p:tgtEl>
                                        <p:attrNameLst>
                                          <p:attrName>ppt_x</p:attrName>
                                        </p:attrNameLst>
                                      </p:cBhvr>
                                      <p:tavLst>
                                        <p:tav tm="0">
                                          <p:val>
                                            <p:strVal val="0-#ppt_w/2"/>
                                          </p:val>
                                        </p:tav>
                                        <p:tav tm="100000">
                                          <p:val>
                                            <p:strVal val="#ppt_x"/>
                                          </p:val>
                                        </p:tav>
                                      </p:tavLst>
                                    </p:anim>
                                    <p:anim calcmode="lin" valueType="num">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00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1+#ppt_w/2"/>
                                          </p:val>
                                        </p:tav>
                                        <p:tav tm="100000">
                                          <p:val>
                                            <p:strVal val="#ppt_x"/>
                                          </p:val>
                                        </p:tav>
                                      </p:tavLst>
                                    </p:anim>
                                    <p:anim calcmode="lin" valueType="num">
                                      <p:cBhvr additive="base">
                                        <p:cTn id="83" dur="500" fill="hold"/>
                                        <p:tgtEl>
                                          <p:spTgt spid="9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1+#ppt_w/2"/>
                                          </p:val>
                                        </p:tav>
                                        <p:tav tm="100000">
                                          <p:val>
                                            <p:strVal val="#ppt_x"/>
                                          </p:val>
                                        </p:tav>
                                      </p:tavLst>
                                    </p:anim>
                                    <p:anim calcmode="lin" valueType="num">
                                      <p:cBhvr additive="base">
                                        <p:cTn id="87" dur="500" fill="hold"/>
                                        <p:tgtEl>
                                          <p:spTgt spid="94"/>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1+#ppt_w/2"/>
                                          </p:val>
                                        </p:tav>
                                        <p:tav tm="100000">
                                          <p:val>
                                            <p:strVal val="#ppt_x"/>
                                          </p:val>
                                        </p:tav>
                                      </p:tavLst>
                                    </p:anim>
                                    <p:anim calcmode="lin" valueType="num">
                                      <p:cBhvr additive="base">
                                        <p:cTn id="91" dur="500" fill="hold"/>
                                        <p:tgtEl>
                                          <p:spTgt spid="95"/>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200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1+#ppt_w/2"/>
                                          </p:val>
                                        </p:tav>
                                        <p:tav tm="100000">
                                          <p:val>
                                            <p:strVal val="#ppt_x"/>
                                          </p:val>
                                        </p:tav>
                                      </p:tavLst>
                                    </p:anim>
                                    <p:anim calcmode="lin" valueType="num">
                                      <p:cBhvr additive="base">
                                        <p:cTn id="95" dur="500" fill="hold"/>
                                        <p:tgtEl>
                                          <p:spTgt spid="9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2500"/>
                                  </p:stCondLst>
                                  <p:childTnLst>
                                    <p:set>
                                      <p:cBhvr>
                                        <p:cTn id="97" dur="1" fill="hold">
                                          <p:stCondLst>
                                            <p:cond delay="0"/>
                                          </p:stCondLst>
                                        </p:cTn>
                                        <p:tgtEl>
                                          <p:spTgt spid="97"/>
                                        </p:tgtEl>
                                        <p:attrNameLst>
                                          <p:attrName>style.visibility</p:attrName>
                                        </p:attrNameLst>
                                      </p:cBhvr>
                                      <p:to>
                                        <p:strVal val="visible"/>
                                      </p:to>
                                    </p:set>
                                    <p:anim calcmode="lin" valueType="num">
                                      <p:cBhvr additive="base">
                                        <p:cTn id="98" dur="500" fill="hold"/>
                                        <p:tgtEl>
                                          <p:spTgt spid="97"/>
                                        </p:tgtEl>
                                        <p:attrNameLst>
                                          <p:attrName>ppt_x</p:attrName>
                                        </p:attrNameLst>
                                      </p:cBhvr>
                                      <p:tavLst>
                                        <p:tav tm="0">
                                          <p:val>
                                            <p:strVal val="0-#ppt_w/2"/>
                                          </p:val>
                                        </p:tav>
                                        <p:tav tm="100000">
                                          <p:val>
                                            <p:strVal val="#ppt_x"/>
                                          </p:val>
                                        </p:tav>
                                      </p:tavLst>
                                    </p:anim>
                                    <p:anim calcmode="lin" valueType="num">
                                      <p:cBhvr additive="base">
                                        <p:cTn id="99" dur="500" fill="hold"/>
                                        <p:tgtEl>
                                          <p:spTgt spid="97"/>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2500"/>
                                  </p:stCondLst>
                                  <p:childTnLst>
                                    <p:set>
                                      <p:cBhvr>
                                        <p:cTn id="101" dur="1" fill="hold">
                                          <p:stCondLst>
                                            <p:cond delay="0"/>
                                          </p:stCondLst>
                                        </p:cTn>
                                        <p:tgtEl>
                                          <p:spTgt spid="98"/>
                                        </p:tgtEl>
                                        <p:attrNameLst>
                                          <p:attrName>style.visibility</p:attrName>
                                        </p:attrNameLst>
                                      </p:cBhvr>
                                      <p:to>
                                        <p:strVal val="visible"/>
                                      </p:to>
                                    </p:set>
                                    <p:anim calcmode="lin" valueType="num">
                                      <p:cBhvr additive="base">
                                        <p:cTn id="102" dur="500" fill="hold"/>
                                        <p:tgtEl>
                                          <p:spTgt spid="98"/>
                                        </p:tgtEl>
                                        <p:attrNameLst>
                                          <p:attrName>ppt_x</p:attrName>
                                        </p:attrNameLst>
                                      </p:cBhvr>
                                      <p:tavLst>
                                        <p:tav tm="0">
                                          <p:val>
                                            <p:strVal val="0-#ppt_w/2"/>
                                          </p:val>
                                        </p:tav>
                                        <p:tav tm="100000">
                                          <p:val>
                                            <p:strVal val="#ppt_x"/>
                                          </p:val>
                                        </p:tav>
                                      </p:tavLst>
                                    </p:anim>
                                    <p:anim calcmode="lin" valueType="num">
                                      <p:cBhvr additive="base">
                                        <p:cTn id="103" dur="500" fill="hold"/>
                                        <p:tgtEl>
                                          <p:spTgt spid="98"/>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2500"/>
                                  </p:stCondLst>
                                  <p:childTnLst>
                                    <p:set>
                                      <p:cBhvr>
                                        <p:cTn id="105" dur="1" fill="hold">
                                          <p:stCondLst>
                                            <p:cond delay="0"/>
                                          </p:stCondLst>
                                        </p:cTn>
                                        <p:tgtEl>
                                          <p:spTgt spid="99"/>
                                        </p:tgtEl>
                                        <p:attrNameLst>
                                          <p:attrName>style.visibility</p:attrName>
                                        </p:attrNameLst>
                                      </p:cBhvr>
                                      <p:to>
                                        <p:strVal val="visible"/>
                                      </p:to>
                                    </p:set>
                                    <p:anim calcmode="lin" valueType="num">
                                      <p:cBhvr additive="base">
                                        <p:cTn id="106" dur="500" fill="hold"/>
                                        <p:tgtEl>
                                          <p:spTgt spid="99"/>
                                        </p:tgtEl>
                                        <p:attrNameLst>
                                          <p:attrName>ppt_x</p:attrName>
                                        </p:attrNameLst>
                                      </p:cBhvr>
                                      <p:tavLst>
                                        <p:tav tm="0">
                                          <p:val>
                                            <p:strVal val="0-#ppt_w/2"/>
                                          </p:val>
                                        </p:tav>
                                        <p:tav tm="100000">
                                          <p:val>
                                            <p:strVal val="#ppt_x"/>
                                          </p:val>
                                        </p:tav>
                                      </p:tavLst>
                                    </p:anim>
                                    <p:anim calcmode="lin" valueType="num">
                                      <p:cBhvr additive="base">
                                        <p:cTn id="107" dur="500" fill="hold"/>
                                        <p:tgtEl>
                                          <p:spTgt spid="99"/>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2500"/>
                                  </p:stCondLst>
                                  <p:childTnLst>
                                    <p:set>
                                      <p:cBhvr>
                                        <p:cTn id="109" dur="1" fill="hold">
                                          <p:stCondLst>
                                            <p:cond delay="0"/>
                                          </p:stCondLst>
                                        </p:cTn>
                                        <p:tgtEl>
                                          <p:spTgt spid="100"/>
                                        </p:tgtEl>
                                        <p:attrNameLst>
                                          <p:attrName>style.visibility</p:attrName>
                                        </p:attrNameLst>
                                      </p:cBhvr>
                                      <p:to>
                                        <p:strVal val="visible"/>
                                      </p:to>
                                    </p:set>
                                    <p:anim calcmode="lin" valueType="num">
                                      <p:cBhvr additive="base">
                                        <p:cTn id="110" dur="500" fill="hold"/>
                                        <p:tgtEl>
                                          <p:spTgt spid="100"/>
                                        </p:tgtEl>
                                        <p:attrNameLst>
                                          <p:attrName>ppt_x</p:attrName>
                                        </p:attrNameLst>
                                      </p:cBhvr>
                                      <p:tavLst>
                                        <p:tav tm="0">
                                          <p:val>
                                            <p:strVal val="0-#ppt_w/2"/>
                                          </p:val>
                                        </p:tav>
                                        <p:tav tm="100000">
                                          <p:val>
                                            <p:strVal val="#ppt_x"/>
                                          </p:val>
                                        </p:tav>
                                      </p:tavLst>
                                    </p:anim>
                                    <p:anim calcmode="lin" valueType="num">
                                      <p:cBhvr additive="base">
                                        <p:cTn id="111" dur="500" fill="hold"/>
                                        <p:tgtEl>
                                          <p:spTgt spid="100"/>
                                        </p:tgtEl>
                                        <p:attrNameLst>
                                          <p:attrName>ppt_y</p:attrName>
                                        </p:attrNameLst>
                                      </p:cBhvr>
                                      <p:tavLst>
                                        <p:tav tm="0">
                                          <p:val>
                                            <p:strVal val="#ppt_y"/>
                                          </p:val>
                                        </p:tav>
                                        <p:tav tm="100000">
                                          <p:val>
                                            <p:strVal val="#ppt_y"/>
                                          </p:val>
                                        </p:tav>
                                      </p:tavLst>
                                    </p:anim>
                                  </p:childTnLst>
                                </p:cTn>
                              </p:par>
                            </p:childTnLst>
                          </p:cTn>
                        </p:par>
                        <p:par>
                          <p:cTn id="112" fill="hold">
                            <p:stCondLst>
                              <p:cond delay="4849"/>
                            </p:stCondLst>
                            <p:childTnLst>
                              <p:par>
                                <p:cTn id="113" presetID="2" presetClass="entr" presetSubtype="2"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additive="base">
                                        <p:cTn id="115" dur="500" fill="hold"/>
                                        <p:tgtEl>
                                          <p:spTgt spid="101"/>
                                        </p:tgtEl>
                                        <p:attrNameLst>
                                          <p:attrName>ppt_x</p:attrName>
                                        </p:attrNameLst>
                                      </p:cBhvr>
                                      <p:tavLst>
                                        <p:tav tm="0">
                                          <p:val>
                                            <p:strVal val="1+#ppt_w/2"/>
                                          </p:val>
                                        </p:tav>
                                        <p:tav tm="100000">
                                          <p:val>
                                            <p:strVal val="#ppt_x"/>
                                          </p:val>
                                        </p:tav>
                                      </p:tavLst>
                                    </p:anim>
                                    <p:anim calcmode="lin" valueType="num">
                                      <p:cBhvr additive="base">
                                        <p:cTn id="116"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p:bldP spid="80" grpId="0"/>
      <p:bldP spid="81" grpId="0" animBg="1"/>
      <p:bldP spid="82" grpId="0" animBg="1"/>
      <p:bldP spid="83" grpId="0"/>
      <p:bldP spid="84" grpId="0"/>
      <p:bldP spid="85" grpId="0" animBg="1"/>
      <p:bldP spid="86" grpId="0" animBg="1"/>
      <p:bldP spid="87" grpId="0"/>
      <p:bldP spid="88" grpId="0"/>
      <p:bldP spid="89" grpId="0" animBg="1"/>
      <p:bldP spid="90" grpId="0" animBg="1"/>
      <p:bldP spid="91" grpId="0"/>
      <p:bldP spid="92" grpId="0"/>
      <p:bldP spid="93" grpId="0" animBg="1"/>
      <p:bldP spid="94" grpId="0" animBg="1"/>
      <p:bldP spid="95" grpId="0"/>
      <p:bldP spid="96" grpId="0"/>
      <p:bldP spid="97" grpId="0" animBg="1"/>
      <p:bldP spid="98" grpId="0" animBg="1"/>
      <p:bldP spid="99" grpId="0"/>
      <p:bldP spid="100"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23093" y="2880320"/>
            <a:ext cx="12203671" cy="3963998"/>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3093" y="2880320"/>
            <a:ext cx="12241360" cy="3963998"/>
          </a:xfrm>
          <a:prstGeom prst="rect">
            <a:avLst/>
          </a:prstGeom>
          <a:solidFill>
            <a:srgbClr val="0070C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产品概述</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20</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pic>
        <p:nvPicPr>
          <p:cNvPr id="59" name="Picture 2" descr="C:\Users\Administrator\Desktop\ppt展示模板-8.png"/>
          <p:cNvPicPr>
            <a:picLocks noChangeAspect="1" noChangeArrowheads="1"/>
          </p:cNvPicPr>
          <p:nvPr/>
        </p:nvPicPr>
        <p:blipFill>
          <a:blip r:embed="rId2"/>
          <a:srcRect/>
          <a:stretch>
            <a:fillRect/>
          </a:stretch>
        </p:blipFill>
        <p:spPr bwMode="auto">
          <a:xfrm>
            <a:off x="3073251" y="908720"/>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3988571" y="1381849"/>
            <a:ext cx="4320480" cy="2376251"/>
          </a:xfrm>
          <a:prstGeom prst="rect">
            <a:avLst/>
          </a:prstGeom>
          <a:blipFill>
            <a:blip r:embed="rId3"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4"/>
          <p:cNvSpPr/>
          <p:nvPr/>
        </p:nvSpPr>
        <p:spPr>
          <a:xfrm>
            <a:off x="1766711" y="2420888"/>
            <a:ext cx="802484" cy="806035"/>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69" name="Group 20"/>
          <p:cNvGrpSpPr/>
          <p:nvPr/>
        </p:nvGrpSpPr>
        <p:grpSpPr>
          <a:xfrm>
            <a:off x="1943261" y="2597818"/>
            <a:ext cx="449384" cy="452174"/>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2" name="矩形 71"/>
          <p:cNvSpPr/>
          <p:nvPr/>
        </p:nvSpPr>
        <p:spPr>
          <a:xfrm>
            <a:off x="1410854" y="3429000"/>
            <a:ext cx="1551767"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201043" y="38493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74" name="Oval 14"/>
          <p:cNvSpPr/>
          <p:nvPr/>
        </p:nvSpPr>
        <p:spPr>
          <a:xfrm>
            <a:off x="9676202" y="2420888"/>
            <a:ext cx="813873" cy="81928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5" name="Group 54"/>
          <p:cNvGrpSpPr/>
          <p:nvPr/>
        </p:nvGrpSpPr>
        <p:grpSpPr>
          <a:xfrm>
            <a:off x="9912913" y="2609238"/>
            <a:ext cx="340451" cy="442587"/>
            <a:chOff x="6421904" y="4798576"/>
            <a:chExt cx="299494" cy="389342"/>
          </a:xfrm>
          <a:solidFill>
            <a:schemeClr val="bg1"/>
          </a:solidFill>
        </p:grpSpPr>
        <p:sp>
          <p:nvSpPr>
            <p:cNvPr id="7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8" name="矩形 77"/>
          <p:cNvSpPr/>
          <p:nvPr/>
        </p:nvSpPr>
        <p:spPr>
          <a:xfrm>
            <a:off x="9304561" y="3442252"/>
            <a:ext cx="1551767"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9094750" y="386263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80" name="标题 11"/>
          <p:cNvSpPr txBox="1"/>
          <p:nvPr/>
        </p:nvSpPr>
        <p:spPr>
          <a:xfrm>
            <a:off x="1849115" y="5323216"/>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。请</a:t>
            </a:r>
            <a:r>
              <a:rPr lang="zh-CN" altLang="en-US" sz="1400" dirty="0">
                <a:solidFill>
                  <a:schemeClr val="bg1"/>
                </a:solidFill>
                <a:latin typeface="微软雅黑" panose="020B0503020204020204" pitchFamily="34" charset="-122"/>
                <a:ea typeface="微软雅黑" panose="020B0503020204020204" pitchFamily="34" charset="-122"/>
              </a:rPr>
              <a:t>在此处输入详细的文字介绍信息和简介，表达图表的</a:t>
            </a:r>
            <a:r>
              <a:rPr lang="zh-CN" altLang="en-US" sz="1400" dirty="0" smtClean="0">
                <a:solidFill>
                  <a:schemeClr val="bg1"/>
                </a:solidFill>
                <a:latin typeface="微软雅黑" panose="020B0503020204020204" pitchFamily="34" charset="-122"/>
                <a:ea typeface="微软雅黑" panose="020B0503020204020204" pitchFamily="34" charset="-122"/>
              </a:rPr>
              <a:t>含义</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1" name="标题 11"/>
          <p:cNvSpPr txBox="1"/>
          <p:nvPr/>
        </p:nvSpPr>
        <p:spPr>
          <a:xfrm>
            <a:off x="5225107" y="4941168"/>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chemeClr val="bg1"/>
                </a:solidFill>
                <a:latin typeface="微软雅黑" panose="020B0503020204020204" pitchFamily="34" charset="-122"/>
                <a:ea typeface="微软雅黑" panose="020B0503020204020204" pitchFamily="34" charset="-122"/>
              </a:rPr>
              <a:t>输入文字</a:t>
            </a:r>
            <a:r>
              <a:rPr lang="zh-CN" altLang="en-US" sz="1800" b="1" dirty="0">
                <a:solidFill>
                  <a:schemeClr val="bg1"/>
                </a:solidFill>
                <a:latin typeface="微软雅黑" panose="020B0503020204020204" pitchFamily="34" charset="-122"/>
                <a:ea typeface="微软雅黑" panose="020B0503020204020204" pitchFamily="34" charset="-122"/>
              </a:rPr>
              <a:t>标题</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heel(1)">
                                      <p:cBhvr>
                                        <p:cTn id="20" dur="400"/>
                                        <p:tgtEl>
                                          <p:spTgt spid="6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250"/>
                                        <p:tgtEl>
                                          <p:spTgt spid="69"/>
                                        </p:tgtEl>
                                      </p:cBhvr>
                                    </p:animEffect>
                                  </p:childTnLst>
                                </p:cTn>
                              </p:par>
                              <p:par>
                                <p:cTn id="25" presetID="14" presetClass="entr" presetSubtype="10" fill="hold" grpId="0" nodeType="withEffect">
                                  <p:stCondLst>
                                    <p:cond delay="250"/>
                                  </p:stCondLst>
                                  <p:childTnLst>
                                    <p:set>
                                      <p:cBhvr>
                                        <p:cTn id="26" dur="1" fill="hold">
                                          <p:stCondLst>
                                            <p:cond delay="0"/>
                                          </p:stCondLst>
                                        </p:cTn>
                                        <p:tgtEl>
                                          <p:spTgt spid="72"/>
                                        </p:tgtEl>
                                        <p:attrNameLst>
                                          <p:attrName>style.visibility</p:attrName>
                                        </p:attrNameLst>
                                      </p:cBhvr>
                                      <p:to>
                                        <p:strVal val="visible"/>
                                      </p:to>
                                    </p:set>
                                    <p:animEffect transition="in" filter="randombar(horizontal)">
                                      <p:cBhvr>
                                        <p:cTn id="27" dur="400"/>
                                        <p:tgtEl>
                                          <p:spTgt spid="72"/>
                                        </p:tgtEl>
                                      </p:cBhvr>
                                    </p:animEffect>
                                  </p:childTnLst>
                                </p:cTn>
                              </p:par>
                              <p:par>
                                <p:cTn id="28" presetID="14" presetClass="entr" presetSubtype="10" fill="hold" grpId="0" nodeType="withEffect">
                                  <p:stCondLst>
                                    <p:cond delay="250"/>
                                  </p:stCondLst>
                                  <p:childTnLst>
                                    <p:set>
                                      <p:cBhvr>
                                        <p:cTn id="29" dur="1" fill="hold">
                                          <p:stCondLst>
                                            <p:cond delay="0"/>
                                          </p:stCondLst>
                                        </p:cTn>
                                        <p:tgtEl>
                                          <p:spTgt spid="73"/>
                                        </p:tgtEl>
                                        <p:attrNameLst>
                                          <p:attrName>style.visibility</p:attrName>
                                        </p:attrNameLst>
                                      </p:cBhvr>
                                      <p:to>
                                        <p:strVal val="visible"/>
                                      </p:to>
                                    </p:set>
                                    <p:animEffect transition="in" filter="randombar(horizontal)">
                                      <p:cBhvr>
                                        <p:cTn id="30" dur="400"/>
                                        <p:tgtEl>
                                          <p:spTgt spid="73"/>
                                        </p:tgtEl>
                                      </p:cBhvr>
                                    </p:animEffect>
                                  </p:childTnLst>
                                </p:cTn>
                              </p:par>
                            </p:childTnLst>
                          </p:cTn>
                        </p:par>
                        <p:par>
                          <p:cTn id="31" fill="hold">
                            <p:stCondLst>
                              <p:cond delay="1500"/>
                            </p:stCondLst>
                            <p:childTnLst>
                              <p:par>
                                <p:cTn id="32" presetID="21"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heel(1)">
                                      <p:cBhvr>
                                        <p:cTn id="34" dur="4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250"/>
                                        <p:tgtEl>
                                          <p:spTgt spid="75"/>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78"/>
                                        </p:tgtEl>
                                        <p:attrNameLst>
                                          <p:attrName>style.visibility</p:attrName>
                                        </p:attrNameLst>
                                      </p:cBhvr>
                                      <p:to>
                                        <p:strVal val="visible"/>
                                      </p:to>
                                    </p:set>
                                    <p:animEffect transition="in" filter="randombar(horizontal)">
                                      <p:cBhvr>
                                        <p:cTn id="40" dur="400"/>
                                        <p:tgtEl>
                                          <p:spTgt spid="78"/>
                                        </p:tgtEl>
                                      </p:cBhvr>
                                    </p:animEffect>
                                  </p:childTnLst>
                                </p:cTn>
                              </p:par>
                              <p:par>
                                <p:cTn id="41" presetID="14" presetClass="entr" presetSubtype="10" fill="hold" grpId="0" nodeType="withEffect">
                                  <p:stCondLst>
                                    <p:cond delay="250"/>
                                  </p:stCondLst>
                                  <p:childTnLst>
                                    <p:set>
                                      <p:cBhvr>
                                        <p:cTn id="42" dur="1" fill="hold">
                                          <p:stCondLst>
                                            <p:cond delay="0"/>
                                          </p:stCondLst>
                                        </p:cTn>
                                        <p:tgtEl>
                                          <p:spTgt spid="79"/>
                                        </p:tgtEl>
                                        <p:attrNameLst>
                                          <p:attrName>style.visibility</p:attrName>
                                        </p:attrNameLst>
                                      </p:cBhvr>
                                      <p:to>
                                        <p:strVal val="visible"/>
                                      </p:to>
                                    </p:set>
                                    <p:animEffect transition="in" filter="randombar(horizontal)">
                                      <p:cBhvr>
                                        <p:cTn id="43" dur="400"/>
                                        <p:tgtEl>
                                          <p:spTgt spid="79"/>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80"/>
                                        </p:tgtEl>
                                        <p:attrNameLst>
                                          <p:attrName>style.visibility</p:attrName>
                                        </p:attrNameLst>
                                      </p:cBhvr>
                                      <p:to>
                                        <p:strVal val="visible"/>
                                      </p:to>
                                    </p:set>
                                    <p:anim calcmode="lin" valueType="num">
                                      <p:cBhvr>
                                        <p:cTn id="46" dur="500" fill="hold"/>
                                        <p:tgtEl>
                                          <p:spTgt spid="80"/>
                                        </p:tgtEl>
                                        <p:attrNameLst>
                                          <p:attrName>ppt_w</p:attrName>
                                        </p:attrNameLst>
                                      </p:cBhvr>
                                      <p:tavLst>
                                        <p:tav tm="0">
                                          <p:val>
                                            <p:fltVal val="0"/>
                                          </p:val>
                                        </p:tav>
                                        <p:tav tm="100000">
                                          <p:val>
                                            <p:strVal val="#ppt_w"/>
                                          </p:val>
                                        </p:tav>
                                      </p:tavLst>
                                    </p:anim>
                                    <p:anim calcmode="lin" valueType="num">
                                      <p:cBhvr>
                                        <p:cTn id="47" dur="500" fill="hold"/>
                                        <p:tgtEl>
                                          <p:spTgt spid="80"/>
                                        </p:tgtEl>
                                        <p:attrNameLst>
                                          <p:attrName>ppt_h</p:attrName>
                                        </p:attrNameLst>
                                      </p:cBhvr>
                                      <p:tavLst>
                                        <p:tav tm="0">
                                          <p:val>
                                            <p:fltVal val="0"/>
                                          </p:val>
                                        </p:tav>
                                        <p:tav tm="100000">
                                          <p:val>
                                            <p:strVal val="#ppt_h"/>
                                          </p:val>
                                        </p:tav>
                                      </p:tavLst>
                                    </p:anim>
                                    <p:animEffect transition="in" filter="fade">
                                      <p:cBhvr>
                                        <p:cTn id="48" dur="500"/>
                                        <p:tgtEl>
                                          <p:spTgt spid="80"/>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1" grpId="0" animBg="1"/>
      <p:bldP spid="72" grpId="0"/>
      <p:bldP spid="73" grpId="0"/>
      <p:bldP spid="74"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产品形式</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21</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2425179"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81615" y="1738070"/>
            <a:ext cx="2016224" cy="20162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38051"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75530" y="2837945"/>
            <a:ext cx="1036867"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线下门店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24068" y="2837945"/>
            <a:ext cx="1331318"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电脑客户端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962910" y="2837945"/>
            <a:ext cx="1166506"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手机</a:t>
            </a:r>
            <a:r>
              <a:rPr lang="en-US" altLang="zh-CN" sz="2000" b="1" dirty="0" smtClean="0">
                <a:solidFill>
                  <a:schemeClr val="bg1"/>
                </a:solidFill>
                <a:latin typeface="微软雅黑" panose="020B0503020204020204" pitchFamily="34" charset="-122"/>
                <a:ea typeface="微软雅黑" panose="020B0503020204020204" pitchFamily="34" charset="-122"/>
              </a:rPr>
              <a:t>APP</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5634207"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0" name="KSO_Shape"/>
          <p:cNvSpPr/>
          <p:nvPr/>
        </p:nvSpPr>
        <p:spPr bwMode="auto">
          <a:xfrm>
            <a:off x="8271042"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KSO_Shape"/>
          <p:cNvSpPr/>
          <p:nvPr/>
        </p:nvSpPr>
        <p:spPr bwMode="auto">
          <a:xfrm>
            <a:off x="3110123"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556306" y="2590979"/>
            <a:ext cx="310406"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112742" y="2590979"/>
            <a:ext cx="310406"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875530" y="3168358"/>
            <a:ext cx="1036867" cy="153888"/>
          </a:xfrm>
          <a:prstGeom prst="rect">
            <a:avLst/>
          </a:prstGeom>
          <a:noFill/>
        </p:spPr>
        <p:txBody>
          <a:bodyPr wrap="square" lIns="0" tIns="0" rIns="0" bIns="0" rtlCol="0">
            <a:spAutoFit/>
          </a:bodyPr>
          <a:lstStyle/>
          <a:p>
            <a:pPr algn="ctr"/>
            <a:r>
              <a:rPr lang="zh-CN" altLang="en-US" sz="1000" b="1" dirty="0" smtClean="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406474"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962910"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31" name="Freeform 12"/>
          <p:cNvSpPr/>
          <p:nvPr/>
        </p:nvSpPr>
        <p:spPr bwMode="auto">
          <a:xfrm>
            <a:off x="1608509" y="422108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2" name="Freeform 12"/>
          <p:cNvSpPr/>
          <p:nvPr/>
        </p:nvSpPr>
        <p:spPr bwMode="auto">
          <a:xfrm flipH="1" flipV="1">
            <a:off x="10249469" y="52553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3" name="TextBox 32"/>
          <p:cNvSpPr txBox="1"/>
          <p:nvPr/>
        </p:nvSpPr>
        <p:spPr>
          <a:xfrm>
            <a:off x="1968549" y="4535289"/>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5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5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5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5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attrName>
                                          <p:attrName>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attrName>
                                          <p:attrName>ppt_y</p:attrName>
                                        </p:attrNameLst>
                                      </p:cBhvr>
                                      <p:rCtr x="-19748" y="-5509"/>
                                    </p:animMotion>
                                  </p:childTnLst>
                                </p:cTn>
                              </p:par>
                            </p:childTnLst>
                          </p:cTn>
                        </p:par>
                        <p:par>
                          <p:cTn id="234" fill="hold">
                            <p:stCondLst>
                              <p:cond delay="45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产品功能</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22</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3" name="Freeform 471"/>
          <p:cNvSpPr>
            <a:spLocks noEditPoints="1"/>
          </p:cNvSpPr>
          <p:nvPr/>
        </p:nvSpPr>
        <p:spPr bwMode="auto">
          <a:xfrm>
            <a:off x="6655400" y="3847162"/>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4" name="Freeform 476"/>
          <p:cNvSpPr>
            <a:spLocks noEditPoints="1"/>
          </p:cNvSpPr>
          <p:nvPr/>
        </p:nvSpPr>
        <p:spPr bwMode="auto">
          <a:xfrm>
            <a:off x="1611478" y="1542906"/>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5" name="Oval 493"/>
          <p:cNvSpPr>
            <a:spLocks noChangeArrowheads="1"/>
          </p:cNvSpPr>
          <p:nvPr/>
        </p:nvSpPr>
        <p:spPr bwMode="auto">
          <a:xfrm>
            <a:off x="1611478" y="3923447"/>
            <a:ext cx="730404"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B0F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497"/>
          <p:cNvSpPr>
            <a:spLocks noEditPoints="1"/>
          </p:cNvSpPr>
          <p:nvPr/>
        </p:nvSpPr>
        <p:spPr bwMode="auto">
          <a:xfrm>
            <a:off x="6655401" y="1542906"/>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B0F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57" name="直接连接符 56"/>
          <p:cNvCxnSpPr/>
          <p:nvPr/>
        </p:nvCxnSpPr>
        <p:spPr>
          <a:xfrm>
            <a:off x="1611478"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5400"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478"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5400"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24649" y="1958822"/>
            <a:ext cx="1569660" cy="369332"/>
          </a:xfrm>
          <a:prstGeom prst="rect">
            <a:avLst/>
          </a:prstGeom>
          <a:noFill/>
        </p:spPr>
        <p:txBody>
          <a:bodyPr wrap="none" rtlCol="0" anchor="ctr">
            <a:spAutoFit/>
          </a:bodyPr>
          <a:lstStyle/>
          <a:p>
            <a:pPr lvl="0" algn="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69" name="TextBox 499"/>
          <p:cNvSpPr txBox="1"/>
          <p:nvPr/>
        </p:nvSpPr>
        <p:spPr>
          <a:xfrm>
            <a:off x="9239366" y="1958822"/>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0" name="TextBox 500"/>
          <p:cNvSpPr txBox="1"/>
          <p:nvPr/>
        </p:nvSpPr>
        <p:spPr>
          <a:xfrm>
            <a:off x="4224649"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1" name="TextBox 501"/>
          <p:cNvSpPr txBox="1"/>
          <p:nvPr/>
        </p:nvSpPr>
        <p:spPr>
          <a:xfrm>
            <a:off x="9239366"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2" name="TextBox 503"/>
          <p:cNvSpPr txBox="1"/>
          <p:nvPr/>
        </p:nvSpPr>
        <p:spPr>
          <a:xfrm>
            <a:off x="1486254" y="2479734"/>
            <a:ext cx="4296169"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504"/>
          <p:cNvSpPr txBox="1"/>
          <p:nvPr/>
        </p:nvSpPr>
        <p:spPr>
          <a:xfrm>
            <a:off x="6553801" y="2479734"/>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4" name="TextBox 505"/>
          <p:cNvSpPr txBox="1"/>
          <p:nvPr/>
        </p:nvSpPr>
        <p:spPr>
          <a:xfrm>
            <a:off x="1486254"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5" name="TextBox 506"/>
          <p:cNvSpPr txBox="1"/>
          <p:nvPr/>
        </p:nvSpPr>
        <p:spPr>
          <a:xfrm>
            <a:off x="6553801"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750" fill="hold"/>
                                        <p:tgtEl>
                                          <p:spTgt spid="54"/>
                                        </p:tgtEl>
                                        <p:attrNameLst>
                                          <p:attrName>ppt_x</p:attrName>
                                        </p:attrNameLst>
                                      </p:cBhvr>
                                      <p:tavLst>
                                        <p:tav tm="0">
                                          <p:val>
                                            <p:strVal val="1+#ppt_w/2"/>
                                          </p:val>
                                        </p:tav>
                                        <p:tav tm="100000">
                                          <p:val>
                                            <p:strVal val="#ppt_x"/>
                                          </p:val>
                                        </p:tav>
                                      </p:tavLst>
                                    </p:anim>
                                    <p:anim calcmode="lin" valueType="num">
                                      <p:cBhvr additive="base">
                                        <p:cTn id="21" dur="750" fill="hold"/>
                                        <p:tgtEl>
                                          <p:spTgt spid="5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750" fill="hold"/>
                                        <p:tgtEl>
                                          <p:spTgt spid="55"/>
                                        </p:tgtEl>
                                        <p:attrNameLst>
                                          <p:attrName>ppt_x</p:attrName>
                                        </p:attrNameLst>
                                      </p:cBhvr>
                                      <p:tavLst>
                                        <p:tav tm="0">
                                          <p:val>
                                            <p:strVal val="1+#ppt_w/2"/>
                                          </p:val>
                                        </p:tav>
                                        <p:tav tm="100000">
                                          <p:val>
                                            <p:strVal val="#ppt_x"/>
                                          </p:val>
                                        </p:tav>
                                      </p:tavLst>
                                    </p:anim>
                                    <p:anim calcmode="lin" valueType="num">
                                      <p:cBhvr additive="base">
                                        <p:cTn id="29" dur="75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2000"/>
                            </p:stCondLst>
                            <p:childTnLst>
                              <p:par>
                                <p:cTn id="48" presetID="12" presetClass="entr" presetSubtype="4" fill="hold" grpId="0" nodeType="afterEffect">
                                  <p:stCondLst>
                                    <p:cond delay="0"/>
                                  </p:stCondLst>
                                  <p:iterate type="lt">
                                    <p:tmPct val="50000"/>
                                  </p:iterate>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300"/>
                                        <p:tgtEl>
                                          <p:spTgt spid="61"/>
                                        </p:tgtEl>
                                        <p:attrNameLst>
                                          <p:attrName>ppt_y</p:attrName>
                                        </p:attrNameLst>
                                      </p:cBhvr>
                                      <p:tavLst>
                                        <p:tav tm="0">
                                          <p:val>
                                            <p:strVal val="#ppt_y+#ppt_h*1.125000"/>
                                          </p:val>
                                        </p:tav>
                                        <p:tav tm="100000">
                                          <p:val>
                                            <p:strVal val="#ppt_y"/>
                                          </p:val>
                                        </p:tav>
                                      </p:tavLst>
                                    </p:anim>
                                    <p:animEffect transition="in" filter="wipe(up)">
                                      <p:cBhvr>
                                        <p:cTn id="51" dur="300"/>
                                        <p:tgtEl>
                                          <p:spTgt spid="61"/>
                                        </p:tgtEl>
                                      </p:cBhvr>
                                    </p:animEffect>
                                  </p:childTnLst>
                                </p:cTn>
                              </p:par>
                              <p:par>
                                <p:cTn id="52" presetID="12" presetClass="entr" presetSubtype="4" fill="hold" grpId="0" nodeType="withEffect">
                                  <p:stCondLst>
                                    <p:cond delay="0"/>
                                  </p:stCondLst>
                                  <p:iterate type="lt">
                                    <p:tmPct val="50000"/>
                                  </p:iterate>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300"/>
                                        <p:tgtEl>
                                          <p:spTgt spid="69"/>
                                        </p:tgtEl>
                                        <p:attrNameLst>
                                          <p:attrName>ppt_y</p:attrName>
                                        </p:attrNameLst>
                                      </p:cBhvr>
                                      <p:tavLst>
                                        <p:tav tm="0">
                                          <p:val>
                                            <p:strVal val="#ppt_y+#ppt_h*1.125000"/>
                                          </p:val>
                                        </p:tav>
                                        <p:tav tm="100000">
                                          <p:val>
                                            <p:strVal val="#ppt_y"/>
                                          </p:val>
                                        </p:tav>
                                      </p:tavLst>
                                    </p:anim>
                                    <p:animEffect transition="in" filter="wipe(up)">
                                      <p:cBhvr>
                                        <p:cTn id="55" dur="300"/>
                                        <p:tgtEl>
                                          <p:spTgt spid="69"/>
                                        </p:tgtEl>
                                      </p:cBhvr>
                                    </p:animEffect>
                                  </p:childTnLst>
                                </p:cTn>
                              </p:par>
                              <p:par>
                                <p:cTn id="56" presetID="12" presetClass="entr" presetSubtype="4" fill="hold" grpId="0" nodeType="withEffect">
                                  <p:stCondLst>
                                    <p:cond delay="0"/>
                                  </p:stCondLst>
                                  <p:iterate type="lt">
                                    <p:tmPct val="50000"/>
                                  </p:iterate>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300"/>
                                        <p:tgtEl>
                                          <p:spTgt spid="70"/>
                                        </p:tgtEl>
                                        <p:attrNameLst>
                                          <p:attrName>ppt_y</p:attrName>
                                        </p:attrNameLst>
                                      </p:cBhvr>
                                      <p:tavLst>
                                        <p:tav tm="0">
                                          <p:val>
                                            <p:strVal val="#ppt_y+#ppt_h*1.125000"/>
                                          </p:val>
                                        </p:tav>
                                        <p:tav tm="100000">
                                          <p:val>
                                            <p:strVal val="#ppt_y"/>
                                          </p:val>
                                        </p:tav>
                                      </p:tavLst>
                                    </p:anim>
                                    <p:animEffect transition="in" filter="wipe(up)">
                                      <p:cBhvr>
                                        <p:cTn id="59" dur="300"/>
                                        <p:tgtEl>
                                          <p:spTgt spid="70"/>
                                        </p:tgtEl>
                                      </p:cBhvr>
                                    </p:animEffect>
                                  </p:childTnLst>
                                </p:cTn>
                              </p:par>
                              <p:par>
                                <p:cTn id="60" presetID="12" presetClass="entr" presetSubtype="4" fill="hold" grpId="0" nodeType="withEffect">
                                  <p:stCondLst>
                                    <p:cond delay="0"/>
                                  </p:stCondLst>
                                  <p:iterate type="lt">
                                    <p:tmPct val="50000"/>
                                  </p:iterate>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300"/>
                                        <p:tgtEl>
                                          <p:spTgt spid="71"/>
                                        </p:tgtEl>
                                        <p:attrNameLst>
                                          <p:attrName>ppt_y</p:attrName>
                                        </p:attrNameLst>
                                      </p:cBhvr>
                                      <p:tavLst>
                                        <p:tav tm="0">
                                          <p:val>
                                            <p:strVal val="#ppt_y+#ppt_h*1.125000"/>
                                          </p:val>
                                        </p:tav>
                                        <p:tav tm="100000">
                                          <p:val>
                                            <p:strVal val="#ppt_y"/>
                                          </p:val>
                                        </p:tav>
                                      </p:tavLst>
                                    </p:anim>
                                    <p:animEffect transition="in" filter="wipe(up)">
                                      <p:cBhvr>
                                        <p:cTn id="63" dur="300"/>
                                        <p:tgtEl>
                                          <p:spTgt spid="71"/>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72"/>
                                        </p:tgtEl>
                                        <p:attrNameLst>
                                          <p:attrName>style.visibility</p:attrName>
                                        </p:attrNameLst>
                                      </p:cBhvr>
                                      <p:to>
                                        <p:strVal val="visible"/>
                                      </p:to>
                                    </p:set>
                                    <p:animEffect transition="in" filter="fade">
                                      <p:cBhvr>
                                        <p:cTn id="66" dur="100"/>
                                        <p:tgtEl>
                                          <p:spTgt spid="72"/>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73"/>
                                        </p:tgtEl>
                                        <p:attrNameLst>
                                          <p:attrName>style.visibility</p:attrName>
                                        </p:attrNameLst>
                                      </p:cBhvr>
                                      <p:to>
                                        <p:strVal val="visible"/>
                                      </p:to>
                                    </p:set>
                                    <p:animEffect transition="in" filter="fade">
                                      <p:cBhvr>
                                        <p:cTn id="69" dur="100"/>
                                        <p:tgtEl>
                                          <p:spTgt spid="73"/>
                                        </p:tgtEl>
                                      </p:cBhvr>
                                    </p:animEffect>
                                  </p:childTnLst>
                                </p:cTn>
                              </p:par>
                              <p:par>
                                <p:cTn id="70" presetID="10" presetClass="entr" presetSubtype="0" fill="hold" grpId="0" nodeType="withEffect">
                                  <p:stCondLst>
                                    <p:cond delay="1000"/>
                                  </p:stCondLst>
                                  <p:iterate type="lt">
                                    <p:tmPct val="10000"/>
                                  </p:iterate>
                                  <p:childTnLst>
                                    <p:set>
                                      <p:cBhvr>
                                        <p:cTn id="71" dur="1" fill="hold">
                                          <p:stCondLst>
                                            <p:cond delay="0"/>
                                          </p:stCondLst>
                                        </p:cTn>
                                        <p:tgtEl>
                                          <p:spTgt spid="74"/>
                                        </p:tgtEl>
                                        <p:attrNameLst>
                                          <p:attrName>style.visibility</p:attrName>
                                        </p:attrNameLst>
                                      </p:cBhvr>
                                      <p:to>
                                        <p:strVal val="visible"/>
                                      </p:to>
                                    </p:set>
                                    <p:animEffect transition="in" filter="fade">
                                      <p:cBhvr>
                                        <p:cTn id="72" dur="100"/>
                                        <p:tgtEl>
                                          <p:spTgt spid="74"/>
                                        </p:tgtEl>
                                      </p:cBhvr>
                                    </p:animEffect>
                                  </p:childTnLst>
                                </p:cTn>
                              </p:par>
                              <p:par>
                                <p:cTn id="73" presetID="10" presetClass="entr" presetSubtype="0" fill="hold" grpId="0" nodeType="withEffect">
                                  <p:stCondLst>
                                    <p:cond delay="1000"/>
                                  </p:stCondLst>
                                  <p:iterate type="lt">
                                    <p:tmPct val="10000"/>
                                  </p:iterate>
                                  <p:childTnLst>
                                    <p:set>
                                      <p:cBhvr>
                                        <p:cTn id="74" dur="1" fill="hold">
                                          <p:stCondLst>
                                            <p:cond delay="0"/>
                                          </p:stCondLst>
                                        </p:cTn>
                                        <p:tgtEl>
                                          <p:spTgt spid="75"/>
                                        </p:tgtEl>
                                        <p:attrNameLst>
                                          <p:attrName>style.visibility</p:attrName>
                                        </p:attrNameLst>
                                      </p:cBhvr>
                                      <p:to>
                                        <p:strVal val="visible"/>
                                      </p:to>
                                    </p:set>
                                    <p:animEffect transition="in" filter="fade">
                                      <p:cBhvr>
                                        <p:cTn id="75" dur="1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3" grpId="0" animBg="1"/>
      <p:bldP spid="54" grpId="0" animBg="1"/>
      <p:bldP spid="55" grpId="0" animBg="1"/>
      <p:bldP spid="56" grpId="0" animBg="1"/>
      <p:bldP spid="61" grpId="0"/>
      <p:bldP spid="69" grpId="0"/>
      <p:bldP spid="70" grpId="0"/>
      <p:bldP spid="71" grpId="0"/>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网络营销方案</a:t>
            </a:r>
            <a:endParaRPr lang="en-US" altLang="zh-CN"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23</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2" name="组合 41"/>
          <p:cNvGrpSpPr/>
          <p:nvPr/>
        </p:nvGrpSpPr>
        <p:grpSpPr>
          <a:xfrm>
            <a:off x="3242575" y="2750751"/>
            <a:ext cx="831850" cy="830262"/>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726638" y="1708112"/>
            <a:ext cx="831850" cy="831850"/>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242575" y="3906934"/>
            <a:ext cx="831850" cy="831850"/>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726638" y="4948943"/>
            <a:ext cx="831850" cy="830262"/>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035331" y="2802384"/>
            <a:ext cx="1939925" cy="1939925"/>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0070C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46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69" name="TextBox 68"/>
          <p:cNvSpPr txBox="1"/>
          <p:nvPr/>
        </p:nvSpPr>
        <p:spPr>
          <a:xfrm>
            <a:off x="3579001" y="1483267"/>
            <a:ext cx="1997346" cy="369332"/>
          </a:xfrm>
          <a:prstGeom prst="rect">
            <a:avLst/>
          </a:prstGeom>
          <a:noFill/>
        </p:spPr>
        <p:txBody>
          <a:bodyPr wrap="square" rtlCol="0">
            <a:spAutoFit/>
          </a:bodyPr>
          <a:lstStyle/>
          <a:p>
            <a:r>
              <a:rPr lang="en-US" altLang="zh-CN" b="1" dirty="0" smtClean="0">
                <a:solidFill>
                  <a:schemeClr val="tx1">
                    <a:lumMod val="65000"/>
                    <a:lumOff val="35000"/>
                  </a:schemeClr>
                </a:solidFill>
                <a:latin typeface="Impact MT Std" pitchFamily="34" charset="0"/>
                <a:ea typeface="微软雅黑" panose="020B0503020204020204" pitchFamily="34" charset="-122"/>
              </a:rPr>
              <a:t>QQ</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空间</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641406" y="1841618"/>
            <a:ext cx="7351814" cy="523220"/>
          </a:xfrm>
          <a:prstGeom prst="rect">
            <a:avLst/>
          </a:prstGeom>
          <a:noFill/>
        </p:spPr>
        <p:txBody>
          <a:bodyPr wrap="squar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579001" y="4985217"/>
            <a:ext cx="1997346"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本地论坛社区</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641406" y="5292497"/>
            <a:ext cx="7351814" cy="523220"/>
          </a:xfrm>
          <a:prstGeom prst="rect">
            <a:avLst/>
          </a:prstGeom>
          <a:noFill/>
        </p:spPr>
        <p:txBody>
          <a:bodyPr wrap="squar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083968" y="3706140"/>
            <a:ext cx="1997346"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微博营销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4146373" y="4013420"/>
            <a:ext cx="7351814" cy="738664"/>
          </a:xfrm>
          <a:prstGeom prst="rect">
            <a:avLst/>
          </a:prstGeom>
          <a:noFill/>
        </p:spPr>
        <p:txBody>
          <a:bodyPr wrap="squar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利用新浪微博来进行传播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利用新浪微博来进行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传播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利用新浪微博来进行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传播，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传播。</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083968" y="2572679"/>
            <a:ext cx="1997346"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微信营销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146373" y="2879959"/>
            <a:ext cx="7351814" cy="523220"/>
          </a:xfrm>
          <a:prstGeom prst="rect">
            <a:avLst/>
          </a:prstGeom>
          <a:noFill/>
        </p:spPr>
        <p:txBody>
          <a:bodyPr wrap="squar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利用微信朋友</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圈间的传播，达到广告目的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利用微信朋友圈间的传播，达到广告</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目的，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利用微信朋友圈间的传播，达到广告</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Scale>
                                      <p:cBhvr>
                                        <p:cTn id="2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
                                        </p:tgtEl>
                                        <p:attrNameLst>
                                          <p:attrName>ppt_x</p:attrName>
                                          <p:attrName>ppt_y</p:attrName>
                                        </p:attrNameLst>
                                      </p:cBhvr>
                                    </p:animMotion>
                                    <p:animEffect transition="in" filter="fade">
                                      <p:cBhvr>
                                        <p:cTn id="22" dur="1000"/>
                                        <p:tgtEl>
                                          <p:spTgt spid="59"/>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2.36113E-6 -3.33333E-6 L -0.1059 0.29653 " pathEditMode="relative" rAng="0" ptsTypes="AA">
                                      <p:cBhvr>
                                        <p:cTn id="27" dur="500" spd="-100000" fill="hold"/>
                                        <p:tgtEl>
                                          <p:spTgt spid="46"/>
                                        </p:tgtEl>
                                        <p:attrNameLst>
                                          <p:attrName>ppt_x</p:attrName>
                                          <p:attrName>ppt_y</p:attrName>
                                        </p:attrNameLst>
                                      </p:cBhvr>
                                      <p:rCtr x="-5295" y="14815"/>
                                    </p:animMotion>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1885E-6 4.07407E-6 L -0.14818 0.12268 " pathEditMode="relative" rAng="0" ptsTypes="AA">
                                      <p:cBhvr>
                                        <p:cTn id="31" dur="500" spd="-100000" fill="hold"/>
                                        <p:tgtEl>
                                          <p:spTgt spid="42"/>
                                        </p:tgtEl>
                                        <p:attrNameLst>
                                          <p:attrName>ppt_x</p:attrName>
                                          <p:attrName>ppt_y</p:attrName>
                                        </p:attrNameLst>
                                      </p:cBhvr>
                                      <p:rCtr x="-7415" y="6134"/>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3.1885E-6 4.07407E-6 L -0.14818 -0.08982 " pathEditMode="relative" rAng="0" ptsTypes="AA">
                                      <p:cBhvr>
                                        <p:cTn id="35" dur="500" spd="-100000" fill="hold"/>
                                        <p:tgtEl>
                                          <p:spTgt spid="50"/>
                                        </p:tgtEl>
                                        <p:attrNameLst>
                                          <p:attrName>ppt_x</p:attrName>
                                          <p:attrName>ppt_y</p:attrName>
                                        </p:attrNameLst>
                                      </p:cBhvr>
                                      <p:rCtr x="-7415" y="-4491"/>
                                    </p:animMotion>
                                  </p:childTnLst>
                                </p:cTn>
                              </p:par>
                              <p:par>
                                <p:cTn id="36" presetID="1"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56" presetClass="path" presetSubtype="0" accel="50000" decel="50000" fill="hold" nodeType="withEffect">
                                  <p:stCondLst>
                                    <p:cond delay="0"/>
                                  </p:stCondLst>
                                  <p:childTnLst>
                                    <p:animMotion origin="layout" path="M 2.36113E-6 1.48148E-6 L -0.1059 -0.26366 " pathEditMode="relative" rAng="0" ptsTypes="AA">
                                      <p:cBhvr>
                                        <p:cTn id="39" dur="500" spd="-100000" fill="hold"/>
                                        <p:tgtEl>
                                          <p:spTgt spid="56"/>
                                        </p:tgtEl>
                                        <p:attrNameLst>
                                          <p:attrName>ppt_x</p:attrName>
                                          <p:attrName>ppt_y</p:attrName>
                                        </p:attrNameLst>
                                      </p:cBhvr>
                                      <p:rCtr x="-5295" y="-13194"/>
                                    </p:animMotion>
                                  </p:childTnLst>
                                </p:cTn>
                              </p:par>
                            </p:childTnLst>
                          </p:cTn>
                        </p:par>
                        <p:par>
                          <p:cTn id="40" fill="hold">
                            <p:stCondLst>
                              <p:cond delay="1500"/>
                            </p:stCondLst>
                            <p:childTnLst>
                              <p:par>
                                <p:cTn id="41" presetID="31"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300" fill="hold"/>
                                        <p:tgtEl>
                                          <p:spTgt spid="69"/>
                                        </p:tgtEl>
                                        <p:attrNameLst>
                                          <p:attrName>ppt_w</p:attrName>
                                        </p:attrNameLst>
                                      </p:cBhvr>
                                      <p:tavLst>
                                        <p:tav tm="0">
                                          <p:val>
                                            <p:fltVal val="0"/>
                                          </p:val>
                                        </p:tav>
                                        <p:tav tm="100000">
                                          <p:val>
                                            <p:strVal val="#ppt_w"/>
                                          </p:val>
                                        </p:tav>
                                      </p:tavLst>
                                    </p:anim>
                                    <p:anim calcmode="lin" valueType="num">
                                      <p:cBhvr>
                                        <p:cTn id="44" dur="300" fill="hold"/>
                                        <p:tgtEl>
                                          <p:spTgt spid="69"/>
                                        </p:tgtEl>
                                        <p:attrNameLst>
                                          <p:attrName>ppt_h</p:attrName>
                                        </p:attrNameLst>
                                      </p:cBhvr>
                                      <p:tavLst>
                                        <p:tav tm="0">
                                          <p:val>
                                            <p:fltVal val="0"/>
                                          </p:val>
                                        </p:tav>
                                        <p:tav tm="100000">
                                          <p:val>
                                            <p:strVal val="#ppt_h"/>
                                          </p:val>
                                        </p:tav>
                                      </p:tavLst>
                                    </p:anim>
                                    <p:anim calcmode="lin" valueType="num">
                                      <p:cBhvr>
                                        <p:cTn id="45" dur="300" fill="hold"/>
                                        <p:tgtEl>
                                          <p:spTgt spid="69"/>
                                        </p:tgtEl>
                                        <p:attrNameLst>
                                          <p:attrName>style.rotation</p:attrName>
                                        </p:attrNameLst>
                                      </p:cBhvr>
                                      <p:tavLst>
                                        <p:tav tm="0">
                                          <p:val>
                                            <p:fltVal val="90"/>
                                          </p:val>
                                        </p:tav>
                                        <p:tav tm="100000">
                                          <p:val>
                                            <p:fltVal val="0"/>
                                          </p:val>
                                        </p:tav>
                                      </p:tavLst>
                                    </p:anim>
                                    <p:animEffect transition="in" filter="fade">
                                      <p:cBhvr>
                                        <p:cTn id="46" dur="300"/>
                                        <p:tgtEl>
                                          <p:spTgt spid="69"/>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2500"/>
                            </p:stCondLst>
                            <p:childTnLst>
                              <p:par>
                                <p:cTn id="52" presetID="31" presetClass="entr" presetSubtype="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300" fill="hold"/>
                                        <p:tgtEl>
                                          <p:spTgt spid="75"/>
                                        </p:tgtEl>
                                        <p:attrNameLst>
                                          <p:attrName>ppt_w</p:attrName>
                                        </p:attrNameLst>
                                      </p:cBhvr>
                                      <p:tavLst>
                                        <p:tav tm="0">
                                          <p:val>
                                            <p:fltVal val="0"/>
                                          </p:val>
                                        </p:tav>
                                        <p:tav tm="100000">
                                          <p:val>
                                            <p:strVal val="#ppt_w"/>
                                          </p:val>
                                        </p:tav>
                                      </p:tavLst>
                                    </p:anim>
                                    <p:anim calcmode="lin" valueType="num">
                                      <p:cBhvr>
                                        <p:cTn id="55" dur="300" fill="hold"/>
                                        <p:tgtEl>
                                          <p:spTgt spid="75"/>
                                        </p:tgtEl>
                                        <p:attrNameLst>
                                          <p:attrName>ppt_h</p:attrName>
                                        </p:attrNameLst>
                                      </p:cBhvr>
                                      <p:tavLst>
                                        <p:tav tm="0">
                                          <p:val>
                                            <p:fltVal val="0"/>
                                          </p:val>
                                        </p:tav>
                                        <p:tav tm="100000">
                                          <p:val>
                                            <p:strVal val="#ppt_h"/>
                                          </p:val>
                                        </p:tav>
                                      </p:tavLst>
                                    </p:anim>
                                    <p:anim calcmode="lin" valueType="num">
                                      <p:cBhvr>
                                        <p:cTn id="56" dur="300" fill="hold"/>
                                        <p:tgtEl>
                                          <p:spTgt spid="75"/>
                                        </p:tgtEl>
                                        <p:attrNameLst>
                                          <p:attrName>style.rotation</p:attrName>
                                        </p:attrNameLst>
                                      </p:cBhvr>
                                      <p:tavLst>
                                        <p:tav tm="0">
                                          <p:val>
                                            <p:fltVal val="90"/>
                                          </p:val>
                                        </p:tav>
                                        <p:tav tm="100000">
                                          <p:val>
                                            <p:fltVal val="0"/>
                                          </p:val>
                                        </p:tav>
                                      </p:tavLst>
                                    </p:anim>
                                    <p:animEffect transition="in" filter="fade">
                                      <p:cBhvr>
                                        <p:cTn id="57" dur="300"/>
                                        <p:tgtEl>
                                          <p:spTgt spid="7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up)">
                                      <p:cBhvr>
                                        <p:cTn id="61" dur="500"/>
                                        <p:tgtEl>
                                          <p:spTgt spid="76"/>
                                        </p:tgtEl>
                                      </p:cBhvr>
                                    </p:animEffect>
                                  </p:childTnLst>
                                </p:cTn>
                              </p:par>
                            </p:childTnLst>
                          </p:cTn>
                        </p:par>
                        <p:par>
                          <p:cTn id="62" fill="hold">
                            <p:stCondLst>
                              <p:cond delay="3500"/>
                            </p:stCondLst>
                            <p:childTnLst>
                              <p:par>
                                <p:cTn id="63" presetID="31"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300" fill="hold"/>
                                        <p:tgtEl>
                                          <p:spTgt spid="73"/>
                                        </p:tgtEl>
                                        <p:attrNameLst>
                                          <p:attrName>ppt_w</p:attrName>
                                        </p:attrNameLst>
                                      </p:cBhvr>
                                      <p:tavLst>
                                        <p:tav tm="0">
                                          <p:val>
                                            <p:fltVal val="0"/>
                                          </p:val>
                                        </p:tav>
                                        <p:tav tm="100000">
                                          <p:val>
                                            <p:strVal val="#ppt_w"/>
                                          </p:val>
                                        </p:tav>
                                      </p:tavLst>
                                    </p:anim>
                                    <p:anim calcmode="lin" valueType="num">
                                      <p:cBhvr>
                                        <p:cTn id="66" dur="300" fill="hold"/>
                                        <p:tgtEl>
                                          <p:spTgt spid="73"/>
                                        </p:tgtEl>
                                        <p:attrNameLst>
                                          <p:attrName>ppt_h</p:attrName>
                                        </p:attrNameLst>
                                      </p:cBhvr>
                                      <p:tavLst>
                                        <p:tav tm="0">
                                          <p:val>
                                            <p:fltVal val="0"/>
                                          </p:val>
                                        </p:tav>
                                        <p:tav tm="100000">
                                          <p:val>
                                            <p:strVal val="#ppt_h"/>
                                          </p:val>
                                        </p:tav>
                                      </p:tavLst>
                                    </p:anim>
                                    <p:anim calcmode="lin" valueType="num">
                                      <p:cBhvr>
                                        <p:cTn id="67" dur="300" fill="hold"/>
                                        <p:tgtEl>
                                          <p:spTgt spid="73"/>
                                        </p:tgtEl>
                                        <p:attrNameLst>
                                          <p:attrName>style.rotation</p:attrName>
                                        </p:attrNameLst>
                                      </p:cBhvr>
                                      <p:tavLst>
                                        <p:tav tm="0">
                                          <p:val>
                                            <p:fltVal val="90"/>
                                          </p:val>
                                        </p:tav>
                                        <p:tav tm="100000">
                                          <p:val>
                                            <p:fltVal val="0"/>
                                          </p:val>
                                        </p:tav>
                                      </p:tavLst>
                                    </p:anim>
                                    <p:animEffect transition="in" filter="fade">
                                      <p:cBhvr>
                                        <p:cTn id="68" dur="300"/>
                                        <p:tgtEl>
                                          <p:spTgt spid="73"/>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4500"/>
                            </p:stCondLst>
                            <p:childTnLst>
                              <p:par>
                                <p:cTn id="74" presetID="31" presetClass="entr" presetSubtype="0"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300" fill="hold"/>
                                        <p:tgtEl>
                                          <p:spTgt spid="71"/>
                                        </p:tgtEl>
                                        <p:attrNameLst>
                                          <p:attrName>ppt_w</p:attrName>
                                        </p:attrNameLst>
                                      </p:cBhvr>
                                      <p:tavLst>
                                        <p:tav tm="0">
                                          <p:val>
                                            <p:fltVal val="0"/>
                                          </p:val>
                                        </p:tav>
                                        <p:tav tm="100000">
                                          <p:val>
                                            <p:strVal val="#ppt_w"/>
                                          </p:val>
                                        </p:tav>
                                      </p:tavLst>
                                    </p:anim>
                                    <p:anim calcmode="lin" valueType="num">
                                      <p:cBhvr>
                                        <p:cTn id="77" dur="300" fill="hold"/>
                                        <p:tgtEl>
                                          <p:spTgt spid="71"/>
                                        </p:tgtEl>
                                        <p:attrNameLst>
                                          <p:attrName>ppt_h</p:attrName>
                                        </p:attrNameLst>
                                      </p:cBhvr>
                                      <p:tavLst>
                                        <p:tav tm="0">
                                          <p:val>
                                            <p:fltVal val="0"/>
                                          </p:val>
                                        </p:tav>
                                        <p:tav tm="100000">
                                          <p:val>
                                            <p:strVal val="#ppt_h"/>
                                          </p:val>
                                        </p:tav>
                                      </p:tavLst>
                                    </p:anim>
                                    <p:anim calcmode="lin" valueType="num">
                                      <p:cBhvr>
                                        <p:cTn id="78" dur="300" fill="hold"/>
                                        <p:tgtEl>
                                          <p:spTgt spid="71"/>
                                        </p:tgtEl>
                                        <p:attrNameLst>
                                          <p:attrName>style.rotation</p:attrName>
                                        </p:attrNameLst>
                                      </p:cBhvr>
                                      <p:tavLst>
                                        <p:tav tm="0">
                                          <p:val>
                                            <p:fltVal val="90"/>
                                          </p:val>
                                        </p:tav>
                                        <p:tav tm="100000">
                                          <p:val>
                                            <p:fltVal val="0"/>
                                          </p:val>
                                        </p:tav>
                                      </p:tavLst>
                                    </p:anim>
                                    <p:animEffect transition="in" filter="fade">
                                      <p:cBhvr>
                                        <p:cTn id="79" dur="300"/>
                                        <p:tgtEl>
                                          <p:spTgt spid="71"/>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up)">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9" grpId="0"/>
      <p:bldP spid="70" grpId="0"/>
      <p:bldP spid="71" grpId="0"/>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执行方式</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24</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8" name="组合 47"/>
          <p:cNvGrpSpPr/>
          <p:nvPr/>
        </p:nvGrpSpPr>
        <p:grpSpPr>
          <a:xfrm>
            <a:off x="2943507" y="1945406"/>
            <a:ext cx="1868593" cy="1866715"/>
            <a:chOff x="5305425" y="2638424"/>
            <a:chExt cx="1579563" cy="1577975"/>
          </a:xfrm>
          <a:solidFill>
            <a:srgbClr val="000000">
              <a:alpha val="60000"/>
            </a:srgbClr>
          </a:solidFill>
        </p:grpSpPr>
        <p:sp>
          <p:nvSpPr>
            <p:cNvPr id="4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alpha val="8902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1" name="组合 50"/>
          <p:cNvGrpSpPr/>
          <p:nvPr/>
        </p:nvGrpSpPr>
        <p:grpSpPr>
          <a:xfrm>
            <a:off x="4098235" y="3098333"/>
            <a:ext cx="2345601" cy="2341845"/>
            <a:chOff x="5102225" y="2441575"/>
            <a:chExt cx="1982788" cy="1979613"/>
          </a:xfrm>
          <a:solidFill>
            <a:srgbClr val="000000">
              <a:alpha val="60000"/>
            </a:srgbClr>
          </a:solidFill>
        </p:grpSpPr>
        <p:sp>
          <p:nvSpPr>
            <p:cNvPr id="5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6133002" y="2639598"/>
            <a:ext cx="1538068" cy="1560603"/>
            <a:chOff x="5803900" y="2852738"/>
            <a:chExt cx="1300163" cy="1319212"/>
          </a:xfrm>
          <a:solidFill>
            <a:srgbClr val="000000">
              <a:alpha val="60000"/>
            </a:srgbClr>
          </a:solidFill>
        </p:grpSpPr>
        <p:sp>
          <p:nvSpPr>
            <p:cNvPr id="5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7" name="组合 56"/>
          <p:cNvGrpSpPr/>
          <p:nvPr/>
        </p:nvGrpSpPr>
        <p:grpSpPr>
          <a:xfrm>
            <a:off x="7473866" y="2931300"/>
            <a:ext cx="1868593" cy="1866715"/>
            <a:chOff x="5305425" y="2638425"/>
            <a:chExt cx="1579563" cy="1577975"/>
          </a:xfrm>
          <a:solidFill>
            <a:srgbClr val="000000">
              <a:alpha val="60000"/>
            </a:srgbClr>
          </a:solidFill>
        </p:grpSpPr>
        <p:sp>
          <p:nvSpPr>
            <p:cNvPr id="5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0" name="TextBox 51"/>
          <p:cNvSpPr txBox="1"/>
          <p:nvPr/>
        </p:nvSpPr>
        <p:spPr>
          <a:xfrm>
            <a:off x="1480680" y="2631330"/>
            <a:ext cx="1271652"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矩形 60"/>
          <p:cNvSpPr/>
          <p:nvPr/>
        </p:nvSpPr>
        <p:spPr>
          <a:xfrm>
            <a:off x="3069203" y="1392943"/>
            <a:ext cx="1598895"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849272" y="4420619"/>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0" name="矩形 69"/>
          <p:cNvSpPr/>
          <p:nvPr/>
        </p:nvSpPr>
        <p:spPr>
          <a:xfrm>
            <a:off x="4455545" y="5542472"/>
            <a:ext cx="1598895"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5552" y="1934442"/>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2" name="矩形 71"/>
          <p:cNvSpPr/>
          <p:nvPr/>
        </p:nvSpPr>
        <p:spPr>
          <a:xfrm>
            <a:off x="6050349" y="2065958"/>
            <a:ext cx="1598895"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4445" y="4164443"/>
            <a:ext cx="1670679" cy="609398"/>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73"/>
          <p:cNvSpPr/>
          <p:nvPr/>
        </p:nvSpPr>
        <p:spPr>
          <a:xfrm>
            <a:off x="7577962" y="4910072"/>
            <a:ext cx="1598895" cy="369332"/>
          </a:xfrm>
          <a:prstGeom prst="rect">
            <a:avLst/>
          </a:prstGeom>
        </p:spPr>
        <p:txBody>
          <a:bodyPr wrap="squar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653" y="2681022"/>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914" y="4356789"/>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71403" y="4106769"/>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9279" y="1878817"/>
            <a:ext cx="2267929"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0-#ppt_h/2"/>
                                          </p:val>
                                        </p:tav>
                                        <p:tav tm="100000">
                                          <p:val>
                                            <p:strVal val="#ppt_y"/>
                                          </p:val>
                                        </p:tav>
                                      </p:tavLst>
                                    </p:anim>
                                  </p:childTnLst>
                                </p:cTn>
                              </p:par>
                              <p:par>
                                <p:cTn id="22" presetID="8" presetClass="emph" presetSubtype="0" repeatCount="indefinite" fill="hold" nodeType="withEffect">
                                  <p:stCondLst>
                                    <p:cond delay="0"/>
                                  </p:stCondLst>
                                  <p:childTnLst>
                                    <p:animRot by="-86400000">
                                      <p:cBhvr>
                                        <p:cTn id="23" dur="8000" fill="hold"/>
                                        <p:tgtEl>
                                          <p:spTgt spid="48"/>
                                        </p:tgtEl>
                                        <p:attrNameLst>
                                          <p:attrName>r</p:attrName>
                                        </p:attrNameLst>
                                      </p:cBhvr>
                                    </p:animRot>
                                  </p:childTnLst>
                                </p:cTn>
                              </p:par>
                              <p:par>
                                <p:cTn id="24" presetID="22" presetClass="entr" presetSubtype="2" fill="hold" nodeType="withEffect">
                                  <p:stCondLst>
                                    <p:cond delay="500"/>
                                  </p:stCondLst>
                                  <p:childTnLst>
                                    <p:set>
                                      <p:cBhvr>
                                        <p:cTn id="25" dur="1" fill="hold">
                                          <p:stCondLst>
                                            <p:cond delay="0"/>
                                          </p:stCondLst>
                                        </p:cTn>
                                        <p:tgtEl>
                                          <p:spTgt spid="75"/>
                                        </p:tgtEl>
                                        <p:attrNameLst>
                                          <p:attrName>style.visibility</p:attrName>
                                        </p:attrNameLst>
                                      </p:cBhvr>
                                      <p:to>
                                        <p:strVal val="visible"/>
                                      </p:to>
                                    </p:set>
                                    <p:animEffect transition="in" filter="wipe(right)">
                                      <p:cBhvr>
                                        <p:cTn id="26" dur="500"/>
                                        <p:tgtEl>
                                          <p:spTgt spid="75"/>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2" presetClass="entr" presetSubtype="1" decel="100000" fill="hold" nodeType="withEffect">
                                  <p:stCondLst>
                                    <p:cond delay="50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0-#ppt_h/2"/>
                                          </p:val>
                                        </p:tav>
                                        <p:tav tm="100000">
                                          <p:val>
                                            <p:strVal val="#ppt_y"/>
                                          </p:val>
                                        </p:tav>
                                      </p:tavLst>
                                    </p:anim>
                                  </p:childTnLst>
                                </p:cTn>
                              </p:par>
                              <p:par>
                                <p:cTn id="39" presetID="8" presetClass="emph" presetSubtype="0" repeatCount="indefinite" fill="hold" nodeType="withEffect">
                                  <p:stCondLst>
                                    <p:cond delay="500"/>
                                  </p:stCondLst>
                                  <p:childTnLst>
                                    <p:animRot by="76680000">
                                      <p:cBhvr>
                                        <p:cTn id="40" dur="7500" fill="hold"/>
                                        <p:tgtEl>
                                          <p:spTgt spid="51"/>
                                        </p:tgtEl>
                                        <p:attrNameLst>
                                          <p:attrName>r</p:attrName>
                                        </p:attrNameLst>
                                      </p:cBhvr>
                                    </p:animRot>
                                  </p:childTnLst>
                                </p:cTn>
                              </p:par>
                              <p:par>
                                <p:cTn id="41" presetID="22" presetClass="entr" presetSubtype="2" fill="hold" nodeType="withEffect">
                                  <p:stCondLst>
                                    <p:cond delay="1000"/>
                                  </p:stCondLst>
                                  <p:childTnLst>
                                    <p:set>
                                      <p:cBhvr>
                                        <p:cTn id="42" dur="1" fill="hold">
                                          <p:stCondLst>
                                            <p:cond delay="0"/>
                                          </p:stCondLst>
                                        </p:cTn>
                                        <p:tgtEl>
                                          <p:spTgt spid="76"/>
                                        </p:tgtEl>
                                        <p:attrNameLst>
                                          <p:attrName>style.visibility</p:attrName>
                                        </p:attrNameLst>
                                      </p:cBhvr>
                                      <p:to>
                                        <p:strVal val="visible"/>
                                      </p:to>
                                    </p:set>
                                    <p:animEffect transition="in" filter="wipe(right)">
                                      <p:cBhvr>
                                        <p:cTn id="43" dur="500"/>
                                        <p:tgtEl>
                                          <p:spTgt spid="7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2" presetClass="entr" presetSubtype="1" decel="100000" fill="hold" nodeType="withEffect">
                                  <p:stCondLst>
                                    <p:cond delay="10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ppt_x"/>
                                          </p:val>
                                        </p:tav>
                                        <p:tav tm="100000">
                                          <p:val>
                                            <p:strVal val="#ppt_x"/>
                                          </p:val>
                                        </p:tav>
                                      </p:tavLst>
                                    </p:anim>
                                    <p:anim calcmode="lin" valueType="num">
                                      <p:cBhvr additive="base">
                                        <p:cTn id="55" dur="500" fill="hold"/>
                                        <p:tgtEl>
                                          <p:spTgt spid="54"/>
                                        </p:tgtEl>
                                        <p:attrNameLst>
                                          <p:attrName>ppt_y</p:attrName>
                                        </p:attrNameLst>
                                      </p:cBhvr>
                                      <p:tavLst>
                                        <p:tav tm="0">
                                          <p:val>
                                            <p:strVal val="0-#ppt_h/2"/>
                                          </p:val>
                                        </p:tav>
                                        <p:tav tm="100000">
                                          <p:val>
                                            <p:strVal val="#ppt_y"/>
                                          </p:val>
                                        </p:tav>
                                      </p:tavLst>
                                    </p:anim>
                                  </p:childTnLst>
                                </p:cTn>
                              </p:par>
                              <p:par>
                                <p:cTn id="56" presetID="8" presetClass="emph" presetSubtype="0" repeatCount="indefinite" fill="hold" nodeType="withEffect">
                                  <p:stCondLst>
                                    <p:cond delay="1000"/>
                                  </p:stCondLst>
                                  <p:childTnLst>
                                    <p:animRot by="-108000000">
                                      <p:cBhvr>
                                        <p:cTn id="57" dur="7000" fill="hold"/>
                                        <p:tgtEl>
                                          <p:spTgt spid="54"/>
                                        </p:tgtEl>
                                        <p:attrNameLst>
                                          <p:attrName>r</p:attrName>
                                        </p:attrNameLst>
                                      </p:cBhvr>
                                    </p:animRot>
                                  </p:childTnLst>
                                </p:cTn>
                              </p:par>
                              <p:par>
                                <p:cTn id="58" presetID="22" presetClass="entr" presetSubtype="8" fill="hold" nodeType="withEffect">
                                  <p:stCondLst>
                                    <p:cond delay="150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2" presetClass="entr" presetSubtype="1" decel="100000" fill="hold" nodeType="withEffect">
                                  <p:stCondLst>
                                    <p:cond delay="150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0-#ppt_h/2"/>
                                          </p:val>
                                        </p:tav>
                                        <p:tav tm="100000">
                                          <p:val>
                                            <p:strVal val="#ppt_y"/>
                                          </p:val>
                                        </p:tav>
                                      </p:tavLst>
                                    </p:anim>
                                  </p:childTnLst>
                                </p:cTn>
                              </p:par>
                              <p:par>
                                <p:cTn id="73" presetID="8" presetClass="emph" presetSubtype="0" repeatCount="indefinite" fill="hold" nodeType="withEffect">
                                  <p:stCondLst>
                                    <p:cond delay="1500"/>
                                  </p:stCondLst>
                                  <p:childTnLst>
                                    <p:animRot by="86400000">
                                      <p:cBhvr>
                                        <p:cTn id="74" dur="6500" fill="hold"/>
                                        <p:tgtEl>
                                          <p:spTgt spid="57"/>
                                        </p:tgtEl>
                                        <p:attrNameLst>
                                          <p:attrName>r</p:attrName>
                                        </p:attrNameLst>
                                      </p:cBhvr>
                                    </p:animRot>
                                  </p:childTnLst>
                                </p:cTn>
                              </p:par>
                              <p:par>
                                <p:cTn id="75" presetID="22" presetClass="entr" presetSubtype="8" fill="hold" nodeType="withEffect">
                                  <p:stCondLst>
                                    <p:cond delay="2000"/>
                                  </p:stCondLst>
                                  <p:childTnLst>
                                    <p:set>
                                      <p:cBhvr>
                                        <p:cTn id="76" dur="1" fill="hold">
                                          <p:stCondLst>
                                            <p:cond delay="0"/>
                                          </p:stCondLst>
                                        </p:cTn>
                                        <p:tgtEl>
                                          <p:spTgt spid="77"/>
                                        </p:tgtEl>
                                        <p:attrNameLst>
                                          <p:attrName>style.visibility</p:attrName>
                                        </p:attrNameLst>
                                      </p:cBhvr>
                                      <p:to>
                                        <p:strVal val="visible"/>
                                      </p:to>
                                    </p:set>
                                    <p:animEffect transition="in" filter="wipe(left)">
                                      <p:cBhvr>
                                        <p:cTn id="77" dur="500"/>
                                        <p:tgtEl>
                                          <p:spTgt spid="77"/>
                                        </p:tgtEl>
                                      </p:cBhvr>
                                    </p:animEffect>
                                  </p:childTnLst>
                                </p:cTn>
                              </p:par>
                              <p:par>
                                <p:cTn id="78" presetID="53" presetClass="entr" presetSubtype="16" fill="hold" grpId="0" nodeType="withEffect">
                                  <p:stCondLst>
                                    <p:cond delay="2000"/>
                                  </p:stCondLst>
                                  <p:childTnLst>
                                    <p:set>
                                      <p:cBhvr>
                                        <p:cTn id="79" dur="1" fill="hold">
                                          <p:stCondLst>
                                            <p:cond delay="0"/>
                                          </p:stCondLst>
                                        </p:cTn>
                                        <p:tgtEl>
                                          <p:spTgt spid="73"/>
                                        </p:tgtEl>
                                        <p:attrNameLst>
                                          <p:attrName>style.visibility</p:attrName>
                                        </p:attrNameLst>
                                      </p:cBhvr>
                                      <p:to>
                                        <p:strVal val="visible"/>
                                      </p:to>
                                    </p:set>
                                    <p:anim calcmode="lin" valueType="num">
                                      <p:cBhvr>
                                        <p:cTn id="80" dur="500" fill="hold"/>
                                        <p:tgtEl>
                                          <p:spTgt spid="73"/>
                                        </p:tgtEl>
                                        <p:attrNameLst>
                                          <p:attrName>ppt_w</p:attrName>
                                        </p:attrNameLst>
                                      </p:cBhvr>
                                      <p:tavLst>
                                        <p:tav tm="0">
                                          <p:val>
                                            <p:fltVal val="0"/>
                                          </p:val>
                                        </p:tav>
                                        <p:tav tm="100000">
                                          <p:val>
                                            <p:strVal val="#ppt_w"/>
                                          </p:val>
                                        </p:tav>
                                      </p:tavLst>
                                    </p:anim>
                                    <p:anim calcmode="lin" valueType="num">
                                      <p:cBhvr>
                                        <p:cTn id="81" dur="500" fill="hold"/>
                                        <p:tgtEl>
                                          <p:spTgt spid="73"/>
                                        </p:tgtEl>
                                        <p:attrNameLst>
                                          <p:attrName>ppt_h</p:attrName>
                                        </p:attrNameLst>
                                      </p:cBhvr>
                                      <p:tavLst>
                                        <p:tav tm="0">
                                          <p:val>
                                            <p:fltVal val="0"/>
                                          </p:val>
                                        </p:tav>
                                        <p:tav tm="100000">
                                          <p:val>
                                            <p:strVal val="#ppt_h"/>
                                          </p:val>
                                        </p:tav>
                                      </p:tavLst>
                                    </p:anim>
                                    <p:animEffect transition="in" filter="fade">
                                      <p:cBhvr>
                                        <p:cTn id="82" dur="500"/>
                                        <p:tgtEl>
                                          <p:spTgt spid="73"/>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0" grpId="0"/>
      <p:bldP spid="61"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可行性分析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25</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2" name="Freeform 6"/>
          <p:cNvSpPr/>
          <p:nvPr/>
        </p:nvSpPr>
        <p:spPr bwMode="auto">
          <a:xfrm>
            <a:off x="8641642" y="2532034"/>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3" name="Freeform 7"/>
          <p:cNvSpPr/>
          <p:nvPr/>
        </p:nvSpPr>
        <p:spPr bwMode="auto">
          <a:xfrm>
            <a:off x="6068879" y="3547199"/>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75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4" name="Oval 8"/>
          <p:cNvSpPr>
            <a:spLocks noChangeArrowheads="1"/>
          </p:cNvSpPr>
          <p:nvPr/>
        </p:nvSpPr>
        <p:spPr bwMode="auto">
          <a:xfrm>
            <a:off x="1682359" y="1923926"/>
            <a:ext cx="1840882" cy="1833732"/>
          </a:xfrm>
          <a:prstGeom prst="ellipse">
            <a:avLst/>
          </a:prstGeom>
          <a:solidFill>
            <a:srgbClr val="0070C0"/>
          </a:solidFill>
          <a:ln>
            <a:noFill/>
          </a:ln>
        </p:spPr>
        <p:txBody>
          <a:bodyPr vert="horz" wrap="square" lIns="91440" tIns="45720" rIns="91440" bIns="45720" numCol="1" anchor="t" anchorCtr="0" compatLnSpc="1"/>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5" name="Oval 9"/>
          <p:cNvSpPr>
            <a:spLocks noChangeArrowheads="1"/>
          </p:cNvSpPr>
          <p:nvPr/>
        </p:nvSpPr>
        <p:spPr bwMode="auto">
          <a:xfrm>
            <a:off x="3051404" y="1830988"/>
            <a:ext cx="2287698" cy="2280548"/>
          </a:xfrm>
          <a:prstGeom prst="ellipse">
            <a:avLst/>
          </a:prstGeom>
          <a:solidFill>
            <a:schemeClr val="bg1">
              <a:lumMod val="75000"/>
            </a:schemeClr>
          </a:solidFill>
          <a:ln>
            <a:noFill/>
          </a:ln>
        </p:spPr>
        <p:txBody>
          <a:bodyPr vert="horz" wrap="square" lIns="91440" tIns="45720" rIns="91440" bIns="45720" numCol="1" anchor="t" anchorCtr="0" compatLnSpc="1"/>
          <a:lstStyle/>
          <a:p>
            <a:pPr algn="r"/>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7" name="Freeform 15"/>
          <p:cNvSpPr/>
          <p:nvPr/>
        </p:nvSpPr>
        <p:spPr bwMode="auto">
          <a:xfrm>
            <a:off x="7348978" y="3146574"/>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00B0F0">
              <a:alpha val="72157"/>
            </a:srgb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8" name="TextBox 14"/>
          <p:cNvSpPr txBox="1"/>
          <p:nvPr/>
        </p:nvSpPr>
        <p:spPr>
          <a:xfrm>
            <a:off x="6276425" y="3060423"/>
            <a:ext cx="556563" cy="523220"/>
          </a:xfrm>
          <a:prstGeom prst="rect">
            <a:avLst/>
          </a:prstGeom>
          <a:noFill/>
        </p:spPr>
        <p:txBody>
          <a:bodyPr wrap="none" rtlCol="0" anchor="ctr">
            <a:spAutoFit/>
          </a:bodyPr>
          <a:lstStyle/>
          <a:p>
            <a:pPr lvl="0" algn="ctr"/>
            <a:r>
              <a:rPr lang="en-US" altLang="zh-CN" sz="2800" dirty="0" smtClean="0">
                <a:solidFill>
                  <a:schemeClr val="tx1">
                    <a:lumMod val="65000"/>
                    <a:lumOff val="35000"/>
                  </a:schemeClr>
                </a:solidFill>
                <a:latin typeface="Impact MT Std" pitchFamily="34" charset="0"/>
                <a:ea typeface="UKIJ Qolyazma" pitchFamily="18" charset="0"/>
                <a:cs typeface="Arial" panose="020B0604020202020204" pitchFamily="34" charset="0"/>
              </a:rPr>
              <a:t>20</a:t>
            </a:r>
            <a:endParaRPr lang="zh-CN" altLang="en-US" dirty="0">
              <a:solidFill>
                <a:schemeClr val="tx1">
                  <a:lumMod val="65000"/>
                  <a:lumOff val="35000"/>
                </a:schemeClr>
              </a:solidFill>
              <a:latin typeface="Impact MT Std" pitchFamily="34" charset="0"/>
              <a:cs typeface="Arial" panose="020B0604020202020204" pitchFamily="34" charset="0"/>
            </a:endParaRPr>
          </a:p>
        </p:txBody>
      </p:sp>
      <p:sp>
        <p:nvSpPr>
          <p:cNvPr id="139" name="TextBox 18"/>
          <p:cNvSpPr txBox="1"/>
          <p:nvPr/>
        </p:nvSpPr>
        <p:spPr>
          <a:xfrm>
            <a:off x="7563852" y="2564755"/>
            <a:ext cx="585418" cy="523220"/>
          </a:xfrm>
          <a:prstGeom prst="rect">
            <a:avLst/>
          </a:prstGeom>
          <a:noFill/>
        </p:spPr>
        <p:txBody>
          <a:bodyPr wrap="none" rtlCol="0" anchor="ctr">
            <a:spAutoFit/>
          </a:bodyPr>
          <a:lstStyle/>
          <a:p>
            <a:pPr lvl="0" algn="ctr"/>
            <a:r>
              <a:rPr lang="en-US" altLang="zh-CN" sz="2800" smtClean="0">
                <a:solidFill>
                  <a:schemeClr val="tx1">
                    <a:lumMod val="65000"/>
                    <a:lumOff val="35000"/>
                  </a:schemeClr>
                </a:solidFill>
                <a:latin typeface="Impact MT Std" pitchFamily="34" charset="0"/>
                <a:ea typeface="UKIJ Qolyazma" pitchFamily="18" charset="0"/>
                <a:cs typeface="Arial" panose="020B0604020202020204" pitchFamily="34" charset="0"/>
              </a:rPr>
              <a:t>50</a:t>
            </a:r>
            <a:endParaRPr lang="zh-CN" altLang="en-US">
              <a:solidFill>
                <a:schemeClr val="tx1">
                  <a:lumMod val="65000"/>
                  <a:lumOff val="35000"/>
                </a:schemeClr>
              </a:solidFill>
              <a:latin typeface="Impact MT Std" pitchFamily="34" charset="0"/>
              <a:cs typeface="Arial" panose="020B0604020202020204" pitchFamily="34" charset="0"/>
            </a:endParaRPr>
          </a:p>
        </p:txBody>
      </p:sp>
      <p:sp>
        <p:nvSpPr>
          <p:cNvPr id="140" name="TextBox 19"/>
          <p:cNvSpPr txBox="1"/>
          <p:nvPr/>
        </p:nvSpPr>
        <p:spPr>
          <a:xfrm>
            <a:off x="8854729" y="1972386"/>
            <a:ext cx="585418" cy="523220"/>
          </a:xfrm>
          <a:prstGeom prst="rect">
            <a:avLst/>
          </a:prstGeom>
          <a:noFill/>
        </p:spPr>
        <p:txBody>
          <a:bodyPr wrap="none" rtlCol="0" anchor="ctr">
            <a:spAutoFit/>
          </a:bodyPr>
          <a:lstStyle/>
          <a:p>
            <a:pPr lvl="0" algn="ctr"/>
            <a:r>
              <a:rPr lang="en-US" altLang="zh-CN" sz="2800" smtClean="0">
                <a:solidFill>
                  <a:schemeClr val="tx1">
                    <a:lumMod val="65000"/>
                    <a:lumOff val="35000"/>
                  </a:schemeClr>
                </a:solidFill>
                <a:latin typeface="Impact MT Std" pitchFamily="34" charset="0"/>
                <a:ea typeface="UKIJ Qolyazma" pitchFamily="18" charset="0"/>
                <a:cs typeface="Arial" panose="020B0604020202020204" pitchFamily="34" charset="0"/>
              </a:rPr>
              <a:t>80</a:t>
            </a:r>
            <a:endParaRPr lang="zh-CN" altLang="en-US">
              <a:solidFill>
                <a:schemeClr val="tx1">
                  <a:lumMod val="65000"/>
                  <a:lumOff val="35000"/>
                </a:schemeClr>
              </a:solidFill>
              <a:latin typeface="Impact MT Std" pitchFamily="34" charset="0"/>
              <a:cs typeface="Arial" panose="020B0604020202020204" pitchFamily="34" charset="0"/>
            </a:endParaRPr>
          </a:p>
        </p:txBody>
      </p:sp>
      <p:cxnSp>
        <p:nvCxnSpPr>
          <p:cNvPr id="141" name="直接连接符 140"/>
          <p:cNvCxnSpPr/>
          <p:nvPr/>
        </p:nvCxnSpPr>
        <p:spPr>
          <a:xfrm>
            <a:off x="3287550" y="3223361"/>
            <a:ext cx="2400733"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8283" y="4240657"/>
            <a:ext cx="425298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8283" y="4602699"/>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1800" dirty="0" smtClean="0">
                <a:solidFill>
                  <a:schemeClr val="tx1">
                    <a:lumMod val="65000"/>
                    <a:lumOff val="35000"/>
                  </a:schemeClr>
                </a:solidFill>
                <a:latin typeface="Arial Rounded MT Bold" pitchFamily="34" charset="0"/>
                <a:cs typeface="Times New Roman" panose="02020603050405020304" pitchFamily="18" charset="0"/>
              </a:rPr>
              <a:t>点击添加标题</a:t>
            </a:r>
            <a:endParaRPr kumimoji="0" lang="zh-CN" altLang="en-US" sz="1800" i="0" u="none" strike="noStrike" kern="0" cap="none" spc="0" normalizeH="0" baseline="0" noProof="0" dirty="0">
              <a:ln w="18415" cmpd="sng">
                <a:noFill/>
                <a:prstDash val="solid"/>
              </a:ln>
              <a:solidFill>
                <a:schemeClr val="tx1">
                  <a:lumMod val="65000"/>
                  <a:lumOff val="35000"/>
                </a:schemeClr>
              </a:solidFill>
              <a:uLnTx/>
              <a:uFillTx/>
              <a:latin typeface="Arial Rounded MT Bold" pitchFamily="34" charset="0"/>
              <a:cs typeface="Times New Roman" panose="02020603050405020304" pitchFamily="18" charset="0"/>
            </a:endParaRPr>
          </a:p>
        </p:txBody>
      </p:sp>
      <p:sp>
        <p:nvSpPr>
          <p:cNvPr id="144" name="TextBox 30"/>
          <p:cNvSpPr txBox="1"/>
          <p:nvPr/>
        </p:nvSpPr>
        <p:spPr>
          <a:xfrm>
            <a:off x="5688282" y="4941168"/>
            <a:ext cx="4602129"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Oval 10"/>
          <p:cNvSpPr>
            <a:spLocks noChangeArrowheads="1"/>
          </p:cNvSpPr>
          <p:nvPr/>
        </p:nvSpPr>
        <p:spPr bwMode="auto">
          <a:xfrm>
            <a:off x="2257858" y="3049902"/>
            <a:ext cx="1915947" cy="1923095"/>
          </a:xfrm>
          <a:prstGeom prst="ellipse">
            <a:avLst/>
          </a:prstGeom>
          <a:solidFill>
            <a:srgbClr val="00B0F0">
              <a:alpha val="72157"/>
            </a:srgbClr>
          </a:solidFill>
          <a:ln>
            <a:noFill/>
          </a:ln>
        </p:spPr>
        <p:txBody>
          <a:bodyPr vert="horz" wrap="square" lIns="91440" tIns="45720" rIns="91440" bIns="45720" numCol="1" anchor="ctr" anchorCtr="0" compatLnSpc="1"/>
          <a:lstStyle/>
          <a:p>
            <a:pPr algn="ctr"/>
            <a:r>
              <a:rPr lang="zh-CN" altLang="en-US" sz="2000" smtClean="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9" decel="100000"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350" fill="hold"/>
                                        <p:tgtEl>
                                          <p:spTgt spid="134"/>
                                        </p:tgtEl>
                                        <p:attrNameLst>
                                          <p:attrName>ppt_x</p:attrName>
                                        </p:attrNameLst>
                                      </p:cBhvr>
                                      <p:tavLst>
                                        <p:tav tm="0">
                                          <p:val>
                                            <p:strVal val="0-#ppt_w/2"/>
                                          </p:val>
                                        </p:tav>
                                        <p:tav tm="100000">
                                          <p:val>
                                            <p:strVal val="#ppt_x"/>
                                          </p:val>
                                        </p:tav>
                                      </p:tavLst>
                                    </p:anim>
                                    <p:anim calcmode="lin" valueType="num">
                                      <p:cBhvr additive="base">
                                        <p:cTn id="21" dur="350" fill="hold"/>
                                        <p:tgtEl>
                                          <p:spTgt spid="134"/>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136"/>
                                        </p:tgtEl>
                                        <p:attrNameLst>
                                          <p:attrName>style.visibility</p:attrName>
                                        </p:attrNameLst>
                                      </p:cBhvr>
                                      <p:to>
                                        <p:strVal val="visible"/>
                                      </p:to>
                                    </p:set>
                                    <p:anim calcmode="lin" valueType="num">
                                      <p:cBhvr additive="base">
                                        <p:cTn id="24" dur="400" fill="hold"/>
                                        <p:tgtEl>
                                          <p:spTgt spid="136"/>
                                        </p:tgtEl>
                                        <p:attrNameLst>
                                          <p:attrName>ppt_x</p:attrName>
                                        </p:attrNameLst>
                                      </p:cBhvr>
                                      <p:tavLst>
                                        <p:tav tm="0">
                                          <p:val>
                                            <p:strVal val="#ppt_x"/>
                                          </p:val>
                                        </p:tav>
                                        <p:tav tm="100000">
                                          <p:val>
                                            <p:strVal val="#ppt_x"/>
                                          </p:val>
                                        </p:tav>
                                      </p:tavLst>
                                    </p:anim>
                                    <p:anim calcmode="lin" valueType="num">
                                      <p:cBhvr additive="base">
                                        <p:cTn id="25" dur="400" fill="hold"/>
                                        <p:tgtEl>
                                          <p:spTgt spid="136"/>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50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400" fill="hold"/>
                                        <p:tgtEl>
                                          <p:spTgt spid="135"/>
                                        </p:tgtEl>
                                        <p:attrNameLst>
                                          <p:attrName>ppt_x</p:attrName>
                                        </p:attrNameLst>
                                      </p:cBhvr>
                                      <p:tavLst>
                                        <p:tav tm="0">
                                          <p:val>
                                            <p:strVal val="1+#ppt_w/2"/>
                                          </p:val>
                                        </p:tav>
                                        <p:tav tm="100000">
                                          <p:val>
                                            <p:strVal val="#ppt_x"/>
                                          </p:val>
                                        </p:tav>
                                      </p:tavLst>
                                    </p:anim>
                                    <p:anim calcmode="lin" valueType="num">
                                      <p:cBhvr additive="base">
                                        <p:cTn id="29" dur="400" fill="hold"/>
                                        <p:tgtEl>
                                          <p:spTgt spid="135"/>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left)">
                                      <p:cBhvr>
                                        <p:cTn id="33" dur="400"/>
                                        <p:tgtEl>
                                          <p:spTgt spid="14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left)">
                                      <p:cBhvr>
                                        <p:cTn id="37" dur="350"/>
                                        <p:tgtEl>
                                          <p:spTgt spid="142"/>
                                        </p:tgtEl>
                                      </p:cBhvr>
                                    </p:animEffect>
                                  </p:childTnLst>
                                </p:cTn>
                              </p:par>
                            </p:childTnLst>
                          </p:cTn>
                        </p:par>
                        <p:par>
                          <p:cTn id="38" fill="hold">
                            <p:stCondLst>
                              <p:cond delay="2000"/>
                            </p:stCondLst>
                            <p:childTnLst>
                              <p:par>
                                <p:cTn id="39" presetID="2" presetClass="entr" presetSubtype="4" decel="100000" fill="hold" grpId="0" nodeType="afterEffect">
                                  <p:stCondLst>
                                    <p:cond delay="25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750"/>
                                  </p:stCondLst>
                                  <p:childTnLst>
                                    <p:set>
                                      <p:cBhvr>
                                        <p:cTn id="48" dur="1" fill="hold">
                                          <p:stCondLst>
                                            <p:cond delay="0"/>
                                          </p:stCondLst>
                                        </p:cTn>
                                        <p:tgtEl>
                                          <p:spTgt spid="132"/>
                                        </p:tgtEl>
                                        <p:attrNameLst>
                                          <p:attrName>style.visibility</p:attrName>
                                        </p:attrNameLst>
                                      </p:cBhvr>
                                      <p:to>
                                        <p:strVal val="visible"/>
                                      </p:to>
                                    </p:set>
                                    <p:anim calcmode="lin" valueType="num">
                                      <p:cBhvr additive="base">
                                        <p:cTn id="49" dur="500" fill="hold"/>
                                        <p:tgtEl>
                                          <p:spTgt spid="132"/>
                                        </p:tgtEl>
                                        <p:attrNameLst>
                                          <p:attrName>ppt_x</p:attrName>
                                        </p:attrNameLst>
                                      </p:cBhvr>
                                      <p:tavLst>
                                        <p:tav tm="0">
                                          <p:val>
                                            <p:strVal val="#ppt_x"/>
                                          </p:val>
                                        </p:tav>
                                        <p:tav tm="100000">
                                          <p:val>
                                            <p:strVal val="#ppt_x"/>
                                          </p:val>
                                        </p:tav>
                                      </p:tavLst>
                                    </p:anim>
                                    <p:anim calcmode="lin" valueType="num">
                                      <p:cBhvr additive="base">
                                        <p:cTn id="50" dur="500" fill="hold"/>
                                        <p:tgtEl>
                                          <p:spTgt spid="132"/>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fade">
                                      <p:cBhvr>
                                        <p:cTn id="60" dur="500"/>
                                        <p:tgtEl>
                                          <p:spTgt spid="140"/>
                                        </p:tgtEl>
                                      </p:cBhvr>
                                    </p:animEffect>
                                  </p:childTnLst>
                                </p:cTn>
                              </p:par>
                            </p:childTnLst>
                          </p:cTn>
                        </p:par>
                        <p:par>
                          <p:cTn id="61" fill="hold">
                            <p:stCondLst>
                              <p:cond delay="325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143"/>
                                        </p:tgtEl>
                                        <p:attrNameLst>
                                          <p:attrName>style.visibility</p:attrName>
                                        </p:attrNameLst>
                                      </p:cBhvr>
                                      <p:to>
                                        <p:strVal val="visible"/>
                                      </p:to>
                                    </p:set>
                                    <p:animEffect transition="in" filter="fade">
                                      <p:cBhvr>
                                        <p:cTn id="64" dur="100"/>
                                        <p:tgtEl>
                                          <p:spTgt spid="143"/>
                                        </p:tgtEl>
                                      </p:cBhvr>
                                    </p:animEffect>
                                  </p:childTnLst>
                                </p:cTn>
                              </p:par>
                              <p:par>
                                <p:cTn id="65" presetID="10" presetClass="entr" presetSubtype="0" fill="hold" grpId="0" nodeType="withEffect">
                                  <p:stCondLst>
                                    <p:cond delay="0"/>
                                  </p:stCondLst>
                                  <p:iterate type="lt">
                                    <p:tmPct val="10000"/>
                                  </p:iterate>
                                  <p:childTnLst>
                                    <p:set>
                                      <p:cBhvr>
                                        <p:cTn id="66" dur="1" fill="hold">
                                          <p:stCondLst>
                                            <p:cond delay="0"/>
                                          </p:stCondLst>
                                        </p:cTn>
                                        <p:tgtEl>
                                          <p:spTgt spid="144"/>
                                        </p:tgtEl>
                                        <p:attrNameLst>
                                          <p:attrName>style.visibility</p:attrName>
                                        </p:attrNameLst>
                                      </p:cBhvr>
                                      <p:to>
                                        <p:strVal val="visible"/>
                                      </p:to>
                                    </p:set>
                                    <p:animEffect transition="in" filter="fade">
                                      <p:cBhvr>
                                        <p:cTn id="67" dur="1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32" grpId="0" animBg="1"/>
      <p:bldP spid="133" grpId="0" animBg="1"/>
      <p:bldP spid="134" grpId="0" animBg="1"/>
      <p:bldP spid="135" grpId="0" animBg="1"/>
      <p:bldP spid="137" grpId="0" animBg="1"/>
      <p:bldP spid="138" grpId="0"/>
      <p:bldP spid="139" grpId="0"/>
      <p:bldP spid="140" grpId="0"/>
      <p:bldP spid="143" grpId="0"/>
      <p:bldP spid="144" grpId="0"/>
      <p:bldP spid="1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利润来源分析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26</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cxnSp>
        <p:nvCxnSpPr>
          <p:cNvPr id="12" name="直接连接符 11"/>
          <p:cNvCxnSpPr/>
          <p:nvPr/>
        </p:nvCxnSpPr>
        <p:spPr>
          <a:xfrm>
            <a:off x="6050563" y="484553"/>
            <a:ext cx="0" cy="1948415"/>
          </a:xfrm>
          <a:prstGeom prst="line">
            <a:avLst/>
          </a:prstGeom>
          <a:ln w="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2057901" y="1778743"/>
            <a:ext cx="1961652"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1163" y="3375283"/>
            <a:ext cx="2026422"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5581" y="1215043"/>
            <a:ext cx="2242446"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5621" y="3087251"/>
            <a:ext cx="2026422"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60794" y="1321173"/>
            <a:ext cx="2779537" cy="2779537"/>
            <a:chOff x="3325860" y="1074902"/>
            <a:chExt cx="2531533" cy="2531533"/>
          </a:xfrm>
        </p:grpSpPr>
        <p:sp>
          <p:nvSpPr>
            <p:cNvPr id="19" name="椭圆 18"/>
            <p:cNvSpPr/>
            <p:nvPr/>
          </p:nvSpPr>
          <p:spPr>
            <a:xfrm>
              <a:off x="3325860" y="1074902"/>
              <a:ext cx="2531533" cy="25315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利润来源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400"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8343" y="1587400"/>
            <a:ext cx="939800" cy="939800"/>
            <a:chOff x="2386060" y="1495059"/>
            <a:chExt cx="939800" cy="939800"/>
          </a:xfrm>
        </p:grpSpPr>
        <p:sp>
          <p:nvSpPr>
            <p:cNvPr id="23" name="椭圆 22"/>
            <p:cNvSpPr/>
            <p:nvPr/>
          </p:nvSpPr>
          <p:spPr>
            <a:xfrm>
              <a:off x="2386060" y="1495059"/>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3534" y="1308843"/>
            <a:ext cx="939800" cy="939800"/>
            <a:chOff x="5454052" y="1074902"/>
            <a:chExt cx="939800" cy="939800"/>
          </a:xfrm>
        </p:grpSpPr>
        <p:sp>
          <p:nvSpPr>
            <p:cNvPr id="26" name="椭圆 25"/>
            <p:cNvSpPr/>
            <p:nvPr/>
          </p:nvSpPr>
          <p:spPr>
            <a:xfrm>
              <a:off x="5454052" y="107490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7387" y="3317927"/>
            <a:ext cx="939800" cy="939800"/>
            <a:chOff x="3080330" y="2789142"/>
            <a:chExt cx="939800" cy="939800"/>
          </a:xfrm>
        </p:grpSpPr>
        <p:sp>
          <p:nvSpPr>
            <p:cNvPr id="31" name="椭圆 30"/>
            <p:cNvSpPr/>
            <p:nvPr/>
          </p:nvSpPr>
          <p:spPr>
            <a:xfrm>
              <a:off x="3080330" y="278914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21001" y="2957729"/>
            <a:ext cx="901165" cy="901165"/>
            <a:chOff x="5719249" y="3077288"/>
            <a:chExt cx="767347" cy="767347"/>
          </a:xfrm>
        </p:grpSpPr>
        <p:sp>
          <p:nvSpPr>
            <p:cNvPr id="36" name="椭圆 35"/>
            <p:cNvSpPr/>
            <p:nvPr/>
          </p:nvSpPr>
          <p:spPr>
            <a:xfrm>
              <a:off x="5719249" y="3077288"/>
              <a:ext cx="767347" cy="76734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38" name="椭圆 37"/>
          <p:cNvSpPr/>
          <p:nvPr/>
        </p:nvSpPr>
        <p:spPr>
          <a:xfrm>
            <a:off x="5733891" y="-81101"/>
            <a:ext cx="633343" cy="6333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2"/>
          <p:cNvSpPr/>
          <p:nvPr/>
        </p:nvSpPr>
        <p:spPr bwMode="auto">
          <a:xfrm>
            <a:off x="1608509" y="460079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0" name="Freeform 12"/>
          <p:cNvSpPr/>
          <p:nvPr/>
        </p:nvSpPr>
        <p:spPr bwMode="auto">
          <a:xfrm flipH="1" flipV="1">
            <a:off x="10249469" y="563507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1" name="TextBox 40"/>
          <p:cNvSpPr txBox="1"/>
          <p:nvPr/>
        </p:nvSpPr>
        <p:spPr>
          <a:xfrm>
            <a:off x="1968549" y="4914999"/>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3" presetClass="entr" presetSubtype="3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400" fill="hold"/>
                                        <p:tgtEl>
                                          <p:spTgt spid="22"/>
                                        </p:tgtEl>
                                        <p:attrNameLst>
                                          <p:attrName>ppt_w</p:attrName>
                                        </p:attrNameLst>
                                      </p:cBhvr>
                                      <p:tavLst>
                                        <p:tav tm="0">
                                          <p:val>
                                            <p:fltVal val="0"/>
                                          </p:val>
                                        </p:tav>
                                        <p:tav tm="100000">
                                          <p:val>
                                            <p:strVal val="#ppt_w"/>
                                          </p:val>
                                        </p:tav>
                                      </p:tavLst>
                                    </p:anim>
                                    <p:anim calcmode="lin" valueType="num">
                                      <p:cBhvr>
                                        <p:cTn id="33" dur="400" fill="hold"/>
                                        <p:tgtEl>
                                          <p:spTgt spid="22"/>
                                        </p:tgtEl>
                                        <p:attrNameLst>
                                          <p:attrName>ppt_h</p:attrName>
                                        </p:attrNameLst>
                                      </p:cBhvr>
                                      <p:tavLst>
                                        <p:tav tm="0">
                                          <p:val>
                                            <p:fltVal val="0"/>
                                          </p:val>
                                        </p:tav>
                                        <p:tav tm="100000">
                                          <p:val>
                                            <p:strVal val="#ppt_h"/>
                                          </p:val>
                                        </p:tav>
                                      </p:tavLst>
                                    </p:anim>
                                    <p:animEffect transition="in" filter="fade">
                                      <p:cBhvr>
                                        <p:cTn id="34" dur="4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400" fill="hold"/>
                                        <p:tgtEl>
                                          <p:spTgt spid="30"/>
                                        </p:tgtEl>
                                        <p:attrNameLst>
                                          <p:attrName>ppt_w</p:attrName>
                                        </p:attrNameLst>
                                      </p:cBhvr>
                                      <p:tavLst>
                                        <p:tav tm="0">
                                          <p:val>
                                            <p:fltVal val="0"/>
                                          </p:val>
                                        </p:tav>
                                        <p:tav tm="100000">
                                          <p:val>
                                            <p:strVal val="#ppt_w"/>
                                          </p:val>
                                        </p:tav>
                                      </p:tavLst>
                                    </p:anim>
                                    <p:anim calcmode="lin" valueType="num">
                                      <p:cBhvr>
                                        <p:cTn id="42" dur="400" fill="hold"/>
                                        <p:tgtEl>
                                          <p:spTgt spid="30"/>
                                        </p:tgtEl>
                                        <p:attrNameLst>
                                          <p:attrName>ppt_h</p:attrName>
                                        </p:attrNameLst>
                                      </p:cBhvr>
                                      <p:tavLst>
                                        <p:tav tm="0">
                                          <p:val>
                                            <p:fltVal val="0"/>
                                          </p:val>
                                        </p:tav>
                                        <p:tav tm="100000">
                                          <p:val>
                                            <p:strVal val="#ppt_h"/>
                                          </p:val>
                                        </p:tav>
                                      </p:tavLst>
                                    </p:anim>
                                    <p:animEffect transition="in" filter="fade">
                                      <p:cBhvr>
                                        <p:cTn id="43" dur="4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400" fill="hold"/>
                                        <p:tgtEl>
                                          <p:spTgt spid="35"/>
                                        </p:tgtEl>
                                        <p:attrNameLst>
                                          <p:attrName>ppt_w</p:attrName>
                                        </p:attrNameLst>
                                      </p:cBhvr>
                                      <p:tavLst>
                                        <p:tav tm="0">
                                          <p:val>
                                            <p:fltVal val="0"/>
                                          </p:val>
                                        </p:tav>
                                        <p:tav tm="100000">
                                          <p:val>
                                            <p:strVal val="#ppt_w"/>
                                          </p:val>
                                        </p:tav>
                                      </p:tavLst>
                                    </p:anim>
                                    <p:anim calcmode="lin" valueType="num">
                                      <p:cBhvr>
                                        <p:cTn id="51" dur="400" fill="hold"/>
                                        <p:tgtEl>
                                          <p:spTgt spid="35"/>
                                        </p:tgtEl>
                                        <p:attrNameLst>
                                          <p:attrName>ppt_h</p:attrName>
                                        </p:attrNameLst>
                                      </p:cBhvr>
                                      <p:tavLst>
                                        <p:tav tm="0">
                                          <p:val>
                                            <p:fltVal val="0"/>
                                          </p:val>
                                        </p:tav>
                                        <p:tav tm="100000">
                                          <p:val>
                                            <p:strVal val="#ppt_h"/>
                                          </p:val>
                                        </p:tav>
                                      </p:tavLst>
                                    </p:anim>
                                    <p:animEffect transition="in" filter="fade">
                                      <p:cBhvr>
                                        <p:cTn id="52" dur="4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400" fill="hold"/>
                                        <p:tgtEl>
                                          <p:spTgt spid="25"/>
                                        </p:tgtEl>
                                        <p:attrNameLst>
                                          <p:attrName>ppt_w</p:attrName>
                                        </p:attrNameLst>
                                      </p:cBhvr>
                                      <p:tavLst>
                                        <p:tav tm="0">
                                          <p:val>
                                            <p:fltVal val="0"/>
                                          </p:val>
                                        </p:tav>
                                        <p:tav tm="100000">
                                          <p:val>
                                            <p:strVal val="#ppt_w"/>
                                          </p:val>
                                        </p:tav>
                                      </p:tavLst>
                                    </p:anim>
                                    <p:anim calcmode="lin" valueType="num">
                                      <p:cBhvr>
                                        <p:cTn id="60" dur="400" fill="hold"/>
                                        <p:tgtEl>
                                          <p:spTgt spid="25"/>
                                        </p:tgtEl>
                                        <p:attrNameLst>
                                          <p:attrName>ppt_h</p:attrName>
                                        </p:attrNameLst>
                                      </p:cBhvr>
                                      <p:tavLst>
                                        <p:tav tm="0">
                                          <p:val>
                                            <p:fltVal val="0"/>
                                          </p:val>
                                        </p:tav>
                                        <p:tav tm="100000">
                                          <p:val>
                                            <p:strVal val="#ppt_h"/>
                                          </p:val>
                                        </p:tav>
                                      </p:tavLst>
                                    </p:anim>
                                    <p:animEffect transition="in" filter="fade">
                                      <p:cBhvr>
                                        <p:cTn id="61" dur="4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6 -3.7037E-7 L 0.36686 0.15278 " pathEditMode="relative" rAng="0" ptsTypes="AA">
                                      <p:cBhvr>
                                        <p:cTn id="69" dur="500" spd="-99900" fill="hold"/>
                                        <p:tgtEl>
                                          <p:spTgt spid="39"/>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7 -3.33333E-6 L -0.39495 -0.11018 " pathEditMode="relative" rAng="0" ptsTypes="AA">
                                      <p:cBhvr>
                                        <p:cTn id="73" dur="500" spd="-99900" fill="hold"/>
                                        <p:tgtEl>
                                          <p:spTgt spid="40"/>
                                        </p:tgtEl>
                                        <p:attrNameLst>
                                          <p:attrName>ppt_x</p:attrName>
                                          <p:attrName>ppt_y</p:attrName>
                                        </p:attrNameLst>
                                      </p:cBhvr>
                                      <p:rCtr x="-19748" y="-5509"/>
                                    </p:animMotion>
                                  </p:childTnLst>
                                </p:cTn>
                              </p:par>
                            </p:childTnLst>
                          </p:cTn>
                        </p:par>
                        <p:par>
                          <p:cTn id="74" fill="hold">
                            <p:stCondLst>
                              <p:cond delay="3000"/>
                            </p:stCondLst>
                            <p:childTnLst>
                              <p:par>
                                <p:cTn id="75" presetID="18" presetClass="entr" presetSubtype="3"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strips(upRight)">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P spid="15" grpId="0"/>
      <p:bldP spid="16" grpId="0"/>
      <p:bldP spid="17" grpId="0"/>
      <p:bldP spid="38" grpId="0" animBg="1"/>
      <p:bldP spid="39" grpId="0" animBg="1"/>
      <p:bldP spid="39" grpId="1" animBg="1"/>
      <p:bldP spid="40" grpId="0" animBg="1"/>
      <p:bldP spid="40" grpId="1" animBg="1"/>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1" cstate="print"/>
          <a:stretch>
            <a:fillRect/>
          </a:stretch>
        </p:blipFill>
        <p:spPr>
          <a:xfrm>
            <a:off x="1" y="0"/>
            <a:ext cx="12218266" cy="6858000"/>
          </a:xfrm>
          <a:prstGeom prst="rect">
            <a:avLst/>
          </a:prstGeom>
        </p:spPr>
      </p:pic>
      <p:sp>
        <p:nvSpPr>
          <p:cNvPr id="58" name="圆角矩形 57"/>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0" name="圆角矩形 59"/>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4</a:t>
            </a:r>
            <a:endParaRPr lang="id-ID" sz="6600" b="1" dirty="0">
              <a:solidFill>
                <a:schemeClr val="bg1"/>
              </a:solidFill>
              <a:latin typeface="Impact MT Std" pitchFamily="34" charset="0"/>
            </a:endParaRPr>
          </a:p>
        </p:txBody>
      </p:sp>
      <p:sp>
        <p:nvSpPr>
          <p:cNvPr id="63"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smtClean="0">
                <a:solidFill>
                  <a:schemeClr val="bg1"/>
                </a:solidFill>
                <a:latin typeface="微软雅黑" panose="020B0503020204020204" pitchFamily="34" charset="-122"/>
                <a:ea typeface="微软雅黑" panose="020B0503020204020204" pitchFamily="34" charset="-122"/>
              </a:rPr>
              <a:t>发展前景</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7037176" y="3248388"/>
            <a:ext cx="1436675" cy="215444"/>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产品开发计划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8477336" y="3248388"/>
            <a:ext cx="1436675" cy="215444"/>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市场拓展计划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9917496" y="3248388"/>
            <a:ext cx="1724707" cy="215444"/>
            <a:chOff x="4369395" y="3284984"/>
            <a:chExt cx="1724707" cy="215444"/>
          </a:xfrm>
        </p:grpSpPr>
        <p:sp>
          <p:nvSpPr>
            <p:cNvPr id="76"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五年发展计划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1" name="组合 90"/>
          <p:cNvGrpSpPr/>
          <p:nvPr/>
        </p:nvGrpSpPr>
        <p:grpSpPr>
          <a:xfrm>
            <a:off x="7033691" y="3537000"/>
            <a:ext cx="1436675" cy="215444"/>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销售网络布局</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6" name="组合 95"/>
          <p:cNvGrpSpPr/>
          <p:nvPr/>
        </p:nvGrpSpPr>
        <p:grpSpPr>
          <a:xfrm>
            <a:off x="8477336" y="3536420"/>
            <a:ext cx="1436675" cy="215444"/>
            <a:chOff x="4369395" y="3284984"/>
            <a:chExt cx="1436675" cy="215444"/>
          </a:xfrm>
        </p:grpSpPr>
        <p:sp>
          <p:nvSpPr>
            <p:cNvPr id="9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短期盈利计划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4369395" y="3316401"/>
              <a:ext cx="168551" cy="168551"/>
              <a:chOff x="5005199" y="3717032"/>
              <a:chExt cx="168551" cy="168551"/>
            </a:xfrm>
          </p:grpSpPr>
          <p:sp>
            <p:nvSpPr>
              <p:cNvPr id="99" name="椭圆 9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0" name="等腰三角形 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1" name="组合 100"/>
          <p:cNvGrpSpPr/>
          <p:nvPr/>
        </p:nvGrpSpPr>
        <p:grpSpPr>
          <a:xfrm>
            <a:off x="9917496" y="3536420"/>
            <a:ext cx="1436675" cy="215444"/>
            <a:chOff x="4369395" y="3284984"/>
            <a:chExt cx="1436675" cy="215444"/>
          </a:xfrm>
        </p:grpSpPr>
        <p:sp>
          <p:nvSpPr>
            <p:cNvPr id="10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风险保障措施</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369395" y="3316401"/>
              <a:ext cx="168551" cy="168551"/>
              <a:chOff x="5005199" y="3717032"/>
              <a:chExt cx="168551" cy="168551"/>
            </a:xfrm>
          </p:grpSpPr>
          <p:sp>
            <p:nvSpPr>
              <p:cNvPr id="104" name="椭圆 10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 name="等腰三角形 1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1" name="矩形 11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第四章</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15" name="KSO_Shape"/>
          <p:cNvSpPr/>
          <p:nvPr/>
        </p:nvSpPr>
        <p:spPr bwMode="auto">
          <a:xfrm>
            <a:off x="207251" y="236417"/>
            <a:ext cx="489736" cy="416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16" name="KSO_Shape"/>
          <p:cNvSpPr/>
          <p:nvPr/>
        </p:nvSpPr>
        <p:spPr bwMode="auto">
          <a:xfrm>
            <a:off x="2641203" y="2647250"/>
            <a:ext cx="1721032" cy="146287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250" fill="hold"/>
                                        <p:tgtEl>
                                          <p:spTgt spid="111"/>
                                        </p:tgtEl>
                                        <p:attrNameLst>
                                          <p:attrName>ppt_x</p:attrName>
                                        </p:attrNameLst>
                                      </p:cBhvr>
                                      <p:tavLst>
                                        <p:tav tm="0">
                                          <p:val>
                                            <p:strVal val="0-#ppt_w/2"/>
                                          </p:val>
                                        </p:tav>
                                        <p:tav tm="100000">
                                          <p:val>
                                            <p:strVal val="#ppt_x"/>
                                          </p:val>
                                        </p:tav>
                                      </p:tavLst>
                                    </p:anim>
                                    <p:anim calcmode="lin" valueType="num">
                                      <p:cBhvr additive="base">
                                        <p:cTn id="12" dur="250" fill="hold"/>
                                        <p:tgtEl>
                                          <p:spTgt spid="11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anim calcmode="lin" valueType="num">
                                      <p:cBhvr>
                                        <p:cTn id="16" dur="1000" fill="hold"/>
                                        <p:tgtEl>
                                          <p:spTgt spid="115"/>
                                        </p:tgtEl>
                                        <p:attrNameLst>
                                          <p:attrName>ppt_x</p:attrName>
                                        </p:attrNameLst>
                                      </p:cBhvr>
                                      <p:tavLst>
                                        <p:tav tm="0">
                                          <p:val>
                                            <p:strVal val="#ppt_x"/>
                                          </p:val>
                                        </p:tav>
                                        <p:tav tm="100000">
                                          <p:val>
                                            <p:strVal val="#ppt_x"/>
                                          </p:val>
                                        </p:tav>
                                      </p:tavLst>
                                    </p:anim>
                                    <p:anim calcmode="lin" valueType="num">
                                      <p:cBhvr>
                                        <p:cTn id="17" dur="1000" fill="hold"/>
                                        <p:tgtEl>
                                          <p:spTgt spid="11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750" fill="hold"/>
                                        <p:tgtEl>
                                          <p:spTgt spid="59"/>
                                        </p:tgtEl>
                                        <p:attrNameLst>
                                          <p:attrName>ppt_w</p:attrName>
                                        </p:attrNameLst>
                                      </p:cBhvr>
                                      <p:tavLst>
                                        <p:tav tm="0">
                                          <p:val>
                                            <p:fltVal val="0"/>
                                          </p:val>
                                        </p:tav>
                                        <p:tav tm="100000">
                                          <p:val>
                                            <p:strVal val="#ppt_w"/>
                                          </p:val>
                                        </p:tav>
                                      </p:tavLst>
                                    </p:anim>
                                    <p:anim calcmode="lin" valueType="num">
                                      <p:cBhvr>
                                        <p:cTn id="27" dur="750" fill="hold"/>
                                        <p:tgtEl>
                                          <p:spTgt spid="59"/>
                                        </p:tgtEl>
                                        <p:attrNameLst>
                                          <p:attrName>ppt_h</p:attrName>
                                        </p:attrNameLst>
                                      </p:cBhvr>
                                      <p:tavLst>
                                        <p:tav tm="0">
                                          <p:val>
                                            <p:fltVal val="0"/>
                                          </p:val>
                                        </p:tav>
                                        <p:tav tm="100000">
                                          <p:val>
                                            <p:strVal val="#ppt_h"/>
                                          </p:val>
                                        </p:tav>
                                      </p:tavLst>
                                    </p:anim>
                                    <p:anim calcmode="lin" valueType="num">
                                      <p:cBhvr>
                                        <p:cTn id="28" dur="750" fill="hold"/>
                                        <p:tgtEl>
                                          <p:spTgt spid="59"/>
                                        </p:tgtEl>
                                        <p:attrNameLst>
                                          <p:attrName>style.rotation</p:attrName>
                                        </p:attrNameLst>
                                      </p:cBhvr>
                                      <p:tavLst>
                                        <p:tav tm="0">
                                          <p:val>
                                            <p:fltVal val="90"/>
                                          </p:val>
                                        </p:tav>
                                        <p:tav tm="100000">
                                          <p:val>
                                            <p:fltVal val="0"/>
                                          </p:val>
                                        </p:tav>
                                      </p:tavLst>
                                    </p:anim>
                                    <p:animEffect transition="in" filter="fade">
                                      <p:cBhvr>
                                        <p:cTn id="29" dur="750"/>
                                        <p:tgtEl>
                                          <p:spTgt spid="59"/>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anim calcmode="lin" valueType="num">
                                      <p:cBhvr>
                                        <p:cTn id="33" dur="1000" fill="hold"/>
                                        <p:tgtEl>
                                          <p:spTgt spid="116"/>
                                        </p:tgtEl>
                                        <p:attrNameLst>
                                          <p:attrName>ppt_x</p:attrName>
                                        </p:attrNameLst>
                                      </p:cBhvr>
                                      <p:tavLst>
                                        <p:tav tm="0">
                                          <p:val>
                                            <p:strVal val="#ppt_x"/>
                                          </p:val>
                                        </p:tav>
                                        <p:tav tm="100000">
                                          <p:val>
                                            <p:strVal val="#ppt_x"/>
                                          </p:val>
                                        </p:tav>
                                      </p:tavLst>
                                    </p:anim>
                                    <p:anim calcmode="lin" valueType="num">
                                      <p:cBhvr>
                                        <p:cTn id="34" dur="1000" fill="hold"/>
                                        <p:tgtEl>
                                          <p:spTgt spid="116"/>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0-#ppt_w/2"/>
                                          </p:val>
                                        </p:tav>
                                        <p:tav tm="100000">
                                          <p:val>
                                            <p:strVal val="#ppt_x"/>
                                          </p:val>
                                        </p:tav>
                                      </p:tavLst>
                                    </p:anim>
                                    <p:anim calcmode="lin" valueType="num">
                                      <p:cBhvr additive="base">
                                        <p:cTn id="46" dur="500" fill="hold"/>
                                        <p:tgtEl>
                                          <p:spTgt spid="6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53" presetClass="entr" presetSubtype="16" fill="hold" nodeType="withEffect">
                                  <p:stCondLst>
                                    <p:cond delay="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500" fill="hold"/>
                                        <p:tgtEl>
                                          <p:spTgt spid="96"/>
                                        </p:tgtEl>
                                        <p:attrNameLst>
                                          <p:attrName>ppt_w</p:attrName>
                                        </p:attrNameLst>
                                      </p:cBhvr>
                                      <p:tavLst>
                                        <p:tav tm="0">
                                          <p:val>
                                            <p:fltVal val="0"/>
                                          </p:val>
                                        </p:tav>
                                        <p:tav tm="100000">
                                          <p:val>
                                            <p:strVal val="#ppt_w"/>
                                          </p:val>
                                        </p:tav>
                                      </p:tavLst>
                                    </p:anim>
                                    <p:anim calcmode="lin" valueType="num">
                                      <p:cBhvr>
                                        <p:cTn id="74" dur="500" fill="hold"/>
                                        <p:tgtEl>
                                          <p:spTgt spid="96"/>
                                        </p:tgtEl>
                                        <p:attrNameLst>
                                          <p:attrName>ppt_h</p:attrName>
                                        </p:attrNameLst>
                                      </p:cBhvr>
                                      <p:tavLst>
                                        <p:tav tm="0">
                                          <p:val>
                                            <p:fltVal val="0"/>
                                          </p:val>
                                        </p:tav>
                                        <p:tav tm="100000">
                                          <p:val>
                                            <p:strVal val="#ppt_h"/>
                                          </p:val>
                                        </p:tav>
                                      </p:tavLst>
                                    </p:anim>
                                    <p:animEffect transition="in" filter="fade">
                                      <p:cBhvr>
                                        <p:cTn id="75" dur="500"/>
                                        <p:tgtEl>
                                          <p:spTgt spid="96"/>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500" fill="hold"/>
                                        <p:tgtEl>
                                          <p:spTgt spid="101"/>
                                        </p:tgtEl>
                                        <p:attrNameLst>
                                          <p:attrName>ppt_w</p:attrName>
                                        </p:attrNameLst>
                                      </p:cBhvr>
                                      <p:tavLst>
                                        <p:tav tm="0">
                                          <p:val>
                                            <p:fltVal val="0"/>
                                          </p:val>
                                        </p:tav>
                                        <p:tav tm="100000">
                                          <p:val>
                                            <p:strVal val="#ppt_w"/>
                                          </p:val>
                                        </p:tav>
                                      </p:tavLst>
                                    </p:anim>
                                    <p:anim calcmode="lin" valueType="num">
                                      <p:cBhvr>
                                        <p:cTn id="79" dur="500" fill="hold"/>
                                        <p:tgtEl>
                                          <p:spTgt spid="101"/>
                                        </p:tgtEl>
                                        <p:attrNameLst>
                                          <p:attrName>ppt_h</p:attrName>
                                        </p:attrNameLst>
                                      </p:cBhvr>
                                      <p:tavLst>
                                        <p:tav tm="0">
                                          <p:val>
                                            <p:fltVal val="0"/>
                                          </p:val>
                                        </p:tav>
                                        <p:tav tm="100000">
                                          <p:val>
                                            <p:strVal val="#ppt_h"/>
                                          </p:val>
                                        </p:tav>
                                      </p:tavLst>
                                    </p:anim>
                                    <p:animEffect transition="in" filter="fade">
                                      <p:cBhvr>
                                        <p:cTn id="8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p:bldP spid="63" grpId="0"/>
      <p:bldP spid="111" grpId="0" animBg="1"/>
      <p:bldP spid="112" grpId="0"/>
      <p:bldP spid="115" grpId="0" animBg="1"/>
      <p:bldP spid="1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产品开发计划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28</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799641" y="1834699"/>
            <a:ext cx="6120680" cy="3682533"/>
            <a:chOff x="3022028" y="1587732"/>
            <a:chExt cx="6120680" cy="3682533"/>
          </a:xfrm>
        </p:grpSpPr>
        <p:pic>
          <p:nvPicPr>
            <p:cNvPr id="14" name="Picture 2" descr="C:\Users\Administrator\Desktop\ppt展示模板-8.png"/>
            <p:cNvPicPr>
              <a:picLocks noChangeAspect="1" noChangeArrowheads="1"/>
            </p:cNvPicPr>
            <p:nvPr/>
          </p:nvPicPr>
          <p:blipFill>
            <a:blip r:embed="rId1"/>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2" cstate="print"/>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3691" y="2064036"/>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7" name="直接连接符 16"/>
          <p:cNvCxnSpPr/>
          <p:nvPr/>
        </p:nvCxnSpPr>
        <p:spPr>
          <a:xfrm>
            <a:off x="7213711" y="2640100"/>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50709" y="1543964"/>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0" name="燕尾形 19"/>
          <p:cNvSpPr/>
          <p:nvPr/>
        </p:nvSpPr>
        <p:spPr>
          <a:xfrm rot="5400000">
            <a:off x="7033691" y="3432188"/>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7213711" y="400825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50709" y="291211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4" name="燕尾形 23"/>
          <p:cNvSpPr/>
          <p:nvPr/>
        </p:nvSpPr>
        <p:spPr>
          <a:xfrm rot="5400000">
            <a:off x="7033691" y="4872348"/>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7213711" y="544841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50709" y="43522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市场开拓计划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29</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3795322" y="1484784"/>
            <a:ext cx="2557424"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801" y="1484784"/>
            <a:ext cx="2557424"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70363" y="1484784"/>
            <a:ext cx="2557424"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2842" y="1484784"/>
            <a:ext cx="2557424"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367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6690" y="3149658"/>
            <a:ext cx="190788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28" name="矩形 27"/>
          <p:cNvSpPr/>
          <p:nvPr/>
        </p:nvSpPr>
        <p:spPr>
          <a:xfrm>
            <a:off x="4480976"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6666" y="3149658"/>
            <a:ext cx="1875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0" name="矩形 29"/>
          <p:cNvSpPr/>
          <p:nvPr/>
        </p:nvSpPr>
        <p:spPr>
          <a:xfrm>
            <a:off x="664828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4118" y="3149658"/>
            <a:ext cx="189260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2" name="矩形 31"/>
          <p:cNvSpPr/>
          <p:nvPr/>
        </p:nvSpPr>
        <p:spPr>
          <a:xfrm>
            <a:off x="8815585"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8816" y="3149658"/>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4" name="Freeform 12"/>
          <p:cNvSpPr/>
          <p:nvPr/>
        </p:nvSpPr>
        <p:spPr bwMode="auto">
          <a:xfrm>
            <a:off x="1656804" y="487384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5" name="Freeform 12"/>
          <p:cNvSpPr/>
          <p:nvPr/>
        </p:nvSpPr>
        <p:spPr bwMode="auto">
          <a:xfrm flipH="1" flipV="1">
            <a:off x="10249469" y="577909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6" name="TextBox 35"/>
          <p:cNvSpPr txBox="1"/>
          <p:nvPr/>
        </p:nvSpPr>
        <p:spPr>
          <a:xfrm>
            <a:off x="2016844" y="5188048"/>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20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attrName>
                                          <p:attrName>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attrName>
                                          <p:attrName>ppt_y</p:attrName>
                                        </p:attrNameLst>
                                      </p:cBhvr>
                                      <p:rCtr x="-19748" y="-5509"/>
                                    </p:animMotion>
                                  </p:childTnLst>
                                </p:cTn>
                              </p:par>
                            </p:childTnLst>
                          </p:cTn>
                        </p:par>
                        <p:par>
                          <p:cTn id="78" fill="hold">
                            <p:stCondLst>
                              <p:cond delay="25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a:blip r:embed="rId1" cstate="print"/>
          <a:stretch>
            <a:fillRect/>
          </a:stretch>
        </p:blipFill>
        <p:spPr>
          <a:xfrm>
            <a:off x="1" y="0"/>
            <a:ext cx="12218266" cy="6858000"/>
          </a:xfrm>
          <a:prstGeom prst="rect">
            <a:avLst/>
          </a:prstGeom>
        </p:spPr>
      </p:pic>
      <p:sp>
        <p:nvSpPr>
          <p:cNvPr id="2" name="圆角矩形 1"/>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7" name="KSO_Shape"/>
          <p:cNvSpPr/>
          <p:nvPr/>
        </p:nvSpPr>
        <p:spPr bwMode="auto">
          <a:xfrm>
            <a:off x="2609929" y="2888347"/>
            <a:ext cx="1574716" cy="108130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8" name="圆角矩形 27"/>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flipH="1">
            <a:off x="5881563" y="2788464"/>
            <a:ext cx="360040" cy="1107996"/>
          </a:xfrm>
          <a:prstGeom prst="rect">
            <a:avLst/>
          </a:prstGeom>
          <a:noFill/>
        </p:spPr>
        <p:txBody>
          <a:bodyPr wrap="square" rtlCol="0">
            <a:spAutoFit/>
          </a:bodyPr>
          <a:lstStyle/>
          <a:p>
            <a:pPr algn="ctr"/>
            <a:r>
              <a:rPr lang="id-ID" sz="6600" b="1" dirty="0" smtClean="0">
                <a:solidFill>
                  <a:schemeClr val="bg1"/>
                </a:solidFill>
                <a:latin typeface="Impact MT Std" pitchFamily="34" charset="0"/>
              </a:rPr>
              <a:t>1</a:t>
            </a:r>
            <a:endParaRPr lang="id-ID" sz="6600" b="1" dirty="0">
              <a:solidFill>
                <a:schemeClr val="bg1"/>
              </a:solidFill>
              <a:latin typeface="Impact MT Std" pitchFamily="34" charset="0"/>
            </a:endParaRPr>
          </a:p>
        </p:txBody>
      </p:sp>
      <p:sp>
        <p:nvSpPr>
          <p:cNvPr id="31"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037176" y="3248388"/>
            <a:ext cx="1436675" cy="215444"/>
            <a:chOff x="4369395" y="3284984"/>
            <a:chExt cx="1436675" cy="215444"/>
          </a:xfrm>
        </p:grpSpPr>
        <p:sp>
          <p:nvSpPr>
            <p:cNvPr id="3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公司</a:t>
              </a:r>
              <a:r>
                <a:rPr lang="zh-CN" altLang="en-US" sz="1400" dirty="0">
                  <a:solidFill>
                    <a:schemeClr val="bg1"/>
                  </a:solidFill>
                  <a:latin typeface="微软雅黑" panose="020B0503020204020204" pitchFamily="34" charset="-122"/>
                  <a:ea typeface="微软雅黑" panose="020B0503020204020204" pitchFamily="34" charset="-122"/>
                </a:rPr>
                <a:t>简介</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7" name="组合 36"/>
          <p:cNvGrpSpPr/>
          <p:nvPr/>
        </p:nvGrpSpPr>
        <p:grpSpPr>
          <a:xfrm>
            <a:off x="8477336" y="3248388"/>
            <a:ext cx="1436675" cy="215444"/>
            <a:chOff x="4369395" y="3284984"/>
            <a:chExt cx="1436675" cy="215444"/>
          </a:xfrm>
        </p:grpSpPr>
        <p:sp>
          <p:nvSpPr>
            <p:cNvPr id="3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团队介绍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2" name="组合 41"/>
          <p:cNvGrpSpPr/>
          <p:nvPr/>
        </p:nvGrpSpPr>
        <p:grpSpPr>
          <a:xfrm>
            <a:off x="9917496" y="3248388"/>
            <a:ext cx="1436675" cy="215444"/>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项目</a:t>
              </a:r>
              <a:r>
                <a:rPr lang="zh-CN" altLang="en-US" sz="1400" dirty="0" smtClean="0">
                  <a:solidFill>
                    <a:schemeClr val="bg1"/>
                  </a:solidFill>
                  <a:latin typeface="微软雅黑" panose="020B0503020204020204" pitchFamily="34" charset="-122"/>
                  <a:ea typeface="微软雅黑" panose="020B0503020204020204" pitchFamily="34" charset="-122"/>
                </a:rPr>
                <a:t>成员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等腰三角形 4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1" name="组合 50"/>
          <p:cNvGrpSpPr/>
          <p:nvPr/>
        </p:nvGrpSpPr>
        <p:grpSpPr>
          <a:xfrm>
            <a:off x="7033691" y="3537000"/>
            <a:ext cx="1436675" cy="215444"/>
            <a:chOff x="4369395" y="3284984"/>
            <a:chExt cx="1436675" cy="215444"/>
          </a:xfrm>
        </p:grpSpPr>
        <p:sp>
          <p:nvSpPr>
            <p:cNvPr id="5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核心成员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4" name="组合 73"/>
          <p:cNvGrpSpPr/>
          <p:nvPr/>
        </p:nvGrpSpPr>
        <p:grpSpPr>
          <a:xfrm>
            <a:off x="8477336" y="3536420"/>
            <a:ext cx="1436675" cy="215444"/>
            <a:chOff x="4369395" y="3284984"/>
            <a:chExt cx="1436675" cy="215444"/>
          </a:xfrm>
        </p:grpSpPr>
        <p:sp>
          <p:nvSpPr>
            <p:cNvPr id="7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组织结构</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4369395" y="3316401"/>
              <a:ext cx="168551" cy="168551"/>
              <a:chOff x="5005199" y="3717032"/>
              <a:chExt cx="168551" cy="168551"/>
            </a:xfrm>
          </p:grpSpPr>
          <p:sp>
            <p:nvSpPr>
              <p:cNvPr id="77" name="椭圆 7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8" name="等腰三角形 7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9" name="组合 78"/>
          <p:cNvGrpSpPr/>
          <p:nvPr/>
        </p:nvGrpSpPr>
        <p:grpSpPr>
          <a:xfrm>
            <a:off x="9917496" y="3536420"/>
            <a:ext cx="1436675" cy="215444"/>
            <a:chOff x="4369395" y="3284984"/>
            <a:chExt cx="1436675" cy="215444"/>
          </a:xfrm>
        </p:grpSpPr>
        <p:sp>
          <p:nvSpPr>
            <p:cNvPr id="8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公司大事记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4369395" y="3316401"/>
              <a:ext cx="168551" cy="168551"/>
              <a:chOff x="5005199" y="3717032"/>
              <a:chExt cx="168551" cy="168551"/>
            </a:xfrm>
          </p:grpSpPr>
          <p:sp>
            <p:nvSpPr>
              <p:cNvPr id="82" name="椭圆 8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3" name="等腰三角形 8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84" name="组合 83"/>
          <p:cNvGrpSpPr/>
          <p:nvPr/>
        </p:nvGrpSpPr>
        <p:grpSpPr>
          <a:xfrm>
            <a:off x="7037176" y="382503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企业理念</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90" name="矩形 89"/>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9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第一</a:t>
            </a:r>
            <a:r>
              <a:rPr lang="zh-CN" altLang="en-US" sz="2000" b="1" dirty="0" smtClean="0">
                <a:solidFill>
                  <a:srgbClr val="0070C0"/>
                </a:solidFill>
                <a:latin typeface="Impact MT Std" pitchFamily="34" charset="0"/>
                <a:ea typeface="微软雅黑" panose="020B0503020204020204" pitchFamily="34" charset="-122"/>
              </a:rPr>
              <a:t>章</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0-#ppt_w/2"/>
                                          </p:val>
                                        </p:tav>
                                        <p:tav tm="100000">
                                          <p:val>
                                            <p:strVal val="#ppt_x"/>
                                          </p:val>
                                        </p:tav>
                                      </p:tavLst>
                                    </p:anim>
                                    <p:anim calcmode="lin" valueType="num">
                                      <p:cBhvr additive="base">
                                        <p:cTn id="12" dur="25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250" fill="hold"/>
                                        <p:tgtEl>
                                          <p:spTgt spid="91"/>
                                        </p:tgtEl>
                                        <p:attrNameLst>
                                          <p:attrName>ppt_x</p:attrName>
                                        </p:attrNameLst>
                                      </p:cBhvr>
                                      <p:tavLst>
                                        <p:tav tm="0">
                                          <p:val>
                                            <p:strVal val="0-#ppt_w/2"/>
                                          </p:val>
                                        </p:tav>
                                        <p:tav tm="100000">
                                          <p:val>
                                            <p:strVal val="#ppt_x"/>
                                          </p:val>
                                        </p:tav>
                                      </p:tavLst>
                                    </p:anim>
                                    <p:anim calcmode="lin" valueType="num">
                                      <p:cBhvr additive="base">
                                        <p:cTn id="16" dur="250" fill="hold"/>
                                        <p:tgtEl>
                                          <p:spTgt spid="9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750" fill="hold"/>
                                        <p:tgtEl>
                                          <p:spTgt spid="43"/>
                                        </p:tgtEl>
                                        <p:attrNameLst>
                                          <p:attrName>ppt_w</p:attrName>
                                        </p:attrNameLst>
                                      </p:cBhvr>
                                      <p:tavLst>
                                        <p:tav tm="0">
                                          <p:val>
                                            <p:fltVal val="0"/>
                                          </p:val>
                                        </p:tav>
                                        <p:tav tm="100000">
                                          <p:val>
                                            <p:strVal val="#ppt_w"/>
                                          </p:val>
                                        </p:tav>
                                      </p:tavLst>
                                    </p:anim>
                                    <p:anim calcmode="lin" valueType="num">
                                      <p:cBhvr>
                                        <p:cTn id="26" dur="750" fill="hold"/>
                                        <p:tgtEl>
                                          <p:spTgt spid="43"/>
                                        </p:tgtEl>
                                        <p:attrNameLst>
                                          <p:attrName>ppt_h</p:attrName>
                                        </p:attrNameLst>
                                      </p:cBhvr>
                                      <p:tavLst>
                                        <p:tav tm="0">
                                          <p:val>
                                            <p:fltVal val="0"/>
                                          </p:val>
                                        </p:tav>
                                        <p:tav tm="100000">
                                          <p:val>
                                            <p:strVal val="#ppt_h"/>
                                          </p:val>
                                        </p:tav>
                                      </p:tavLst>
                                    </p:anim>
                                    <p:anim calcmode="lin" valueType="num">
                                      <p:cBhvr>
                                        <p:cTn id="27" dur="750" fill="hold"/>
                                        <p:tgtEl>
                                          <p:spTgt spid="43"/>
                                        </p:tgtEl>
                                        <p:attrNameLst>
                                          <p:attrName>style.rotation</p:attrName>
                                        </p:attrNameLst>
                                      </p:cBhvr>
                                      <p:tavLst>
                                        <p:tav tm="0">
                                          <p:val>
                                            <p:fltVal val="90"/>
                                          </p:val>
                                        </p:tav>
                                        <p:tav tm="100000">
                                          <p:val>
                                            <p:fltVal val="0"/>
                                          </p:val>
                                        </p:tav>
                                      </p:tavLst>
                                    </p:anim>
                                    <p:animEffect transition="in" filter="fade">
                                      <p:cBhvr>
                                        <p:cTn id="28" dur="750"/>
                                        <p:tgtEl>
                                          <p:spTgt spid="43"/>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50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nodeType="withEffect">
                                  <p:stCondLst>
                                    <p:cond delay="50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par>
                                <p:cTn id="75" presetID="53" presetClass="entr" presetSubtype="16" fill="hold" nodeType="withEffect">
                                  <p:stCondLst>
                                    <p:cond delay="50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nodeType="withEffect">
                                  <p:stCondLst>
                                    <p:cond delay="50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27" grpId="0" animBg="1"/>
      <p:bldP spid="28" grpId="0" animBg="1"/>
      <p:bldP spid="29" grpId="0" animBg="1"/>
      <p:bldP spid="30" grpId="0"/>
      <p:bldP spid="31" grpId="0"/>
      <p:bldP spid="90" grpId="0" animBg="1"/>
      <p:bldP spid="91" grpId="0" animBg="1"/>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五年发展计划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30</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任意多边形 12"/>
          <p:cNvSpPr/>
          <p:nvPr/>
        </p:nvSpPr>
        <p:spPr>
          <a:xfrm>
            <a:off x="-32084" y="2979130"/>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965" y="3335348"/>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endPar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5" name="矩形 14"/>
          <p:cNvSpPr/>
          <p:nvPr/>
        </p:nvSpPr>
        <p:spPr>
          <a:xfrm>
            <a:off x="2830958" y="3431325"/>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endPar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6" name="矩形 15"/>
          <p:cNvSpPr/>
          <p:nvPr/>
        </p:nvSpPr>
        <p:spPr>
          <a:xfrm>
            <a:off x="5107122" y="3941407"/>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endPar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7" name="矩形 16"/>
          <p:cNvSpPr/>
          <p:nvPr/>
        </p:nvSpPr>
        <p:spPr>
          <a:xfrm>
            <a:off x="7237244" y="2492896"/>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endPar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8" name="矩形 17"/>
          <p:cNvSpPr/>
          <p:nvPr/>
        </p:nvSpPr>
        <p:spPr>
          <a:xfrm>
            <a:off x="9467771" y="2348880"/>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endPar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9" name="组合 18"/>
          <p:cNvGrpSpPr/>
          <p:nvPr/>
        </p:nvGrpSpPr>
        <p:grpSpPr>
          <a:xfrm>
            <a:off x="1312185" y="2647567"/>
            <a:ext cx="663125" cy="663125"/>
            <a:chOff x="8077071" y="845254"/>
            <a:chExt cx="2036801" cy="2036802"/>
          </a:xfrm>
        </p:grpSpPr>
        <p:sp>
          <p:nvSpPr>
            <p:cNvPr id="20" name="椭圆 19"/>
            <p:cNvSpPr/>
            <p:nvPr/>
          </p:nvSpPr>
          <p:spPr>
            <a:xfrm>
              <a:off x="8077071" y="845254"/>
              <a:ext cx="2036801"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9178" y="2743544"/>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5345" y="3253626"/>
            <a:ext cx="663125" cy="663125"/>
            <a:chOff x="8125599" y="1434035"/>
            <a:chExt cx="2036802" cy="2036802"/>
          </a:xfrm>
        </p:grpSpPr>
        <p:sp>
          <p:nvSpPr>
            <p:cNvPr id="26" name="椭圆 25"/>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5466" y="384951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5992" y="3771407"/>
            <a:ext cx="663125" cy="663125"/>
            <a:chOff x="8125599" y="1434035"/>
            <a:chExt cx="2036802" cy="2036802"/>
          </a:xfrm>
        </p:grpSpPr>
        <p:sp>
          <p:nvSpPr>
            <p:cNvPr id="35" name="椭圆 34"/>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000">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14:presetBounceEnd="53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000">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14:presetBounceEnd="53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000">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14:presetBounceEnd="53000">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000">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14:presetBounceEnd="53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000">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442754" y="1593669"/>
            <a:ext cx="8608423" cy="1541417"/>
          </a:xfrm>
          <a:custGeom>
            <a:avLst/>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销售网络布局</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31</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4030" y="3042568"/>
            <a:ext cx="219075"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3650555" y="2193255"/>
            <a:ext cx="217488"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4969768" y="2717130"/>
            <a:ext cx="217487"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6428680" y="1688430"/>
            <a:ext cx="217488"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7733605" y="1748755"/>
            <a:ext cx="217488"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8986143" y="2607593"/>
            <a:ext cx="217487"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10897493" y="1469355"/>
            <a:ext cx="217487"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 name="TextBox 26"/>
          <p:cNvSpPr txBox="1"/>
          <p:nvPr/>
        </p:nvSpPr>
        <p:spPr>
          <a:xfrm>
            <a:off x="3322568" y="1885280"/>
            <a:ext cx="902811"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11105" y="4344318"/>
            <a:ext cx="5695950"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65000"/>
                  <a:lumOff val="35000"/>
                </a:schemeClr>
              </a:solidFill>
              <a:latin typeface="Open Sans" panose="020B0606030504020204" pitchFamily="34" charset="0"/>
            </a:endParaRPr>
          </a:p>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65000"/>
                  <a:lumOff val="35000"/>
                </a:schemeClr>
              </a:solidFill>
              <a:latin typeface="Impact MT Std" pitchFamily="34" charset="0"/>
              <a:ea typeface="微软雅黑" panose="020B0503020204020204" pitchFamily="34" charset="-122"/>
            </a:endParaRPr>
          </a:p>
        </p:txBody>
      </p:sp>
      <p:sp>
        <p:nvSpPr>
          <p:cNvPr id="42"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rgbClr val="0070C0"/>
                </a:solidFill>
                <a:latin typeface="微软雅黑" panose="020B0503020204020204" pitchFamily="34" charset="-122"/>
                <a:ea typeface="微软雅黑" panose="020B0503020204020204" pitchFamily="34" charset="-122"/>
              </a:rPr>
              <a:t> 输入</a:t>
            </a:r>
            <a:r>
              <a:rPr lang="zh-CN" altLang="en-US" sz="1200" b="1" dirty="0">
                <a:solidFill>
                  <a:srgbClr val="0070C0"/>
                </a:solidFill>
                <a:latin typeface="微软雅黑" panose="020B0503020204020204" pitchFamily="34" charset="-122"/>
                <a:ea typeface="微软雅黑" panose="020B0503020204020204" pitchFamily="34" charset="-122"/>
              </a:rPr>
              <a:t>标题</a:t>
            </a:r>
            <a:endParaRPr lang="id-ID" altLang="zh-CN" sz="1200" b="1" dirty="0">
              <a:solidFill>
                <a:srgbClr val="0070C0"/>
              </a:solidFill>
              <a:latin typeface="微软雅黑" panose="020B0503020204020204" pitchFamily="34" charset="-122"/>
              <a:ea typeface="微软雅黑" panose="020B0503020204020204" pitchFamily="34" charset="-122"/>
            </a:endParaRPr>
          </a:p>
        </p:txBody>
      </p:sp>
      <p:sp>
        <p:nvSpPr>
          <p:cNvPr id="43" name="Arc 48"/>
          <p:cNvSpPr/>
          <p:nvPr/>
        </p:nvSpPr>
        <p:spPr>
          <a:xfrm>
            <a:off x="3760093" y="4195093"/>
            <a:ext cx="1408112" cy="1408112"/>
          </a:xfrm>
          <a:prstGeom prst="arc">
            <a:avLst>
              <a:gd name="adj1" fmla="val 16200000"/>
              <a:gd name="adj2" fmla="val 11287514"/>
            </a:avLst>
          </a:prstGeom>
          <a:ln w="101600" cap="rnd">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FD3F03"/>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8"/>
                                        </p:tgtEl>
                                        <p:attrNameLst>
                                          <p:attrName>style.visibility</p:attrName>
                                        </p:attrNameLst>
                                      </p:cBhvr>
                                      <p:to>
                                        <p:strVal val="visible"/>
                                      </p:to>
                                    </p:set>
                                    <p:anim calcmode="lin" valueType="num">
                                      <p:cBhvr>
                                        <p:cTn id="88" dur="500" fill="hold"/>
                                        <p:tgtEl>
                                          <p:spTgt spid="38"/>
                                        </p:tgtEl>
                                        <p:attrNameLst>
                                          <p:attrName>ppt_w</p:attrName>
                                        </p:attrNameLst>
                                      </p:cBhvr>
                                      <p:tavLst>
                                        <p:tav tm="0">
                                          <p:val>
                                            <p:fltVal val="0"/>
                                          </p:val>
                                        </p:tav>
                                        <p:tav tm="100000">
                                          <p:val>
                                            <p:strVal val="#ppt_w"/>
                                          </p:val>
                                        </p:tav>
                                      </p:tavLst>
                                    </p:anim>
                                    <p:anim calcmode="lin" valueType="num">
                                      <p:cBhvr>
                                        <p:cTn id="89" dur="500" fill="hold"/>
                                        <p:tgtEl>
                                          <p:spTgt spid="38"/>
                                        </p:tgtEl>
                                        <p:attrNameLst>
                                          <p:attrName>ppt_h</p:attrName>
                                        </p:attrNameLst>
                                      </p:cBhvr>
                                      <p:tavLst>
                                        <p:tav tm="0">
                                          <p:val>
                                            <p:fltVal val="0"/>
                                          </p:val>
                                        </p:tav>
                                        <p:tav tm="100000">
                                          <p:val>
                                            <p:strVal val="#ppt_h"/>
                                          </p:val>
                                        </p:tav>
                                      </p:tavLst>
                                    </p:anim>
                                    <p:animEffect transition="in" filter="fade">
                                      <p:cBhvr>
                                        <p:cTn id="90" dur="500"/>
                                        <p:tgtEl>
                                          <p:spTgt spid="38"/>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par>
                                <p:cTn id="96" presetID="2" presetClass="entr" presetSubtype="4" fill="hold" grpId="0" nodeType="withEffect">
                                  <p:stCondLst>
                                    <p:cond delay="50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ppt_x"/>
                                          </p:val>
                                        </p:tav>
                                        <p:tav tm="100000">
                                          <p:val>
                                            <p:strVal val="#ppt_x"/>
                                          </p:val>
                                        </p:tav>
                                      </p:tavLst>
                                    </p:anim>
                                    <p:anim calcmode="lin" valueType="num">
                                      <p:cBhvr additive="base">
                                        <p:cTn id="99" dur="500" fill="hold"/>
                                        <p:tgtEl>
                                          <p:spTgt spid="2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50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50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5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ppt_x"/>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ppt_x"/>
                                          </p:val>
                                        </p:tav>
                                        <p:tav tm="100000">
                                          <p:val>
                                            <p:strVal val="#ppt_x"/>
                                          </p:val>
                                        </p:tav>
                                      </p:tavLst>
                                    </p:anim>
                                    <p:anim calcmode="lin" valueType="num">
                                      <p:cBhvr additive="base">
                                        <p:cTn id="115" dur="500" fill="hold"/>
                                        <p:tgtEl>
                                          <p:spTgt spid="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50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ppt_x"/>
                                          </p:val>
                                        </p:tav>
                                        <p:tav tm="100000">
                                          <p:val>
                                            <p:strVal val="#ppt_x"/>
                                          </p:val>
                                        </p:tav>
                                      </p:tavLst>
                                    </p:anim>
                                    <p:anim calcmode="lin" valueType="num">
                                      <p:cBhvr additive="base">
                                        <p:cTn id="119" dur="500" fill="hold"/>
                                        <p:tgtEl>
                                          <p:spTgt spid="3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50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childTnLst>
                          </p:cTn>
                        </p:par>
                        <p:par>
                          <p:cTn id="124" fill="hold">
                            <p:stCondLst>
                              <p:cond delay="15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2000"/>
                            </p:stCondLst>
                            <p:childTnLst>
                              <p:par>
                                <p:cTn id="131" presetID="53" presetClass="entr" presetSubtype="16"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p:cTn id="133" dur="500" fill="hold"/>
                                        <p:tgtEl>
                                          <p:spTgt spid="43"/>
                                        </p:tgtEl>
                                        <p:attrNameLst>
                                          <p:attrName>ppt_w</p:attrName>
                                        </p:attrNameLst>
                                      </p:cBhvr>
                                      <p:tavLst>
                                        <p:tav tm="0">
                                          <p:val>
                                            <p:fltVal val="0"/>
                                          </p:val>
                                        </p:tav>
                                        <p:tav tm="100000">
                                          <p:val>
                                            <p:strVal val="#ppt_w"/>
                                          </p:val>
                                        </p:tav>
                                      </p:tavLst>
                                    </p:anim>
                                    <p:anim calcmode="lin" valueType="num">
                                      <p:cBhvr>
                                        <p:cTn id="134" dur="500" fill="hold"/>
                                        <p:tgtEl>
                                          <p:spTgt spid="43"/>
                                        </p:tgtEl>
                                        <p:attrNameLst>
                                          <p:attrName>ppt_h</p:attrName>
                                        </p:attrNameLst>
                                      </p:cBhvr>
                                      <p:tavLst>
                                        <p:tav tm="0">
                                          <p:val>
                                            <p:fltVal val="0"/>
                                          </p:val>
                                        </p:tav>
                                        <p:tav tm="100000">
                                          <p:val>
                                            <p:strVal val="#ppt_h"/>
                                          </p:val>
                                        </p:tav>
                                      </p:tavLst>
                                    </p:anim>
                                    <p:animEffect transition="in" filter="fade">
                                      <p:cBhvr>
                                        <p:cTn id="135" dur="500"/>
                                        <p:tgtEl>
                                          <p:spTgt spid="43"/>
                                        </p:tgtEl>
                                      </p:cBhvr>
                                    </p:animEffect>
                                  </p:childTnLst>
                                </p:cTn>
                              </p:par>
                            </p:childTnLst>
                          </p:cTn>
                        </p:par>
                        <p:par>
                          <p:cTn id="136" fill="hold">
                            <p:stCondLst>
                              <p:cond delay="2500"/>
                            </p:stCondLst>
                            <p:childTnLst>
                              <p:par>
                                <p:cTn id="137" presetID="42" presetClass="entr" presetSubtype="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短期盈利计划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32</a:t>
            </a:r>
            <a:endParaRPr lang="en-US" altLang="zh-CN" sz="1400" b="1" dirty="0">
              <a:solidFill>
                <a:srgbClr val="34495E"/>
              </a:solidFill>
              <a:latin typeface="Impact MT Std" pitchFamily="34" charset="0"/>
              <a:ea typeface="微软雅黑" panose="020B0503020204020204" pitchFamily="34" charset="-122"/>
            </a:endParaRPr>
          </a:p>
        </p:txBody>
      </p:sp>
      <p:sp>
        <p:nvSpPr>
          <p:cNvPr id="31" name="矩形 47"/>
          <p:cNvSpPr>
            <a:spLocks noChangeArrowheads="1"/>
          </p:cNvSpPr>
          <p:nvPr/>
        </p:nvSpPr>
        <p:spPr bwMode="auto">
          <a:xfrm>
            <a:off x="6021643" y="182041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8166" y="1268760"/>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7289" y="1729711"/>
            <a:ext cx="599800"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12139" y="1729711"/>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21643" y="354102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8166" y="2989364"/>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nvSpPr>
        <p:spPr>
          <a:xfrm>
            <a:off x="6097289" y="3450315"/>
            <a:ext cx="599800"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659" y="1333155"/>
            <a:ext cx="3915332" cy="3245473"/>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8509" y="49458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9469" y="59231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8549" y="526005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trips(downRight)">
                                      <p:cBhvr>
                                        <p:cTn id="20" dur="500"/>
                                        <p:tgtEl>
                                          <p:spTgt spid="3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750"/>
                                        <p:tgtEl>
                                          <p:spTgt spid="3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par>
                          <p:cTn id="49" fill="hold">
                            <p:stCondLst>
                              <p:cond delay="6000"/>
                            </p:stCondLst>
                            <p:childTnLst>
                              <p:par>
                                <p:cTn id="50" presetID="14"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750"/>
                                        <p:tgtEl>
                                          <p:spTgt spid="35"/>
                                        </p:tgtEl>
                                      </p:cBhvr>
                                    </p:animEffec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40"/>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41"/>
                                        </p:tgtEl>
                                        <p:attrNameLst>
                                          <p:attrName>ppt_x</p:attrName>
                                          <p:attrName>ppt_y</p:attrName>
                                        </p:attrNameLst>
                                      </p:cBhvr>
                                      <p:rCtr x="-19748" y="-5509"/>
                                    </p:animMotion>
                                  </p:childTnLst>
                                </p:cTn>
                              </p:par>
                            </p:childTnLst>
                          </p:cTn>
                        </p:par>
                        <p:par>
                          <p:cTn id="62" fill="hold">
                            <p:stCondLst>
                              <p:cond delay="7000"/>
                            </p:stCondLst>
                            <p:childTnLst>
                              <p:par>
                                <p:cTn id="63" presetID="18" presetClass="entr" presetSubtype="3"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219212"/>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微软雅黑" panose="020B0503020204020204" pitchFamily="34" charset="-122"/>
                <a:ea typeface="微软雅黑" panose="020B0503020204020204" pitchFamily="34" charset="-122"/>
              </a:rPr>
              <a:t>风险保障措施</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33</a:t>
            </a:r>
            <a:endParaRPr lang="en-US" altLang="zh-CN" sz="1400" b="1" dirty="0">
              <a:solidFill>
                <a:srgbClr val="34495E"/>
              </a:solidFill>
              <a:latin typeface="Impact MT Std" pitchFamily="34" charset="0"/>
              <a:ea typeface="微软雅黑" panose="020B0503020204020204" pitchFamily="34" charset="-122"/>
            </a:endParaRPr>
          </a:p>
        </p:txBody>
      </p:sp>
      <p:sp>
        <p:nvSpPr>
          <p:cNvPr id="24"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lstStyle/>
          <a:p>
            <a:endParaRPr lang="id-ID" sz="1350"/>
          </a:p>
        </p:txBody>
      </p:sp>
      <p:sp>
        <p:nvSpPr>
          <p:cNvPr id="25"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8" name="Group 123"/>
          <p:cNvGrpSpPr/>
          <p:nvPr/>
        </p:nvGrpSpPr>
        <p:grpSpPr>
          <a:xfrm>
            <a:off x="7653659" y="4261433"/>
            <a:ext cx="817563" cy="620713"/>
            <a:chOff x="7170738" y="4168775"/>
            <a:chExt cx="817563" cy="620713"/>
          </a:xfrm>
          <a:solidFill>
            <a:srgbClr val="0070C0"/>
          </a:solidFill>
        </p:grpSpPr>
        <p:sp>
          <p:nvSpPr>
            <p:cNvPr id="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4"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75" name="Group 127"/>
          <p:cNvGrpSpPr/>
          <p:nvPr/>
        </p:nvGrpSpPr>
        <p:grpSpPr>
          <a:xfrm>
            <a:off x="9093521" y="4260240"/>
            <a:ext cx="508001" cy="654050"/>
            <a:chOff x="8610600" y="4127500"/>
            <a:chExt cx="508001" cy="654050"/>
          </a:xfrm>
          <a:solidFill>
            <a:srgbClr val="0070C0"/>
          </a:solidFill>
        </p:grpSpPr>
        <p:sp>
          <p:nvSpPr>
            <p:cNvPr id="7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4"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88"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90"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91"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3" name="Group 126"/>
          <p:cNvGrpSpPr/>
          <p:nvPr/>
        </p:nvGrpSpPr>
        <p:grpSpPr>
          <a:xfrm>
            <a:off x="8988746" y="3737953"/>
            <a:ext cx="454025" cy="431800"/>
            <a:chOff x="8505825" y="3605213"/>
            <a:chExt cx="454025" cy="431800"/>
          </a:xfrm>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00"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03"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9"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0"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1"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2"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3"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4"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5"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19"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20"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21"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燕尾形 142"/>
          <p:cNvSpPr/>
          <p:nvPr/>
        </p:nvSpPr>
        <p:spPr>
          <a:xfrm rot="5400000">
            <a:off x="2533191" y="2023502"/>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4" name="直接连接符 143"/>
          <p:cNvCxnSpPr/>
          <p:nvPr/>
        </p:nvCxnSpPr>
        <p:spPr>
          <a:xfrm>
            <a:off x="2713211" y="2599566"/>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50209" y="150343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47" name="燕尾形 146"/>
          <p:cNvSpPr/>
          <p:nvPr/>
        </p:nvSpPr>
        <p:spPr>
          <a:xfrm rot="5400000">
            <a:off x="2533191" y="3391654"/>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8" name="直接连接符 147"/>
          <p:cNvCxnSpPr/>
          <p:nvPr/>
        </p:nvCxnSpPr>
        <p:spPr>
          <a:xfrm>
            <a:off x="2713211" y="3967718"/>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50209" y="287158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51" name="燕尾形 150"/>
          <p:cNvSpPr/>
          <p:nvPr/>
        </p:nvSpPr>
        <p:spPr>
          <a:xfrm rot="5400000">
            <a:off x="2533191" y="4831814"/>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52" name="直接连接符 151"/>
          <p:cNvCxnSpPr/>
          <p:nvPr/>
        </p:nvCxnSpPr>
        <p:spPr>
          <a:xfrm>
            <a:off x="2713211" y="5407878"/>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50209" y="431174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1+#ppt_w/2"/>
                                          </p:val>
                                        </p:tav>
                                        <p:tav tm="100000">
                                          <p:val>
                                            <p:strVal val="#ppt_x"/>
                                          </p:val>
                                        </p:tav>
                                      </p:tavLst>
                                    </p:anim>
                                    <p:anim calcmode="lin" valueType="num">
                                      <p:cBhvr additive="base">
                                        <p:cTn id="52" dur="500" fill="hold"/>
                                        <p:tgtEl>
                                          <p:spTgt spid="43"/>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1+#ppt_w/2"/>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ppt_x"/>
                                          </p:val>
                                        </p:tav>
                                        <p:tav tm="100000">
                                          <p:val>
                                            <p:strVal val="#ppt_x"/>
                                          </p:val>
                                        </p:tav>
                                      </p:tavLst>
                                    </p:anim>
                                    <p:anim calcmode="lin" valueType="num">
                                      <p:cBhvr additive="base">
                                        <p:cTn id="100" dur="500" fill="hold"/>
                                        <p:tgtEl>
                                          <p:spTgt spid="6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ppt_x"/>
                                          </p:val>
                                        </p:tav>
                                        <p:tav tm="100000">
                                          <p:val>
                                            <p:strVal val="#ppt_x"/>
                                          </p:val>
                                        </p:tav>
                                      </p:tavLst>
                                    </p:anim>
                                    <p:anim calcmode="lin" valueType="num">
                                      <p:cBhvr additive="base">
                                        <p:cTn id="104" dur="500" fill="hold"/>
                                        <p:tgtEl>
                                          <p:spTgt spid="6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500" fill="hold"/>
                                        <p:tgtEl>
                                          <p:spTgt spid="71"/>
                                        </p:tgtEl>
                                        <p:attrNameLst>
                                          <p:attrName>ppt_x</p:attrName>
                                        </p:attrNameLst>
                                      </p:cBhvr>
                                      <p:tavLst>
                                        <p:tav tm="0">
                                          <p:val>
                                            <p:strVal val="#ppt_x"/>
                                          </p:val>
                                        </p:tav>
                                        <p:tav tm="100000">
                                          <p:val>
                                            <p:strVal val="#ppt_x"/>
                                          </p:val>
                                        </p:tav>
                                      </p:tavLst>
                                    </p:anim>
                                    <p:anim calcmode="lin" valueType="num">
                                      <p:cBhvr additive="base">
                                        <p:cTn id="112" dur="500" fill="hold"/>
                                        <p:tgtEl>
                                          <p:spTgt spid="7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0-#ppt_w/2"/>
                                          </p:val>
                                        </p:tav>
                                        <p:tav tm="100000">
                                          <p:val>
                                            <p:strVal val="#ppt_x"/>
                                          </p:val>
                                        </p:tav>
                                      </p:tavLst>
                                    </p:anim>
                                    <p:anim calcmode="lin" valueType="num">
                                      <p:cBhvr additive="base">
                                        <p:cTn id="116" dur="500" fill="hold"/>
                                        <p:tgtEl>
                                          <p:spTgt spid="7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 calcmode="lin" valueType="num">
                                      <p:cBhvr additive="base">
                                        <p:cTn id="119" dur="500" fill="hold"/>
                                        <p:tgtEl>
                                          <p:spTgt spid="73"/>
                                        </p:tgtEl>
                                        <p:attrNameLst>
                                          <p:attrName>ppt_x</p:attrName>
                                        </p:attrNameLst>
                                      </p:cBhvr>
                                      <p:tavLst>
                                        <p:tav tm="0">
                                          <p:val>
                                            <p:strVal val="#ppt_x"/>
                                          </p:val>
                                        </p:tav>
                                        <p:tav tm="100000">
                                          <p:val>
                                            <p:strVal val="#ppt_x"/>
                                          </p:val>
                                        </p:tav>
                                      </p:tavLst>
                                    </p:anim>
                                    <p:anim calcmode="lin" valueType="num">
                                      <p:cBhvr additive="base">
                                        <p:cTn id="120" dur="500" fill="hold"/>
                                        <p:tgtEl>
                                          <p:spTgt spid="7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500" fill="hold"/>
                                        <p:tgtEl>
                                          <p:spTgt spid="74"/>
                                        </p:tgtEl>
                                        <p:attrNameLst>
                                          <p:attrName>ppt_x</p:attrName>
                                        </p:attrNameLst>
                                      </p:cBhvr>
                                      <p:tavLst>
                                        <p:tav tm="0">
                                          <p:val>
                                            <p:strVal val="0-#ppt_w/2"/>
                                          </p:val>
                                        </p:tav>
                                        <p:tav tm="100000">
                                          <p:val>
                                            <p:strVal val="#ppt_x"/>
                                          </p:val>
                                        </p:tav>
                                      </p:tavLst>
                                    </p:anim>
                                    <p:anim calcmode="lin" valueType="num">
                                      <p:cBhvr additive="base">
                                        <p:cTn id="124" dur="500" fill="hold"/>
                                        <p:tgtEl>
                                          <p:spTgt spid="7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0-#ppt_w/2"/>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4"/>
                                        </p:tgtEl>
                                        <p:attrNameLst>
                                          <p:attrName>style.visibility</p:attrName>
                                        </p:attrNameLst>
                                      </p:cBhvr>
                                      <p:to>
                                        <p:strVal val="visible"/>
                                      </p:to>
                                    </p:set>
                                    <p:anim calcmode="lin" valueType="num">
                                      <p:cBhvr additive="base">
                                        <p:cTn id="131" dur="500" fill="hold"/>
                                        <p:tgtEl>
                                          <p:spTgt spid="84"/>
                                        </p:tgtEl>
                                        <p:attrNameLst>
                                          <p:attrName>ppt_x</p:attrName>
                                        </p:attrNameLst>
                                      </p:cBhvr>
                                      <p:tavLst>
                                        <p:tav tm="0">
                                          <p:val>
                                            <p:strVal val="#ppt_x"/>
                                          </p:val>
                                        </p:tav>
                                        <p:tav tm="100000">
                                          <p:val>
                                            <p:strVal val="#ppt_x"/>
                                          </p:val>
                                        </p:tav>
                                      </p:tavLst>
                                    </p:anim>
                                    <p:anim calcmode="lin" valueType="num">
                                      <p:cBhvr additive="base">
                                        <p:cTn id="132" dur="500" fill="hold"/>
                                        <p:tgtEl>
                                          <p:spTgt spid="8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 calcmode="lin" valueType="num">
                                      <p:cBhvr additive="base">
                                        <p:cTn id="135" dur="500" fill="hold"/>
                                        <p:tgtEl>
                                          <p:spTgt spid="85"/>
                                        </p:tgtEl>
                                        <p:attrNameLst>
                                          <p:attrName>ppt_x</p:attrName>
                                        </p:attrNameLst>
                                      </p:cBhvr>
                                      <p:tavLst>
                                        <p:tav tm="0">
                                          <p:val>
                                            <p:strVal val="#ppt_x"/>
                                          </p:val>
                                        </p:tav>
                                        <p:tav tm="100000">
                                          <p:val>
                                            <p:strVal val="#ppt_x"/>
                                          </p:val>
                                        </p:tav>
                                      </p:tavLst>
                                    </p:anim>
                                    <p:anim calcmode="lin" valueType="num">
                                      <p:cBhvr additive="base">
                                        <p:cTn id="136" dur="500" fill="hold"/>
                                        <p:tgtEl>
                                          <p:spTgt spid="8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anim calcmode="lin" valueType="num">
                                      <p:cBhvr additive="base">
                                        <p:cTn id="139" dur="500" fill="hold"/>
                                        <p:tgtEl>
                                          <p:spTgt spid="86"/>
                                        </p:tgtEl>
                                        <p:attrNameLst>
                                          <p:attrName>ppt_x</p:attrName>
                                        </p:attrNameLst>
                                      </p:cBhvr>
                                      <p:tavLst>
                                        <p:tav tm="0">
                                          <p:val>
                                            <p:strVal val="#ppt_x"/>
                                          </p:val>
                                        </p:tav>
                                        <p:tav tm="100000">
                                          <p:val>
                                            <p:strVal val="#ppt_x"/>
                                          </p:val>
                                        </p:tav>
                                      </p:tavLst>
                                    </p:anim>
                                    <p:anim calcmode="lin" valueType="num">
                                      <p:cBhvr additive="base">
                                        <p:cTn id="140" dur="500" fill="hold"/>
                                        <p:tgtEl>
                                          <p:spTgt spid="8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0-#ppt_w/2"/>
                                          </p:val>
                                        </p:tav>
                                        <p:tav tm="100000">
                                          <p:val>
                                            <p:strVal val="#ppt_x"/>
                                          </p:val>
                                        </p:tav>
                                      </p:tavLst>
                                    </p:anim>
                                    <p:anim calcmode="lin" valueType="num">
                                      <p:cBhvr additive="base">
                                        <p:cTn id="144" dur="500" fill="hold"/>
                                        <p:tgtEl>
                                          <p:spTgt spid="8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ppt_x"/>
                                          </p:val>
                                        </p:tav>
                                        <p:tav tm="100000">
                                          <p:val>
                                            <p:strVal val="#ppt_x"/>
                                          </p:val>
                                        </p:tav>
                                      </p:tavLst>
                                    </p:anim>
                                    <p:anim calcmode="lin" valueType="num">
                                      <p:cBhvr additive="base">
                                        <p:cTn id="148" dur="500" fill="hold"/>
                                        <p:tgtEl>
                                          <p:spTgt spid="8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0-#ppt_w/2"/>
                                          </p:val>
                                        </p:tav>
                                        <p:tav tm="100000">
                                          <p:val>
                                            <p:strVal val="#ppt_x"/>
                                          </p:val>
                                        </p:tav>
                                      </p:tavLst>
                                    </p:anim>
                                    <p:anim calcmode="lin" valueType="num">
                                      <p:cBhvr additive="base">
                                        <p:cTn id="152" dur="500" fill="hold"/>
                                        <p:tgtEl>
                                          <p:spTgt spid="8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ppt_x"/>
                                          </p:val>
                                        </p:tav>
                                        <p:tav tm="100000">
                                          <p:val>
                                            <p:strVal val="#ppt_x"/>
                                          </p:val>
                                        </p:tav>
                                      </p:tavLst>
                                    </p:anim>
                                    <p:anim calcmode="lin" valueType="num">
                                      <p:cBhvr additive="base">
                                        <p:cTn id="156" dur="500" fill="hold"/>
                                        <p:tgtEl>
                                          <p:spTgt spid="9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additive="base">
                                        <p:cTn id="159" dur="500" fill="hold"/>
                                        <p:tgtEl>
                                          <p:spTgt spid="91"/>
                                        </p:tgtEl>
                                        <p:attrNameLst>
                                          <p:attrName>ppt_x</p:attrName>
                                        </p:attrNameLst>
                                      </p:cBhvr>
                                      <p:tavLst>
                                        <p:tav tm="0">
                                          <p:val>
                                            <p:strVal val="#ppt_x"/>
                                          </p:val>
                                        </p:tav>
                                        <p:tav tm="100000">
                                          <p:val>
                                            <p:strVal val="#ppt_x"/>
                                          </p:val>
                                        </p:tav>
                                      </p:tavLst>
                                    </p:anim>
                                    <p:anim calcmode="lin" valueType="num">
                                      <p:cBhvr additive="base">
                                        <p:cTn id="160" dur="500" fill="hold"/>
                                        <p:tgtEl>
                                          <p:spTgt spid="9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2"/>
                                        </p:tgtEl>
                                        <p:attrNameLst>
                                          <p:attrName>style.visibility</p:attrName>
                                        </p:attrNameLst>
                                      </p:cBhvr>
                                      <p:to>
                                        <p:strVal val="visible"/>
                                      </p:to>
                                    </p:set>
                                    <p:anim calcmode="lin" valueType="num">
                                      <p:cBhvr additive="base">
                                        <p:cTn id="163" dur="500" fill="hold"/>
                                        <p:tgtEl>
                                          <p:spTgt spid="92"/>
                                        </p:tgtEl>
                                        <p:attrNameLst>
                                          <p:attrName>ppt_x</p:attrName>
                                        </p:attrNameLst>
                                      </p:cBhvr>
                                      <p:tavLst>
                                        <p:tav tm="0">
                                          <p:val>
                                            <p:strVal val="#ppt_x"/>
                                          </p:val>
                                        </p:tav>
                                        <p:tav tm="100000">
                                          <p:val>
                                            <p:strVal val="#ppt_x"/>
                                          </p:val>
                                        </p:tav>
                                      </p:tavLst>
                                    </p:anim>
                                    <p:anim calcmode="lin" valueType="num">
                                      <p:cBhvr additive="base">
                                        <p:cTn id="164" dur="500" fill="hold"/>
                                        <p:tgtEl>
                                          <p:spTgt spid="92"/>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 calcmode="lin" valueType="num">
                                      <p:cBhvr additive="base">
                                        <p:cTn id="167" dur="500" fill="hold"/>
                                        <p:tgtEl>
                                          <p:spTgt spid="93"/>
                                        </p:tgtEl>
                                        <p:attrNameLst>
                                          <p:attrName>ppt_x</p:attrName>
                                        </p:attrNameLst>
                                      </p:cBhvr>
                                      <p:tavLst>
                                        <p:tav tm="0">
                                          <p:val>
                                            <p:strVal val="0-#ppt_w/2"/>
                                          </p:val>
                                        </p:tav>
                                        <p:tav tm="100000">
                                          <p:val>
                                            <p:strVal val="#ppt_x"/>
                                          </p:val>
                                        </p:tav>
                                      </p:tavLst>
                                    </p:anim>
                                    <p:anim calcmode="lin" valueType="num">
                                      <p:cBhvr additive="base">
                                        <p:cTn id="168" dur="500" fill="hold"/>
                                        <p:tgtEl>
                                          <p:spTgt spid="93"/>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96"/>
                                        </p:tgtEl>
                                        <p:attrNameLst>
                                          <p:attrName>style.visibility</p:attrName>
                                        </p:attrNameLst>
                                      </p:cBhvr>
                                      <p:to>
                                        <p:strVal val="visible"/>
                                      </p:to>
                                    </p:set>
                                    <p:anim calcmode="lin" valueType="num">
                                      <p:cBhvr additive="base">
                                        <p:cTn id="171" dur="500" fill="hold"/>
                                        <p:tgtEl>
                                          <p:spTgt spid="96"/>
                                        </p:tgtEl>
                                        <p:attrNameLst>
                                          <p:attrName>ppt_x</p:attrName>
                                        </p:attrNameLst>
                                      </p:cBhvr>
                                      <p:tavLst>
                                        <p:tav tm="0">
                                          <p:val>
                                            <p:strVal val="#ppt_x"/>
                                          </p:val>
                                        </p:tav>
                                        <p:tav tm="100000">
                                          <p:val>
                                            <p:strVal val="#ppt_x"/>
                                          </p:val>
                                        </p:tav>
                                      </p:tavLst>
                                    </p:anim>
                                    <p:anim calcmode="lin" valueType="num">
                                      <p:cBhvr additive="base">
                                        <p:cTn id="172" dur="500" fill="hold"/>
                                        <p:tgtEl>
                                          <p:spTgt spid="9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97"/>
                                        </p:tgtEl>
                                        <p:attrNameLst>
                                          <p:attrName>style.visibility</p:attrName>
                                        </p:attrNameLst>
                                      </p:cBhvr>
                                      <p:to>
                                        <p:strVal val="visible"/>
                                      </p:to>
                                    </p:set>
                                    <p:anim calcmode="lin" valueType="num">
                                      <p:cBhvr additive="base">
                                        <p:cTn id="175" dur="500" fill="hold"/>
                                        <p:tgtEl>
                                          <p:spTgt spid="97"/>
                                        </p:tgtEl>
                                        <p:attrNameLst>
                                          <p:attrName>ppt_x</p:attrName>
                                        </p:attrNameLst>
                                      </p:cBhvr>
                                      <p:tavLst>
                                        <p:tav tm="0">
                                          <p:val>
                                            <p:strVal val="#ppt_x"/>
                                          </p:val>
                                        </p:tav>
                                        <p:tav tm="100000">
                                          <p:val>
                                            <p:strVal val="#ppt_x"/>
                                          </p:val>
                                        </p:tav>
                                      </p:tavLst>
                                    </p:anim>
                                    <p:anim calcmode="lin" valueType="num">
                                      <p:cBhvr additive="base">
                                        <p:cTn id="176" dur="500" fill="hold"/>
                                        <p:tgtEl>
                                          <p:spTgt spid="9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98"/>
                                        </p:tgtEl>
                                        <p:attrNameLst>
                                          <p:attrName>style.visibility</p:attrName>
                                        </p:attrNameLst>
                                      </p:cBhvr>
                                      <p:to>
                                        <p:strVal val="visible"/>
                                      </p:to>
                                    </p:set>
                                    <p:anim calcmode="lin" valueType="num">
                                      <p:cBhvr additive="base">
                                        <p:cTn id="179" dur="500" fill="hold"/>
                                        <p:tgtEl>
                                          <p:spTgt spid="98"/>
                                        </p:tgtEl>
                                        <p:attrNameLst>
                                          <p:attrName>ppt_x</p:attrName>
                                        </p:attrNameLst>
                                      </p:cBhvr>
                                      <p:tavLst>
                                        <p:tav tm="0">
                                          <p:val>
                                            <p:strVal val="#ppt_x"/>
                                          </p:val>
                                        </p:tav>
                                        <p:tav tm="100000">
                                          <p:val>
                                            <p:strVal val="#ppt_x"/>
                                          </p:val>
                                        </p:tav>
                                      </p:tavLst>
                                    </p:anim>
                                    <p:anim calcmode="lin" valueType="num">
                                      <p:cBhvr additive="base">
                                        <p:cTn id="180" dur="500" fill="hold"/>
                                        <p:tgtEl>
                                          <p:spTgt spid="9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99"/>
                                        </p:tgtEl>
                                        <p:attrNameLst>
                                          <p:attrName>style.visibility</p:attrName>
                                        </p:attrNameLst>
                                      </p:cBhvr>
                                      <p:to>
                                        <p:strVal val="visible"/>
                                      </p:to>
                                    </p:set>
                                    <p:anim calcmode="lin" valueType="num">
                                      <p:cBhvr additive="base">
                                        <p:cTn id="183" dur="500" fill="hold"/>
                                        <p:tgtEl>
                                          <p:spTgt spid="99"/>
                                        </p:tgtEl>
                                        <p:attrNameLst>
                                          <p:attrName>ppt_x</p:attrName>
                                        </p:attrNameLst>
                                      </p:cBhvr>
                                      <p:tavLst>
                                        <p:tav tm="0">
                                          <p:val>
                                            <p:strVal val="#ppt_x"/>
                                          </p:val>
                                        </p:tav>
                                        <p:tav tm="100000">
                                          <p:val>
                                            <p:strVal val="#ppt_x"/>
                                          </p:val>
                                        </p:tav>
                                      </p:tavLst>
                                    </p:anim>
                                    <p:anim calcmode="lin" valueType="num">
                                      <p:cBhvr additive="base">
                                        <p:cTn id="184" dur="500" fill="hold"/>
                                        <p:tgtEl>
                                          <p:spTgt spid="9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anim calcmode="lin" valueType="num">
                                      <p:cBhvr additive="base">
                                        <p:cTn id="187" dur="500" fill="hold"/>
                                        <p:tgtEl>
                                          <p:spTgt spid="100"/>
                                        </p:tgtEl>
                                        <p:attrNameLst>
                                          <p:attrName>ppt_x</p:attrName>
                                        </p:attrNameLst>
                                      </p:cBhvr>
                                      <p:tavLst>
                                        <p:tav tm="0">
                                          <p:val>
                                            <p:strVal val="#ppt_x"/>
                                          </p:val>
                                        </p:tav>
                                        <p:tav tm="100000">
                                          <p:val>
                                            <p:strVal val="#ppt_x"/>
                                          </p:val>
                                        </p:tav>
                                      </p:tavLst>
                                    </p:anim>
                                    <p:anim calcmode="lin" valueType="num">
                                      <p:cBhvr additive="base">
                                        <p:cTn id="188" dur="500" fill="hold"/>
                                        <p:tgtEl>
                                          <p:spTgt spid="100"/>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101"/>
                                        </p:tgtEl>
                                        <p:attrNameLst>
                                          <p:attrName>style.visibility</p:attrName>
                                        </p:attrNameLst>
                                      </p:cBhvr>
                                      <p:to>
                                        <p:strVal val="visible"/>
                                      </p:to>
                                    </p:set>
                                    <p:anim calcmode="lin" valueType="num">
                                      <p:cBhvr additive="base">
                                        <p:cTn id="191" dur="500" fill="hold"/>
                                        <p:tgtEl>
                                          <p:spTgt spid="101"/>
                                        </p:tgtEl>
                                        <p:attrNameLst>
                                          <p:attrName>ppt_x</p:attrName>
                                        </p:attrNameLst>
                                      </p:cBhvr>
                                      <p:tavLst>
                                        <p:tav tm="0">
                                          <p:val>
                                            <p:strVal val="0-#ppt_w/2"/>
                                          </p:val>
                                        </p:tav>
                                        <p:tav tm="100000">
                                          <p:val>
                                            <p:strVal val="#ppt_x"/>
                                          </p:val>
                                        </p:tav>
                                      </p:tavLst>
                                    </p:anim>
                                    <p:anim calcmode="lin" valueType="num">
                                      <p:cBhvr additive="base">
                                        <p:cTn id="192" dur="500" fill="hold"/>
                                        <p:tgtEl>
                                          <p:spTgt spid="101"/>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anim calcmode="lin" valueType="num">
                                      <p:cBhvr additive="base">
                                        <p:cTn id="195" dur="500" fill="hold"/>
                                        <p:tgtEl>
                                          <p:spTgt spid="102"/>
                                        </p:tgtEl>
                                        <p:attrNameLst>
                                          <p:attrName>ppt_x</p:attrName>
                                        </p:attrNameLst>
                                      </p:cBhvr>
                                      <p:tavLst>
                                        <p:tav tm="0">
                                          <p:val>
                                            <p:strVal val="#ppt_x"/>
                                          </p:val>
                                        </p:tav>
                                        <p:tav tm="100000">
                                          <p:val>
                                            <p:strVal val="#ppt_x"/>
                                          </p:val>
                                        </p:tav>
                                      </p:tavLst>
                                    </p:anim>
                                    <p:anim calcmode="lin" valueType="num">
                                      <p:cBhvr additive="base">
                                        <p:cTn id="196" dur="500" fill="hold"/>
                                        <p:tgtEl>
                                          <p:spTgt spid="10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3"/>
                                        </p:tgtEl>
                                        <p:attrNameLst>
                                          <p:attrName>style.visibility</p:attrName>
                                        </p:attrNameLst>
                                      </p:cBhvr>
                                      <p:to>
                                        <p:strVal val="visible"/>
                                      </p:to>
                                    </p:set>
                                    <p:anim calcmode="lin" valueType="num">
                                      <p:cBhvr additive="base">
                                        <p:cTn id="199" dur="500" fill="hold"/>
                                        <p:tgtEl>
                                          <p:spTgt spid="103"/>
                                        </p:tgtEl>
                                        <p:attrNameLst>
                                          <p:attrName>ppt_x</p:attrName>
                                        </p:attrNameLst>
                                      </p:cBhvr>
                                      <p:tavLst>
                                        <p:tav tm="0">
                                          <p:val>
                                            <p:strVal val="#ppt_x"/>
                                          </p:val>
                                        </p:tav>
                                        <p:tav tm="100000">
                                          <p:val>
                                            <p:strVal val="#ppt_x"/>
                                          </p:val>
                                        </p:tav>
                                      </p:tavLst>
                                    </p:anim>
                                    <p:anim calcmode="lin" valueType="num">
                                      <p:cBhvr additive="base">
                                        <p:cTn id="200" dur="500" fill="hold"/>
                                        <p:tgtEl>
                                          <p:spTgt spid="10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4"/>
                                        </p:tgtEl>
                                        <p:attrNameLst>
                                          <p:attrName>style.visibility</p:attrName>
                                        </p:attrNameLst>
                                      </p:cBhvr>
                                      <p:to>
                                        <p:strVal val="visible"/>
                                      </p:to>
                                    </p:set>
                                    <p:anim calcmode="lin" valueType="num">
                                      <p:cBhvr additive="base">
                                        <p:cTn id="203" dur="500" fill="hold"/>
                                        <p:tgtEl>
                                          <p:spTgt spid="104"/>
                                        </p:tgtEl>
                                        <p:attrNameLst>
                                          <p:attrName>ppt_x</p:attrName>
                                        </p:attrNameLst>
                                      </p:cBhvr>
                                      <p:tavLst>
                                        <p:tav tm="0">
                                          <p:val>
                                            <p:strVal val="#ppt_x"/>
                                          </p:val>
                                        </p:tav>
                                        <p:tav tm="100000">
                                          <p:val>
                                            <p:strVal val="#ppt_x"/>
                                          </p:val>
                                        </p:tav>
                                      </p:tavLst>
                                    </p:anim>
                                    <p:anim calcmode="lin" valueType="num">
                                      <p:cBhvr additive="base">
                                        <p:cTn id="204" dur="500" fill="hold"/>
                                        <p:tgtEl>
                                          <p:spTgt spid="10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anim calcmode="lin" valueType="num">
                                      <p:cBhvr additive="base">
                                        <p:cTn id="207" dur="500" fill="hold"/>
                                        <p:tgtEl>
                                          <p:spTgt spid="105"/>
                                        </p:tgtEl>
                                        <p:attrNameLst>
                                          <p:attrName>ppt_x</p:attrName>
                                        </p:attrNameLst>
                                      </p:cBhvr>
                                      <p:tavLst>
                                        <p:tav tm="0">
                                          <p:val>
                                            <p:strVal val="#ppt_x"/>
                                          </p:val>
                                        </p:tav>
                                        <p:tav tm="100000">
                                          <p:val>
                                            <p:strVal val="#ppt_x"/>
                                          </p:val>
                                        </p:tav>
                                      </p:tavLst>
                                    </p:anim>
                                    <p:anim calcmode="lin" valueType="num">
                                      <p:cBhvr additive="base">
                                        <p:cTn id="208" dur="500" fill="hold"/>
                                        <p:tgtEl>
                                          <p:spTgt spid="10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500" fill="hold"/>
                                        <p:tgtEl>
                                          <p:spTgt spid="106"/>
                                        </p:tgtEl>
                                        <p:attrNameLst>
                                          <p:attrName>ppt_x</p:attrName>
                                        </p:attrNameLst>
                                      </p:cBhvr>
                                      <p:tavLst>
                                        <p:tav tm="0">
                                          <p:val>
                                            <p:strVal val="#ppt_x"/>
                                          </p:val>
                                        </p:tav>
                                        <p:tav tm="100000">
                                          <p:val>
                                            <p:strVal val="#ppt_x"/>
                                          </p:val>
                                        </p:tav>
                                      </p:tavLst>
                                    </p:anim>
                                    <p:anim calcmode="lin" valueType="num">
                                      <p:cBhvr additive="base">
                                        <p:cTn id="212" dur="500" fill="hold"/>
                                        <p:tgtEl>
                                          <p:spTgt spid="10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7"/>
                                        </p:tgtEl>
                                        <p:attrNameLst>
                                          <p:attrName>style.visibility</p:attrName>
                                        </p:attrNameLst>
                                      </p:cBhvr>
                                      <p:to>
                                        <p:strVal val="visible"/>
                                      </p:to>
                                    </p:set>
                                    <p:anim calcmode="lin" valueType="num">
                                      <p:cBhvr additive="base">
                                        <p:cTn id="215" dur="500" fill="hold"/>
                                        <p:tgtEl>
                                          <p:spTgt spid="107"/>
                                        </p:tgtEl>
                                        <p:attrNameLst>
                                          <p:attrName>ppt_x</p:attrName>
                                        </p:attrNameLst>
                                      </p:cBhvr>
                                      <p:tavLst>
                                        <p:tav tm="0">
                                          <p:val>
                                            <p:strVal val="#ppt_x"/>
                                          </p:val>
                                        </p:tav>
                                        <p:tav tm="100000">
                                          <p:val>
                                            <p:strVal val="#ppt_x"/>
                                          </p:val>
                                        </p:tav>
                                      </p:tavLst>
                                    </p:anim>
                                    <p:anim calcmode="lin" valueType="num">
                                      <p:cBhvr additive="base">
                                        <p:cTn id="216" dur="500" fill="hold"/>
                                        <p:tgtEl>
                                          <p:spTgt spid="10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8"/>
                                        </p:tgtEl>
                                        <p:attrNameLst>
                                          <p:attrName>style.visibility</p:attrName>
                                        </p:attrNameLst>
                                      </p:cBhvr>
                                      <p:to>
                                        <p:strVal val="visible"/>
                                      </p:to>
                                    </p:set>
                                    <p:anim calcmode="lin" valueType="num">
                                      <p:cBhvr additive="base">
                                        <p:cTn id="219" dur="500" fill="hold"/>
                                        <p:tgtEl>
                                          <p:spTgt spid="108"/>
                                        </p:tgtEl>
                                        <p:attrNameLst>
                                          <p:attrName>ppt_x</p:attrName>
                                        </p:attrNameLst>
                                      </p:cBhvr>
                                      <p:tavLst>
                                        <p:tav tm="0">
                                          <p:val>
                                            <p:strVal val="#ppt_x"/>
                                          </p:val>
                                        </p:tav>
                                        <p:tav tm="100000">
                                          <p:val>
                                            <p:strVal val="#ppt_x"/>
                                          </p:val>
                                        </p:tav>
                                      </p:tavLst>
                                    </p:anim>
                                    <p:anim calcmode="lin" valueType="num">
                                      <p:cBhvr additive="base">
                                        <p:cTn id="220" dur="500" fill="hold"/>
                                        <p:tgtEl>
                                          <p:spTgt spid="10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9"/>
                                        </p:tgtEl>
                                        <p:attrNameLst>
                                          <p:attrName>style.visibility</p:attrName>
                                        </p:attrNameLst>
                                      </p:cBhvr>
                                      <p:to>
                                        <p:strVal val="visible"/>
                                      </p:to>
                                    </p:set>
                                    <p:anim calcmode="lin" valueType="num">
                                      <p:cBhvr additive="base">
                                        <p:cTn id="223" dur="500" fill="hold"/>
                                        <p:tgtEl>
                                          <p:spTgt spid="109"/>
                                        </p:tgtEl>
                                        <p:attrNameLst>
                                          <p:attrName>ppt_x</p:attrName>
                                        </p:attrNameLst>
                                      </p:cBhvr>
                                      <p:tavLst>
                                        <p:tav tm="0">
                                          <p:val>
                                            <p:strVal val="#ppt_x"/>
                                          </p:val>
                                        </p:tav>
                                        <p:tav tm="100000">
                                          <p:val>
                                            <p:strVal val="#ppt_x"/>
                                          </p:val>
                                        </p:tav>
                                      </p:tavLst>
                                    </p:anim>
                                    <p:anim calcmode="lin" valueType="num">
                                      <p:cBhvr additive="base">
                                        <p:cTn id="224" dur="500" fill="hold"/>
                                        <p:tgtEl>
                                          <p:spTgt spid="10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10"/>
                                        </p:tgtEl>
                                        <p:attrNameLst>
                                          <p:attrName>style.visibility</p:attrName>
                                        </p:attrNameLst>
                                      </p:cBhvr>
                                      <p:to>
                                        <p:strVal val="visible"/>
                                      </p:to>
                                    </p:set>
                                    <p:anim calcmode="lin" valueType="num">
                                      <p:cBhvr additive="base">
                                        <p:cTn id="227" dur="500" fill="hold"/>
                                        <p:tgtEl>
                                          <p:spTgt spid="110"/>
                                        </p:tgtEl>
                                        <p:attrNameLst>
                                          <p:attrName>ppt_x</p:attrName>
                                        </p:attrNameLst>
                                      </p:cBhvr>
                                      <p:tavLst>
                                        <p:tav tm="0">
                                          <p:val>
                                            <p:strVal val="#ppt_x"/>
                                          </p:val>
                                        </p:tav>
                                        <p:tav tm="100000">
                                          <p:val>
                                            <p:strVal val="#ppt_x"/>
                                          </p:val>
                                        </p:tav>
                                      </p:tavLst>
                                    </p:anim>
                                    <p:anim calcmode="lin" valueType="num">
                                      <p:cBhvr additive="base">
                                        <p:cTn id="228" dur="500" fill="hold"/>
                                        <p:tgtEl>
                                          <p:spTgt spid="11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 calcmode="lin" valueType="num">
                                      <p:cBhvr additive="base">
                                        <p:cTn id="231" dur="500" fill="hold"/>
                                        <p:tgtEl>
                                          <p:spTgt spid="111"/>
                                        </p:tgtEl>
                                        <p:attrNameLst>
                                          <p:attrName>ppt_x</p:attrName>
                                        </p:attrNameLst>
                                      </p:cBhvr>
                                      <p:tavLst>
                                        <p:tav tm="0">
                                          <p:val>
                                            <p:strVal val="#ppt_x"/>
                                          </p:val>
                                        </p:tav>
                                        <p:tav tm="100000">
                                          <p:val>
                                            <p:strVal val="#ppt_x"/>
                                          </p:val>
                                        </p:tav>
                                      </p:tavLst>
                                    </p:anim>
                                    <p:anim calcmode="lin" valueType="num">
                                      <p:cBhvr additive="base">
                                        <p:cTn id="232" dur="500" fill="hold"/>
                                        <p:tgtEl>
                                          <p:spTgt spid="11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12"/>
                                        </p:tgtEl>
                                        <p:attrNameLst>
                                          <p:attrName>style.visibility</p:attrName>
                                        </p:attrNameLst>
                                      </p:cBhvr>
                                      <p:to>
                                        <p:strVal val="visible"/>
                                      </p:to>
                                    </p:set>
                                    <p:anim calcmode="lin" valueType="num">
                                      <p:cBhvr additive="base">
                                        <p:cTn id="235" dur="500" fill="hold"/>
                                        <p:tgtEl>
                                          <p:spTgt spid="112"/>
                                        </p:tgtEl>
                                        <p:attrNameLst>
                                          <p:attrName>ppt_x</p:attrName>
                                        </p:attrNameLst>
                                      </p:cBhvr>
                                      <p:tavLst>
                                        <p:tav tm="0">
                                          <p:val>
                                            <p:strVal val="#ppt_x"/>
                                          </p:val>
                                        </p:tav>
                                        <p:tav tm="100000">
                                          <p:val>
                                            <p:strVal val="#ppt_x"/>
                                          </p:val>
                                        </p:tav>
                                      </p:tavLst>
                                    </p:anim>
                                    <p:anim calcmode="lin" valueType="num">
                                      <p:cBhvr additive="base">
                                        <p:cTn id="236" dur="500" fill="hold"/>
                                        <p:tgtEl>
                                          <p:spTgt spid="11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13"/>
                                        </p:tgtEl>
                                        <p:attrNameLst>
                                          <p:attrName>style.visibility</p:attrName>
                                        </p:attrNameLst>
                                      </p:cBhvr>
                                      <p:to>
                                        <p:strVal val="visible"/>
                                      </p:to>
                                    </p:set>
                                    <p:anim calcmode="lin" valueType="num">
                                      <p:cBhvr additive="base">
                                        <p:cTn id="239" dur="500" fill="hold"/>
                                        <p:tgtEl>
                                          <p:spTgt spid="113"/>
                                        </p:tgtEl>
                                        <p:attrNameLst>
                                          <p:attrName>ppt_x</p:attrName>
                                        </p:attrNameLst>
                                      </p:cBhvr>
                                      <p:tavLst>
                                        <p:tav tm="0">
                                          <p:val>
                                            <p:strVal val="#ppt_x"/>
                                          </p:val>
                                        </p:tav>
                                        <p:tav tm="100000">
                                          <p:val>
                                            <p:strVal val="#ppt_x"/>
                                          </p:val>
                                        </p:tav>
                                      </p:tavLst>
                                    </p:anim>
                                    <p:anim calcmode="lin" valueType="num">
                                      <p:cBhvr additive="base">
                                        <p:cTn id="240" dur="500" fill="hold"/>
                                        <p:tgtEl>
                                          <p:spTgt spid="11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14"/>
                                        </p:tgtEl>
                                        <p:attrNameLst>
                                          <p:attrName>style.visibility</p:attrName>
                                        </p:attrNameLst>
                                      </p:cBhvr>
                                      <p:to>
                                        <p:strVal val="visible"/>
                                      </p:to>
                                    </p:set>
                                    <p:anim calcmode="lin" valueType="num">
                                      <p:cBhvr additive="base">
                                        <p:cTn id="243" dur="500" fill="hold"/>
                                        <p:tgtEl>
                                          <p:spTgt spid="114"/>
                                        </p:tgtEl>
                                        <p:attrNameLst>
                                          <p:attrName>ppt_x</p:attrName>
                                        </p:attrNameLst>
                                      </p:cBhvr>
                                      <p:tavLst>
                                        <p:tav tm="0">
                                          <p:val>
                                            <p:strVal val="#ppt_x"/>
                                          </p:val>
                                        </p:tav>
                                        <p:tav tm="100000">
                                          <p:val>
                                            <p:strVal val="#ppt_x"/>
                                          </p:val>
                                        </p:tav>
                                      </p:tavLst>
                                    </p:anim>
                                    <p:anim calcmode="lin" valueType="num">
                                      <p:cBhvr additive="base">
                                        <p:cTn id="244" dur="500" fill="hold"/>
                                        <p:tgtEl>
                                          <p:spTgt spid="11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15"/>
                                        </p:tgtEl>
                                        <p:attrNameLst>
                                          <p:attrName>style.visibility</p:attrName>
                                        </p:attrNameLst>
                                      </p:cBhvr>
                                      <p:to>
                                        <p:strVal val="visible"/>
                                      </p:to>
                                    </p:set>
                                    <p:anim calcmode="lin" valueType="num">
                                      <p:cBhvr additive="base">
                                        <p:cTn id="247" dur="500" fill="hold"/>
                                        <p:tgtEl>
                                          <p:spTgt spid="115"/>
                                        </p:tgtEl>
                                        <p:attrNameLst>
                                          <p:attrName>ppt_x</p:attrName>
                                        </p:attrNameLst>
                                      </p:cBhvr>
                                      <p:tavLst>
                                        <p:tav tm="0">
                                          <p:val>
                                            <p:strVal val="#ppt_x"/>
                                          </p:val>
                                        </p:tav>
                                        <p:tav tm="100000">
                                          <p:val>
                                            <p:strVal val="#ppt_x"/>
                                          </p:val>
                                        </p:tav>
                                      </p:tavLst>
                                    </p:anim>
                                    <p:anim calcmode="lin" valueType="num">
                                      <p:cBhvr additive="base">
                                        <p:cTn id="248" dur="500" fill="hold"/>
                                        <p:tgtEl>
                                          <p:spTgt spid="115"/>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16"/>
                                        </p:tgtEl>
                                        <p:attrNameLst>
                                          <p:attrName>style.visibility</p:attrName>
                                        </p:attrNameLst>
                                      </p:cBhvr>
                                      <p:to>
                                        <p:strVal val="visible"/>
                                      </p:to>
                                    </p:set>
                                    <p:anim calcmode="lin" valueType="num">
                                      <p:cBhvr additive="base">
                                        <p:cTn id="251" dur="500" fill="hold"/>
                                        <p:tgtEl>
                                          <p:spTgt spid="116"/>
                                        </p:tgtEl>
                                        <p:attrNameLst>
                                          <p:attrName>ppt_x</p:attrName>
                                        </p:attrNameLst>
                                      </p:cBhvr>
                                      <p:tavLst>
                                        <p:tav tm="0">
                                          <p:val>
                                            <p:strVal val="#ppt_x"/>
                                          </p:val>
                                        </p:tav>
                                        <p:tav tm="100000">
                                          <p:val>
                                            <p:strVal val="#ppt_x"/>
                                          </p:val>
                                        </p:tav>
                                      </p:tavLst>
                                    </p:anim>
                                    <p:anim calcmode="lin" valueType="num">
                                      <p:cBhvr additive="base">
                                        <p:cTn id="252" dur="500" fill="hold"/>
                                        <p:tgtEl>
                                          <p:spTgt spid="116"/>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17"/>
                                        </p:tgtEl>
                                        <p:attrNameLst>
                                          <p:attrName>style.visibility</p:attrName>
                                        </p:attrNameLst>
                                      </p:cBhvr>
                                      <p:to>
                                        <p:strVal val="visible"/>
                                      </p:to>
                                    </p:set>
                                    <p:anim calcmode="lin" valueType="num">
                                      <p:cBhvr additive="base">
                                        <p:cTn id="255" dur="500" fill="hold"/>
                                        <p:tgtEl>
                                          <p:spTgt spid="117"/>
                                        </p:tgtEl>
                                        <p:attrNameLst>
                                          <p:attrName>ppt_x</p:attrName>
                                        </p:attrNameLst>
                                      </p:cBhvr>
                                      <p:tavLst>
                                        <p:tav tm="0">
                                          <p:val>
                                            <p:strVal val="#ppt_x"/>
                                          </p:val>
                                        </p:tav>
                                        <p:tav tm="100000">
                                          <p:val>
                                            <p:strVal val="#ppt_x"/>
                                          </p:val>
                                        </p:tav>
                                      </p:tavLst>
                                    </p:anim>
                                    <p:anim calcmode="lin" valueType="num">
                                      <p:cBhvr additive="base">
                                        <p:cTn id="256" dur="500" fill="hold"/>
                                        <p:tgtEl>
                                          <p:spTgt spid="11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18"/>
                                        </p:tgtEl>
                                        <p:attrNameLst>
                                          <p:attrName>style.visibility</p:attrName>
                                        </p:attrNameLst>
                                      </p:cBhvr>
                                      <p:to>
                                        <p:strVal val="visible"/>
                                      </p:to>
                                    </p:set>
                                    <p:anim calcmode="lin" valueType="num">
                                      <p:cBhvr additive="base">
                                        <p:cTn id="259" dur="500" fill="hold"/>
                                        <p:tgtEl>
                                          <p:spTgt spid="118"/>
                                        </p:tgtEl>
                                        <p:attrNameLst>
                                          <p:attrName>ppt_x</p:attrName>
                                        </p:attrNameLst>
                                      </p:cBhvr>
                                      <p:tavLst>
                                        <p:tav tm="0">
                                          <p:val>
                                            <p:strVal val="#ppt_x"/>
                                          </p:val>
                                        </p:tav>
                                        <p:tav tm="100000">
                                          <p:val>
                                            <p:strVal val="#ppt_x"/>
                                          </p:val>
                                        </p:tav>
                                      </p:tavLst>
                                    </p:anim>
                                    <p:anim calcmode="lin" valueType="num">
                                      <p:cBhvr additive="base">
                                        <p:cTn id="260" dur="500" fill="hold"/>
                                        <p:tgtEl>
                                          <p:spTgt spid="118"/>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119"/>
                                        </p:tgtEl>
                                        <p:attrNameLst>
                                          <p:attrName>style.visibility</p:attrName>
                                        </p:attrNameLst>
                                      </p:cBhvr>
                                      <p:to>
                                        <p:strVal val="visible"/>
                                      </p:to>
                                    </p:set>
                                    <p:anim calcmode="lin" valueType="num">
                                      <p:cBhvr additive="base">
                                        <p:cTn id="263" dur="500" fill="hold"/>
                                        <p:tgtEl>
                                          <p:spTgt spid="119"/>
                                        </p:tgtEl>
                                        <p:attrNameLst>
                                          <p:attrName>ppt_x</p:attrName>
                                        </p:attrNameLst>
                                      </p:cBhvr>
                                      <p:tavLst>
                                        <p:tav tm="0">
                                          <p:val>
                                            <p:strVal val="1+#ppt_w/2"/>
                                          </p:val>
                                        </p:tav>
                                        <p:tav tm="100000">
                                          <p:val>
                                            <p:strVal val="#ppt_x"/>
                                          </p:val>
                                        </p:tav>
                                      </p:tavLst>
                                    </p:anim>
                                    <p:anim calcmode="lin" valueType="num">
                                      <p:cBhvr additive="base">
                                        <p:cTn id="264" dur="500" fill="hold"/>
                                        <p:tgtEl>
                                          <p:spTgt spid="119"/>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0"/>
                                        </p:tgtEl>
                                        <p:attrNameLst>
                                          <p:attrName>style.visibility</p:attrName>
                                        </p:attrNameLst>
                                      </p:cBhvr>
                                      <p:to>
                                        <p:strVal val="visible"/>
                                      </p:to>
                                    </p:set>
                                    <p:anim calcmode="lin" valueType="num">
                                      <p:cBhvr additive="base">
                                        <p:cTn id="267" dur="500" fill="hold"/>
                                        <p:tgtEl>
                                          <p:spTgt spid="120"/>
                                        </p:tgtEl>
                                        <p:attrNameLst>
                                          <p:attrName>ppt_x</p:attrName>
                                        </p:attrNameLst>
                                      </p:cBhvr>
                                      <p:tavLst>
                                        <p:tav tm="0">
                                          <p:val>
                                            <p:strVal val="1+#ppt_w/2"/>
                                          </p:val>
                                        </p:tav>
                                        <p:tav tm="100000">
                                          <p:val>
                                            <p:strVal val="#ppt_x"/>
                                          </p:val>
                                        </p:tav>
                                      </p:tavLst>
                                    </p:anim>
                                    <p:anim calcmode="lin" valueType="num">
                                      <p:cBhvr additive="base">
                                        <p:cTn id="268" dur="500" fill="hold"/>
                                        <p:tgtEl>
                                          <p:spTgt spid="120"/>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121"/>
                                        </p:tgtEl>
                                        <p:attrNameLst>
                                          <p:attrName>style.visibility</p:attrName>
                                        </p:attrNameLst>
                                      </p:cBhvr>
                                      <p:to>
                                        <p:strVal val="visible"/>
                                      </p:to>
                                    </p:set>
                                    <p:anim calcmode="lin" valueType="num">
                                      <p:cBhvr additive="base">
                                        <p:cTn id="271" dur="500" fill="hold"/>
                                        <p:tgtEl>
                                          <p:spTgt spid="121"/>
                                        </p:tgtEl>
                                        <p:attrNameLst>
                                          <p:attrName>ppt_x</p:attrName>
                                        </p:attrNameLst>
                                      </p:cBhvr>
                                      <p:tavLst>
                                        <p:tav tm="0">
                                          <p:val>
                                            <p:strVal val="0-#ppt_w/2"/>
                                          </p:val>
                                        </p:tav>
                                        <p:tav tm="100000">
                                          <p:val>
                                            <p:strVal val="#ppt_x"/>
                                          </p:val>
                                        </p:tav>
                                      </p:tavLst>
                                    </p:anim>
                                    <p:anim calcmode="lin" valueType="num">
                                      <p:cBhvr additive="base">
                                        <p:cTn id="272" dur="500" fill="hold"/>
                                        <p:tgtEl>
                                          <p:spTgt spid="12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22"/>
                                        </p:tgtEl>
                                        <p:attrNameLst>
                                          <p:attrName>style.visibility</p:attrName>
                                        </p:attrNameLst>
                                      </p:cBhvr>
                                      <p:to>
                                        <p:strVal val="visible"/>
                                      </p:to>
                                    </p:set>
                                    <p:anim calcmode="lin" valueType="num">
                                      <p:cBhvr additive="base">
                                        <p:cTn id="275" dur="500" fill="hold"/>
                                        <p:tgtEl>
                                          <p:spTgt spid="122"/>
                                        </p:tgtEl>
                                        <p:attrNameLst>
                                          <p:attrName>ppt_x</p:attrName>
                                        </p:attrNameLst>
                                      </p:cBhvr>
                                      <p:tavLst>
                                        <p:tav tm="0">
                                          <p:val>
                                            <p:strVal val="#ppt_x"/>
                                          </p:val>
                                        </p:tav>
                                        <p:tav tm="100000">
                                          <p:val>
                                            <p:strVal val="#ppt_x"/>
                                          </p:val>
                                        </p:tav>
                                      </p:tavLst>
                                    </p:anim>
                                    <p:anim calcmode="lin" valueType="num">
                                      <p:cBhvr additive="base">
                                        <p:cTn id="276" dur="500" fill="hold"/>
                                        <p:tgtEl>
                                          <p:spTgt spid="12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23"/>
                                        </p:tgtEl>
                                        <p:attrNameLst>
                                          <p:attrName>style.visibility</p:attrName>
                                        </p:attrNameLst>
                                      </p:cBhvr>
                                      <p:to>
                                        <p:strVal val="visible"/>
                                      </p:to>
                                    </p:set>
                                    <p:anim calcmode="lin" valueType="num">
                                      <p:cBhvr additive="base">
                                        <p:cTn id="279" dur="500" fill="hold"/>
                                        <p:tgtEl>
                                          <p:spTgt spid="123"/>
                                        </p:tgtEl>
                                        <p:attrNameLst>
                                          <p:attrName>ppt_x</p:attrName>
                                        </p:attrNameLst>
                                      </p:cBhvr>
                                      <p:tavLst>
                                        <p:tav tm="0">
                                          <p:val>
                                            <p:strVal val="#ppt_x"/>
                                          </p:val>
                                        </p:tav>
                                        <p:tav tm="100000">
                                          <p:val>
                                            <p:strVal val="#ppt_x"/>
                                          </p:val>
                                        </p:tav>
                                      </p:tavLst>
                                    </p:anim>
                                    <p:anim calcmode="lin" valueType="num">
                                      <p:cBhvr additive="base">
                                        <p:cTn id="280" dur="500" fill="hold"/>
                                        <p:tgtEl>
                                          <p:spTgt spid="12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24"/>
                                        </p:tgtEl>
                                        <p:attrNameLst>
                                          <p:attrName>style.visibility</p:attrName>
                                        </p:attrNameLst>
                                      </p:cBhvr>
                                      <p:to>
                                        <p:strVal val="visible"/>
                                      </p:to>
                                    </p:set>
                                    <p:anim calcmode="lin" valueType="num">
                                      <p:cBhvr additive="base">
                                        <p:cTn id="283" dur="500" fill="hold"/>
                                        <p:tgtEl>
                                          <p:spTgt spid="124"/>
                                        </p:tgtEl>
                                        <p:attrNameLst>
                                          <p:attrName>ppt_x</p:attrName>
                                        </p:attrNameLst>
                                      </p:cBhvr>
                                      <p:tavLst>
                                        <p:tav tm="0">
                                          <p:val>
                                            <p:strVal val="#ppt_x"/>
                                          </p:val>
                                        </p:tav>
                                        <p:tav tm="100000">
                                          <p:val>
                                            <p:strVal val="#ppt_x"/>
                                          </p:val>
                                        </p:tav>
                                      </p:tavLst>
                                    </p:anim>
                                    <p:anim calcmode="lin" valueType="num">
                                      <p:cBhvr additive="base">
                                        <p:cTn id="284" dur="500" fill="hold"/>
                                        <p:tgtEl>
                                          <p:spTgt spid="124"/>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0-#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26"/>
                                        </p:tgtEl>
                                        <p:attrNameLst>
                                          <p:attrName>style.visibility</p:attrName>
                                        </p:attrNameLst>
                                      </p:cBhvr>
                                      <p:to>
                                        <p:strVal val="visible"/>
                                      </p:to>
                                    </p:set>
                                    <p:anim calcmode="lin" valueType="num">
                                      <p:cBhvr additive="base">
                                        <p:cTn id="291" dur="500" fill="hold"/>
                                        <p:tgtEl>
                                          <p:spTgt spid="126"/>
                                        </p:tgtEl>
                                        <p:attrNameLst>
                                          <p:attrName>ppt_x</p:attrName>
                                        </p:attrNameLst>
                                      </p:cBhvr>
                                      <p:tavLst>
                                        <p:tav tm="0">
                                          <p:val>
                                            <p:strVal val="#ppt_x"/>
                                          </p:val>
                                        </p:tav>
                                        <p:tav tm="100000">
                                          <p:val>
                                            <p:strVal val="#ppt_x"/>
                                          </p:val>
                                        </p:tav>
                                      </p:tavLst>
                                    </p:anim>
                                    <p:anim calcmode="lin" valueType="num">
                                      <p:cBhvr additive="base">
                                        <p:cTn id="292" dur="500" fill="hold"/>
                                        <p:tgtEl>
                                          <p:spTgt spid="12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27"/>
                                        </p:tgtEl>
                                        <p:attrNameLst>
                                          <p:attrName>style.visibility</p:attrName>
                                        </p:attrNameLst>
                                      </p:cBhvr>
                                      <p:to>
                                        <p:strVal val="visible"/>
                                      </p:to>
                                    </p:set>
                                    <p:anim calcmode="lin" valueType="num">
                                      <p:cBhvr additive="base">
                                        <p:cTn id="295" dur="500" fill="hold"/>
                                        <p:tgtEl>
                                          <p:spTgt spid="127"/>
                                        </p:tgtEl>
                                        <p:attrNameLst>
                                          <p:attrName>ppt_x</p:attrName>
                                        </p:attrNameLst>
                                      </p:cBhvr>
                                      <p:tavLst>
                                        <p:tav tm="0">
                                          <p:val>
                                            <p:strVal val="#ppt_x"/>
                                          </p:val>
                                        </p:tav>
                                        <p:tav tm="100000">
                                          <p:val>
                                            <p:strVal val="#ppt_x"/>
                                          </p:val>
                                        </p:tav>
                                      </p:tavLst>
                                    </p:anim>
                                    <p:anim calcmode="lin" valueType="num">
                                      <p:cBhvr additive="base">
                                        <p:cTn id="296" dur="500" fill="hold"/>
                                        <p:tgtEl>
                                          <p:spTgt spid="12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28"/>
                                        </p:tgtEl>
                                        <p:attrNameLst>
                                          <p:attrName>style.visibility</p:attrName>
                                        </p:attrNameLst>
                                      </p:cBhvr>
                                      <p:to>
                                        <p:strVal val="visible"/>
                                      </p:to>
                                    </p:set>
                                    <p:anim calcmode="lin" valueType="num">
                                      <p:cBhvr additive="base">
                                        <p:cTn id="299" dur="500" fill="hold"/>
                                        <p:tgtEl>
                                          <p:spTgt spid="128"/>
                                        </p:tgtEl>
                                        <p:attrNameLst>
                                          <p:attrName>ppt_x</p:attrName>
                                        </p:attrNameLst>
                                      </p:cBhvr>
                                      <p:tavLst>
                                        <p:tav tm="0">
                                          <p:val>
                                            <p:strVal val="#ppt_x"/>
                                          </p:val>
                                        </p:tav>
                                        <p:tav tm="100000">
                                          <p:val>
                                            <p:strVal val="#ppt_x"/>
                                          </p:val>
                                        </p:tav>
                                      </p:tavLst>
                                    </p:anim>
                                    <p:anim calcmode="lin" valueType="num">
                                      <p:cBhvr additive="base">
                                        <p:cTn id="300" dur="500" fill="hold"/>
                                        <p:tgtEl>
                                          <p:spTgt spid="12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29"/>
                                        </p:tgtEl>
                                        <p:attrNameLst>
                                          <p:attrName>style.visibility</p:attrName>
                                        </p:attrNameLst>
                                      </p:cBhvr>
                                      <p:to>
                                        <p:strVal val="visible"/>
                                      </p:to>
                                    </p:set>
                                    <p:anim calcmode="lin" valueType="num">
                                      <p:cBhvr additive="base">
                                        <p:cTn id="303" dur="500" fill="hold"/>
                                        <p:tgtEl>
                                          <p:spTgt spid="129"/>
                                        </p:tgtEl>
                                        <p:attrNameLst>
                                          <p:attrName>ppt_x</p:attrName>
                                        </p:attrNameLst>
                                      </p:cBhvr>
                                      <p:tavLst>
                                        <p:tav tm="0">
                                          <p:val>
                                            <p:strVal val="#ppt_x"/>
                                          </p:val>
                                        </p:tav>
                                        <p:tav tm="100000">
                                          <p:val>
                                            <p:strVal val="#ppt_x"/>
                                          </p:val>
                                        </p:tav>
                                      </p:tavLst>
                                    </p:anim>
                                    <p:anim calcmode="lin" valueType="num">
                                      <p:cBhvr additive="base">
                                        <p:cTn id="304" dur="500" fill="hold"/>
                                        <p:tgtEl>
                                          <p:spTgt spid="12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30"/>
                                        </p:tgtEl>
                                        <p:attrNameLst>
                                          <p:attrName>style.visibility</p:attrName>
                                        </p:attrNameLst>
                                      </p:cBhvr>
                                      <p:to>
                                        <p:strVal val="visible"/>
                                      </p:to>
                                    </p:set>
                                    <p:anim calcmode="lin" valueType="num">
                                      <p:cBhvr additive="base">
                                        <p:cTn id="307" dur="500" fill="hold"/>
                                        <p:tgtEl>
                                          <p:spTgt spid="130"/>
                                        </p:tgtEl>
                                        <p:attrNameLst>
                                          <p:attrName>ppt_x</p:attrName>
                                        </p:attrNameLst>
                                      </p:cBhvr>
                                      <p:tavLst>
                                        <p:tav tm="0">
                                          <p:val>
                                            <p:strVal val="#ppt_x"/>
                                          </p:val>
                                        </p:tav>
                                        <p:tav tm="100000">
                                          <p:val>
                                            <p:strVal val="#ppt_x"/>
                                          </p:val>
                                        </p:tav>
                                      </p:tavLst>
                                    </p:anim>
                                    <p:anim calcmode="lin" valueType="num">
                                      <p:cBhvr additive="base">
                                        <p:cTn id="308" dur="500" fill="hold"/>
                                        <p:tgtEl>
                                          <p:spTgt spid="13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31"/>
                                        </p:tgtEl>
                                        <p:attrNameLst>
                                          <p:attrName>style.visibility</p:attrName>
                                        </p:attrNameLst>
                                      </p:cBhvr>
                                      <p:to>
                                        <p:strVal val="visible"/>
                                      </p:to>
                                    </p:set>
                                    <p:anim calcmode="lin" valueType="num">
                                      <p:cBhvr additive="base">
                                        <p:cTn id="311" dur="500" fill="hold"/>
                                        <p:tgtEl>
                                          <p:spTgt spid="131"/>
                                        </p:tgtEl>
                                        <p:attrNameLst>
                                          <p:attrName>ppt_x</p:attrName>
                                        </p:attrNameLst>
                                      </p:cBhvr>
                                      <p:tavLst>
                                        <p:tav tm="0">
                                          <p:val>
                                            <p:strVal val="#ppt_x"/>
                                          </p:val>
                                        </p:tav>
                                        <p:tav tm="100000">
                                          <p:val>
                                            <p:strVal val="#ppt_x"/>
                                          </p:val>
                                        </p:tav>
                                      </p:tavLst>
                                    </p:anim>
                                    <p:anim calcmode="lin" valueType="num">
                                      <p:cBhvr additive="base">
                                        <p:cTn id="312" dur="500" fill="hold"/>
                                        <p:tgtEl>
                                          <p:spTgt spid="13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32"/>
                                        </p:tgtEl>
                                        <p:attrNameLst>
                                          <p:attrName>style.visibility</p:attrName>
                                        </p:attrNameLst>
                                      </p:cBhvr>
                                      <p:to>
                                        <p:strVal val="visible"/>
                                      </p:to>
                                    </p:set>
                                    <p:anim calcmode="lin" valueType="num">
                                      <p:cBhvr additive="base">
                                        <p:cTn id="315" dur="500" fill="hold"/>
                                        <p:tgtEl>
                                          <p:spTgt spid="132"/>
                                        </p:tgtEl>
                                        <p:attrNameLst>
                                          <p:attrName>ppt_x</p:attrName>
                                        </p:attrNameLst>
                                      </p:cBhvr>
                                      <p:tavLst>
                                        <p:tav tm="0">
                                          <p:val>
                                            <p:strVal val="#ppt_x"/>
                                          </p:val>
                                        </p:tav>
                                        <p:tav tm="100000">
                                          <p:val>
                                            <p:strVal val="#ppt_x"/>
                                          </p:val>
                                        </p:tav>
                                      </p:tavLst>
                                    </p:anim>
                                    <p:anim calcmode="lin" valueType="num">
                                      <p:cBhvr additive="base">
                                        <p:cTn id="316" dur="500" fill="hold"/>
                                        <p:tgtEl>
                                          <p:spTgt spid="132"/>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33"/>
                                        </p:tgtEl>
                                        <p:attrNameLst>
                                          <p:attrName>style.visibility</p:attrName>
                                        </p:attrNameLst>
                                      </p:cBhvr>
                                      <p:to>
                                        <p:strVal val="visible"/>
                                      </p:to>
                                    </p:set>
                                    <p:anim calcmode="lin" valueType="num">
                                      <p:cBhvr additive="base">
                                        <p:cTn id="319" dur="500" fill="hold"/>
                                        <p:tgtEl>
                                          <p:spTgt spid="133"/>
                                        </p:tgtEl>
                                        <p:attrNameLst>
                                          <p:attrName>ppt_x</p:attrName>
                                        </p:attrNameLst>
                                      </p:cBhvr>
                                      <p:tavLst>
                                        <p:tav tm="0">
                                          <p:val>
                                            <p:strVal val="#ppt_x"/>
                                          </p:val>
                                        </p:tav>
                                        <p:tav tm="100000">
                                          <p:val>
                                            <p:strVal val="#ppt_x"/>
                                          </p:val>
                                        </p:tav>
                                      </p:tavLst>
                                    </p:anim>
                                    <p:anim calcmode="lin" valueType="num">
                                      <p:cBhvr additive="base">
                                        <p:cTn id="320" dur="500" fill="hold"/>
                                        <p:tgtEl>
                                          <p:spTgt spid="133"/>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34"/>
                                        </p:tgtEl>
                                        <p:attrNameLst>
                                          <p:attrName>style.visibility</p:attrName>
                                        </p:attrNameLst>
                                      </p:cBhvr>
                                      <p:to>
                                        <p:strVal val="visible"/>
                                      </p:to>
                                    </p:set>
                                    <p:anim calcmode="lin" valueType="num">
                                      <p:cBhvr additive="base">
                                        <p:cTn id="323" dur="500" fill="hold"/>
                                        <p:tgtEl>
                                          <p:spTgt spid="134"/>
                                        </p:tgtEl>
                                        <p:attrNameLst>
                                          <p:attrName>ppt_x</p:attrName>
                                        </p:attrNameLst>
                                      </p:cBhvr>
                                      <p:tavLst>
                                        <p:tav tm="0">
                                          <p:val>
                                            <p:strVal val="#ppt_x"/>
                                          </p:val>
                                        </p:tav>
                                        <p:tav tm="100000">
                                          <p:val>
                                            <p:strVal val="#ppt_x"/>
                                          </p:val>
                                        </p:tav>
                                      </p:tavLst>
                                    </p:anim>
                                    <p:anim calcmode="lin" valueType="num">
                                      <p:cBhvr additive="base">
                                        <p:cTn id="324" dur="500" fill="hold"/>
                                        <p:tgtEl>
                                          <p:spTgt spid="134"/>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35"/>
                                        </p:tgtEl>
                                        <p:attrNameLst>
                                          <p:attrName>style.visibility</p:attrName>
                                        </p:attrNameLst>
                                      </p:cBhvr>
                                      <p:to>
                                        <p:strVal val="visible"/>
                                      </p:to>
                                    </p:set>
                                    <p:anim calcmode="lin" valueType="num">
                                      <p:cBhvr additive="base">
                                        <p:cTn id="327" dur="500" fill="hold"/>
                                        <p:tgtEl>
                                          <p:spTgt spid="135"/>
                                        </p:tgtEl>
                                        <p:attrNameLst>
                                          <p:attrName>ppt_x</p:attrName>
                                        </p:attrNameLst>
                                      </p:cBhvr>
                                      <p:tavLst>
                                        <p:tav tm="0">
                                          <p:val>
                                            <p:strVal val="#ppt_x"/>
                                          </p:val>
                                        </p:tav>
                                        <p:tav tm="100000">
                                          <p:val>
                                            <p:strVal val="#ppt_x"/>
                                          </p:val>
                                        </p:tav>
                                      </p:tavLst>
                                    </p:anim>
                                    <p:anim calcmode="lin" valueType="num">
                                      <p:cBhvr additive="base">
                                        <p:cTn id="328" dur="500" fill="hold"/>
                                        <p:tgtEl>
                                          <p:spTgt spid="135"/>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36"/>
                                        </p:tgtEl>
                                        <p:attrNameLst>
                                          <p:attrName>style.visibility</p:attrName>
                                        </p:attrNameLst>
                                      </p:cBhvr>
                                      <p:to>
                                        <p:strVal val="visible"/>
                                      </p:to>
                                    </p:set>
                                    <p:anim calcmode="lin" valueType="num">
                                      <p:cBhvr additive="base">
                                        <p:cTn id="331" dur="500" fill="hold"/>
                                        <p:tgtEl>
                                          <p:spTgt spid="136"/>
                                        </p:tgtEl>
                                        <p:attrNameLst>
                                          <p:attrName>ppt_x</p:attrName>
                                        </p:attrNameLst>
                                      </p:cBhvr>
                                      <p:tavLst>
                                        <p:tav tm="0">
                                          <p:val>
                                            <p:strVal val="#ppt_x"/>
                                          </p:val>
                                        </p:tav>
                                        <p:tav tm="100000">
                                          <p:val>
                                            <p:strVal val="#ppt_x"/>
                                          </p:val>
                                        </p:tav>
                                      </p:tavLst>
                                    </p:anim>
                                    <p:anim calcmode="lin" valueType="num">
                                      <p:cBhvr additive="base">
                                        <p:cTn id="332" dur="500" fill="hold"/>
                                        <p:tgtEl>
                                          <p:spTgt spid="136"/>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additive="base">
                                        <p:cTn id="335" dur="500" fill="hold"/>
                                        <p:tgtEl>
                                          <p:spTgt spid="137"/>
                                        </p:tgtEl>
                                        <p:attrNameLst>
                                          <p:attrName>ppt_x</p:attrName>
                                        </p:attrNameLst>
                                      </p:cBhvr>
                                      <p:tavLst>
                                        <p:tav tm="0">
                                          <p:val>
                                            <p:strVal val="#ppt_x"/>
                                          </p:val>
                                        </p:tav>
                                        <p:tav tm="100000">
                                          <p:val>
                                            <p:strVal val="#ppt_x"/>
                                          </p:val>
                                        </p:tav>
                                      </p:tavLst>
                                    </p:anim>
                                    <p:anim calcmode="lin" valueType="num">
                                      <p:cBhvr additive="base">
                                        <p:cTn id="336" dur="500" fill="hold"/>
                                        <p:tgtEl>
                                          <p:spTgt spid="137"/>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38"/>
                                        </p:tgtEl>
                                        <p:attrNameLst>
                                          <p:attrName>style.visibility</p:attrName>
                                        </p:attrNameLst>
                                      </p:cBhvr>
                                      <p:to>
                                        <p:strVal val="visible"/>
                                      </p:to>
                                    </p:set>
                                    <p:anim calcmode="lin" valueType="num">
                                      <p:cBhvr additive="base">
                                        <p:cTn id="339" dur="500" fill="hold"/>
                                        <p:tgtEl>
                                          <p:spTgt spid="138"/>
                                        </p:tgtEl>
                                        <p:attrNameLst>
                                          <p:attrName>ppt_x</p:attrName>
                                        </p:attrNameLst>
                                      </p:cBhvr>
                                      <p:tavLst>
                                        <p:tav tm="0">
                                          <p:val>
                                            <p:strVal val="#ppt_x"/>
                                          </p:val>
                                        </p:tav>
                                        <p:tav tm="100000">
                                          <p:val>
                                            <p:strVal val="#ppt_x"/>
                                          </p:val>
                                        </p:tav>
                                      </p:tavLst>
                                    </p:anim>
                                    <p:anim calcmode="lin" valueType="num">
                                      <p:cBhvr additive="base">
                                        <p:cTn id="340" dur="500" fill="hold"/>
                                        <p:tgtEl>
                                          <p:spTgt spid="138"/>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39"/>
                                        </p:tgtEl>
                                        <p:attrNameLst>
                                          <p:attrName>style.visibility</p:attrName>
                                        </p:attrNameLst>
                                      </p:cBhvr>
                                      <p:to>
                                        <p:strVal val="visible"/>
                                      </p:to>
                                    </p:set>
                                    <p:anim calcmode="lin" valueType="num">
                                      <p:cBhvr additive="base">
                                        <p:cTn id="343" dur="500" fill="hold"/>
                                        <p:tgtEl>
                                          <p:spTgt spid="139"/>
                                        </p:tgtEl>
                                        <p:attrNameLst>
                                          <p:attrName>ppt_x</p:attrName>
                                        </p:attrNameLst>
                                      </p:cBhvr>
                                      <p:tavLst>
                                        <p:tav tm="0">
                                          <p:val>
                                            <p:strVal val="#ppt_x"/>
                                          </p:val>
                                        </p:tav>
                                        <p:tav tm="100000">
                                          <p:val>
                                            <p:strVal val="#ppt_x"/>
                                          </p:val>
                                        </p:tav>
                                      </p:tavLst>
                                    </p:anim>
                                    <p:anim calcmode="lin" valueType="num">
                                      <p:cBhvr additive="base">
                                        <p:cTn id="344" dur="500" fill="hold"/>
                                        <p:tgtEl>
                                          <p:spTgt spid="139"/>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40"/>
                                        </p:tgtEl>
                                        <p:attrNameLst>
                                          <p:attrName>style.visibility</p:attrName>
                                        </p:attrNameLst>
                                      </p:cBhvr>
                                      <p:to>
                                        <p:strVal val="visible"/>
                                      </p:to>
                                    </p:set>
                                    <p:anim calcmode="lin" valueType="num">
                                      <p:cBhvr additive="base">
                                        <p:cTn id="347" dur="500" fill="hold"/>
                                        <p:tgtEl>
                                          <p:spTgt spid="140"/>
                                        </p:tgtEl>
                                        <p:attrNameLst>
                                          <p:attrName>ppt_x</p:attrName>
                                        </p:attrNameLst>
                                      </p:cBhvr>
                                      <p:tavLst>
                                        <p:tav tm="0">
                                          <p:val>
                                            <p:strVal val="#ppt_x"/>
                                          </p:val>
                                        </p:tav>
                                        <p:tav tm="100000">
                                          <p:val>
                                            <p:strVal val="#ppt_x"/>
                                          </p:val>
                                        </p:tav>
                                      </p:tavLst>
                                    </p:anim>
                                    <p:anim calcmode="lin" valueType="num">
                                      <p:cBhvr additive="base">
                                        <p:cTn id="348" dur="500" fill="hold"/>
                                        <p:tgtEl>
                                          <p:spTgt spid="140"/>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41"/>
                                        </p:tgtEl>
                                        <p:attrNameLst>
                                          <p:attrName>style.visibility</p:attrName>
                                        </p:attrNameLst>
                                      </p:cBhvr>
                                      <p:to>
                                        <p:strVal val="visible"/>
                                      </p:to>
                                    </p:set>
                                    <p:anim calcmode="lin" valueType="num">
                                      <p:cBhvr additive="base">
                                        <p:cTn id="351" dur="500" fill="hold"/>
                                        <p:tgtEl>
                                          <p:spTgt spid="141"/>
                                        </p:tgtEl>
                                        <p:attrNameLst>
                                          <p:attrName>ppt_x</p:attrName>
                                        </p:attrNameLst>
                                      </p:cBhvr>
                                      <p:tavLst>
                                        <p:tav tm="0">
                                          <p:val>
                                            <p:strVal val="#ppt_x"/>
                                          </p:val>
                                        </p:tav>
                                        <p:tav tm="100000">
                                          <p:val>
                                            <p:strVal val="#ppt_x"/>
                                          </p:val>
                                        </p:tav>
                                      </p:tavLst>
                                    </p:anim>
                                    <p:anim calcmode="lin" valueType="num">
                                      <p:cBhvr additive="base">
                                        <p:cTn id="352" dur="500" fill="hold"/>
                                        <p:tgtEl>
                                          <p:spTgt spid="141"/>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42"/>
                                        </p:tgtEl>
                                        <p:attrNameLst>
                                          <p:attrName>style.visibility</p:attrName>
                                        </p:attrNameLst>
                                      </p:cBhvr>
                                      <p:to>
                                        <p:strVal val="visible"/>
                                      </p:to>
                                    </p:set>
                                    <p:anim calcmode="lin" valueType="num">
                                      <p:cBhvr additive="base">
                                        <p:cTn id="355" dur="500" fill="hold"/>
                                        <p:tgtEl>
                                          <p:spTgt spid="142"/>
                                        </p:tgtEl>
                                        <p:attrNameLst>
                                          <p:attrName>ppt_x</p:attrName>
                                        </p:attrNameLst>
                                      </p:cBhvr>
                                      <p:tavLst>
                                        <p:tav tm="0">
                                          <p:val>
                                            <p:strVal val="#ppt_x"/>
                                          </p:val>
                                        </p:tav>
                                        <p:tav tm="100000">
                                          <p:val>
                                            <p:strVal val="#ppt_x"/>
                                          </p:val>
                                        </p:tav>
                                      </p:tavLst>
                                    </p:anim>
                                    <p:anim calcmode="lin" valueType="num">
                                      <p:cBhvr additive="base">
                                        <p:cTn id="356" dur="500" fill="hold"/>
                                        <p:tgtEl>
                                          <p:spTgt spid="142"/>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43"/>
                                        </p:tgtEl>
                                        <p:attrNameLst>
                                          <p:attrName>style.visibility</p:attrName>
                                        </p:attrNameLst>
                                      </p:cBhvr>
                                      <p:to>
                                        <p:strVal val="visible"/>
                                      </p:to>
                                    </p:set>
                                    <p:animEffect transition="in" filter="fade">
                                      <p:cBhvr>
                                        <p:cTn id="360" dur="1000"/>
                                        <p:tgtEl>
                                          <p:spTgt spid="143"/>
                                        </p:tgtEl>
                                      </p:cBhvr>
                                    </p:animEffect>
                                    <p:anim calcmode="lin" valueType="num">
                                      <p:cBhvr>
                                        <p:cTn id="361" dur="1000" fill="hold"/>
                                        <p:tgtEl>
                                          <p:spTgt spid="143"/>
                                        </p:tgtEl>
                                        <p:attrNameLst>
                                          <p:attrName>ppt_x</p:attrName>
                                        </p:attrNameLst>
                                      </p:cBhvr>
                                      <p:tavLst>
                                        <p:tav tm="0">
                                          <p:val>
                                            <p:strVal val="#ppt_x"/>
                                          </p:val>
                                        </p:tav>
                                        <p:tav tm="100000">
                                          <p:val>
                                            <p:strVal val="#ppt_x"/>
                                          </p:val>
                                        </p:tav>
                                      </p:tavLst>
                                    </p:anim>
                                    <p:anim calcmode="lin" valueType="num">
                                      <p:cBhvr>
                                        <p:cTn id="362" dur="1000" fill="hold"/>
                                        <p:tgtEl>
                                          <p:spTgt spid="143"/>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44"/>
                                        </p:tgtEl>
                                        <p:attrNameLst>
                                          <p:attrName>style.visibility</p:attrName>
                                        </p:attrNameLst>
                                      </p:cBhvr>
                                      <p:to>
                                        <p:strVal val="visible"/>
                                      </p:to>
                                    </p:set>
                                    <p:animEffect transition="in" filter="wipe(left)">
                                      <p:cBhvr>
                                        <p:cTn id="366" dur="500"/>
                                        <p:tgtEl>
                                          <p:spTgt spid="144"/>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45"/>
                                        </p:tgtEl>
                                        <p:attrNameLst>
                                          <p:attrName>style.visibility</p:attrName>
                                        </p:attrNameLst>
                                      </p:cBhvr>
                                      <p:to>
                                        <p:strVal val="visible"/>
                                      </p:to>
                                    </p:set>
                                    <p:animEffect transition="in" filter="wipe(left)">
                                      <p:cBhvr>
                                        <p:cTn id="370" dur="500"/>
                                        <p:tgtEl>
                                          <p:spTgt spid="145"/>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6"/>
                                        </p:tgtEl>
                                        <p:attrNameLst>
                                          <p:attrName>style.visibility</p:attrName>
                                        </p:attrNameLst>
                                      </p:cBhvr>
                                      <p:to>
                                        <p:strVal val="visible"/>
                                      </p:to>
                                    </p:set>
                                    <p:animEffect transition="in" filter="wipe(left)">
                                      <p:cBhvr>
                                        <p:cTn id="373" dur="500"/>
                                        <p:tgtEl>
                                          <p:spTgt spid="146"/>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47"/>
                                        </p:tgtEl>
                                        <p:attrNameLst>
                                          <p:attrName>style.visibility</p:attrName>
                                        </p:attrNameLst>
                                      </p:cBhvr>
                                      <p:to>
                                        <p:strVal val="visible"/>
                                      </p:to>
                                    </p:set>
                                    <p:animEffect transition="in" filter="fade">
                                      <p:cBhvr>
                                        <p:cTn id="377" dur="1000"/>
                                        <p:tgtEl>
                                          <p:spTgt spid="147"/>
                                        </p:tgtEl>
                                      </p:cBhvr>
                                    </p:animEffect>
                                    <p:anim calcmode="lin" valueType="num">
                                      <p:cBhvr>
                                        <p:cTn id="378" dur="1000" fill="hold"/>
                                        <p:tgtEl>
                                          <p:spTgt spid="147"/>
                                        </p:tgtEl>
                                        <p:attrNameLst>
                                          <p:attrName>ppt_x</p:attrName>
                                        </p:attrNameLst>
                                      </p:cBhvr>
                                      <p:tavLst>
                                        <p:tav tm="0">
                                          <p:val>
                                            <p:strVal val="#ppt_x"/>
                                          </p:val>
                                        </p:tav>
                                        <p:tav tm="100000">
                                          <p:val>
                                            <p:strVal val="#ppt_x"/>
                                          </p:val>
                                        </p:tav>
                                      </p:tavLst>
                                    </p:anim>
                                    <p:anim calcmode="lin" valueType="num">
                                      <p:cBhvr>
                                        <p:cTn id="379" dur="1000" fill="hold"/>
                                        <p:tgtEl>
                                          <p:spTgt spid="147"/>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48"/>
                                        </p:tgtEl>
                                        <p:attrNameLst>
                                          <p:attrName>style.visibility</p:attrName>
                                        </p:attrNameLst>
                                      </p:cBhvr>
                                      <p:to>
                                        <p:strVal val="visible"/>
                                      </p:to>
                                    </p:set>
                                    <p:animEffect transition="in" filter="wipe(left)">
                                      <p:cBhvr>
                                        <p:cTn id="383" dur="500"/>
                                        <p:tgtEl>
                                          <p:spTgt spid="148"/>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49"/>
                                        </p:tgtEl>
                                        <p:attrNameLst>
                                          <p:attrName>style.visibility</p:attrName>
                                        </p:attrNameLst>
                                      </p:cBhvr>
                                      <p:to>
                                        <p:strVal val="visible"/>
                                      </p:to>
                                    </p:set>
                                    <p:animEffect transition="in" filter="wipe(left)">
                                      <p:cBhvr>
                                        <p:cTn id="387" dur="500"/>
                                        <p:tgtEl>
                                          <p:spTgt spid="149"/>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50"/>
                                        </p:tgtEl>
                                        <p:attrNameLst>
                                          <p:attrName>style.visibility</p:attrName>
                                        </p:attrNameLst>
                                      </p:cBhvr>
                                      <p:to>
                                        <p:strVal val="visible"/>
                                      </p:to>
                                    </p:set>
                                    <p:animEffect transition="in" filter="wipe(left)">
                                      <p:cBhvr>
                                        <p:cTn id="390" dur="500"/>
                                        <p:tgtEl>
                                          <p:spTgt spid="150"/>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51"/>
                                        </p:tgtEl>
                                        <p:attrNameLst>
                                          <p:attrName>style.visibility</p:attrName>
                                        </p:attrNameLst>
                                      </p:cBhvr>
                                      <p:to>
                                        <p:strVal val="visible"/>
                                      </p:to>
                                    </p:set>
                                    <p:animEffect transition="in" filter="fade">
                                      <p:cBhvr>
                                        <p:cTn id="394" dur="1000"/>
                                        <p:tgtEl>
                                          <p:spTgt spid="151"/>
                                        </p:tgtEl>
                                      </p:cBhvr>
                                    </p:animEffect>
                                    <p:anim calcmode="lin" valueType="num">
                                      <p:cBhvr>
                                        <p:cTn id="395" dur="1000" fill="hold"/>
                                        <p:tgtEl>
                                          <p:spTgt spid="151"/>
                                        </p:tgtEl>
                                        <p:attrNameLst>
                                          <p:attrName>ppt_x</p:attrName>
                                        </p:attrNameLst>
                                      </p:cBhvr>
                                      <p:tavLst>
                                        <p:tav tm="0">
                                          <p:val>
                                            <p:strVal val="#ppt_x"/>
                                          </p:val>
                                        </p:tav>
                                        <p:tav tm="100000">
                                          <p:val>
                                            <p:strVal val="#ppt_x"/>
                                          </p:val>
                                        </p:tav>
                                      </p:tavLst>
                                    </p:anim>
                                    <p:anim calcmode="lin" valueType="num">
                                      <p:cBhvr>
                                        <p:cTn id="396" dur="1000" fill="hold"/>
                                        <p:tgtEl>
                                          <p:spTgt spid="151"/>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52"/>
                                        </p:tgtEl>
                                        <p:attrNameLst>
                                          <p:attrName>style.visibility</p:attrName>
                                        </p:attrNameLst>
                                      </p:cBhvr>
                                      <p:to>
                                        <p:strVal val="visible"/>
                                      </p:to>
                                    </p:set>
                                    <p:animEffect transition="in" filter="wipe(left)">
                                      <p:cBhvr>
                                        <p:cTn id="400" dur="500"/>
                                        <p:tgtEl>
                                          <p:spTgt spid="152"/>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53"/>
                                        </p:tgtEl>
                                        <p:attrNameLst>
                                          <p:attrName>style.visibility</p:attrName>
                                        </p:attrNameLst>
                                      </p:cBhvr>
                                      <p:to>
                                        <p:strVal val="visible"/>
                                      </p:to>
                                    </p:set>
                                    <p:animEffect transition="in" filter="wipe(left)">
                                      <p:cBhvr>
                                        <p:cTn id="404" dur="500"/>
                                        <p:tgtEl>
                                          <p:spTgt spid="153"/>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54"/>
                                        </p:tgtEl>
                                        <p:attrNameLst>
                                          <p:attrName>style.visibility</p:attrName>
                                        </p:attrNameLst>
                                      </p:cBhvr>
                                      <p:to>
                                        <p:strVal val="visible"/>
                                      </p:to>
                                    </p:set>
                                    <p:animEffect transition="in" filter="wipe(left)">
                                      <p:cBhvr>
                                        <p:cTn id="40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 cstate="print"/>
          <a:stretch>
            <a:fillRect/>
          </a:stretch>
        </p:blipFill>
        <p:spPr>
          <a:xfrm>
            <a:off x="1" y="0"/>
            <a:ext cx="12218266" cy="6858000"/>
          </a:xfrm>
          <a:prstGeom prst="rect">
            <a:avLst/>
          </a:prstGeom>
        </p:spPr>
      </p:pic>
      <p:sp>
        <p:nvSpPr>
          <p:cNvPr id="53" name="圆角矩形 5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5" name="圆角矩形 54"/>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flipH="1">
            <a:off x="5881563" y="2788464"/>
            <a:ext cx="360040" cy="1107996"/>
          </a:xfrm>
          <a:prstGeom prst="rect">
            <a:avLst/>
          </a:prstGeom>
          <a:noFill/>
        </p:spPr>
        <p:txBody>
          <a:bodyPr wrap="square" rtlCol="0">
            <a:spAutoFit/>
          </a:bodyPr>
          <a:lstStyle/>
          <a:p>
            <a:pPr algn="ctr"/>
            <a:r>
              <a:rPr lang="en-US" sz="6600" b="1" dirty="0" smtClean="0">
                <a:solidFill>
                  <a:schemeClr val="bg1"/>
                </a:solidFill>
                <a:latin typeface="Impact MT Std" pitchFamily="34" charset="0"/>
              </a:rPr>
              <a:t>5</a:t>
            </a:r>
            <a:endParaRPr lang="id-ID" sz="6600" b="1" dirty="0">
              <a:solidFill>
                <a:schemeClr val="bg1"/>
              </a:solidFill>
              <a:latin typeface="Impact MT Std" pitchFamily="34" charset="0"/>
            </a:endParaRPr>
          </a:p>
        </p:txBody>
      </p:sp>
      <p:sp>
        <p:nvSpPr>
          <p:cNvPr id="58"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7037176" y="3248388"/>
            <a:ext cx="1436675" cy="215444"/>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成本预算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4" name="组合 63"/>
          <p:cNvGrpSpPr/>
          <p:nvPr/>
        </p:nvGrpSpPr>
        <p:grpSpPr>
          <a:xfrm>
            <a:off x="8477336" y="3248388"/>
            <a:ext cx="1436675" cy="215444"/>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资金缺口</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9917496" y="3248388"/>
            <a:ext cx="1724707" cy="215444"/>
            <a:chOff x="4369395" y="3284984"/>
            <a:chExt cx="1724707" cy="215444"/>
          </a:xfrm>
        </p:grpSpPr>
        <p:sp>
          <p:nvSpPr>
            <p:cNvPr id="71"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融资计划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7033691" y="3537000"/>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资金用途</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1" name="组合 90"/>
          <p:cNvGrpSpPr/>
          <p:nvPr/>
        </p:nvGrpSpPr>
        <p:grpSpPr>
          <a:xfrm>
            <a:off x="8477336" y="3536420"/>
            <a:ext cx="1436675" cy="215444"/>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结束语</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01" name="矩形 10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第五章</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05" name="KSO_Shape"/>
          <p:cNvSpPr/>
          <p:nvPr/>
        </p:nvSpPr>
        <p:spPr bwMode="auto">
          <a:xfrm>
            <a:off x="168434" y="188165"/>
            <a:ext cx="508088" cy="487765"/>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6" name="KSO_Shape"/>
          <p:cNvSpPr/>
          <p:nvPr/>
        </p:nvSpPr>
        <p:spPr bwMode="auto">
          <a:xfrm>
            <a:off x="2495580" y="2653386"/>
            <a:ext cx="1656184" cy="158993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250" fill="hold"/>
                                        <p:tgtEl>
                                          <p:spTgt spid="101"/>
                                        </p:tgtEl>
                                        <p:attrNameLst>
                                          <p:attrName>ppt_x</p:attrName>
                                        </p:attrNameLst>
                                      </p:cBhvr>
                                      <p:tavLst>
                                        <p:tav tm="0">
                                          <p:val>
                                            <p:strVal val="0-#ppt_w/2"/>
                                          </p:val>
                                        </p:tav>
                                        <p:tav tm="100000">
                                          <p:val>
                                            <p:strVal val="#ppt_x"/>
                                          </p:val>
                                        </p:tav>
                                      </p:tavLst>
                                    </p:anim>
                                    <p:anim calcmode="lin" valueType="num">
                                      <p:cBhvr additive="base">
                                        <p:cTn id="12" dur="250" fill="hold"/>
                                        <p:tgtEl>
                                          <p:spTgt spid="10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anim calcmode="lin" valueType="num">
                                      <p:cBhvr>
                                        <p:cTn id="16" dur="1000" fill="hold"/>
                                        <p:tgtEl>
                                          <p:spTgt spid="105"/>
                                        </p:tgtEl>
                                        <p:attrNameLst>
                                          <p:attrName>ppt_x</p:attrName>
                                        </p:attrNameLst>
                                      </p:cBhvr>
                                      <p:tavLst>
                                        <p:tav tm="0">
                                          <p:val>
                                            <p:strVal val="#ppt_x"/>
                                          </p:val>
                                        </p:tav>
                                        <p:tav tm="100000">
                                          <p:val>
                                            <p:strVal val="#ppt_x"/>
                                          </p:val>
                                        </p:tav>
                                      </p:tavLst>
                                    </p:anim>
                                    <p:anim calcmode="lin" valueType="num">
                                      <p:cBhvr>
                                        <p:cTn id="17" dur="1000" fill="hold"/>
                                        <p:tgtEl>
                                          <p:spTgt spid="10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0-#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750" fill="hold"/>
                                        <p:tgtEl>
                                          <p:spTgt spid="54"/>
                                        </p:tgtEl>
                                        <p:attrNameLst>
                                          <p:attrName>ppt_w</p:attrName>
                                        </p:attrNameLst>
                                      </p:cBhvr>
                                      <p:tavLst>
                                        <p:tav tm="0">
                                          <p:val>
                                            <p:fltVal val="0"/>
                                          </p:val>
                                        </p:tav>
                                        <p:tav tm="100000">
                                          <p:val>
                                            <p:strVal val="#ppt_w"/>
                                          </p:val>
                                        </p:tav>
                                      </p:tavLst>
                                    </p:anim>
                                    <p:anim calcmode="lin" valueType="num">
                                      <p:cBhvr>
                                        <p:cTn id="27" dur="750" fill="hold"/>
                                        <p:tgtEl>
                                          <p:spTgt spid="54"/>
                                        </p:tgtEl>
                                        <p:attrNameLst>
                                          <p:attrName>ppt_h</p:attrName>
                                        </p:attrNameLst>
                                      </p:cBhvr>
                                      <p:tavLst>
                                        <p:tav tm="0">
                                          <p:val>
                                            <p:fltVal val="0"/>
                                          </p:val>
                                        </p:tav>
                                        <p:tav tm="100000">
                                          <p:val>
                                            <p:strVal val="#ppt_h"/>
                                          </p:val>
                                        </p:tav>
                                      </p:tavLst>
                                    </p:anim>
                                    <p:anim calcmode="lin" valueType="num">
                                      <p:cBhvr>
                                        <p:cTn id="28" dur="750" fill="hold"/>
                                        <p:tgtEl>
                                          <p:spTgt spid="54"/>
                                        </p:tgtEl>
                                        <p:attrNameLst>
                                          <p:attrName>style.rotation</p:attrName>
                                        </p:attrNameLst>
                                      </p:cBhvr>
                                      <p:tavLst>
                                        <p:tav tm="0">
                                          <p:val>
                                            <p:fltVal val="90"/>
                                          </p:val>
                                        </p:tav>
                                        <p:tav tm="100000">
                                          <p:val>
                                            <p:fltVal val="0"/>
                                          </p:val>
                                        </p:tav>
                                      </p:tavLst>
                                    </p:anim>
                                    <p:animEffect transition="in" filter="fade">
                                      <p:cBhvr>
                                        <p:cTn id="29" dur="750"/>
                                        <p:tgtEl>
                                          <p:spTgt spid="54"/>
                                        </p:tgtEl>
                                      </p:cBhvr>
                                    </p:animEffect>
                                  </p:childTnLst>
                                </p:cTn>
                              </p:par>
                              <p:par>
                                <p:cTn id="30" presetID="2" presetClass="entr" presetSubtype="8" fill="hold" grpId="0" nodeType="withEffect">
                                  <p:stCondLst>
                                    <p:cond delay="50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fill="hold"/>
                                        <p:tgtEl>
                                          <p:spTgt spid="58"/>
                                        </p:tgtEl>
                                        <p:attrNameLst>
                                          <p:attrName>ppt_x</p:attrName>
                                        </p:attrNameLst>
                                      </p:cBhvr>
                                      <p:tavLst>
                                        <p:tav tm="0">
                                          <p:val>
                                            <p:strVal val="0-#ppt_w/2"/>
                                          </p:val>
                                        </p:tav>
                                        <p:tav tm="100000">
                                          <p:val>
                                            <p:strVal val="#ppt_x"/>
                                          </p:val>
                                        </p:tav>
                                      </p:tavLst>
                                    </p:anim>
                                    <p:anim calcmode="lin" valueType="num">
                                      <p:cBhvr additive="base">
                                        <p:cTn id="45" dur="500" fill="hold"/>
                                        <p:tgtEl>
                                          <p:spTgt spid="58"/>
                                        </p:tgtEl>
                                        <p:attrNameLst>
                                          <p:attrName>ppt_y</p:attrName>
                                        </p:attrNameLst>
                                      </p:cBhvr>
                                      <p:tavLst>
                                        <p:tav tm="0">
                                          <p:val>
                                            <p:strVal val="#ppt_y"/>
                                          </p:val>
                                        </p:tav>
                                        <p:tav tm="100000">
                                          <p:val>
                                            <p:strVal val="#ppt_y"/>
                                          </p:val>
                                        </p:tav>
                                      </p:tavLst>
                                    </p:anim>
                                  </p:childTnLst>
                                </p:cTn>
                              </p:par>
                              <p:par>
                                <p:cTn id="46" presetID="53" presetClass="entr" presetSubtype="16" fill="hold" nodeType="withEffect">
                                  <p:stCondLst>
                                    <p:cond delay="50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1000"/>
                                        <p:tgtEl>
                                          <p:spTgt spid="106"/>
                                        </p:tgtEl>
                                      </p:cBhvr>
                                    </p:animEffect>
                                    <p:anim calcmode="lin" valueType="num">
                                      <p:cBhvr>
                                        <p:cTn id="74" dur="1000" fill="hold"/>
                                        <p:tgtEl>
                                          <p:spTgt spid="106"/>
                                        </p:tgtEl>
                                        <p:attrNameLst>
                                          <p:attrName>ppt_x</p:attrName>
                                        </p:attrNameLst>
                                      </p:cBhvr>
                                      <p:tavLst>
                                        <p:tav tm="0">
                                          <p:val>
                                            <p:strVal val="#ppt_x"/>
                                          </p:val>
                                        </p:tav>
                                        <p:tav tm="100000">
                                          <p:val>
                                            <p:strVal val="#ppt_x"/>
                                          </p:val>
                                        </p:tav>
                                      </p:tavLst>
                                    </p:anim>
                                    <p:anim calcmode="lin" valueType="num">
                                      <p:cBhvr>
                                        <p:cTn id="75"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p:bldP spid="58" grpId="0"/>
      <p:bldP spid="101" grpId="0" animBg="1"/>
      <p:bldP spid="102" grpId="0"/>
      <p:bldP spid="10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成本预算</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35</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TextBox 11"/>
          <p:cNvSpPr txBox="1"/>
          <p:nvPr/>
        </p:nvSpPr>
        <p:spPr>
          <a:xfrm>
            <a:off x="1993131" y="5302949"/>
            <a:ext cx="8172908" cy="646331"/>
          </a:xfrm>
          <a:prstGeom prst="rect">
            <a:avLst/>
          </a:prstGeom>
          <a:noFill/>
        </p:spPr>
        <p:txBody>
          <a:bodyPr wrap="square" lIns="0" tIns="0" rIns="0" bIns="0" rtlCol="0">
            <a:spAutoFit/>
          </a:bodyPr>
          <a:lstStyle/>
          <a:p>
            <a:pPr algn="just"/>
            <a:r>
              <a:rPr lang="zh-CN" altLang="en-US" sz="1400" dirty="0" smtClean="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65000"/>
                  <a:lumOff val="35000"/>
                </a:schemeClr>
              </a:solidFill>
              <a:latin typeface="Impact MT Std" pitchFamily="34" charset="0"/>
              <a:ea typeface="微软雅黑" panose="020B0503020204020204" pitchFamily="34" charset="-122"/>
            </a:endParaRPr>
          </a:p>
        </p:txBody>
      </p:sp>
      <p:sp>
        <p:nvSpPr>
          <p:cNvPr id="14" name="TextBox 13"/>
          <p:cNvSpPr txBox="1"/>
          <p:nvPr/>
        </p:nvSpPr>
        <p:spPr>
          <a:xfrm>
            <a:off x="5082360" y="4867999"/>
            <a:ext cx="2059343" cy="276999"/>
          </a:xfrm>
          <a:prstGeom prst="rect">
            <a:avLst/>
          </a:prstGeom>
          <a:noFill/>
        </p:spPr>
        <p:txBody>
          <a:bodyPr wrap="square" lIns="0" tIns="0" rIns="0" bIns="0" rtlCol="0">
            <a:spAutoFit/>
          </a:bodyPr>
          <a:lstStyle/>
          <a:p>
            <a:r>
              <a:rPr lang="zh-CN" altLang="en-US" b="1" dirty="0" smtClean="0">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b="1" dirty="0">
              <a:solidFill>
                <a:schemeClr val="tx1">
                  <a:lumMod val="65000"/>
                  <a:lumOff val="35000"/>
                </a:schemeClr>
              </a:solidFill>
              <a:latin typeface="Impact MT Std" pitchFamily="34" charset="0"/>
              <a:ea typeface="微软雅黑" panose="020B0503020204020204" pitchFamily="34" charset="-122"/>
            </a:endParaRPr>
          </a:p>
        </p:txBody>
      </p:sp>
      <p:sp>
        <p:nvSpPr>
          <p:cNvPr id="15" name="Oval 12"/>
          <p:cNvSpPr/>
          <p:nvPr/>
        </p:nvSpPr>
        <p:spPr>
          <a:xfrm>
            <a:off x="1840134"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8571" y="1840011"/>
            <a:ext cx="1176338"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17" name="Arc 14"/>
          <p:cNvSpPr/>
          <p:nvPr/>
        </p:nvSpPr>
        <p:spPr>
          <a:xfrm>
            <a:off x="1840134" y="1641574"/>
            <a:ext cx="1573212" cy="1573212"/>
          </a:xfrm>
          <a:prstGeom prst="arc">
            <a:avLst>
              <a:gd name="adj1" fmla="val 16018236"/>
              <a:gd name="adj2" fmla="val 9832525"/>
            </a:avLst>
          </a:prstGeom>
          <a:noFill/>
          <a:ln w="101600" cap="rnd" cmpd="sng">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8"/>
          <p:cNvSpPr/>
          <p:nvPr/>
        </p:nvSpPr>
        <p:spPr>
          <a:xfrm>
            <a:off x="4223443"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1880" y="1840011"/>
            <a:ext cx="1176338"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0" name="Arc 20"/>
          <p:cNvSpPr/>
          <p:nvPr/>
        </p:nvSpPr>
        <p:spPr>
          <a:xfrm>
            <a:off x="4223443" y="1641574"/>
            <a:ext cx="1573212" cy="1573212"/>
          </a:xfrm>
          <a:prstGeom prst="arc">
            <a:avLst>
              <a:gd name="adj1" fmla="val 16018236"/>
              <a:gd name="adj2" fmla="val 5788795"/>
            </a:avLst>
          </a:prstGeom>
          <a:noFill/>
          <a:ln w="101600" cap="rnd" cmpd="sng">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2"/>
          <p:cNvSpPr/>
          <p:nvPr/>
        </p:nvSpPr>
        <p:spPr>
          <a:xfrm>
            <a:off x="6599706"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8144" y="1840011"/>
            <a:ext cx="1176337"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3" name="Arc 24"/>
          <p:cNvSpPr/>
          <p:nvPr/>
        </p:nvSpPr>
        <p:spPr>
          <a:xfrm>
            <a:off x="6599706" y="1641574"/>
            <a:ext cx="1573213" cy="1573212"/>
          </a:xfrm>
          <a:prstGeom prst="arc">
            <a:avLst>
              <a:gd name="adj1" fmla="val 16018236"/>
              <a:gd name="adj2" fmla="val 3132458"/>
            </a:avLst>
          </a:prstGeom>
          <a:noFill/>
          <a:ln w="101600" cap="rnd" cmpd="sng">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6"/>
          <p:cNvSpPr/>
          <p:nvPr/>
        </p:nvSpPr>
        <p:spPr>
          <a:xfrm>
            <a:off x="8945437"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3875" y="1840011"/>
            <a:ext cx="1176337"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6" name="Arc 28"/>
          <p:cNvSpPr/>
          <p:nvPr/>
        </p:nvSpPr>
        <p:spPr>
          <a:xfrm>
            <a:off x="8945437" y="1641574"/>
            <a:ext cx="1573213" cy="1573212"/>
          </a:xfrm>
          <a:prstGeom prst="arc">
            <a:avLst>
              <a:gd name="adj1" fmla="val 16018236"/>
              <a:gd name="adj2" fmla="val 13285852"/>
            </a:avLst>
          </a:prstGeom>
          <a:noFill/>
          <a:ln w="101600" cap="rnd" cmpd="sng">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p:cNvSpPr txBox="1"/>
          <p:nvPr/>
        </p:nvSpPr>
        <p:spPr>
          <a:xfrm>
            <a:off x="1561083" y="3513782"/>
            <a:ext cx="2195512"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项目一</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2293" y="3513782"/>
            <a:ext cx="2195512"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项目二</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8556" y="3513782"/>
            <a:ext cx="2195513"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项目三</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4287" y="3513782"/>
            <a:ext cx="2195513"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itchFamily="34" charset="0"/>
                <a:ea typeface="微软雅黑" panose="020B0503020204020204" pitchFamily="34" charset="-122"/>
              </a:rPr>
              <a:t>项目四</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grpId="0" nodeType="withEffect">
                                  <p:stCondLst>
                                    <p:cond delay="10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fltVal val="0"/>
                                          </p:val>
                                        </p:tav>
                                        <p:tav tm="100000">
                                          <p:val>
                                            <p:strVal val="#ppt_w"/>
                                          </p:val>
                                        </p:tav>
                                      </p:tavLst>
                                    </p:anim>
                                    <p:anim calcmode="lin" valueType="num">
                                      <p:cBhvr>
                                        <p:cTn id="80" dur="1000" fill="hold"/>
                                        <p:tgtEl>
                                          <p:spTgt spid="25"/>
                                        </p:tgtEl>
                                        <p:attrNameLst>
                                          <p:attrName>ppt_h</p:attrName>
                                        </p:attrNameLst>
                                      </p:cBhvr>
                                      <p:tavLst>
                                        <p:tav tm="0">
                                          <p:val>
                                            <p:fltVal val="0"/>
                                          </p:val>
                                        </p:tav>
                                        <p:tav tm="100000">
                                          <p:val>
                                            <p:strVal val="#ppt_h"/>
                                          </p:val>
                                        </p:tav>
                                      </p:tavLst>
                                    </p:anim>
                                    <p:anim calcmode="lin" valueType="num">
                                      <p:cBhvr>
                                        <p:cTn id="81" dur="1000" fill="hold"/>
                                        <p:tgtEl>
                                          <p:spTgt spid="25"/>
                                        </p:tgtEl>
                                        <p:attrNameLst>
                                          <p:attrName>style.rotation</p:attrName>
                                        </p:attrNameLst>
                                      </p:cBhvr>
                                      <p:tavLst>
                                        <p:tav tm="0">
                                          <p:val>
                                            <p:fltVal val="90"/>
                                          </p:val>
                                        </p:tav>
                                        <p:tav tm="100000">
                                          <p:val>
                                            <p:fltVal val="0"/>
                                          </p:val>
                                        </p:tav>
                                      </p:tavLst>
                                    </p:anim>
                                    <p:animEffect transition="in" filter="fade">
                                      <p:cBhvr>
                                        <p:cTn id="82" dur="1000"/>
                                        <p:tgtEl>
                                          <p:spTgt spid="2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fltVal val="0"/>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anim calcmode="lin" valueType="num">
                                      <p:cBhvr>
                                        <p:cTn id="87" dur="1000" fill="hold"/>
                                        <p:tgtEl>
                                          <p:spTgt spid="26"/>
                                        </p:tgtEl>
                                        <p:attrNameLst>
                                          <p:attrName>style.rotation</p:attrName>
                                        </p:attrNameLst>
                                      </p:cBhvr>
                                      <p:tavLst>
                                        <p:tav tm="0">
                                          <p:val>
                                            <p:fltVal val="90"/>
                                          </p:val>
                                        </p:tav>
                                        <p:tav tm="100000">
                                          <p:val>
                                            <p:fltVal val="0"/>
                                          </p:val>
                                        </p:tav>
                                      </p:tavLst>
                                    </p:anim>
                                    <p:animEffect transition="in" filter="fade">
                                      <p:cBhvr>
                                        <p:cTn id="88" dur="1000"/>
                                        <p:tgtEl>
                                          <p:spTgt spid="26"/>
                                        </p:tgtEl>
                                      </p:cBhvr>
                                    </p:animEffect>
                                  </p:childTnLst>
                                </p:cTn>
                              </p:par>
                              <p:par>
                                <p:cTn id="89" presetID="42" presetClass="entr" presetSubtype="0" fill="hold" grpId="0" nodeType="withEffect">
                                  <p:stCondLst>
                                    <p:cond delay="20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200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200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300" fill="hold"/>
                                        <p:tgtEl>
                                          <p:spTgt spid="14"/>
                                        </p:tgtEl>
                                        <p:attrNameLst>
                                          <p:attrName>ppt_x</p:attrName>
                                        </p:attrNameLst>
                                      </p:cBhvr>
                                      <p:tavLst>
                                        <p:tav tm="0">
                                          <p:val>
                                            <p:strVal val="1+#ppt_w/2"/>
                                          </p:val>
                                        </p:tav>
                                        <p:tav tm="100000">
                                          <p:val>
                                            <p:strVal val="#ppt_x"/>
                                          </p:val>
                                        </p:tav>
                                      </p:tavLst>
                                    </p:anim>
                                    <p:anim calcmode="lin" valueType="num">
                                      <p:cBhvr additive="base">
                                        <p:cTn id="113" dur="300" fill="hold"/>
                                        <p:tgtEl>
                                          <p:spTgt spid="14"/>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 presetClass="entr" presetSubtype="2"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300" fill="hold"/>
                                        <p:tgtEl>
                                          <p:spTgt spid="12"/>
                                        </p:tgtEl>
                                        <p:attrNameLst>
                                          <p:attrName>ppt_x</p:attrName>
                                        </p:attrNameLst>
                                      </p:cBhvr>
                                      <p:tavLst>
                                        <p:tav tm="0">
                                          <p:val>
                                            <p:strVal val="1+#ppt_w/2"/>
                                          </p:val>
                                        </p:tav>
                                        <p:tav tm="100000">
                                          <p:val>
                                            <p:strVal val="#ppt_x"/>
                                          </p:val>
                                        </p:tav>
                                      </p:tavLst>
                                    </p:anim>
                                    <p:anim calcmode="lin" valueType="num">
                                      <p:cBhvr additive="base">
                                        <p:cTn id="118"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资金缺口</a:t>
            </a:r>
            <a:r>
              <a:rPr lang="en-US" altLang="zh-CN" sz="1200" b="1" dirty="0" smtClean="0">
                <a:solidFill>
                  <a:srgbClr val="0070C0"/>
                </a:solidFill>
                <a:latin typeface="Impact MT Std" pitchFamily="34" charset="0"/>
                <a:ea typeface="微软雅黑" panose="020B0503020204020204" pitchFamily="34" charset="-122"/>
              </a:rPr>
              <a:t> </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Freeform 19"/>
          <p:cNvSpPr/>
          <p:nvPr/>
        </p:nvSpPr>
        <p:spPr bwMode="auto">
          <a:xfrm>
            <a:off x="3694124" y="4915341"/>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2" name="Freeform 20"/>
          <p:cNvSpPr/>
          <p:nvPr/>
        </p:nvSpPr>
        <p:spPr bwMode="auto">
          <a:xfrm>
            <a:off x="6103903" y="4977489"/>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3" name="Freeform 21"/>
          <p:cNvSpPr/>
          <p:nvPr/>
        </p:nvSpPr>
        <p:spPr bwMode="auto">
          <a:xfrm>
            <a:off x="6346485" y="2519595"/>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4" name="Freeform 22"/>
          <p:cNvSpPr/>
          <p:nvPr/>
        </p:nvSpPr>
        <p:spPr bwMode="auto">
          <a:xfrm>
            <a:off x="5123553" y="3371639"/>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5" name="Freeform 23"/>
          <p:cNvSpPr/>
          <p:nvPr/>
        </p:nvSpPr>
        <p:spPr bwMode="auto">
          <a:xfrm>
            <a:off x="6683293" y="3959047"/>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6" name="Freeform 24"/>
          <p:cNvSpPr/>
          <p:nvPr/>
        </p:nvSpPr>
        <p:spPr bwMode="auto">
          <a:xfrm>
            <a:off x="4465976" y="1956245"/>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7" name="Freeform 25"/>
          <p:cNvSpPr/>
          <p:nvPr/>
        </p:nvSpPr>
        <p:spPr bwMode="auto">
          <a:xfrm>
            <a:off x="4305591" y="3750547"/>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8" name="Freeform 26"/>
          <p:cNvSpPr/>
          <p:nvPr/>
        </p:nvSpPr>
        <p:spPr bwMode="auto">
          <a:xfrm>
            <a:off x="5710961" y="2685995"/>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9" name="Freeform 27"/>
          <p:cNvSpPr/>
          <p:nvPr/>
        </p:nvSpPr>
        <p:spPr bwMode="auto">
          <a:xfrm>
            <a:off x="6176076" y="1340768"/>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40" name="椭圆 39"/>
          <p:cNvSpPr/>
          <p:nvPr/>
        </p:nvSpPr>
        <p:spPr>
          <a:xfrm>
            <a:off x="3491910" y="4867227"/>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1" name="椭圆 40"/>
          <p:cNvSpPr/>
          <p:nvPr/>
        </p:nvSpPr>
        <p:spPr>
          <a:xfrm>
            <a:off x="4214034" y="3432019"/>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2" name="椭圆 41"/>
          <p:cNvSpPr/>
          <p:nvPr/>
        </p:nvSpPr>
        <p:spPr>
          <a:xfrm>
            <a:off x="8529450" y="3876852"/>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3" name="椭圆 42"/>
          <p:cNvSpPr/>
          <p:nvPr/>
        </p:nvSpPr>
        <p:spPr>
          <a:xfrm>
            <a:off x="7730466" y="223328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4" name="椭圆 43"/>
          <p:cNvSpPr/>
          <p:nvPr/>
        </p:nvSpPr>
        <p:spPr>
          <a:xfrm>
            <a:off x="4353985" y="1623885"/>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5" name="TextBox 22"/>
          <p:cNvSpPr txBox="1"/>
          <p:nvPr/>
        </p:nvSpPr>
        <p:spPr>
          <a:xfrm>
            <a:off x="985019" y="4634445"/>
            <a:ext cx="242646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6" name="TextBox 22"/>
          <p:cNvSpPr txBox="1"/>
          <p:nvPr/>
        </p:nvSpPr>
        <p:spPr>
          <a:xfrm>
            <a:off x="1747409" y="3133958"/>
            <a:ext cx="240218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7" name="TextBox 22"/>
          <p:cNvSpPr txBox="1"/>
          <p:nvPr/>
        </p:nvSpPr>
        <p:spPr>
          <a:xfrm>
            <a:off x="9098821" y="3649539"/>
            <a:ext cx="232735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8" name="TextBox 22"/>
          <p:cNvSpPr txBox="1"/>
          <p:nvPr/>
        </p:nvSpPr>
        <p:spPr>
          <a:xfrm>
            <a:off x="8335065" y="1884566"/>
            <a:ext cx="2387571"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9" name="TextBox 22"/>
          <p:cNvSpPr txBox="1"/>
          <p:nvPr/>
        </p:nvSpPr>
        <p:spPr>
          <a:xfrm>
            <a:off x="1747409" y="1472286"/>
            <a:ext cx="2520280"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6661536" y="122540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36</a:t>
            </a:r>
            <a:endParaRPr lang="en-US" altLang="zh-CN" sz="1400" b="1" dirty="0">
              <a:solidFill>
                <a:srgbClr val="34495E"/>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8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13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2" fill="hold" grpId="0" nodeType="withEffect">
                                  <p:stCondLst>
                                    <p:cond delay="120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par>
                                <p:cTn id="32" presetID="22" presetClass="entr" presetSubtype="4" fill="hold" grpId="0" nodeType="withEffect">
                                  <p:stCondLst>
                                    <p:cond delay="14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4" fill="hold" grpId="0" nodeType="withEffect">
                                  <p:stCondLst>
                                    <p:cond delay="180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grpId="0" nodeType="withEffect">
                                  <p:stCondLst>
                                    <p:cond delay="19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53" presetClass="entr" presetSubtype="16" fill="hold" grpId="0" nodeType="withEffect">
                                  <p:stCondLst>
                                    <p:cond delay="14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22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500"/>
                            </p:stCondLst>
                            <p:childTnLst>
                              <p:par>
                                <p:cTn id="75" presetID="2" presetClass="entr" presetSubtype="8"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0-#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10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0-#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1+#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3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1+#ppt_w/2"/>
                                          </p:val>
                                        </p:tav>
                                        <p:tav tm="100000">
                                          <p:val>
                                            <p:strVal val="#ppt_x"/>
                                          </p:val>
                                        </p:tav>
                                      </p:tavLst>
                                    </p:anim>
                                    <p:anim calcmode="lin" valueType="num">
                                      <p:cBhvr additive="base">
                                        <p:cTn id="90" dur="500" fill="hold"/>
                                        <p:tgtEl>
                                          <p:spTgt spid="48"/>
                                        </p:tgtEl>
                                        <p:attrNameLst>
                                          <p:attrName>ppt_y</p:attrName>
                                        </p:attrNameLst>
                                      </p:cBhvr>
                                      <p:tavLst>
                                        <p:tav tm="0">
                                          <p:val>
                                            <p:strVal val="#ppt_y"/>
                                          </p:val>
                                        </p:tav>
                                        <p:tav tm="100000">
                                          <p:val>
                                            <p:strVal val="#ppt_y"/>
                                          </p:val>
                                        </p:tav>
                                      </p:tavLst>
                                    </p:anim>
                                  </p:childTnLst>
                                </p:cTn>
                              </p:par>
                              <p:par>
                                <p:cTn id="91" presetID="2" presetClass="entr" presetSubtype="8" decel="100000" fill="hold" grpId="0" nodeType="withEffect">
                                  <p:stCondLst>
                                    <p:cond delay="40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融资计划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a:t>
            </a:r>
            <a:r>
              <a:rPr lang="en-US" altLang="zh-CN" sz="1400" b="1" dirty="0" smtClean="0">
                <a:solidFill>
                  <a:srgbClr val="34495E"/>
                </a:solidFill>
                <a:latin typeface="Impact MT Std" pitchFamily="34" charset="0"/>
                <a:ea typeface="微软雅黑" panose="020B0503020204020204" pitchFamily="34" charset="-122"/>
              </a:rPr>
              <a:t>7</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6313611" y="2028914"/>
            <a:ext cx="1796700" cy="1976578"/>
            <a:chOff x="5987173" y="3044094"/>
            <a:chExt cx="1796700" cy="1976578"/>
          </a:xfrm>
        </p:grpSpPr>
        <p:sp>
          <p:nvSpPr>
            <p:cNvPr id="14" name="任意多边形 13"/>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6" name="文本框 62"/>
            <p:cNvSpPr txBox="1"/>
            <p:nvPr/>
          </p:nvSpPr>
          <p:spPr>
            <a:xfrm>
              <a:off x="6329723" y="3989043"/>
              <a:ext cx="1237550"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17" name="直接连接符 16"/>
          <p:cNvCxnSpPr/>
          <p:nvPr/>
        </p:nvCxnSpPr>
        <p:spPr>
          <a:xfrm>
            <a:off x="1805209" y="4135809"/>
            <a:ext cx="8840202"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70509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19" name="椭圆 18"/>
          <p:cNvSpPr/>
          <p:nvPr/>
        </p:nvSpPr>
        <p:spPr>
          <a:xfrm>
            <a:off x="10572211"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0" name="椭圆 19"/>
          <p:cNvSpPr/>
          <p:nvPr/>
        </p:nvSpPr>
        <p:spPr>
          <a:xfrm>
            <a:off x="312372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1" name="椭圆 20"/>
          <p:cNvSpPr/>
          <p:nvPr/>
        </p:nvSpPr>
        <p:spPr>
          <a:xfrm>
            <a:off x="5121036"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2" name="椭圆 21"/>
          <p:cNvSpPr/>
          <p:nvPr/>
        </p:nvSpPr>
        <p:spPr>
          <a:xfrm>
            <a:off x="715365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3" name="椭圆 22"/>
          <p:cNvSpPr/>
          <p:nvPr/>
        </p:nvSpPr>
        <p:spPr>
          <a:xfrm>
            <a:off x="893313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425179" y="2257105"/>
            <a:ext cx="1575740" cy="1759852"/>
            <a:chOff x="2940476" y="3272285"/>
            <a:chExt cx="1575740" cy="1759852"/>
          </a:xfrm>
        </p:grpSpPr>
        <p:sp>
          <p:nvSpPr>
            <p:cNvPr id="25" name="任意多边形 24"/>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文本框 59"/>
            <p:cNvSpPr txBox="1"/>
            <p:nvPr/>
          </p:nvSpPr>
          <p:spPr>
            <a:xfrm>
              <a:off x="3102008" y="4128107"/>
              <a:ext cx="135722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966519" y="1463475"/>
            <a:ext cx="2369358" cy="2553482"/>
            <a:chOff x="4078604" y="2478655"/>
            <a:chExt cx="2369358" cy="2553482"/>
          </a:xfrm>
        </p:grpSpPr>
        <p:sp>
          <p:nvSpPr>
            <p:cNvPr id="29" name="任意多边形 28"/>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614176" y="3268683"/>
              <a:ext cx="1562853" cy="1004204"/>
              <a:chOff x="4716874" y="2621791"/>
              <a:chExt cx="1562853" cy="1004204"/>
            </a:xfrm>
          </p:grpSpPr>
          <p:sp>
            <p:nvSpPr>
              <p:cNvPr id="31"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文本框 60"/>
              <p:cNvSpPr txBox="1"/>
              <p:nvPr/>
            </p:nvSpPr>
            <p:spPr>
              <a:xfrm>
                <a:off x="4716874" y="3225885"/>
                <a:ext cx="156285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a:xfrm>
            <a:off x="8079085" y="2012329"/>
            <a:ext cx="1834926" cy="1997677"/>
            <a:chOff x="7567273" y="3027509"/>
            <a:chExt cx="1834926" cy="1997677"/>
          </a:xfrm>
        </p:grpSpPr>
        <p:sp>
          <p:nvSpPr>
            <p:cNvPr id="34" name="任意多边形 33"/>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6" name="文本框 63"/>
            <p:cNvSpPr txBox="1"/>
            <p:nvPr/>
          </p:nvSpPr>
          <p:spPr>
            <a:xfrm>
              <a:off x="7925165" y="3989043"/>
              <a:ext cx="147703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2281163" y="4304592"/>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319633"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313611"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8136057"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3000"/>
                                        <p:tgtEl>
                                          <p:spTgt spid="17"/>
                                        </p:tgtEl>
                                      </p:cBhvr>
                                    </p:animEffect>
                                  </p:childTnLst>
                                </p:cTn>
                              </p:par>
                              <p:par>
                                <p:cTn id="28" presetID="49" presetClass="entr" presetSubtype="0" decel="100000"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 calcmode="lin" valueType="num">
                                      <p:cBhvr>
                                        <p:cTn id="32" dur="500" fill="hold"/>
                                        <p:tgtEl>
                                          <p:spTgt spid="20"/>
                                        </p:tgtEl>
                                        <p:attrNameLst>
                                          <p:attrName>style.rotation</p:attrName>
                                        </p:attrNameLst>
                                      </p:cBhvr>
                                      <p:tavLst>
                                        <p:tav tm="0">
                                          <p:val>
                                            <p:fltVal val="360"/>
                                          </p:val>
                                        </p:tav>
                                        <p:tav tm="100000">
                                          <p:val>
                                            <p:fltVal val="0"/>
                                          </p:val>
                                        </p:tav>
                                      </p:tavLst>
                                    </p:anim>
                                    <p:animEffect transition="in" filter="fade">
                                      <p:cBhvr>
                                        <p:cTn id="33" dur="500"/>
                                        <p:tgtEl>
                                          <p:spTgt spid="20"/>
                                        </p:tgtEl>
                                      </p:cBhvr>
                                    </p:animEffect>
                                  </p:childTnLst>
                                </p:cTn>
                              </p:par>
                              <p:par>
                                <p:cTn id="34" presetID="49" presetClass="entr" presetSubtype="0" decel="10000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par>
                                <p:cTn id="40" presetID="49" presetClass="entr" presetSubtype="0" decel="100000" fill="hold" grpId="0" nodeType="withEffect">
                                  <p:stCondLst>
                                    <p:cond delay="12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49" presetClass="entr" presetSubtype="0" decel="100000" fill="hold" grpId="0" nodeType="withEffect">
                                  <p:stCondLst>
                                    <p:cond delay="175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 calcmode="lin" valueType="num">
                                      <p:cBhvr>
                                        <p:cTn id="50" dur="500" fill="hold"/>
                                        <p:tgtEl>
                                          <p:spTgt spid="23"/>
                                        </p:tgtEl>
                                        <p:attrNameLst>
                                          <p:attrName>style.rotation</p:attrName>
                                        </p:attrNameLst>
                                      </p:cBhvr>
                                      <p:tavLst>
                                        <p:tav tm="0">
                                          <p:val>
                                            <p:fltVal val="360"/>
                                          </p:val>
                                        </p:tav>
                                        <p:tav tm="100000">
                                          <p:val>
                                            <p:fltVal val="0"/>
                                          </p:val>
                                        </p:tav>
                                      </p:tavLst>
                                    </p:anim>
                                    <p:animEffect transition="in" filter="fade">
                                      <p:cBhvr>
                                        <p:cTn id="51" dur="500"/>
                                        <p:tgtEl>
                                          <p:spTgt spid="23"/>
                                        </p:tgtEl>
                                      </p:cBhvr>
                                    </p:animEffect>
                                  </p:childTnLst>
                                </p:cTn>
                              </p:par>
                              <p:par>
                                <p:cTn id="52" presetID="49" presetClass="entr" presetSubtype="0" decel="100000" fill="hold" grpId="0" nodeType="withEffect">
                                  <p:stCondLst>
                                    <p:cond delay="2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50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8" grpId="0" animBg="1"/>
      <p:bldP spid="19" grpId="0" animBg="1"/>
      <p:bldP spid="20" grpId="0" animBg="1"/>
      <p:bldP spid="21" grpId="0" animBg="1"/>
      <p:bldP spid="22" grpId="0" animBg="1"/>
      <p:bldP spid="23" grpId="0" animBg="1"/>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资金用途</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38</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7" name="组合 36"/>
          <p:cNvGrpSpPr/>
          <p:nvPr/>
        </p:nvGrpSpPr>
        <p:grpSpPr>
          <a:xfrm>
            <a:off x="6857872" y="3306048"/>
            <a:ext cx="532123" cy="598139"/>
            <a:chOff x="5810678" y="1001615"/>
            <a:chExt cx="422361" cy="474760"/>
          </a:xfrm>
        </p:grpSpPr>
        <p:sp>
          <p:nvSpPr>
            <p:cNvPr id="38"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39" name="组合 38"/>
            <p:cNvGrpSpPr/>
            <p:nvPr/>
          </p:nvGrpSpPr>
          <p:grpSpPr>
            <a:xfrm>
              <a:off x="5810678" y="1001615"/>
              <a:ext cx="422361" cy="422361"/>
              <a:chOff x="5003908" y="1229805"/>
              <a:chExt cx="897741" cy="897741"/>
            </a:xfrm>
          </p:grpSpPr>
          <p:sp>
            <p:nvSpPr>
              <p:cNvPr id="40" name="Freeform 36"/>
              <p:cNvSpPr/>
              <p:nvPr/>
            </p:nvSpPr>
            <p:spPr bwMode="auto">
              <a:xfrm>
                <a:off x="5003908" y="1229805"/>
                <a:ext cx="897741" cy="897741"/>
              </a:xfrm>
              <a:prstGeom prst="ellipse">
                <a:avLst/>
              </a:prstGeom>
              <a:solidFill>
                <a:srgbClr val="00B0F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1"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2"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43" name="组合 42"/>
          <p:cNvGrpSpPr/>
          <p:nvPr/>
        </p:nvGrpSpPr>
        <p:grpSpPr>
          <a:xfrm>
            <a:off x="4399918" y="5204908"/>
            <a:ext cx="830668" cy="950026"/>
            <a:chOff x="3299776" y="3943350"/>
            <a:chExt cx="659325" cy="754063"/>
          </a:xfrm>
        </p:grpSpPr>
        <p:sp>
          <p:nvSpPr>
            <p:cNvPr id="44"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45" name="Group 4"/>
            <p:cNvGrpSpPr/>
            <p:nvPr/>
          </p:nvGrpSpPr>
          <p:grpSpPr bwMode="auto">
            <a:xfrm>
              <a:off x="3299776" y="3943350"/>
              <a:ext cx="659325" cy="658462"/>
              <a:chOff x="0" y="0"/>
              <a:chExt cx="1089" cy="1089"/>
            </a:xfrm>
          </p:grpSpPr>
          <p:sp>
            <p:nvSpPr>
              <p:cNvPr id="46"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47" name="Group 6"/>
              <p:cNvGrpSpPr/>
              <p:nvPr/>
            </p:nvGrpSpPr>
            <p:grpSpPr bwMode="auto">
              <a:xfrm>
                <a:off x="91" y="30"/>
                <a:ext cx="908" cy="296"/>
                <a:chOff x="0" y="0"/>
                <a:chExt cx="907" cy="295"/>
              </a:xfrm>
            </p:grpSpPr>
            <p:sp>
              <p:nvSpPr>
                <p:cNvPr id="48"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49"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sp>
        <p:nvSpPr>
          <p:cNvPr id="50" name="AutoShape 66"/>
          <p:cNvSpPr>
            <a:spLocks noChangeArrowheads="1"/>
          </p:cNvSpPr>
          <p:nvPr/>
        </p:nvSpPr>
        <p:spPr bwMode="auto">
          <a:xfrm rot="20883400">
            <a:off x="3841490" y="1201066"/>
            <a:ext cx="1360036" cy="1360036"/>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15196" tIns="57598" rIns="115196" bIns="57598" anchor="ctr"/>
          <a:lstStyle/>
          <a:p>
            <a:endParaRPr lang="zh-CN" altLang="en-US" sz="3025"/>
          </a:p>
        </p:txBody>
      </p:sp>
      <p:grpSp>
        <p:nvGrpSpPr>
          <p:cNvPr id="51" name="组合 50"/>
          <p:cNvGrpSpPr/>
          <p:nvPr/>
        </p:nvGrpSpPr>
        <p:grpSpPr>
          <a:xfrm>
            <a:off x="5442592" y="4976902"/>
            <a:ext cx="591052" cy="678019"/>
            <a:chOff x="4127375" y="3762375"/>
            <a:chExt cx="469135" cy="538163"/>
          </a:xfrm>
        </p:grpSpPr>
        <p:sp>
          <p:nvSpPr>
            <p:cNvPr id="52"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53" name="Group 17"/>
            <p:cNvGrpSpPr/>
            <p:nvPr/>
          </p:nvGrpSpPr>
          <p:grpSpPr bwMode="auto">
            <a:xfrm>
              <a:off x="4127375" y="3762375"/>
              <a:ext cx="469135" cy="469934"/>
              <a:chOff x="-1" y="0"/>
              <a:chExt cx="1089" cy="1089"/>
            </a:xfrm>
          </p:grpSpPr>
          <p:sp>
            <p:nvSpPr>
              <p:cNvPr id="54" name="Oval 70"/>
              <p:cNvSpPr>
                <a:spLocks noChangeArrowheads="1"/>
              </p:cNvSpPr>
              <p:nvPr/>
            </p:nvSpPr>
            <p:spPr bwMode="auto">
              <a:xfrm>
                <a:off x="-1"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55" name="Group 19"/>
              <p:cNvGrpSpPr/>
              <p:nvPr/>
            </p:nvGrpSpPr>
            <p:grpSpPr bwMode="auto">
              <a:xfrm>
                <a:off x="91" y="30"/>
                <a:ext cx="908" cy="296"/>
                <a:chOff x="0" y="0"/>
                <a:chExt cx="907" cy="295"/>
              </a:xfrm>
            </p:grpSpPr>
            <p:sp>
              <p:nvSpPr>
                <p:cNvPr id="56"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57"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58" name="组合 57"/>
          <p:cNvGrpSpPr/>
          <p:nvPr/>
        </p:nvGrpSpPr>
        <p:grpSpPr>
          <a:xfrm>
            <a:off x="4762572" y="4614892"/>
            <a:ext cx="435301" cy="496012"/>
            <a:chOff x="3587625" y="3475038"/>
            <a:chExt cx="345511" cy="393699"/>
          </a:xfrm>
        </p:grpSpPr>
        <p:sp>
          <p:nvSpPr>
            <p:cNvPr id="59"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60" name="Group 24"/>
            <p:cNvGrpSpPr/>
            <p:nvPr/>
          </p:nvGrpSpPr>
          <p:grpSpPr bwMode="auto">
            <a:xfrm>
              <a:off x="3587625" y="3475038"/>
              <a:ext cx="345511" cy="343786"/>
              <a:chOff x="-1" y="0"/>
              <a:chExt cx="1089" cy="1089"/>
            </a:xfrm>
          </p:grpSpPr>
          <p:sp>
            <p:nvSpPr>
              <p:cNvPr id="61" name="Oval 77"/>
              <p:cNvSpPr>
                <a:spLocks noChangeArrowheads="1"/>
              </p:cNvSpPr>
              <p:nvPr/>
            </p:nvSpPr>
            <p:spPr bwMode="auto">
              <a:xfrm>
                <a:off x="-1"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69" name="Group 26"/>
              <p:cNvGrpSpPr/>
              <p:nvPr/>
            </p:nvGrpSpPr>
            <p:grpSpPr bwMode="auto">
              <a:xfrm>
                <a:off x="91" y="30"/>
                <a:ext cx="908" cy="296"/>
                <a:chOff x="0" y="0"/>
                <a:chExt cx="907" cy="295"/>
              </a:xfrm>
            </p:grpSpPr>
            <p:sp>
              <p:nvSpPr>
                <p:cNvPr id="70"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71"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72" name="组合 71"/>
          <p:cNvGrpSpPr/>
          <p:nvPr/>
        </p:nvGrpSpPr>
        <p:grpSpPr>
          <a:xfrm>
            <a:off x="1486254" y="1523461"/>
            <a:ext cx="2904811" cy="4688533"/>
            <a:chOff x="1081088" y="980798"/>
            <a:chExt cx="2368550" cy="3822977"/>
          </a:xfrm>
        </p:grpSpPr>
        <p:sp>
          <p:nvSpPr>
            <p:cNvPr id="73"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74" name="Group 32"/>
            <p:cNvGrpSpPr/>
            <p:nvPr/>
          </p:nvGrpSpPr>
          <p:grpSpPr bwMode="auto">
            <a:xfrm>
              <a:off x="1081088" y="1296988"/>
              <a:ext cx="2368550" cy="3257550"/>
              <a:chOff x="0" y="0"/>
              <a:chExt cx="1492" cy="2052"/>
            </a:xfrm>
          </p:grpSpPr>
          <p:sp>
            <p:nvSpPr>
              <p:cNvPr id="103"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4"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5"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nvGrpSpPr>
            <p:cNvPr id="75" name="组合 74"/>
            <p:cNvGrpSpPr/>
            <p:nvPr/>
          </p:nvGrpSpPr>
          <p:grpSpPr>
            <a:xfrm>
              <a:off x="2306530" y="980798"/>
              <a:ext cx="1005165" cy="1005165"/>
              <a:chOff x="5003908" y="1229805"/>
              <a:chExt cx="897741" cy="897741"/>
            </a:xfrm>
          </p:grpSpPr>
          <p:sp>
            <p:nvSpPr>
              <p:cNvPr id="100"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1"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2" name="Oval 39"/>
              <p:cNvSpPr>
                <a:spLocks noChangeArrowheads="1"/>
              </p:cNvSpPr>
              <p:nvPr/>
            </p:nvSpPr>
            <p:spPr bwMode="auto">
              <a:xfrm>
                <a:off x="5365810" y="1275260"/>
                <a:ext cx="180773" cy="163454"/>
              </a:xfrm>
              <a:prstGeom prst="ellipse">
                <a:avLst/>
              </a:prstGeom>
              <a:gradFill rotWithShape="1">
                <a:gsLst>
                  <a:gs pos="0">
                    <a:schemeClr val="bg1"/>
                  </a:gs>
                  <a:gs pos="99000">
                    <a:schemeClr val="bg1">
                      <a:lumMod val="7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nvGrpSpPr>
            <p:cNvPr id="76" name="Group 41"/>
            <p:cNvGrpSpPr/>
            <p:nvPr/>
          </p:nvGrpSpPr>
          <p:grpSpPr bwMode="auto">
            <a:xfrm>
              <a:off x="1189038" y="1373188"/>
              <a:ext cx="755650" cy="755650"/>
              <a:chOff x="0" y="0"/>
              <a:chExt cx="1089" cy="1089"/>
            </a:xfrm>
          </p:grpSpPr>
          <p:sp>
            <p:nvSpPr>
              <p:cNvPr id="98" name="Oval 2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9"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nvGrpSpPr>
            <p:cNvPr id="77" name="Group 46"/>
            <p:cNvGrpSpPr/>
            <p:nvPr/>
          </p:nvGrpSpPr>
          <p:grpSpPr bwMode="auto">
            <a:xfrm>
              <a:off x="1838326" y="1230313"/>
              <a:ext cx="755650" cy="755650"/>
              <a:chOff x="0" y="0"/>
              <a:chExt cx="1089" cy="1089"/>
            </a:xfrm>
          </p:grpSpPr>
          <p:sp>
            <p:nvSpPr>
              <p:cNvPr id="96" name="Oval 3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7"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8" name="Group 51"/>
            <p:cNvGrpSpPr/>
            <p:nvPr/>
          </p:nvGrpSpPr>
          <p:grpSpPr bwMode="auto">
            <a:xfrm>
              <a:off x="1730376" y="1554163"/>
              <a:ext cx="755650" cy="755650"/>
              <a:chOff x="0" y="0"/>
              <a:chExt cx="1089" cy="1089"/>
            </a:xfrm>
          </p:grpSpPr>
          <p:sp>
            <p:nvSpPr>
              <p:cNvPr id="94" name="Oval 3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5"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9" name="Group 56"/>
            <p:cNvGrpSpPr/>
            <p:nvPr/>
          </p:nvGrpSpPr>
          <p:grpSpPr bwMode="auto">
            <a:xfrm>
              <a:off x="1262063" y="1697038"/>
              <a:ext cx="755650" cy="755650"/>
              <a:chOff x="0" y="0"/>
              <a:chExt cx="1089" cy="1089"/>
            </a:xfrm>
          </p:grpSpPr>
          <p:sp>
            <p:nvSpPr>
              <p:cNvPr id="92" name="Oval 4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sp>
            <p:nvSpPr>
              <p:cNvPr id="93"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0" name="Group 61"/>
            <p:cNvGrpSpPr/>
            <p:nvPr/>
          </p:nvGrpSpPr>
          <p:grpSpPr bwMode="auto">
            <a:xfrm>
              <a:off x="1765301" y="1985963"/>
              <a:ext cx="755650" cy="755650"/>
              <a:chOff x="0" y="0"/>
              <a:chExt cx="1089" cy="1089"/>
            </a:xfrm>
          </p:grpSpPr>
          <p:sp>
            <p:nvSpPr>
              <p:cNvPr id="90" name="Oval 4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1"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1" name="Group 66"/>
            <p:cNvGrpSpPr/>
            <p:nvPr/>
          </p:nvGrpSpPr>
          <p:grpSpPr bwMode="auto">
            <a:xfrm>
              <a:off x="2270126" y="1770063"/>
              <a:ext cx="755650" cy="755650"/>
              <a:chOff x="0" y="0"/>
              <a:chExt cx="1089" cy="1089"/>
            </a:xfrm>
          </p:grpSpPr>
          <p:sp>
            <p:nvSpPr>
              <p:cNvPr id="88" name="Oval 5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9"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2" name="Group 71"/>
            <p:cNvGrpSpPr/>
            <p:nvPr/>
          </p:nvGrpSpPr>
          <p:grpSpPr bwMode="auto">
            <a:xfrm>
              <a:off x="2630488" y="1697038"/>
              <a:ext cx="755650" cy="755648"/>
              <a:chOff x="0" y="0"/>
              <a:chExt cx="1089" cy="1089"/>
            </a:xfrm>
          </p:grpSpPr>
          <p:sp>
            <p:nvSpPr>
              <p:cNvPr id="86" name="Oval 5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7"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3" name="Group 76"/>
            <p:cNvGrpSpPr/>
            <p:nvPr/>
          </p:nvGrpSpPr>
          <p:grpSpPr bwMode="auto">
            <a:xfrm>
              <a:off x="1081088" y="1889125"/>
              <a:ext cx="2368550" cy="2665412"/>
              <a:chOff x="0" y="0"/>
              <a:chExt cx="1492" cy="1679"/>
            </a:xfrm>
          </p:grpSpPr>
          <p:sp>
            <p:nvSpPr>
              <p:cNvPr id="84"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85"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grpSp>
        <p:nvGrpSpPr>
          <p:cNvPr id="106" name="组合 105"/>
          <p:cNvGrpSpPr/>
          <p:nvPr/>
        </p:nvGrpSpPr>
        <p:grpSpPr>
          <a:xfrm>
            <a:off x="6863335" y="4744860"/>
            <a:ext cx="496013" cy="700019"/>
            <a:chOff x="5815013" y="3460750"/>
            <a:chExt cx="393700" cy="555625"/>
          </a:xfrm>
        </p:grpSpPr>
        <p:sp>
          <p:nvSpPr>
            <p:cNvPr id="107"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08" name="Group 90"/>
            <p:cNvGrpSpPr/>
            <p:nvPr/>
          </p:nvGrpSpPr>
          <p:grpSpPr bwMode="auto">
            <a:xfrm>
              <a:off x="5816601" y="3460750"/>
              <a:ext cx="392112" cy="539367"/>
              <a:chOff x="0" y="0"/>
              <a:chExt cx="247" cy="340"/>
            </a:xfrm>
          </p:grpSpPr>
          <p:sp>
            <p:nvSpPr>
              <p:cNvPr id="109"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0"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1"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sp>
        <p:nvSpPr>
          <p:cNvPr id="112" name="Text Box 81"/>
          <p:cNvSpPr>
            <a:spLocks noChangeArrowheads="1"/>
          </p:cNvSpPr>
          <p:nvPr/>
        </p:nvSpPr>
        <p:spPr bwMode="auto">
          <a:xfrm>
            <a:off x="1818994" y="4015875"/>
            <a:ext cx="2312063" cy="5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Text Box 82"/>
          <p:cNvSpPr>
            <a:spLocks noChangeArrowheads="1"/>
          </p:cNvSpPr>
          <p:nvPr/>
        </p:nvSpPr>
        <p:spPr bwMode="auto">
          <a:xfrm>
            <a:off x="2988293" y="1713439"/>
            <a:ext cx="1274551"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4" name="组合 113"/>
          <p:cNvGrpSpPr/>
          <p:nvPr/>
        </p:nvGrpSpPr>
        <p:grpSpPr>
          <a:xfrm>
            <a:off x="6857872" y="1859470"/>
            <a:ext cx="532123" cy="598139"/>
            <a:chOff x="5810678" y="1001615"/>
            <a:chExt cx="422361" cy="474760"/>
          </a:xfrm>
        </p:grpSpPr>
        <p:sp>
          <p:nvSpPr>
            <p:cNvPr id="115"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16" name="组合 115"/>
            <p:cNvGrpSpPr/>
            <p:nvPr/>
          </p:nvGrpSpPr>
          <p:grpSpPr>
            <a:xfrm>
              <a:off x="5810678" y="1001615"/>
              <a:ext cx="422361" cy="422361"/>
              <a:chOff x="5003908" y="1229805"/>
              <a:chExt cx="897741" cy="897741"/>
            </a:xfrm>
          </p:grpSpPr>
          <p:sp>
            <p:nvSpPr>
              <p:cNvPr id="117"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8"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9"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120" name="组合 119"/>
          <p:cNvGrpSpPr/>
          <p:nvPr/>
        </p:nvGrpSpPr>
        <p:grpSpPr>
          <a:xfrm>
            <a:off x="4783214" y="1657277"/>
            <a:ext cx="1360781" cy="1360781"/>
            <a:chOff x="3896974" y="1004807"/>
            <a:chExt cx="1231816" cy="1231816"/>
          </a:xfrm>
        </p:grpSpPr>
        <p:sp>
          <p:nvSpPr>
            <p:cNvPr id="121" name="椭圆 120"/>
            <p:cNvSpPr/>
            <p:nvPr/>
          </p:nvSpPr>
          <p:spPr>
            <a:xfrm>
              <a:off x="3896974" y="1004807"/>
              <a:ext cx="1231816" cy="1231816"/>
            </a:xfrm>
            <a:prstGeom prst="ellipse">
              <a:avLst/>
            </a:prstGeom>
            <a:solidFill>
              <a:srgbClr val="00B0F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nvGrpSpPr>
            <p:cNvPr id="122" name="组合 121"/>
            <p:cNvGrpSpPr/>
            <p:nvPr/>
          </p:nvGrpSpPr>
          <p:grpSpPr>
            <a:xfrm>
              <a:off x="3975695" y="1021609"/>
              <a:ext cx="1074373" cy="351584"/>
              <a:chOff x="4042072" y="2366383"/>
              <a:chExt cx="635886" cy="208091"/>
            </a:xfrm>
          </p:grpSpPr>
          <p:sp>
            <p:nvSpPr>
              <p:cNvPr id="123" name="Freeform 43"/>
              <p:cNvSpPr/>
              <p:nvPr/>
            </p:nvSpPr>
            <p:spPr bwMode="auto">
              <a:xfrm>
                <a:off x="4042072" y="2366383"/>
                <a:ext cx="635886" cy="2080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24" name="Oval 44"/>
              <p:cNvSpPr>
                <a:spLocks noChangeArrowheads="1"/>
              </p:cNvSpPr>
              <p:nvPr/>
            </p:nvSpPr>
            <p:spPr bwMode="auto">
              <a:xfrm>
                <a:off x="4289285" y="2391656"/>
                <a:ext cx="147570" cy="133432"/>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sp>
        <p:nvSpPr>
          <p:cNvPr id="125" name="Text Box 82"/>
          <p:cNvSpPr>
            <a:spLocks noChangeArrowheads="1"/>
          </p:cNvSpPr>
          <p:nvPr/>
        </p:nvSpPr>
        <p:spPr bwMode="auto">
          <a:xfrm>
            <a:off x="4826329" y="2017877"/>
            <a:ext cx="1274551"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矩形 47"/>
          <p:cNvSpPr>
            <a:spLocks noChangeArrowheads="1"/>
          </p:cNvSpPr>
          <p:nvPr/>
        </p:nvSpPr>
        <p:spPr bwMode="auto">
          <a:xfrm>
            <a:off x="7533665" y="2227823"/>
            <a:ext cx="3575614"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27" name="TextBox 59"/>
          <p:cNvSpPr txBox="1">
            <a:spLocks noChangeArrowheads="1"/>
          </p:cNvSpPr>
          <p:nvPr/>
        </p:nvSpPr>
        <p:spPr bwMode="auto">
          <a:xfrm flipH="1">
            <a:off x="7533270" y="1864403"/>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TextBox 59"/>
          <p:cNvSpPr txBox="1">
            <a:spLocks noChangeArrowheads="1"/>
          </p:cNvSpPr>
          <p:nvPr/>
        </p:nvSpPr>
        <p:spPr bwMode="auto">
          <a:xfrm flipH="1">
            <a:off x="7549995" y="3299786"/>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矩形 47"/>
          <p:cNvSpPr>
            <a:spLocks noChangeArrowheads="1"/>
          </p:cNvSpPr>
          <p:nvPr/>
        </p:nvSpPr>
        <p:spPr bwMode="auto">
          <a:xfrm>
            <a:off x="7533665" y="3682160"/>
            <a:ext cx="3575614" cy="63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的综合描述</a:t>
            </a:r>
            <a:r>
              <a:rPr lang="zh-CN" altLang="en-US" sz="1400" dirty="0">
                <a:solidFill>
                  <a:schemeClr val="tx1">
                    <a:lumMod val="65000"/>
                    <a:lumOff val="35000"/>
                  </a:schemeClr>
                </a:solidFill>
                <a:sym typeface="微软雅黑" panose="020B0503020204020204" pitchFamily="34" charset="-122"/>
              </a:rPr>
              <a:t>说明</a:t>
            </a: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a:t>
            </a:r>
            <a:r>
              <a:rPr lang="zh-CN" altLang="en-US" sz="1400" dirty="0" smtClean="0">
                <a:solidFill>
                  <a:schemeClr val="tx1">
                    <a:lumMod val="65000"/>
                    <a:lumOff val="35000"/>
                  </a:schemeClr>
                </a:solidFill>
                <a:sym typeface="微软雅黑" panose="020B0503020204020204" pitchFamily="34" charset="-122"/>
              </a:rPr>
              <a:t>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30" name="TextBox 59"/>
          <p:cNvSpPr txBox="1">
            <a:spLocks noChangeArrowheads="1"/>
          </p:cNvSpPr>
          <p:nvPr/>
        </p:nvSpPr>
        <p:spPr bwMode="auto">
          <a:xfrm flipH="1">
            <a:off x="7549995" y="4579566"/>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7533665" y="4961941"/>
            <a:ext cx="3575614"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anim calcmode="lin" valueType="num">
                                      <p:cBhvr>
                                        <p:cTn id="21" dur="1000" fill="hold"/>
                                        <p:tgtEl>
                                          <p:spTgt spid="72"/>
                                        </p:tgtEl>
                                        <p:attrNameLst>
                                          <p:attrName>ppt_x</p:attrName>
                                        </p:attrNameLst>
                                      </p:cBhvr>
                                      <p:tavLst>
                                        <p:tav tm="0">
                                          <p:val>
                                            <p:strVal val="#ppt_x"/>
                                          </p:val>
                                        </p:tav>
                                        <p:tav tm="100000">
                                          <p:val>
                                            <p:strVal val="#ppt_x"/>
                                          </p:val>
                                        </p:tav>
                                      </p:tavLst>
                                    </p:anim>
                                    <p:anim calcmode="lin" valueType="num">
                                      <p:cBhvr>
                                        <p:cTn id="22" dur="1000" fill="hold"/>
                                        <p:tgtEl>
                                          <p:spTgt spid="7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Effect transition="in" filter="fade">
                                      <p:cBhvr>
                                        <p:cTn id="28" dur="500"/>
                                        <p:tgtEl>
                                          <p:spTgt spid="112"/>
                                        </p:tgtEl>
                                      </p:cBhvr>
                                    </p:animEffect>
                                  </p:childTnLst>
                                </p:cTn>
                              </p:par>
                            </p:childTnLst>
                          </p:cTn>
                        </p:par>
                        <p:par>
                          <p:cTn id="29" fill="hold">
                            <p:stCondLst>
                              <p:cond delay="2000"/>
                            </p:stCondLst>
                            <p:childTnLst>
                              <p:par>
                                <p:cTn id="30" presetID="10" presetClass="entr" presetSubtype="0" fill="hold" grpId="0" nodeType="afterEffect">
                                  <p:stCondLst>
                                    <p:cond delay="2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par>
                          <p:cTn id="33" fill="hold">
                            <p:stCondLst>
                              <p:cond delay="2750"/>
                            </p:stCondLst>
                            <p:childTnLst>
                              <p:par>
                                <p:cTn id="34" presetID="22" presetClass="entr" presetSubtype="8" fill="hold" grpId="0" nodeType="after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ppt_w</p:attrName>
                                        </p:attrNameLst>
                                      </p:cBhvr>
                                      <p:tavLst>
                                        <p:tav tm="0">
                                          <p:val>
                                            <p:fltVal val="0"/>
                                          </p:val>
                                        </p:tav>
                                        <p:tav tm="100000">
                                          <p:val>
                                            <p:strVal val="#ppt_w"/>
                                          </p:val>
                                        </p:tav>
                                      </p:tavLst>
                                    </p:anim>
                                    <p:anim calcmode="lin" valueType="num">
                                      <p:cBhvr>
                                        <p:cTn id="41" dur="500" fill="hold"/>
                                        <p:tgtEl>
                                          <p:spTgt spid="120"/>
                                        </p:tgtEl>
                                        <p:attrNameLst>
                                          <p:attrName>ppt_h</p:attrName>
                                        </p:attrNameLst>
                                      </p:cBhvr>
                                      <p:tavLst>
                                        <p:tav tm="0">
                                          <p:val>
                                            <p:fltVal val="0"/>
                                          </p:val>
                                        </p:tav>
                                        <p:tav tm="100000">
                                          <p:val>
                                            <p:strVal val="#ppt_h"/>
                                          </p:val>
                                        </p:tav>
                                      </p:tavLst>
                                    </p:anim>
                                    <p:animEffect transition="in" filter="fade">
                                      <p:cBhvr>
                                        <p:cTn id="42" dur="500"/>
                                        <p:tgtEl>
                                          <p:spTgt spid="120"/>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p:cBhvr>
                                        <p:cTn id="46" dur="500"/>
                                        <p:tgtEl>
                                          <p:spTgt spid="125"/>
                                        </p:tgtEl>
                                      </p:cBhvr>
                                    </p:animEffec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p:cBhvr>
                                        <p:cTn id="50" dur="580">
                                          <p:stCondLst>
                                            <p:cond delay="0"/>
                                          </p:stCondLst>
                                        </p:cTn>
                                        <p:tgtEl>
                                          <p:spTgt spid="58"/>
                                        </p:tgtEl>
                                      </p:cBhvr>
                                    </p:animEffect>
                                    <p:anim calcmode="lin" valueType="num">
                                      <p:cBhvr>
                                        <p:cTn id="5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56" dur="26">
                                          <p:stCondLst>
                                            <p:cond delay="650"/>
                                          </p:stCondLst>
                                        </p:cTn>
                                        <p:tgtEl>
                                          <p:spTgt spid="58"/>
                                        </p:tgtEl>
                                      </p:cBhvr>
                                      <p:to x="100000" y="60000"/>
                                    </p:animScale>
                                    <p:animScale>
                                      <p:cBhvr>
                                        <p:cTn id="57" dur="166" decel="50000">
                                          <p:stCondLst>
                                            <p:cond delay="676"/>
                                          </p:stCondLst>
                                        </p:cTn>
                                        <p:tgtEl>
                                          <p:spTgt spid="58"/>
                                        </p:tgtEl>
                                      </p:cBhvr>
                                      <p:to x="100000" y="100000"/>
                                    </p:animScale>
                                    <p:animScale>
                                      <p:cBhvr>
                                        <p:cTn id="58" dur="26">
                                          <p:stCondLst>
                                            <p:cond delay="1312"/>
                                          </p:stCondLst>
                                        </p:cTn>
                                        <p:tgtEl>
                                          <p:spTgt spid="58"/>
                                        </p:tgtEl>
                                      </p:cBhvr>
                                      <p:to x="100000" y="80000"/>
                                    </p:animScale>
                                    <p:animScale>
                                      <p:cBhvr>
                                        <p:cTn id="59" dur="166" decel="50000">
                                          <p:stCondLst>
                                            <p:cond delay="1338"/>
                                          </p:stCondLst>
                                        </p:cTn>
                                        <p:tgtEl>
                                          <p:spTgt spid="58"/>
                                        </p:tgtEl>
                                      </p:cBhvr>
                                      <p:to x="100000" y="100000"/>
                                    </p:animScale>
                                    <p:animScale>
                                      <p:cBhvr>
                                        <p:cTn id="60" dur="26">
                                          <p:stCondLst>
                                            <p:cond delay="1642"/>
                                          </p:stCondLst>
                                        </p:cTn>
                                        <p:tgtEl>
                                          <p:spTgt spid="58"/>
                                        </p:tgtEl>
                                      </p:cBhvr>
                                      <p:to x="100000" y="90000"/>
                                    </p:animScale>
                                    <p:animScale>
                                      <p:cBhvr>
                                        <p:cTn id="61" dur="166" decel="50000">
                                          <p:stCondLst>
                                            <p:cond delay="1668"/>
                                          </p:stCondLst>
                                        </p:cTn>
                                        <p:tgtEl>
                                          <p:spTgt spid="58"/>
                                        </p:tgtEl>
                                      </p:cBhvr>
                                      <p:to x="100000" y="100000"/>
                                    </p:animScale>
                                    <p:animScale>
                                      <p:cBhvr>
                                        <p:cTn id="62" dur="26">
                                          <p:stCondLst>
                                            <p:cond delay="1808"/>
                                          </p:stCondLst>
                                        </p:cTn>
                                        <p:tgtEl>
                                          <p:spTgt spid="58"/>
                                        </p:tgtEl>
                                      </p:cBhvr>
                                      <p:to x="100000" y="95000"/>
                                    </p:animScale>
                                    <p:animScale>
                                      <p:cBhvr>
                                        <p:cTn id="63" dur="166" decel="50000">
                                          <p:stCondLst>
                                            <p:cond delay="1834"/>
                                          </p:stCondLst>
                                        </p:cTn>
                                        <p:tgtEl>
                                          <p:spTgt spid="58"/>
                                        </p:tgtEl>
                                      </p:cBhvr>
                                      <p:to x="100000" y="100000"/>
                                    </p:animScale>
                                  </p:childTnLst>
                                </p:cTn>
                              </p:par>
                              <p:par>
                                <p:cTn id="64" presetID="26" presetClass="entr" presetSubtype="0" fill="hold" nodeType="withEffect">
                                  <p:stCondLst>
                                    <p:cond delay="250"/>
                                  </p:stCondLst>
                                  <p:childTnLst>
                                    <p:set>
                                      <p:cBhvr>
                                        <p:cTn id="65" dur="1" fill="hold">
                                          <p:stCondLst>
                                            <p:cond delay="0"/>
                                          </p:stCondLst>
                                        </p:cTn>
                                        <p:tgtEl>
                                          <p:spTgt spid="43"/>
                                        </p:tgtEl>
                                        <p:attrNameLst>
                                          <p:attrName>style.visibility</p:attrName>
                                        </p:attrNameLst>
                                      </p:cBhvr>
                                      <p:to>
                                        <p:strVal val="visible"/>
                                      </p:to>
                                    </p:set>
                                    <p:animEffect>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par>
                                <p:cTn id="80" presetID="26" presetClass="entr" presetSubtype="0" fill="hold" nodeType="withEffect">
                                  <p:stCondLst>
                                    <p:cond delay="500"/>
                                  </p:stCondLst>
                                  <p:childTnLst>
                                    <p:set>
                                      <p:cBhvr>
                                        <p:cTn id="81" dur="1" fill="hold">
                                          <p:stCondLst>
                                            <p:cond delay="0"/>
                                          </p:stCondLst>
                                        </p:cTn>
                                        <p:tgtEl>
                                          <p:spTgt spid="51"/>
                                        </p:tgtEl>
                                        <p:attrNameLst>
                                          <p:attrName>style.visibility</p:attrName>
                                        </p:attrNameLst>
                                      </p:cBhvr>
                                      <p:to>
                                        <p:strVal val="visible"/>
                                      </p:to>
                                    </p:set>
                                    <p:animEffect>
                                      <p:cBhvr>
                                        <p:cTn id="82" dur="580">
                                          <p:stCondLst>
                                            <p:cond delay="0"/>
                                          </p:stCondLst>
                                        </p:cTn>
                                        <p:tgtEl>
                                          <p:spTgt spid="51"/>
                                        </p:tgtEl>
                                      </p:cBhvr>
                                    </p:animEffect>
                                    <p:anim calcmode="lin" valueType="num">
                                      <p:cBhvr>
                                        <p:cTn id="8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88" dur="26">
                                          <p:stCondLst>
                                            <p:cond delay="650"/>
                                          </p:stCondLst>
                                        </p:cTn>
                                        <p:tgtEl>
                                          <p:spTgt spid="51"/>
                                        </p:tgtEl>
                                      </p:cBhvr>
                                      <p:to x="100000" y="60000"/>
                                    </p:animScale>
                                    <p:animScale>
                                      <p:cBhvr>
                                        <p:cTn id="89" dur="166" decel="50000">
                                          <p:stCondLst>
                                            <p:cond delay="676"/>
                                          </p:stCondLst>
                                        </p:cTn>
                                        <p:tgtEl>
                                          <p:spTgt spid="51"/>
                                        </p:tgtEl>
                                      </p:cBhvr>
                                      <p:to x="100000" y="100000"/>
                                    </p:animScale>
                                    <p:animScale>
                                      <p:cBhvr>
                                        <p:cTn id="90" dur="26">
                                          <p:stCondLst>
                                            <p:cond delay="1312"/>
                                          </p:stCondLst>
                                        </p:cTn>
                                        <p:tgtEl>
                                          <p:spTgt spid="51"/>
                                        </p:tgtEl>
                                      </p:cBhvr>
                                      <p:to x="100000" y="80000"/>
                                    </p:animScale>
                                    <p:animScale>
                                      <p:cBhvr>
                                        <p:cTn id="91" dur="166" decel="50000">
                                          <p:stCondLst>
                                            <p:cond delay="1338"/>
                                          </p:stCondLst>
                                        </p:cTn>
                                        <p:tgtEl>
                                          <p:spTgt spid="51"/>
                                        </p:tgtEl>
                                      </p:cBhvr>
                                      <p:to x="100000" y="100000"/>
                                    </p:animScale>
                                    <p:animScale>
                                      <p:cBhvr>
                                        <p:cTn id="92" dur="26">
                                          <p:stCondLst>
                                            <p:cond delay="1642"/>
                                          </p:stCondLst>
                                        </p:cTn>
                                        <p:tgtEl>
                                          <p:spTgt spid="51"/>
                                        </p:tgtEl>
                                      </p:cBhvr>
                                      <p:to x="100000" y="90000"/>
                                    </p:animScale>
                                    <p:animScale>
                                      <p:cBhvr>
                                        <p:cTn id="93" dur="166" decel="50000">
                                          <p:stCondLst>
                                            <p:cond delay="1668"/>
                                          </p:stCondLst>
                                        </p:cTn>
                                        <p:tgtEl>
                                          <p:spTgt spid="51"/>
                                        </p:tgtEl>
                                      </p:cBhvr>
                                      <p:to x="100000" y="100000"/>
                                    </p:animScale>
                                    <p:animScale>
                                      <p:cBhvr>
                                        <p:cTn id="94" dur="26">
                                          <p:stCondLst>
                                            <p:cond delay="1808"/>
                                          </p:stCondLst>
                                        </p:cTn>
                                        <p:tgtEl>
                                          <p:spTgt spid="51"/>
                                        </p:tgtEl>
                                      </p:cBhvr>
                                      <p:to x="100000" y="95000"/>
                                    </p:animScale>
                                    <p:animScale>
                                      <p:cBhvr>
                                        <p:cTn id="95" dur="166" decel="50000">
                                          <p:stCondLst>
                                            <p:cond delay="1834"/>
                                          </p:stCondLst>
                                        </p:cTn>
                                        <p:tgtEl>
                                          <p:spTgt spid="51"/>
                                        </p:tgtEl>
                                      </p:cBhvr>
                                      <p:to x="100000" y="100000"/>
                                    </p:animScale>
                                  </p:childTnLst>
                                </p:cTn>
                              </p:par>
                            </p:childTnLst>
                          </p:cTn>
                        </p:par>
                        <p:par>
                          <p:cTn id="96" fill="hold">
                            <p:stCondLst>
                              <p:cond delay="6500"/>
                            </p:stCondLst>
                            <p:childTnLst>
                              <p:par>
                                <p:cTn id="97" presetID="10" presetClass="entr" presetSubtype="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500" fill="hold"/>
                                        <p:tgtEl>
                                          <p:spTgt spid="114"/>
                                        </p:tgtEl>
                                        <p:attrNameLst>
                                          <p:attrName>ppt_w</p:attrName>
                                        </p:attrNameLst>
                                      </p:cBhvr>
                                      <p:tavLst>
                                        <p:tav tm="0">
                                          <p:val>
                                            <p:fltVal val="0"/>
                                          </p:val>
                                        </p:tav>
                                        <p:tav tm="100000">
                                          <p:val>
                                            <p:strVal val="#ppt_w"/>
                                          </p:val>
                                        </p:tav>
                                      </p:tavLst>
                                    </p:anim>
                                    <p:anim calcmode="lin" valueType="num">
                                      <p:cBhvr>
                                        <p:cTn id="100" dur="500" fill="hold"/>
                                        <p:tgtEl>
                                          <p:spTgt spid="114"/>
                                        </p:tgtEl>
                                        <p:attrNameLst>
                                          <p:attrName>ppt_h</p:attrName>
                                        </p:attrNameLst>
                                      </p:cBhvr>
                                      <p:tavLst>
                                        <p:tav tm="0">
                                          <p:val>
                                            <p:fltVal val="0"/>
                                          </p:val>
                                        </p:tav>
                                        <p:tav tm="100000">
                                          <p:val>
                                            <p:strVal val="#ppt_h"/>
                                          </p:val>
                                        </p:tav>
                                      </p:tavLst>
                                    </p:anim>
                                    <p:animEffect>
                                      <p:cBhvr>
                                        <p:cTn id="101" dur="500"/>
                                        <p:tgtEl>
                                          <p:spTgt spid="114"/>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wipe(left)">
                                      <p:cBhvr>
                                        <p:cTn id="105" dur="500"/>
                                        <p:tgtEl>
                                          <p:spTgt spid="1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par>
                          <p:cTn id="109" fill="hold">
                            <p:stCondLst>
                              <p:cond delay="7500"/>
                            </p:stCondLst>
                            <p:childTnLst>
                              <p:par>
                                <p:cTn id="110" presetID="10" presetClass="entr" presetSubtype="0"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p:val>
                                            <p:fltVal val="0"/>
                                          </p:val>
                                        </p:tav>
                                        <p:tav tm="100000">
                                          <p:val>
                                            <p:strVal val="#ppt_w"/>
                                          </p:val>
                                        </p:tav>
                                      </p:tavLst>
                                    </p:anim>
                                    <p:anim calcmode="lin" valueType="num">
                                      <p:cBhvr>
                                        <p:cTn id="113" dur="500" fill="hold"/>
                                        <p:tgtEl>
                                          <p:spTgt spid="37"/>
                                        </p:tgtEl>
                                        <p:attrNameLst>
                                          <p:attrName>ppt_h</p:attrName>
                                        </p:attrNameLst>
                                      </p:cBhvr>
                                      <p:tavLst>
                                        <p:tav tm="0">
                                          <p:val>
                                            <p:fltVal val="0"/>
                                          </p:val>
                                        </p:tav>
                                        <p:tav tm="100000">
                                          <p:val>
                                            <p:strVal val="#ppt_h"/>
                                          </p:val>
                                        </p:tav>
                                      </p:tavLst>
                                    </p:anim>
                                    <p:animEffect>
                                      <p:cBhvr>
                                        <p:cTn id="114" dur="500"/>
                                        <p:tgtEl>
                                          <p:spTgt spid="37"/>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wipe(left)">
                                      <p:cBhvr>
                                        <p:cTn id="118" dur="500"/>
                                        <p:tgtEl>
                                          <p:spTgt spid="12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29"/>
                                        </p:tgtEl>
                                        <p:attrNameLst>
                                          <p:attrName>style.visibility</p:attrName>
                                        </p:attrNameLst>
                                      </p:cBhvr>
                                      <p:to>
                                        <p:strVal val="visible"/>
                                      </p:to>
                                    </p:set>
                                    <p:animEffect transition="in" filter="wipe(left)">
                                      <p:cBhvr>
                                        <p:cTn id="121" dur="500"/>
                                        <p:tgtEl>
                                          <p:spTgt spid="129"/>
                                        </p:tgtEl>
                                      </p:cBhvr>
                                    </p:animEffect>
                                  </p:childTnLst>
                                </p:cTn>
                              </p:par>
                            </p:childTnLst>
                          </p:cTn>
                        </p:par>
                        <p:par>
                          <p:cTn id="122" fill="hold">
                            <p:stCondLst>
                              <p:cond delay="8500"/>
                            </p:stCondLst>
                            <p:childTnLst>
                              <p:par>
                                <p:cTn id="123" presetID="10" presetClass="entr" presetSubtype="0" fill="hold" nodeType="afterEffect">
                                  <p:stCondLst>
                                    <p:cond delay="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ppt_w</p:attrName>
                                        </p:attrNameLst>
                                      </p:cBhvr>
                                      <p:tavLst>
                                        <p:tav tm="0">
                                          <p:val>
                                            <p:fltVal val="0"/>
                                          </p:val>
                                        </p:tav>
                                        <p:tav tm="100000">
                                          <p:val>
                                            <p:strVal val="#ppt_w"/>
                                          </p:val>
                                        </p:tav>
                                      </p:tavLst>
                                    </p:anim>
                                    <p:anim calcmode="lin" valueType="num">
                                      <p:cBhvr>
                                        <p:cTn id="126" dur="500" fill="hold"/>
                                        <p:tgtEl>
                                          <p:spTgt spid="106"/>
                                        </p:tgtEl>
                                        <p:attrNameLst>
                                          <p:attrName>ppt_h</p:attrName>
                                        </p:attrNameLst>
                                      </p:cBhvr>
                                      <p:tavLst>
                                        <p:tav tm="0">
                                          <p:val>
                                            <p:fltVal val="0"/>
                                          </p:val>
                                        </p:tav>
                                        <p:tav tm="100000">
                                          <p:val>
                                            <p:strVal val="#ppt_h"/>
                                          </p:val>
                                        </p:tav>
                                      </p:tavLst>
                                    </p:anim>
                                    <p:animEffect>
                                      <p:cBhvr>
                                        <p:cTn id="127" dur="500"/>
                                        <p:tgtEl>
                                          <p:spTgt spid="106"/>
                                        </p:tgtEl>
                                      </p:cBhvr>
                                    </p:animEffect>
                                  </p:childTnLst>
                                </p:cTn>
                              </p:par>
                            </p:childTnLst>
                          </p:cTn>
                        </p:par>
                        <p:par>
                          <p:cTn id="128" fill="hold">
                            <p:stCondLst>
                              <p:cond delay="9000"/>
                            </p:stCondLst>
                            <p:childTnLst>
                              <p:par>
                                <p:cTn id="129" presetID="22" presetClass="entr" presetSubtype="8" fill="hold" grpId="0" nodeType="after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wipe(left)">
                                      <p:cBhvr>
                                        <p:cTn id="131" dur="500"/>
                                        <p:tgtEl>
                                          <p:spTgt spid="130"/>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131"/>
                                        </p:tgtEl>
                                        <p:attrNameLst>
                                          <p:attrName>style.visibility</p:attrName>
                                        </p:attrNameLst>
                                      </p:cBhvr>
                                      <p:to>
                                        <p:strVal val="visible"/>
                                      </p:to>
                                    </p:set>
                                    <p:animEffect transition="in" filter="wipe(left)">
                                      <p:cBhvr>
                                        <p:cTn id="13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0" grpId="0" animBg="1"/>
      <p:bldP spid="112" grpId="0"/>
      <p:bldP spid="113" grpId="0"/>
      <p:bldP spid="125" grpId="0" bldLvl="0" autoUpdateAnimBg="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结束语</a:t>
            </a:r>
            <a:endParaRPr lang="en-US" altLang="zh-CN"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Impact MT Std" pitchFamily="34" charset="0"/>
                <a:ea typeface="微软雅黑" panose="020B0503020204020204" pitchFamily="34" charset="-122"/>
              </a:rPr>
              <a:t>39</a:t>
            </a:r>
            <a:endParaRPr lang="en-US" altLang="zh-CN" sz="1400" b="1" dirty="0">
              <a:solidFill>
                <a:srgbClr val="34495E"/>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文本框 1"/>
          <p:cNvSpPr txBox="1"/>
          <p:nvPr/>
        </p:nvSpPr>
        <p:spPr>
          <a:xfrm>
            <a:off x="1486254" y="1612181"/>
            <a:ext cx="9358209" cy="978729"/>
          </a:xfrm>
          <a:prstGeom prst="rect">
            <a:avLst/>
          </a:prstGeom>
          <a:noFill/>
        </p:spPr>
        <p:txBody>
          <a:bodyPr wrap="square" rtlCol="0">
            <a:spAutoFit/>
          </a:bodyPr>
          <a:lstStyle/>
          <a:p>
            <a:pPr>
              <a:lnSpc>
                <a:spcPct val="120000"/>
              </a:lnSpc>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概述：</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25"/>
          <p:cNvSpPr txBox="1"/>
          <p:nvPr/>
        </p:nvSpPr>
        <p:spPr>
          <a:xfrm>
            <a:off x="1486254" y="2742132"/>
            <a:ext cx="9358209" cy="2115451"/>
          </a:xfrm>
          <a:prstGeom prst="rect">
            <a:avLst/>
          </a:prstGeom>
          <a:noFill/>
        </p:spPr>
        <p:txBody>
          <a:bodyPr wrap="square" rtlCol="0">
            <a:spAutoFit/>
          </a:bodyPr>
          <a:lstStyle/>
          <a:p>
            <a:pPr>
              <a:lnSpc>
                <a:spcPct val="120000"/>
              </a:lnSpc>
              <a:spcAft>
                <a:spcPts val="800"/>
              </a:spcAft>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摘要</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Aft>
                <a:spcPts val="800"/>
              </a:spcAft>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26"/>
          <p:cNvSpPr txBox="1"/>
          <p:nvPr/>
        </p:nvSpPr>
        <p:spPr>
          <a:xfrm>
            <a:off x="1470212" y="5119795"/>
            <a:ext cx="9183779" cy="396583"/>
          </a:xfrm>
          <a:prstGeom prst="rect">
            <a:avLst/>
          </a:prstGeom>
          <a:noFill/>
        </p:spPr>
        <p:txBody>
          <a:bodyPr wrap="square" rtlCol="0">
            <a:spAutoFit/>
          </a:bodyPr>
          <a:lstStyle/>
          <a:p>
            <a:pPr>
              <a:lnSpc>
                <a:spcPct val="12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关键字：   </a:t>
            </a:r>
            <a:r>
              <a:rPr lang="zh-CN" altLang="en-US" b="1" dirty="0" smtClean="0">
                <a:solidFill>
                  <a:srgbClr val="0070C0"/>
                </a:solidFill>
                <a:latin typeface="微软雅黑" panose="020B0503020204020204" pitchFamily="34" charset="-122"/>
                <a:ea typeface="微软雅黑" panose="020B0503020204020204" pitchFamily="34" charset="-122"/>
              </a:rPr>
              <a:t>输入关键字      输入关键字      输入关键字</a:t>
            </a:r>
            <a:endParaRPr lang="zh-CN" altLang="en-US" sz="1200"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8"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p:nvPr/>
        </p:nvSpPr>
        <p:spPr>
          <a:xfrm>
            <a:off x="1307789" y="1412776"/>
            <a:ext cx="4883150" cy="2332788"/>
          </a:xfrm>
          <a:prstGeom prst="rect">
            <a:avLst/>
          </a:prstGeom>
          <a:blipFill>
            <a:blip r:embed="rId1"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公司简介</a:t>
            </a:r>
            <a:endParaRPr lang="en-US" altLang="zh-CN" sz="20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7" name="Rectangle 2"/>
          <p:cNvSpPr/>
          <p:nvPr/>
        </p:nvSpPr>
        <p:spPr>
          <a:xfrm>
            <a:off x="6182989" y="1412776"/>
            <a:ext cx="4883150" cy="2332788"/>
          </a:xfrm>
          <a:prstGeom prst="rect">
            <a:avLst/>
          </a:prstGeom>
          <a:blipFill>
            <a:blip r:embed="rId1"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8" name="Rectangle 3"/>
          <p:cNvSpPr/>
          <p:nvPr/>
        </p:nvSpPr>
        <p:spPr>
          <a:xfrm>
            <a:off x="1306189" y="1412776"/>
            <a:ext cx="4876800" cy="2336800"/>
          </a:xfrm>
          <a:prstGeom prst="rect">
            <a:avLst/>
          </a:prstGeom>
          <a:solidFill>
            <a:srgbClr val="0070C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9" name="矩形 8"/>
          <p:cNvSpPr/>
          <p:nvPr/>
        </p:nvSpPr>
        <p:spPr>
          <a:xfrm>
            <a:off x="4585419" y="1794897"/>
            <a:ext cx="1313162" cy="430879"/>
          </a:xfrm>
          <a:prstGeom prst="rect">
            <a:avLst/>
          </a:prstGeom>
        </p:spPr>
        <p:txBody>
          <a:bodyPr wrap="none" lIns="91431" tIns="45716" rIns="91431" bIns="45716">
            <a:spAutoFit/>
          </a:bodyPr>
          <a:lstStyle/>
          <a:p>
            <a:pPr algn="r"/>
            <a:r>
              <a:rPr lang="zh-CN" altLang="en-US" sz="2200" b="1" dirty="0" smtClean="0">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1651317" y="2247455"/>
            <a:ext cx="435978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bg1"/>
                </a:solidFill>
              </a:rPr>
              <a:t>我图网在</a:t>
            </a:r>
            <a:r>
              <a:rPr lang="en-US" altLang="zh-CN" sz="1400" dirty="0">
                <a:solidFill>
                  <a:schemeClr val="bg1"/>
                </a:solidFill>
              </a:rPr>
              <a:t>2008</a:t>
            </a:r>
            <a:r>
              <a:rPr lang="zh-CN" altLang="en-US" sz="1400" dirty="0">
                <a:solidFill>
                  <a:schemeClr val="bg1"/>
                </a:solidFill>
              </a:rPr>
              <a:t>年</a:t>
            </a:r>
            <a:r>
              <a:rPr lang="en-US" altLang="zh-CN" sz="1400" dirty="0">
                <a:solidFill>
                  <a:schemeClr val="bg1"/>
                </a:solidFill>
              </a:rPr>
              <a:t>8</a:t>
            </a:r>
            <a:r>
              <a:rPr lang="zh-CN" altLang="en-US" sz="1400" dirty="0">
                <a:solidFill>
                  <a:schemeClr val="bg1"/>
                </a:solidFill>
              </a:rPr>
              <a:t>月</a:t>
            </a:r>
            <a:r>
              <a:rPr lang="en-US" altLang="zh-CN" sz="1400" dirty="0">
                <a:solidFill>
                  <a:schemeClr val="bg1"/>
                </a:solidFill>
              </a:rPr>
              <a:t>8</a:t>
            </a:r>
            <a:r>
              <a:rPr lang="zh-CN" altLang="en-US" sz="1400" dirty="0">
                <a:solidFill>
                  <a:schemeClr val="bg1"/>
                </a:solidFill>
              </a:rPr>
              <a:t>日</a:t>
            </a:r>
            <a:r>
              <a:rPr lang="en-US" altLang="zh-CN" sz="1400" dirty="0">
                <a:solidFill>
                  <a:schemeClr val="bg1"/>
                </a:solidFill>
              </a:rPr>
              <a:t>(</a:t>
            </a:r>
            <a:r>
              <a:rPr lang="zh-CN" altLang="en-US" sz="1400" dirty="0">
                <a:solidFill>
                  <a:schemeClr val="bg1"/>
                </a:solidFill>
              </a:rPr>
              <a:t>奥运会开幕</a:t>
            </a:r>
            <a:r>
              <a:rPr lang="en-US" altLang="zh-CN" sz="1400" dirty="0">
                <a:solidFill>
                  <a:schemeClr val="bg1"/>
                </a:solidFill>
              </a:rPr>
              <a:t>)</a:t>
            </a:r>
            <a:r>
              <a:rPr lang="zh-CN" altLang="en-US" sz="1400" dirty="0">
                <a:solidFill>
                  <a:schemeClr val="bg1"/>
                </a:solidFill>
              </a:rPr>
              <a:t>兴建，是设计作品交易平台，主要经营正版设计稿，正版摄影图，正版插画，正版</a:t>
            </a:r>
            <a:r>
              <a:rPr lang="en-US" altLang="zh-CN" sz="1400" dirty="0">
                <a:solidFill>
                  <a:schemeClr val="bg1"/>
                </a:solidFill>
              </a:rPr>
              <a:t>3d</a:t>
            </a:r>
            <a:r>
              <a:rPr lang="zh-CN" altLang="en-US" sz="1400" dirty="0">
                <a:solidFill>
                  <a:schemeClr val="bg1"/>
                </a:solidFill>
              </a:rPr>
              <a:t>模型，正版</a:t>
            </a:r>
            <a:r>
              <a:rPr lang="en-US" altLang="zh-CN" sz="1400" dirty="0">
                <a:solidFill>
                  <a:schemeClr val="bg1"/>
                </a:solidFill>
              </a:rPr>
              <a:t>flash</a:t>
            </a:r>
            <a:r>
              <a:rPr lang="zh-CN" altLang="en-US" sz="1400" dirty="0">
                <a:solidFill>
                  <a:schemeClr val="bg1"/>
                </a:solidFill>
              </a:rPr>
              <a:t>源文件等销售。</a:t>
            </a:r>
            <a:endParaRPr lang="zh-CN" altLang="en-US" sz="1400" dirty="0">
              <a:solidFill>
                <a:schemeClr val="bg1"/>
              </a:solidFill>
              <a:sym typeface="微软雅黑" panose="020B0503020204020204" pitchFamily="34" charset="-122"/>
            </a:endParaRPr>
          </a:p>
        </p:txBody>
      </p:sp>
      <p:sp>
        <p:nvSpPr>
          <p:cNvPr id="13" name="Oval 4"/>
          <p:cNvSpPr/>
          <p:nvPr/>
        </p:nvSpPr>
        <p:spPr>
          <a:xfrm>
            <a:off x="2148571" y="4256998"/>
            <a:ext cx="626458"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4" name="Oval 12"/>
          <p:cNvSpPr/>
          <p:nvPr/>
        </p:nvSpPr>
        <p:spPr>
          <a:xfrm>
            <a:off x="4672230" y="4248182"/>
            <a:ext cx="635234" cy="6380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5" name="Oval 14"/>
          <p:cNvSpPr/>
          <p:nvPr/>
        </p:nvSpPr>
        <p:spPr>
          <a:xfrm>
            <a:off x="7076725" y="4256998"/>
            <a:ext cx="625072"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Oval 16"/>
          <p:cNvSpPr/>
          <p:nvPr/>
        </p:nvSpPr>
        <p:spPr>
          <a:xfrm>
            <a:off x="9573643" y="4257747"/>
            <a:ext cx="624328" cy="6284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17" name="Group 20"/>
          <p:cNvGrpSpPr/>
          <p:nvPr/>
        </p:nvGrpSpPr>
        <p:grpSpPr>
          <a:xfrm>
            <a:off x="2291095" y="4396301"/>
            <a:ext cx="350811" cy="352989"/>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9"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20" name="Group 23"/>
          <p:cNvGrpSpPr/>
          <p:nvPr/>
        </p:nvGrpSpPr>
        <p:grpSpPr>
          <a:xfrm>
            <a:off x="4849337" y="4398756"/>
            <a:ext cx="344678" cy="300488"/>
            <a:chOff x="7540014" y="4306907"/>
            <a:chExt cx="389342" cy="339426"/>
          </a:xfrm>
          <a:solidFill>
            <a:schemeClr val="bg1"/>
          </a:solidFill>
        </p:grpSpPr>
        <p:sp>
          <p:nvSpPr>
            <p:cNvPr id="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32" name="Group 35"/>
          <p:cNvGrpSpPr/>
          <p:nvPr/>
        </p:nvGrpSpPr>
        <p:grpSpPr>
          <a:xfrm>
            <a:off x="9708936" y="4396301"/>
            <a:ext cx="330806" cy="328630"/>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51" name="Group 54"/>
          <p:cNvGrpSpPr/>
          <p:nvPr/>
        </p:nvGrpSpPr>
        <p:grpSpPr>
          <a:xfrm>
            <a:off x="7258524" y="4439006"/>
            <a:ext cx="261474" cy="339916"/>
            <a:chOff x="6421904" y="4798576"/>
            <a:chExt cx="299494" cy="389342"/>
          </a:xfrm>
          <a:solidFill>
            <a:schemeClr val="bg1"/>
          </a:solidFill>
        </p:grpSpPr>
        <p:sp>
          <p:nvSpPr>
            <p:cNvPr id="5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4" name="矩形 53"/>
          <p:cNvSpPr/>
          <p:nvPr/>
        </p:nvSpPr>
        <p:spPr>
          <a:xfrm>
            <a:off x="1670736"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1526720"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smtClean="0">
                <a:solidFill>
                  <a:schemeClr val="tx1">
                    <a:lumMod val="50000"/>
                    <a:lumOff val="50000"/>
                  </a:schemeClr>
                </a:solidFill>
                <a:sym typeface="微软雅黑" panose="020B0503020204020204" pitchFamily="34" charset="-122"/>
              </a:rPr>
              <a:t>在此</a:t>
            </a:r>
            <a:r>
              <a:rPr lang="zh-CN" altLang="en-US" sz="12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56" name="矩形 55"/>
          <p:cNvSpPr/>
          <p:nvPr/>
        </p:nvSpPr>
        <p:spPr>
          <a:xfrm>
            <a:off x="4193337"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049321"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smtClean="0">
                <a:solidFill>
                  <a:schemeClr val="tx1">
                    <a:lumMod val="50000"/>
                    <a:lumOff val="50000"/>
                  </a:schemeClr>
                </a:solidFill>
                <a:sym typeface="微软雅黑" panose="020B0503020204020204" pitchFamily="34" charset="-122"/>
              </a:rPr>
              <a:t>在此</a:t>
            </a:r>
            <a:r>
              <a:rPr lang="zh-CN" altLang="en-US" sz="12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58" name="矩形 57"/>
          <p:cNvSpPr/>
          <p:nvPr/>
        </p:nvSpPr>
        <p:spPr>
          <a:xfrm>
            <a:off x="9094750"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8950734"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smtClean="0">
                <a:solidFill>
                  <a:schemeClr val="tx1">
                    <a:lumMod val="50000"/>
                    <a:lumOff val="50000"/>
                  </a:schemeClr>
                </a:solidFill>
                <a:sym typeface="微软雅黑" panose="020B0503020204020204" pitchFamily="34" charset="-122"/>
              </a:rPr>
              <a:t>在此</a:t>
            </a:r>
            <a:r>
              <a:rPr lang="zh-CN" altLang="en-US" sz="12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60" name="矩形 59"/>
          <p:cNvSpPr/>
          <p:nvPr/>
        </p:nvSpPr>
        <p:spPr>
          <a:xfrm>
            <a:off x="6596774"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6452758"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smtClean="0">
                <a:solidFill>
                  <a:schemeClr val="tx1">
                    <a:lumMod val="50000"/>
                    <a:lumOff val="50000"/>
                  </a:schemeClr>
                </a:solidFill>
                <a:sym typeface="微软雅黑" panose="020B0503020204020204" pitchFamily="34" charset="-122"/>
              </a:rPr>
              <a:t>在此</a:t>
            </a:r>
            <a:r>
              <a:rPr lang="zh-CN" altLang="en-US" sz="12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4</a:t>
            </a:r>
            <a:endParaRPr lang="en-US" altLang="zh-CN" sz="1400" b="1" dirty="0">
              <a:solidFill>
                <a:srgbClr val="34495E"/>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1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400"/>
                                        <p:tgtEl>
                                          <p:spTgt spid="13"/>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400"/>
                                        <p:tgtEl>
                                          <p:spTgt spid="14"/>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400"/>
                                        <p:tgtEl>
                                          <p:spTgt spid="15"/>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400"/>
                                        <p:tgtEl>
                                          <p:spTgt spid="1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5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5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5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250"/>
                                        <p:tgtEl>
                                          <p:spTgt spid="3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par>
                                <p:cTn id="72" presetID="14" presetClass="entr" presetSubtype="10" fill="hold" grpId="0" nodeType="withEffect">
                                  <p:stCondLst>
                                    <p:cond delay="750"/>
                                  </p:stCondLst>
                                  <p:childTnLst>
                                    <p:set>
                                      <p:cBhvr>
                                        <p:cTn id="73" dur="1" fill="hold">
                                          <p:stCondLst>
                                            <p:cond delay="0"/>
                                          </p:stCondLst>
                                        </p:cTn>
                                        <p:tgtEl>
                                          <p:spTgt spid="56"/>
                                        </p:tgtEl>
                                        <p:attrNameLst>
                                          <p:attrName>style.visibility</p:attrName>
                                        </p:attrNameLst>
                                      </p:cBhvr>
                                      <p:to>
                                        <p:strVal val="visible"/>
                                      </p:to>
                                    </p:set>
                                    <p:animEffect transition="in" filter="randombar(horizontal)">
                                      <p:cBhvr>
                                        <p:cTn id="74" dur="400"/>
                                        <p:tgtEl>
                                          <p:spTgt spid="56"/>
                                        </p:tgtEl>
                                      </p:cBhvr>
                                    </p:animEffect>
                                  </p:childTnLst>
                                </p:cTn>
                              </p:par>
                              <p:par>
                                <p:cTn id="75" presetID="14" presetClass="entr" presetSubtype="10" fill="hold" grpId="0" nodeType="withEffect">
                                  <p:stCondLst>
                                    <p:cond delay="750"/>
                                  </p:stCondLst>
                                  <p:childTnLst>
                                    <p:set>
                                      <p:cBhvr>
                                        <p:cTn id="76" dur="1" fill="hold">
                                          <p:stCondLst>
                                            <p:cond delay="0"/>
                                          </p:stCondLst>
                                        </p:cTn>
                                        <p:tgtEl>
                                          <p:spTgt spid="57"/>
                                        </p:tgtEl>
                                        <p:attrNameLst>
                                          <p:attrName>style.visibility</p:attrName>
                                        </p:attrNameLst>
                                      </p:cBhvr>
                                      <p:to>
                                        <p:strVal val="visible"/>
                                      </p:to>
                                    </p:set>
                                    <p:animEffect transition="in" filter="randombar(horizontal)">
                                      <p:cBhvr>
                                        <p:cTn id="77" dur="400"/>
                                        <p:tgtEl>
                                          <p:spTgt spid="57"/>
                                        </p:tgtEl>
                                      </p:cBhvr>
                                    </p:animEffect>
                                  </p:childTnLst>
                                </p:cTn>
                              </p:par>
                              <p:par>
                                <p:cTn id="78" presetID="14" presetClass="entr" presetSubtype="10" fill="hold" grpId="0" nodeType="withEffect">
                                  <p:stCondLst>
                                    <p:cond delay="75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400"/>
                                        <p:tgtEl>
                                          <p:spTgt spid="58"/>
                                        </p:tgtEl>
                                      </p:cBhvr>
                                    </p:animEffect>
                                  </p:childTnLst>
                                </p:cTn>
                              </p:par>
                              <p:par>
                                <p:cTn id="81" presetID="14" presetClass="entr" presetSubtype="10" fill="hold" grpId="0" nodeType="withEffect">
                                  <p:stCondLst>
                                    <p:cond delay="750"/>
                                  </p:stCondLst>
                                  <p:childTnLst>
                                    <p:set>
                                      <p:cBhvr>
                                        <p:cTn id="82" dur="1" fill="hold">
                                          <p:stCondLst>
                                            <p:cond delay="0"/>
                                          </p:stCondLst>
                                        </p:cTn>
                                        <p:tgtEl>
                                          <p:spTgt spid="59"/>
                                        </p:tgtEl>
                                        <p:attrNameLst>
                                          <p:attrName>style.visibility</p:attrName>
                                        </p:attrNameLst>
                                      </p:cBhvr>
                                      <p:to>
                                        <p:strVal val="visible"/>
                                      </p:to>
                                    </p:set>
                                    <p:animEffect transition="in" filter="randombar(horizontal)">
                                      <p:cBhvr>
                                        <p:cTn id="83" dur="400"/>
                                        <p:tgtEl>
                                          <p:spTgt spid="59"/>
                                        </p:tgtEl>
                                      </p:cBhvr>
                                    </p:animEffect>
                                  </p:childTnLst>
                                </p:cTn>
                              </p:par>
                              <p:par>
                                <p:cTn id="84" presetID="14" presetClass="entr" presetSubtype="10" fill="hold" grpId="0" nodeType="withEffect">
                                  <p:stCondLst>
                                    <p:cond delay="750"/>
                                  </p:stCondLst>
                                  <p:childTnLst>
                                    <p:set>
                                      <p:cBhvr>
                                        <p:cTn id="85" dur="1" fill="hold">
                                          <p:stCondLst>
                                            <p:cond delay="0"/>
                                          </p:stCondLst>
                                        </p:cTn>
                                        <p:tgtEl>
                                          <p:spTgt spid="60"/>
                                        </p:tgtEl>
                                        <p:attrNameLst>
                                          <p:attrName>style.visibility</p:attrName>
                                        </p:attrNameLst>
                                      </p:cBhvr>
                                      <p:to>
                                        <p:strVal val="visible"/>
                                      </p:to>
                                    </p:set>
                                    <p:animEffect transition="in" filter="randombar(horizontal)">
                                      <p:cBhvr>
                                        <p:cTn id="86" dur="400"/>
                                        <p:tgtEl>
                                          <p:spTgt spid="60"/>
                                        </p:tgtEl>
                                      </p:cBhvr>
                                    </p:animEffect>
                                  </p:childTnLst>
                                </p:cTn>
                              </p:par>
                              <p:par>
                                <p:cTn id="87" presetID="14" presetClass="entr" presetSubtype="10" fill="hold" grpId="0" nodeType="withEffect">
                                  <p:stCondLst>
                                    <p:cond delay="75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4" grpId="0"/>
      <p:bldP spid="7" grpId="0" animBg="1"/>
      <p:bldP spid="8" grpId="0" animBg="1"/>
      <p:bldP spid="9" grpId="0"/>
      <p:bldP spid="10" grpId="0"/>
      <p:bldP spid="13" grpId="0" animBg="1"/>
      <p:bldP spid="14" grpId="0" animBg="1"/>
      <p:bldP spid="15" grpId="0" animBg="1"/>
      <p:bldP spid="16" grpId="0" animBg="1"/>
      <p:bldP spid="54" grpId="0"/>
      <p:bldP spid="55" grpId="0"/>
      <p:bldP spid="56"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stretch>
            <a:fillRect/>
          </a:stretch>
        </p:blipFill>
        <p:spPr>
          <a:xfrm>
            <a:off x="1" y="0"/>
            <a:ext cx="12218266" cy="6858000"/>
          </a:xfrm>
          <a:prstGeom prst="rect">
            <a:avLst/>
          </a:prstGeom>
        </p:spPr>
      </p:pic>
      <p:grpSp>
        <p:nvGrpSpPr>
          <p:cNvPr id="32" name="组合 31"/>
          <p:cNvGrpSpPr/>
          <p:nvPr/>
        </p:nvGrpSpPr>
        <p:grpSpPr>
          <a:xfrm flipH="1">
            <a:off x="48915" y="5021560"/>
            <a:ext cx="3169856" cy="1728192"/>
            <a:chOff x="5917425" y="3435846"/>
            <a:chExt cx="3226575" cy="1707654"/>
          </a:xfrm>
        </p:grpSpPr>
        <p:pic>
          <p:nvPicPr>
            <p:cNvPr id="34" name="Picture 2"/>
            <p:cNvPicPr>
              <a:picLocks noChangeAspect="1" noChangeArrowheads="1"/>
            </p:cNvPicPr>
            <p:nvPr/>
          </p:nvPicPr>
          <p:blipFill rotWithShape="1">
            <a:blip r:embed="rId2"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2"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Freeform 19"/>
          <p:cNvSpPr>
            <a:spLocks noEditPoints="1"/>
          </p:cNvSpPr>
          <p:nvPr/>
        </p:nvSpPr>
        <p:spPr bwMode="auto">
          <a:xfrm>
            <a:off x="10490075" y="271955"/>
            <a:ext cx="1512168" cy="635751"/>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D3F03"/>
              </a:solidFill>
            </a:endParaRPr>
          </a:p>
        </p:txBody>
      </p:sp>
      <p:sp>
        <p:nvSpPr>
          <p:cNvPr id="3" name="矩形 2"/>
          <p:cNvSpPr/>
          <p:nvPr/>
        </p:nvSpPr>
        <p:spPr>
          <a:xfrm>
            <a:off x="0" y="4437112"/>
            <a:ext cx="12218267" cy="792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916832"/>
            <a:ext cx="6961684" cy="3104728"/>
          </a:xfrm>
          <a:prstGeom prst="rect">
            <a:avLst/>
          </a:prstGeom>
          <a:blipFill>
            <a:blip r:embed="rId3" cstate="print"/>
            <a:srcRect/>
            <a:stretch>
              <a:fillRect l="-419" t="-25949" r="-419" b="-23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161483" y="1916832"/>
            <a:ext cx="7056784" cy="3104728"/>
          </a:xfrm>
          <a:custGeom>
            <a:avLst/>
            <a:gdLst>
              <a:gd name="connsiteX0" fmla="*/ 0 w 6480720"/>
              <a:gd name="connsiteY0" fmla="*/ 0 h 3104728"/>
              <a:gd name="connsiteX1" fmla="*/ 6480720 w 6480720"/>
              <a:gd name="connsiteY1" fmla="*/ 0 h 3104728"/>
              <a:gd name="connsiteX2" fmla="*/ 6480720 w 6480720"/>
              <a:gd name="connsiteY2" fmla="*/ 3104728 h 3104728"/>
              <a:gd name="connsiteX3" fmla="*/ 0 w 6480720"/>
              <a:gd name="connsiteY3" fmla="*/ 3104728 h 3104728"/>
              <a:gd name="connsiteX4" fmla="*/ 0 w 6480720"/>
              <a:gd name="connsiteY4" fmla="*/ 0 h 3104728"/>
              <a:gd name="connsiteX0-1" fmla="*/ 1190065 w 6480720"/>
              <a:gd name="connsiteY0-2" fmla="*/ 0 h 3104728"/>
              <a:gd name="connsiteX1-3" fmla="*/ 6480720 w 6480720"/>
              <a:gd name="connsiteY1-4" fmla="*/ 0 h 3104728"/>
              <a:gd name="connsiteX2-5" fmla="*/ 6480720 w 6480720"/>
              <a:gd name="connsiteY2-6" fmla="*/ 3104728 h 3104728"/>
              <a:gd name="connsiteX3-7" fmla="*/ 0 w 6480720"/>
              <a:gd name="connsiteY3-8" fmla="*/ 3104728 h 3104728"/>
              <a:gd name="connsiteX4-9" fmla="*/ 1190065 w 6480720"/>
              <a:gd name="connsiteY4-10" fmla="*/ 0 h 3104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720" h="3104728">
                <a:moveTo>
                  <a:pt x="1190065" y="0"/>
                </a:moveTo>
                <a:lnTo>
                  <a:pt x="6480720" y="0"/>
                </a:lnTo>
                <a:lnTo>
                  <a:pt x="6480720" y="3104728"/>
                </a:lnTo>
                <a:lnTo>
                  <a:pt x="0" y="3104728"/>
                </a:lnTo>
                <a:lnTo>
                  <a:pt x="119006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826474" y="2420888"/>
            <a:ext cx="4160113" cy="1107996"/>
          </a:xfrm>
          <a:prstGeom prst="rect">
            <a:avLst/>
          </a:prstGeom>
          <a:noFill/>
          <a:effectLst/>
        </p:spPr>
        <p:txBody>
          <a:bodyPr wrap="none" rtlCol="0">
            <a:spAutoFit/>
          </a:bodyPr>
          <a:lstStyle/>
          <a:p>
            <a:pPr algn="ctr"/>
            <a:r>
              <a:rPr lang="en-US" altLang="zh-CN" sz="6600" dirty="0" smtClean="0">
                <a:solidFill>
                  <a:schemeClr val="bg1"/>
                </a:solidFill>
                <a:latin typeface="Impact MT Std" pitchFamily="34" charset="0"/>
                <a:ea typeface="微软雅黑" panose="020B0503020204020204" pitchFamily="34" charset="-122"/>
              </a:rPr>
              <a:t>THANK   YOU</a:t>
            </a:r>
            <a:endParaRPr lang="en-US" altLang="zh-CN" sz="6600" dirty="0">
              <a:solidFill>
                <a:schemeClr val="bg1"/>
              </a:solidFill>
              <a:latin typeface="Impact MT Std" pitchFamily="34" charset="0"/>
              <a:ea typeface="微软雅黑" panose="020B0503020204020204" pitchFamily="34" charset="-122"/>
            </a:endParaRPr>
          </a:p>
        </p:txBody>
      </p:sp>
      <p:pic>
        <p:nvPicPr>
          <p:cNvPr id="37" name="Picture 2"/>
          <p:cNvPicPr>
            <a:picLocks noChangeAspect="1" noChangeArrowheads="1"/>
          </p:cNvPicPr>
          <p:nvPr/>
        </p:nvPicPr>
        <p:blipFill rotWithShape="1">
          <a:blip r:embed="rId2" cstate="print"/>
          <a:srcRect/>
          <a:stretch>
            <a:fillRect/>
          </a:stretch>
        </p:blipFill>
        <p:spPr bwMode="auto">
          <a:xfrm>
            <a:off x="8789490" y="5021560"/>
            <a:ext cx="32653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25579" y="3277433"/>
            <a:ext cx="7897788" cy="1323439"/>
          </a:xfrm>
          <a:prstGeom prst="rect">
            <a:avLst/>
          </a:prstGeom>
          <a:noFill/>
        </p:spPr>
        <p:txBody>
          <a:bodyPr wrap="square" rtlCol="0">
            <a:spAutoFit/>
          </a:bodyPr>
          <a:lstStyle/>
          <a:p>
            <a:pPr algn="ctr"/>
            <a:r>
              <a:rPr lang="zh-CN" altLang="en-US" sz="8000" b="1" dirty="0" smtClean="0">
                <a:solidFill>
                  <a:schemeClr val="bg1"/>
                </a:solidFill>
                <a:latin typeface="微软雅黑" panose="020B0503020204020204" pitchFamily="34" charset="-122"/>
                <a:ea typeface="微软雅黑" panose="020B0503020204020204" pitchFamily="34" charset="-122"/>
              </a:rPr>
              <a:t>谢谢观看</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745659" y="5464944"/>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par>
                                <p:cTn id="14" presetID="49" presetClass="entr" presetSubtype="0" decel="100000" fill="hold" grpId="0" nodeType="withEffect">
                                  <p:stCondLst>
                                    <p:cond delay="500"/>
                                  </p:stCondLst>
                                  <p:iterate type="lt">
                                    <p:tmPct val="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1" presetClass="entr" presetSubtype="0" fill="hold" grpId="0" nodeType="withEffect">
                                  <p:stCondLst>
                                    <p:cond delay="50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1649"/>
                            </p:stCondLst>
                            <p:childTnLst>
                              <p:par>
                                <p:cTn id="28" presetID="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149"/>
                            </p:stCondLst>
                            <p:childTnLst>
                              <p:par>
                                <p:cTn id="33" presetID="31"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 calcmode="lin" valueType="num">
                                      <p:cBhvr>
                                        <p:cTn id="37" dur="500" fill="hold"/>
                                        <p:tgtEl>
                                          <p:spTgt spid="51"/>
                                        </p:tgtEl>
                                        <p:attrNameLst>
                                          <p:attrName>style.rotation</p:attrName>
                                        </p:attrNameLst>
                                      </p:cBhvr>
                                      <p:tavLst>
                                        <p:tav tm="0">
                                          <p:val>
                                            <p:fltVal val="90"/>
                                          </p:val>
                                        </p:tav>
                                        <p:tav tm="100000">
                                          <p:val>
                                            <p:fltVal val="0"/>
                                          </p:val>
                                        </p:tav>
                                      </p:tavLst>
                                    </p:anim>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2" grpId="0" animBg="1"/>
      <p:bldP spid="24" grpId="0" animBg="1"/>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113"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23"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733" y="1400175"/>
            <a:ext cx="2505075" cy="762000"/>
          </a:xfrm>
          <a:prstGeom prst="rect">
            <a:avLst/>
          </a:prstGeom>
        </p:spPr>
      </p:pic>
      <p:sp>
        <p:nvSpPr>
          <p:cNvPr id="5" name="文本框 4"/>
          <p:cNvSpPr txBox="1"/>
          <p:nvPr/>
        </p:nvSpPr>
        <p:spPr>
          <a:xfrm>
            <a:off x="4202113"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团队介绍</a:t>
            </a:r>
            <a:endParaRPr lang="zh-CN" altLang="en-US" sz="1200" b="1" dirty="0" smtClean="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微软雅黑" panose="020B0503020204020204" pitchFamily="34" charset="-122"/>
                <a:ea typeface="微软雅黑" panose="020B0503020204020204" pitchFamily="34" charset="-122"/>
              </a:rPr>
              <a:t>5</a:t>
            </a:r>
            <a:endParaRPr lang="en-US" altLang="zh-CN" sz="1400" b="1" dirty="0">
              <a:solidFill>
                <a:srgbClr val="34495E"/>
              </a:solidFill>
              <a:latin typeface="微软雅黑" panose="020B0503020204020204" pitchFamily="34" charset="-122"/>
              <a:ea typeface="微软雅黑" panose="020B0503020204020204" pitchFamily="34" charset="-122"/>
            </a:endParaRPr>
          </a:p>
        </p:txBody>
      </p:sp>
      <p:sp>
        <p:nvSpPr>
          <p:cNvPr id="72" name="椭圆 71"/>
          <p:cNvSpPr/>
          <p:nvPr/>
        </p:nvSpPr>
        <p:spPr>
          <a:xfrm>
            <a:off x="1777107" y="3356992"/>
            <a:ext cx="2485289" cy="2485289"/>
          </a:xfrm>
          <a:prstGeom prst="ellipse">
            <a:avLst/>
          </a:prstGeom>
          <a:solidFill>
            <a:srgbClr val="00B0F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TextBox 72"/>
          <p:cNvSpPr txBox="1"/>
          <p:nvPr/>
        </p:nvSpPr>
        <p:spPr>
          <a:xfrm>
            <a:off x="2016223" y="4392829"/>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rPr>
              <a:t>我们的团队</a:t>
            </a:r>
            <a:endParaRPr lang="en-US" altLang="zh-CN" sz="2400" b="1" dirty="0">
              <a:solidFill>
                <a:schemeClr val="bg1"/>
              </a:solidFill>
            </a:endParaRPr>
          </a:p>
        </p:txBody>
      </p:sp>
      <p:sp>
        <p:nvSpPr>
          <p:cNvPr id="74" name="椭圆 73"/>
          <p:cNvSpPr/>
          <p:nvPr/>
        </p:nvSpPr>
        <p:spPr>
          <a:xfrm>
            <a:off x="1777107" y="1340768"/>
            <a:ext cx="2485289" cy="2485289"/>
          </a:xfrm>
          <a:prstGeom prst="ellipse">
            <a:avLst/>
          </a:prstGeom>
          <a:solidFill>
            <a:srgbClr val="0070C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Shape"/>
          <p:cNvSpPr/>
          <p:nvPr/>
        </p:nvSpPr>
        <p:spPr bwMode="auto">
          <a:xfrm>
            <a:off x="2181827" y="2049061"/>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6" name="椭圆 75"/>
          <p:cNvSpPr/>
          <p:nvPr/>
        </p:nvSpPr>
        <p:spPr>
          <a:xfrm>
            <a:off x="5441503" y="1256158"/>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7" name="TextBox 76"/>
          <p:cNvSpPr txBox="1"/>
          <p:nvPr/>
        </p:nvSpPr>
        <p:spPr>
          <a:xfrm>
            <a:off x="5545236" y="1548081"/>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青春</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8" name="椭圆 77"/>
          <p:cNvSpPr/>
          <p:nvPr/>
        </p:nvSpPr>
        <p:spPr>
          <a:xfrm>
            <a:off x="6688861"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78"/>
          <p:cNvSpPr txBox="1"/>
          <p:nvPr/>
        </p:nvSpPr>
        <p:spPr>
          <a:xfrm>
            <a:off x="6792594"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活力</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0" name="椭圆 79"/>
          <p:cNvSpPr/>
          <p:nvPr/>
        </p:nvSpPr>
        <p:spPr>
          <a:xfrm>
            <a:off x="7912997"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1" name="TextBox 80"/>
          <p:cNvSpPr txBox="1"/>
          <p:nvPr/>
        </p:nvSpPr>
        <p:spPr>
          <a:xfrm>
            <a:off x="8016730"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专业</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2" name="椭圆 81"/>
          <p:cNvSpPr/>
          <p:nvPr/>
        </p:nvSpPr>
        <p:spPr>
          <a:xfrm>
            <a:off x="9137133"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3" name="TextBox 82"/>
          <p:cNvSpPr txBox="1"/>
          <p:nvPr/>
        </p:nvSpPr>
        <p:spPr>
          <a:xfrm>
            <a:off x="9240866"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梦想</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159409" y="2886035"/>
            <a:ext cx="5570403"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团队（</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Team</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5P</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，分别为目标、人、定位、权限、计划</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5" name="TextBox 84"/>
          <p:cNvSpPr txBox="1"/>
          <p:nvPr/>
        </p:nvSpPr>
        <p:spPr>
          <a:xfrm>
            <a:off x="5159410" y="4902259"/>
            <a:ext cx="5498394" cy="738664"/>
          </a:xfrm>
          <a:prstGeom prst="rect">
            <a:avLst/>
          </a:prstGeom>
          <a:noFill/>
        </p:spPr>
        <p:txBody>
          <a:bodyPr wrap="squar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企业</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、事业各部门领导人具有合格的管理素质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，有战略</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眼光，责任心强，，管理部门的工作健全而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有效率</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。管理责任审计就是针对企事业的管理工作</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是否</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达到了上述责任</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6" name="TextBox 85"/>
          <p:cNvSpPr txBox="1"/>
          <p:nvPr/>
        </p:nvSpPr>
        <p:spPr>
          <a:xfrm>
            <a:off x="5159410" y="3750131"/>
            <a:ext cx="5498394" cy="1077218"/>
          </a:xfrm>
          <a:prstGeom prst="rect">
            <a:avLst/>
          </a:prstGeom>
          <a:noFill/>
        </p:spPr>
        <p:txBody>
          <a:bodyPr wrap="square" rtlCol="0">
            <a:spAutoFit/>
          </a:bodyPr>
          <a:lstStyle/>
          <a:p>
            <a:r>
              <a:rPr lang="zh-CN" altLang="en-US" sz="3200" b="1" dirty="0" smtClean="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我们一起创作企业的辉煌，一起实现我们的理想奋斗。</a:t>
            </a: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Freeform 12"/>
          <p:cNvSpPr/>
          <p:nvPr/>
        </p:nvSpPr>
        <p:spPr bwMode="auto">
          <a:xfrm>
            <a:off x="4927570" y="257308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88" name="Freeform 12"/>
          <p:cNvSpPr/>
          <p:nvPr/>
        </p:nvSpPr>
        <p:spPr bwMode="auto">
          <a:xfrm flipH="1" flipV="1">
            <a:off x="10393485"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14:presetBounceEnd="44000">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14:bounceEnd="44000">
                                          <p:cBhvr additive="base">
                                            <p:cTn id="96" dur="500" fill="hold"/>
                                            <p:tgtEl>
                                              <p:spTgt spid="86"/>
                                            </p:tgtEl>
                                            <p:attrNameLst>
                                              <p:attrName>ppt_x</p:attrName>
                                            </p:attrNameLst>
                                          </p:cBhvr>
                                          <p:tavLst>
                                            <p:tav tm="0">
                                              <p:val>
                                                <p:strVal val="0-#ppt_w/2"/>
                                              </p:val>
                                            </p:tav>
                                            <p:tav tm="100000">
                                              <p:val>
                                                <p:strVal val="#ppt_x"/>
                                              </p:val>
                                            </p:tav>
                                          </p:tavLst>
                                        </p:anim>
                                        <p:anim calcmode="lin" valueType="num" p14:bounceEnd="44000">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fill="hold"/>
                                            <p:tgtEl>
                                              <p:spTgt spid="86"/>
                                            </p:tgtEl>
                                            <p:attrNameLst>
                                              <p:attrName>ppt_x</p:attrName>
                                            </p:attrNameLst>
                                          </p:cBhvr>
                                          <p:tavLst>
                                            <p:tav tm="0">
                                              <p:val>
                                                <p:strVal val="0-#ppt_w/2"/>
                                              </p:val>
                                            </p:tav>
                                            <p:tav tm="100000">
                                              <p:val>
                                                <p:strVal val="#ppt_x"/>
                                              </p:val>
                                            </p:tav>
                                          </p:tavLst>
                                        </p:anim>
                                        <p:anim calcmode="lin" valueType="num">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项目成员</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6</a:t>
            </a:r>
            <a:endParaRPr lang="en-US" altLang="zh-CN" sz="1400" b="1" dirty="0">
              <a:solidFill>
                <a:srgbClr val="34495E"/>
              </a:solidFill>
              <a:latin typeface="Impact MT Std" pitchFamily="34" charset="0"/>
              <a:ea typeface="微软雅黑" panose="020B0503020204020204" pitchFamily="34" charset="-122"/>
            </a:endParaRPr>
          </a:p>
        </p:txBody>
      </p:sp>
      <p:pic>
        <p:nvPicPr>
          <p:cNvPr id="21" name="图片 20"/>
          <p:cNvPicPr>
            <a:picLocks noChangeAspect="1"/>
          </p:cNvPicPr>
          <p:nvPr/>
        </p:nvPicPr>
        <p:blipFill>
          <a:blip r:embed="rId1" cstate="print"/>
          <a:srcRect l="20093" t="10868" r="26612" b="3996"/>
          <a:stretch>
            <a:fillRect/>
          </a:stretch>
        </p:blipFill>
        <p:spPr>
          <a:xfrm>
            <a:off x="1480346" y="2037588"/>
            <a:ext cx="2038350" cy="2638424"/>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2" cstate="print"/>
          <a:srcRect l="40157" t="1669" r="23870"/>
          <a:stretch>
            <a:fillRect/>
          </a:stretch>
        </p:blipFill>
        <p:spPr>
          <a:xfrm>
            <a:off x="3865335" y="2037589"/>
            <a:ext cx="2038350" cy="2638403"/>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3" cstate="print"/>
          <a:srcRect/>
          <a:stretch>
            <a:fillRect/>
          </a:stretch>
        </p:blipFill>
        <p:spPr>
          <a:xfrm>
            <a:off x="6250324" y="2037588"/>
            <a:ext cx="2038350" cy="2638404"/>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4" cstate="print"/>
          <a:srcRect l="3773" t="1773" r="45561"/>
          <a:stretch>
            <a:fillRect/>
          </a:stretch>
        </p:blipFill>
        <p:spPr>
          <a:xfrm>
            <a:off x="8635313" y="2037589"/>
            <a:ext cx="2038350" cy="2638405"/>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7" name="Rectangle 4"/>
          <p:cNvSpPr/>
          <p:nvPr/>
        </p:nvSpPr>
        <p:spPr>
          <a:xfrm flipH="1">
            <a:off x="1480346" y="4146513"/>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标题 4"/>
          <p:cNvSpPr txBox="1"/>
          <p:nvPr/>
        </p:nvSpPr>
        <p:spPr>
          <a:xfrm>
            <a:off x="1678924" y="4177086"/>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en-US" altLang="zh-CN" sz="1400" b="1" dirty="0" smtClean="0">
                <a:solidFill>
                  <a:schemeClr val="bg1"/>
                </a:solidFill>
                <a:latin typeface="微软雅黑" panose="020B0503020204020204" pitchFamily="34" charset="-122"/>
                <a:ea typeface="微软雅黑" panose="020B0503020204020204" pitchFamily="34" charset="-122"/>
              </a:rPr>
              <a:t>MEMBERS</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职位：人事部经理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6" name="标题 4"/>
          <p:cNvSpPr txBox="1"/>
          <p:nvPr/>
        </p:nvSpPr>
        <p:spPr>
          <a:xfrm>
            <a:off x="1639351" y="4825158"/>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
          <p:cNvSpPr/>
          <p:nvPr/>
        </p:nvSpPr>
        <p:spPr>
          <a:xfrm flipH="1">
            <a:off x="3865335" y="4149079"/>
            <a:ext cx="2038350" cy="529499"/>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标题 4"/>
          <p:cNvSpPr txBox="1"/>
          <p:nvPr/>
        </p:nvSpPr>
        <p:spPr>
          <a:xfrm>
            <a:off x="4063913" y="4179652"/>
            <a:ext cx="1839772" cy="4734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zh-CN" altLang="en-US" sz="1400" b="1" dirty="0">
                <a:solidFill>
                  <a:schemeClr val="bg1"/>
                </a:solidFill>
                <a:latin typeface="微软雅黑" panose="020B0503020204020204" pitchFamily="34" charset="-122"/>
                <a:ea typeface="微软雅黑" panose="020B0503020204020204" pitchFamily="34" charset="-122"/>
              </a:rPr>
              <a:t>郝爽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职位：设计部总监</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024340" y="4827724"/>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4"/>
          <p:cNvSpPr/>
          <p:nvPr/>
        </p:nvSpPr>
        <p:spPr>
          <a:xfrm flipH="1">
            <a:off x="6250324" y="4146514"/>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标题 4"/>
          <p:cNvSpPr txBox="1"/>
          <p:nvPr/>
        </p:nvSpPr>
        <p:spPr>
          <a:xfrm>
            <a:off x="6448902" y="4177087"/>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zh-CN" altLang="en-US" sz="1400" b="1" dirty="0">
                <a:solidFill>
                  <a:schemeClr val="bg1"/>
                </a:solidFill>
                <a:latin typeface="微软雅黑" panose="020B0503020204020204" pitchFamily="34" charset="-122"/>
                <a:ea typeface="微软雅黑" panose="020B0503020204020204" pitchFamily="34" charset="-122"/>
              </a:rPr>
              <a:t>郝帅</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职位：市场部经理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4" name="标题 4"/>
          <p:cNvSpPr txBox="1"/>
          <p:nvPr/>
        </p:nvSpPr>
        <p:spPr>
          <a:xfrm>
            <a:off x="6409329" y="4825159"/>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4"/>
          <p:cNvSpPr/>
          <p:nvPr/>
        </p:nvSpPr>
        <p:spPr>
          <a:xfrm flipH="1">
            <a:off x="8635313" y="4146514"/>
            <a:ext cx="2038350" cy="529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标题 4"/>
          <p:cNvSpPr txBox="1"/>
          <p:nvPr/>
        </p:nvSpPr>
        <p:spPr>
          <a:xfrm>
            <a:off x="8833891" y="4177087"/>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en-US" altLang="zh-CN" sz="1400" b="1" dirty="0" smtClean="0">
                <a:solidFill>
                  <a:schemeClr val="bg1"/>
                </a:solidFill>
                <a:latin typeface="微软雅黑" panose="020B0503020204020204" pitchFamily="34" charset="-122"/>
                <a:ea typeface="微软雅黑" panose="020B0503020204020204" pitchFamily="34" charset="-122"/>
              </a:rPr>
              <a:t>JMEMB</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职位：销售部经理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7" name="标题 4"/>
          <p:cNvSpPr txBox="1"/>
          <p:nvPr/>
        </p:nvSpPr>
        <p:spPr>
          <a:xfrm>
            <a:off x="8794318" y="4825159"/>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80346"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49" name="标题 4"/>
          <p:cNvSpPr txBox="1"/>
          <p:nvPr/>
        </p:nvSpPr>
        <p:spPr>
          <a:xfrm>
            <a:off x="1503719"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1</a:t>
            </a:r>
            <a:endParaRPr lang="zh-CN" altLang="en-US" sz="1100" b="1" dirty="0">
              <a:solidFill>
                <a:schemeClr val="bg1"/>
              </a:solidFill>
              <a:latin typeface="Impact MT Std" pitchFamily="34" charset="0"/>
              <a:ea typeface="微软雅黑" panose="020B0503020204020204" pitchFamily="34" charset="-122"/>
            </a:endParaRPr>
          </a:p>
        </p:txBody>
      </p:sp>
      <p:sp>
        <p:nvSpPr>
          <p:cNvPr id="50" name="矩形 49"/>
          <p:cNvSpPr/>
          <p:nvPr/>
        </p:nvSpPr>
        <p:spPr>
          <a:xfrm>
            <a:off x="3856610"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1" name="标题 4"/>
          <p:cNvSpPr txBox="1"/>
          <p:nvPr/>
        </p:nvSpPr>
        <p:spPr>
          <a:xfrm>
            <a:off x="3879983"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2</a:t>
            </a:r>
            <a:endParaRPr lang="zh-CN" altLang="en-US" sz="1100" b="1" dirty="0">
              <a:solidFill>
                <a:schemeClr val="bg1"/>
              </a:solidFill>
              <a:latin typeface="Impact MT Std" pitchFamily="34" charset="0"/>
              <a:ea typeface="微软雅黑" panose="020B0503020204020204" pitchFamily="34" charset="-122"/>
            </a:endParaRPr>
          </a:p>
        </p:txBody>
      </p:sp>
      <p:sp>
        <p:nvSpPr>
          <p:cNvPr id="52" name="矩形 51"/>
          <p:cNvSpPr/>
          <p:nvPr/>
        </p:nvSpPr>
        <p:spPr>
          <a:xfrm>
            <a:off x="6250324"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3" name="标题 4"/>
          <p:cNvSpPr txBox="1"/>
          <p:nvPr/>
        </p:nvSpPr>
        <p:spPr>
          <a:xfrm>
            <a:off x="6273697"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3</a:t>
            </a:r>
            <a:endParaRPr lang="zh-CN" altLang="en-US" sz="1100" b="1" dirty="0">
              <a:solidFill>
                <a:schemeClr val="bg1"/>
              </a:solidFill>
              <a:latin typeface="Impact MT Std" pitchFamily="34" charset="0"/>
              <a:ea typeface="微软雅黑" panose="020B0503020204020204" pitchFamily="34" charset="-122"/>
            </a:endParaRPr>
          </a:p>
        </p:txBody>
      </p:sp>
      <p:sp>
        <p:nvSpPr>
          <p:cNvPr id="54" name="矩形 53"/>
          <p:cNvSpPr/>
          <p:nvPr/>
        </p:nvSpPr>
        <p:spPr>
          <a:xfrm>
            <a:off x="8635313"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5" name="标题 4"/>
          <p:cNvSpPr txBox="1"/>
          <p:nvPr/>
        </p:nvSpPr>
        <p:spPr>
          <a:xfrm>
            <a:off x="8658686"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4</a:t>
            </a:r>
            <a:endParaRPr lang="zh-CN" altLang="en-US" sz="1100" b="1" dirty="0">
              <a:solidFill>
                <a:schemeClr val="bg1"/>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0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1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1" fill="hold" nodeType="withEffect">
                                  <p:stCondLst>
                                    <p:cond delay="20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ppt_x"/>
                                          </p:val>
                                        </p:tav>
                                        <p:tav tm="100000">
                                          <p:val>
                                            <p:strVal val="#ppt_x"/>
                                          </p:val>
                                        </p:tav>
                                      </p:tavLst>
                                    </p:anim>
                                    <p:anim calcmode="lin" valueType="num">
                                      <p:cBhvr additive="base">
                                        <p:cTn id="96" dur="500" fill="hold"/>
                                        <p:tgtEl>
                                          <p:spTgt spid="4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00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200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7" grpId="0" animBg="1"/>
      <p:bldP spid="25" grpId="0"/>
      <p:bldP spid="26" grpId="0"/>
      <p:bldP spid="39" grpId="0" animBg="1"/>
      <p:bldP spid="40" grpId="0"/>
      <p:bldP spid="41" grpId="0"/>
      <p:bldP spid="42" grpId="0" animBg="1"/>
      <p:bldP spid="43" grpId="0"/>
      <p:bldP spid="44" grpId="0"/>
      <p:bldP spid="45" grpId="0" animBg="1"/>
      <p:bldP spid="46" grpId="0"/>
      <p:bldP spid="47" grpId="0"/>
      <p:bldP spid="6" grpId="0" animBg="1"/>
      <p:bldP spid="49" grpId="0"/>
      <p:bldP spid="50" grpId="0" animBg="1"/>
      <p:bldP spid="51" grpId="0"/>
      <p:bldP spid="52" grpId="0" animBg="1"/>
      <p:bldP spid="53" grpId="0"/>
      <p:bldP spid="54"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核心成员</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7</a:t>
            </a:r>
            <a:endParaRPr lang="en-US" altLang="zh-CN" sz="1400" b="1" dirty="0">
              <a:solidFill>
                <a:srgbClr val="34495E"/>
              </a:solidFill>
              <a:latin typeface="Impact MT Std" pitchFamily="34" charset="0"/>
              <a:ea typeface="微软雅黑" panose="020B0503020204020204" pitchFamily="34" charset="-122"/>
            </a:endParaRPr>
          </a:p>
        </p:txBody>
      </p:sp>
      <p:grpSp>
        <p:nvGrpSpPr>
          <p:cNvPr id="12" name="组合 11"/>
          <p:cNvGrpSpPr/>
          <p:nvPr/>
        </p:nvGrpSpPr>
        <p:grpSpPr>
          <a:xfrm>
            <a:off x="3185939" y="1739094"/>
            <a:ext cx="710200" cy="771543"/>
            <a:chOff x="3185939" y="1739094"/>
            <a:chExt cx="710200" cy="771543"/>
          </a:xfrm>
        </p:grpSpPr>
        <p:sp>
          <p:nvSpPr>
            <p:cNvPr id="13" name="任意多边形 1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14" name="椭圆 13"/>
            <p:cNvSpPr/>
            <p:nvPr/>
          </p:nvSpPr>
          <p:spPr>
            <a:xfrm>
              <a:off x="3343511" y="1739094"/>
              <a:ext cx="552628" cy="552628"/>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Oval 21"/>
          <p:cNvSpPr/>
          <p:nvPr/>
        </p:nvSpPr>
        <p:spPr>
          <a:xfrm>
            <a:off x="1673664" y="2194323"/>
            <a:ext cx="1932614" cy="1932614"/>
          </a:xfrm>
          <a:prstGeom prst="ellipse">
            <a:avLst/>
          </a:prstGeom>
          <a:solidFill>
            <a:srgbClr val="0070C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34" name="椭圆 33"/>
          <p:cNvSpPr/>
          <p:nvPr/>
        </p:nvSpPr>
        <p:spPr>
          <a:xfrm>
            <a:off x="1831902" y="2352012"/>
            <a:ext cx="1616138" cy="1617237"/>
          </a:xfrm>
          <a:prstGeom prst="ellipse">
            <a:avLst/>
          </a:prstGeom>
          <a:blipFill dpi="0" rotWithShape="1">
            <a:blip r:embed="rId1" cstate="screen"/>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5" name="矩形 34"/>
          <p:cNvSpPr/>
          <p:nvPr/>
        </p:nvSpPr>
        <p:spPr>
          <a:xfrm>
            <a:off x="6210803" y="2456388"/>
            <a:ext cx="3312368"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团队协作</a:t>
            </a:r>
            <a:endParaRPr lang="zh-CN" altLang="en-US" sz="1600" dirty="0">
              <a:latin typeface="微软雅黑" panose="020B0503020204020204" pitchFamily="34" charset="-122"/>
              <a:ea typeface="微软雅黑" panose="020B0503020204020204" pitchFamily="34" charset="-122"/>
            </a:endParaRPr>
          </a:p>
        </p:txBody>
      </p:sp>
      <p:sp>
        <p:nvSpPr>
          <p:cNvPr id="36" name="矩形 35"/>
          <p:cNvSpPr/>
          <p:nvPr/>
        </p:nvSpPr>
        <p:spPr>
          <a:xfrm>
            <a:off x="6210803" y="2860904"/>
            <a:ext cx="2448272"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沟通交流</a:t>
            </a:r>
            <a:endParaRPr lang="zh-CN" altLang="en-US" sz="1600" dirty="0">
              <a:latin typeface="微软雅黑" panose="020B0503020204020204" pitchFamily="34" charset="-122"/>
              <a:ea typeface="微软雅黑" panose="020B0503020204020204" pitchFamily="34" charset="-122"/>
            </a:endParaRPr>
          </a:p>
        </p:txBody>
      </p:sp>
      <p:sp>
        <p:nvSpPr>
          <p:cNvPr id="37" name="矩形 36"/>
          <p:cNvSpPr/>
          <p:nvPr/>
        </p:nvSpPr>
        <p:spPr>
          <a:xfrm>
            <a:off x="6210803" y="3256984"/>
            <a:ext cx="388843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业务知识</a:t>
            </a:r>
            <a:endParaRPr lang="zh-CN" altLang="en-US" sz="1600" dirty="0">
              <a:latin typeface="微软雅黑" panose="020B0503020204020204" pitchFamily="34" charset="-122"/>
              <a:ea typeface="微软雅黑" panose="020B0503020204020204" pitchFamily="34" charset="-122"/>
            </a:endParaRPr>
          </a:p>
        </p:txBody>
      </p:sp>
      <p:sp>
        <p:nvSpPr>
          <p:cNvPr id="38" name="矩形 37"/>
          <p:cNvSpPr/>
          <p:nvPr/>
        </p:nvSpPr>
        <p:spPr>
          <a:xfrm>
            <a:off x="6210803" y="3652992"/>
            <a:ext cx="216024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endParaRPr lang="zh-CN" altLang="en-US" sz="1600" dirty="0">
              <a:latin typeface="微软雅黑" panose="020B0503020204020204" pitchFamily="34" charset="-122"/>
              <a:ea typeface="微软雅黑" panose="020B0503020204020204" pitchFamily="34" charset="-122"/>
            </a:endParaRPr>
          </a:p>
        </p:txBody>
      </p:sp>
      <p:sp>
        <p:nvSpPr>
          <p:cNvPr id="39" name="文本框 5"/>
          <p:cNvSpPr txBox="1"/>
          <p:nvPr/>
        </p:nvSpPr>
        <p:spPr>
          <a:xfrm>
            <a:off x="6210803" y="2060848"/>
            <a:ext cx="1224136"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Impact MT Std" pitchFamily="34" charset="0"/>
                <a:ea typeface="微软雅黑" panose="020B0503020204020204" pitchFamily="34" charset="-122"/>
              </a:rPr>
              <a:t>80%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1"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Impact MT Std" pitchFamily="34" charset="0"/>
                <a:ea typeface="微软雅黑" panose="020B0503020204020204" pitchFamily="34" charset="-122"/>
              </a:rPr>
              <a:t>95%</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2"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Impact MT Std" pitchFamily="34" charset="0"/>
                <a:ea typeface="微软雅黑" panose="020B0503020204020204" pitchFamily="34" charset="-122"/>
              </a:rPr>
              <a:t>50%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3"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Impact MT Std" pitchFamily="34" charset="0"/>
                <a:ea typeface="微软雅黑" panose="020B0503020204020204" pitchFamily="34" charset="-122"/>
              </a:rPr>
              <a:t>70%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4"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937347" y="2297667"/>
            <a:ext cx="2104592" cy="1547599"/>
            <a:chOff x="4080015" y="2124888"/>
            <a:chExt cx="2104592" cy="1547599"/>
          </a:xfrm>
        </p:grpSpPr>
        <p:sp>
          <p:nvSpPr>
            <p:cNvPr id="46" name="文本框 10"/>
            <p:cNvSpPr txBox="1"/>
            <p:nvPr/>
          </p:nvSpPr>
          <p:spPr>
            <a:xfrm>
              <a:off x="4080015" y="2124888"/>
              <a:ext cx="1729539" cy="369332"/>
            </a:xfrm>
            <a:prstGeom prst="rect">
              <a:avLst/>
            </a:prstGeom>
            <a:noFill/>
          </p:spPr>
          <p:txBody>
            <a:bodyPr wrap="squar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人物介绍：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Rectangle 1"/>
            <p:cNvSpPr>
              <a:spLocks noChangeArrowheads="1"/>
            </p:cNvSpPr>
            <p:nvPr/>
          </p:nvSpPr>
          <p:spPr bwMode="auto">
            <a:xfrm>
              <a:off x="4138622" y="2664158"/>
              <a:ext cx="2045985" cy="1008329"/>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endParaRPr 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03512" y="4522475"/>
            <a:ext cx="2908196" cy="922749"/>
            <a:chOff x="1703512" y="4666491"/>
            <a:chExt cx="2908196" cy="922749"/>
          </a:xfrm>
        </p:grpSpPr>
        <p:sp>
          <p:nvSpPr>
            <p:cNvPr id="49" name="文本框 18"/>
            <p:cNvSpPr txBox="1"/>
            <p:nvPr/>
          </p:nvSpPr>
          <p:spPr>
            <a:xfrm>
              <a:off x="1703512" y="4666491"/>
              <a:ext cx="2088232" cy="769441"/>
            </a:xfrm>
            <a:prstGeom prst="rect">
              <a:avLst/>
            </a:prstGeom>
            <a:noFill/>
          </p:spPr>
          <p:txBody>
            <a:bodyPr wrap="square" rtlCol="0">
              <a:spAutoFit/>
            </a:bodyPr>
            <a:lstStyle/>
            <a:p>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DAIEN</a:t>
              </a:r>
              <a:endParaRPr lang="en-US" altLang="zh-CN" sz="44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503712" y="5219908"/>
              <a:ext cx="1107996" cy="369332"/>
            </a:xfrm>
            <a:prstGeom prst="rect">
              <a:avLst/>
            </a:prstGeom>
          </p:spPr>
          <p:txBody>
            <a:bodyPr wrap="none">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设计总监</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873451" y="4580110"/>
            <a:ext cx="5992767" cy="842466"/>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5" y="4724126"/>
              <a:ext cx="2556284" cy="523220"/>
            </a:xfrm>
            <a:prstGeom prst="rect">
              <a:avLst/>
            </a:prstGeom>
            <a:noFill/>
          </p:spPr>
          <p:txBody>
            <a:bodyPr wrap="square" rtlCol="0">
              <a:spAutoFit/>
            </a:bodyPr>
            <a:lstStyle/>
            <a:p>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rotWithShape="1">
            <a:blip r:embed="rId2" cstate="print"/>
            <a:srcRect/>
            <a:stretch>
              <a:fillRect/>
            </a:stretch>
          </p:blipFill>
          <p:spPr>
            <a:xfrm>
              <a:off x="7878872" y="4762457"/>
              <a:ext cx="504000" cy="504000"/>
            </a:xfrm>
            <a:prstGeom prst="ellipse">
              <a:avLst/>
            </a:prstGeom>
            <a:solidFill>
              <a:srgbClr val="0070C0"/>
            </a:solidFill>
          </p:spPr>
        </p:pic>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53" presetClass="entr" presetSubtype="16" fill="hold" grpId="0" nodeType="withEffect" nodePh="1">
                                  <p:stCondLst>
                                    <p:cond delay="1500"/>
                                  </p:stCondLst>
                                  <p:endCondLst>
                                    <p:cond evt="begin" delay="0">
                                      <p:tn val="82"/>
                                    </p:cond>
                                  </p:end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53" presetClass="entr" presetSubtype="16" fill="hold" nodeType="withEffect">
                                  <p:stCondLst>
                                    <p:cond delay="225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225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3" grpId="0" animBg="1"/>
      <p:bldP spid="35" grpId="0" animBg="1"/>
      <p:bldP spid="36" grpId="0" animBg="1"/>
      <p:bldP spid="37" grpId="0" animBg="1"/>
      <p:bldP spid="38" grpId="0" animBg="1"/>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公司结构</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8</a:t>
            </a:r>
            <a:endParaRPr lang="en-US" altLang="zh-CN" sz="1400" b="1" dirty="0">
              <a:solidFill>
                <a:srgbClr val="34495E"/>
              </a:solidFill>
              <a:latin typeface="Impact MT Std" pitchFamily="34" charset="0"/>
              <a:ea typeface="微软雅黑" panose="020B0503020204020204" pitchFamily="34" charset="-122"/>
            </a:endParaRPr>
          </a:p>
        </p:txBody>
      </p:sp>
      <p:sp>
        <p:nvSpPr>
          <p:cNvPr id="12" name="Line 104"/>
          <p:cNvSpPr>
            <a:spLocks noChangeShapeType="1"/>
          </p:cNvSpPr>
          <p:nvPr/>
        </p:nvSpPr>
        <p:spPr bwMode="auto">
          <a:xfrm>
            <a:off x="6357938"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Line 105"/>
          <p:cNvSpPr>
            <a:spLocks noChangeShapeType="1"/>
          </p:cNvSpPr>
          <p:nvPr/>
        </p:nvSpPr>
        <p:spPr bwMode="auto">
          <a:xfrm>
            <a:off x="6357938"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900238" y="2676625"/>
            <a:ext cx="7810500" cy="763588"/>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38726" y="3225900"/>
            <a:ext cx="2473325" cy="423862"/>
            <a:chOff x="5038726" y="3278188"/>
            <a:chExt cx="2473325" cy="423862"/>
          </a:xfrm>
        </p:grpSpPr>
        <p:sp>
          <p:nvSpPr>
            <p:cNvPr id="2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38601" y="4578450"/>
            <a:ext cx="2014538" cy="384175"/>
            <a:chOff x="4038601" y="4630738"/>
            <a:chExt cx="2014538" cy="384175"/>
          </a:xfrm>
          <a:solidFill>
            <a:schemeClr val="tx1"/>
          </a:solidFill>
        </p:grpSpPr>
        <p:sp>
          <p:nvSpPr>
            <p:cNvPr id="28"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948488" y="4578450"/>
            <a:ext cx="1108075" cy="384175"/>
            <a:chOff x="6948488" y="4630738"/>
            <a:chExt cx="1108075" cy="384175"/>
          </a:xfrm>
          <a:solidFill>
            <a:schemeClr val="tx1"/>
          </a:solidFill>
        </p:grpSpPr>
        <p:sp>
          <p:nvSpPr>
            <p:cNvPr id="3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004301" y="3225900"/>
            <a:ext cx="1339850" cy="419100"/>
            <a:chOff x="9004301" y="3278188"/>
            <a:chExt cx="1339850" cy="419100"/>
          </a:xfrm>
        </p:grpSpPr>
        <p:sp>
          <p:nvSpPr>
            <p:cNvPr id="4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4" name="Line 132"/>
          <p:cNvSpPr>
            <a:spLocks noChangeShapeType="1"/>
          </p:cNvSpPr>
          <p:nvPr/>
        </p:nvSpPr>
        <p:spPr bwMode="auto">
          <a:xfrm flipH="1">
            <a:off x="5475288" y="1757462"/>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636713" y="4384775"/>
            <a:ext cx="495300" cy="595313"/>
            <a:chOff x="1636713" y="4437063"/>
            <a:chExt cx="495300" cy="595313"/>
          </a:xfrm>
          <a:solidFill>
            <a:schemeClr val="tx1"/>
          </a:solidFill>
        </p:grpSpPr>
        <p:sp>
          <p:nvSpPr>
            <p:cNvPr id="4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94026" y="4384775"/>
            <a:ext cx="495300" cy="595313"/>
            <a:chOff x="2994026" y="4437063"/>
            <a:chExt cx="495300" cy="595313"/>
          </a:xfrm>
          <a:solidFill>
            <a:schemeClr val="tx1"/>
          </a:solidFill>
        </p:grpSpPr>
        <p:sp>
          <p:nvSpPr>
            <p:cNvPr id="5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734051" y="836712"/>
            <a:ext cx="1255713" cy="709613"/>
            <a:chOff x="5734051" y="889000"/>
            <a:chExt cx="1255713" cy="709613"/>
          </a:xfrm>
          <a:solidFill>
            <a:srgbClr val="55735B"/>
          </a:solidFill>
        </p:grpSpPr>
        <p:sp>
          <p:nvSpPr>
            <p:cNvPr id="5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董事会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768726" y="1530450"/>
            <a:ext cx="1704975" cy="476250"/>
            <a:chOff x="3768726" y="1582738"/>
            <a:chExt cx="1704975" cy="476250"/>
          </a:xfrm>
          <a:solidFill>
            <a:schemeClr val="tx1"/>
          </a:solidFill>
        </p:grpSpPr>
        <p:sp>
          <p:nvSpPr>
            <p:cNvPr id="5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特许授权合作伙伴</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7375526" y="1530450"/>
            <a:ext cx="1704975" cy="476250"/>
            <a:chOff x="7375526" y="1582738"/>
            <a:chExt cx="1704975" cy="476250"/>
          </a:xfrm>
          <a:solidFill>
            <a:schemeClr val="tx1"/>
          </a:solidFill>
        </p:grpSpPr>
        <p:sp>
          <p:nvSpPr>
            <p:cNvPr id="6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法务部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5867401" y="1884462"/>
            <a:ext cx="990600" cy="560388"/>
            <a:chOff x="5867401" y="1936750"/>
            <a:chExt cx="990600" cy="560388"/>
          </a:xfrm>
          <a:solidFill>
            <a:schemeClr val="tx1"/>
          </a:solidFill>
        </p:grpSpPr>
        <p:sp>
          <p:nvSpPr>
            <p:cNvPr id="72"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0070C0"/>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总经理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593851" y="2835375"/>
            <a:ext cx="628650" cy="436563"/>
            <a:chOff x="1593851" y="2887663"/>
            <a:chExt cx="628650" cy="436563"/>
          </a:xfrm>
        </p:grpSpPr>
        <p:sp>
          <p:nvSpPr>
            <p:cNvPr id="7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经理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357813" y="2916337"/>
            <a:ext cx="1831975" cy="317942"/>
            <a:chOff x="5357813" y="2968625"/>
            <a:chExt cx="1831975" cy="317942"/>
          </a:xfrm>
        </p:grpSpPr>
        <p:sp>
          <p:nvSpPr>
            <p:cNvPr id="7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某某公司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8778876" y="2916337"/>
            <a:ext cx="1833563" cy="317942"/>
            <a:chOff x="8778876" y="2968625"/>
            <a:chExt cx="1833563" cy="317942"/>
          </a:xfrm>
        </p:grpSpPr>
        <p:sp>
          <p:nvSpPr>
            <p:cNvPr id="8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深圳起点科技有限公司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1698086" y="3271937"/>
            <a:ext cx="400110" cy="1109663"/>
            <a:chOff x="1698086" y="3324225"/>
            <a:chExt cx="400110" cy="1109663"/>
          </a:xfrm>
          <a:solidFill>
            <a:schemeClr val="tx1"/>
          </a:solidFill>
        </p:grpSpPr>
        <p:sp>
          <p:nvSpPr>
            <p:cNvPr id="8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5"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69808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2151216" y="3441800"/>
            <a:ext cx="400110" cy="939800"/>
            <a:chOff x="2151216" y="3494088"/>
            <a:chExt cx="400110" cy="939800"/>
          </a:xfrm>
          <a:solidFill>
            <a:schemeClr val="tx1"/>
          </a:solidFill>
        </p:grpSpPr>
        <p:sp>
          <p:nvSpPr>
            <p:cNvPr id="8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15121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品质部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2599790" y="3441800"/>
            <a:ext cx="400110" cy="939800"/>
            <a:chOff x="2599790" y="3494088"/>
            <a:chExt cx="400110" cy="939800"/>
          </a:xfrm>
          <a:solidFill>
            <a:schemeClr val="tx1"/>
          </a:solidFill>
        </p:grpSpPr>
        <p:sp>
          <p:nvSpPr>
            <p:cNvPr id="9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9979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采购部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3039736" y="3441800"/>
            <a:ext cx="400110" cy="939800"/>
            <a:chOff x="3039736" y="3494088"/>
            <a:chExt cx="400110" cy="939800"/>
          </a:xfrm>
          <a:solidFill>
            <a:schemeClr val="tx1"/>
          </a:solidFill>
        </p:grpSpPr>
        <p:sp>
          <p:nvSpPr>
            <p:cNvPr id="9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303973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综合部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488310" y="3441800"/>
            <a:ext cx="400110" cy="939800"/>
            <a:chOff x="3488310" y="3494088"/>
            <a:chExt cx="400110" cy="939800"/>
          </a:xfrm>
          <a:solidFill>
            <a:schemeClr val="tx1"/>
          </a:solidFill>
        </p:grpSpPr>
        <p:sp>
          <p:nvSpPr>
            <p:cNvPr id="9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8831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财务部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4840257" y="3637062"/>
            <a:ext cx="400110" cy="939800"/>
            <a:chOff x="4840257" y="3689350"/>
            <a:chExt cx="400110" cy="939800"/>
          </a:xfrm>
          <a:solidFill>
            <a:schemeClr val="tx1"/>
          </a:solidFill>
        </p:grpSpPr>
        <p:sp>
          <p:nvSpPr>
            <p:cNvPr id="10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840257" y="3744463"/>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研发部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7298785" y="3637062"/>
            <a:ext cx="400110" cy="939800"/>
            <a:chOff x="7298785" y="3689350"/>
            <a:chExt cx="400110" cy="939800"/>
          </a:xfrm>
          <a:solidFill>
            <a:schemeClr val="tx1"/>
          </a:solidFill>
        </p:grpSpPr>
        <p:sp>
          <p:nvSpPr>
            <p:cNvPr id="10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7298785" y="3744463"/>
              <a:ext cx="400110" cy="810478"/>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售后中心</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8791155" y="3610832"/>
            <a:ext cx="400110" cy="1206040"/>
            <a:chOff x="8791155" y="3663121"/>
            <a:chExt cx="400110" cy="997780"/>
          </a:xfrm>
          <a:solidFill>
            <a:schemeClr val="tx1"/>
          </a:solidFill>
        </p:grpSpPr>
        <p:sp>
          <p:nvSpPr>
            <p:cNvPr id="10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硬件测试部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9491835" y="3610832"/>
            <a:ext cx="400110" cy="1206040"/>
            <a:chOff x="9498521" y="3663121"/>
            <a:chExt cx="400110" cy="997780"/>
          </a:xfrm>
          <a:solidFill>
            <a:schemeClr val="tx1"/>
          </a:solidFill>
        </p:grpSpPr>
        <p:sp>
          <p:nvSpPr>
            <p:cNvPr id="10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498521" y="3663121"/>
              <a:ext cx="400110" cy="878633"/>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工程监督部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10144139" y="3610832"/>
            <a:ext cx="400110" cy="1206040"/>
            <a:chOff x="10144139" y="3663121"/>
            <a:chExt cx="400110" cy="997780"/>
          </a:xfrm>
          <a:solidFill>
            <a:schemeClr val="tx1"/>
          </a:solidFill>
        </p:grpSpPr>
        <p:sp>
          <p:nvSpPr>
            <p:cNvPr id="11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0144139" y="3663121"/>
              <a:ext cx="400110" cy="819059"/>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客服事业部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1462164" y="4984850"/>
            <a:ext cx="369332" cy="1104900"/>
            <a:chOff x="1462164" y="5037138"/>
            <a:chExt cx="369332" cy="1104900"/>
          </a:xfrm>
          <a:solidFill>
            <a:schemeClr val="tx1"/>
          </a:solidFill>
        </p:grpSpPr>
        <p:sp>
          <p:nvSpPr>
            <p:cNvPr id="11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462164"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国内事业部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1947939" y="4984850"/>
            <a:ext cx="369332" cy="1104900"/>
            <a:chOff x="1947939" y="5037138"/>
            <a:chExt cx="369332" cy="1104900"/>
          </a:xfrm>
          <a:solidFill>
            <a:schemeClr val="tx1"/>
          </a:solidFill>
        </p:grpSpPr>
        <p:sp>
          <p:nvSpPr>
            <p:cNvPr id="118"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9479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海外事业部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2786139" y="4984850"/>
            <a:ext cx="369332" cy="1104900"/>
            <a:chOff x="2786139" y="5037138"/>
            <a:chExt cx="369332" cy="1104900"/>
          </a:xfrm>
          <a:solidFill>
            <a:schemeClr val="tx1"/>
          </a:solidFill>
        </p:grpSpPr>
        <p:sp>
          <p:nvSpPr>
            <p:cNvPr id="121"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7861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人力资源部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271914" y="4984850"/>
            <a:ext cx="369332" cy="1104900"/>
            <a:chOff x="3271914" y="5037138"/>
            <a:chExt cx="369332" cy="1104900"/>
          </a:xfrm>
          <a:solidFill>
            <a:schemeClr val="tx1"/>
          </a:solidFill>
        </p:grpSpPr>
        <p:sp>
          <p:nvSpPr>
            <p:cNvPr id="124"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3271914" y="5085184"/>
              <a:ext cx="369332" cy="55399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综合部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862464" y="4960888"/>
            <a:ext cx="369332" cy="1506687"/>
            <a:chOff x="3862464" y="5013176"/>
            <a:chExt cx="369332" cy="1506687"/>
          </a:xfrm>
          <a:solidFill>
            <a:schemeClr val="tx1"/>
          </a:solidFill>
        </p:grpSpPr>
        <p:sp>
          <p:nvSpPr>
            <p:cNvPr id="127"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86246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餐饮管理系统研发部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4338714" y="4960888"/>
            <a:ext cx="369332" cy="1506687"/>
            <a:chOff x="4338714" y="5013176"/>
            <a:chExt cx="369332" cy="1506687"/>
          </a:xfrm>
          <a:solidFill>
            <a:schemeClr val="tx1"/>
          </a:solidFill>
        </p:grpSpPr>
        <p:sp>
          <p:nvSpPr>
            <p:cNvPr id="130"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433871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酒店管理系统研发部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4862589" y="4960888"/>
            <a:ext cx="369332" cy="1506687"/>
            <a:chOff x="4862589" y="5013176"/>
            <a:chExt cx="369332" cy="1506687"/>
          </a:xfrm>
          <a:solidFill>
            <a:schemeClr val="tx1"/>
          </a:solidFill>
        </p:grpSpPr>
        <p:sp>
          <p:nvSpPr>
            <p:cNvPr id="133"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4862589"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康乐管理系统研发部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357889" y="4960888"/>
            <a:ext cx="369332" cy="1506687"/>
            <a:chOff x="5357889" y="5013176"/>
            <a:chExt cx="369332" cy="1506687"/>
          </a:xfrm>
          <a:solidFill>
            <a:schemeClr val="tx1"/>
          </a:solidFill>
        </p:grpSpPr>
        <p:sp>
          <p:nvSpPr>
            <p:cNvPr id="136"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357889"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无线电子菜谱研发部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5853189" y="4960888"/>
            <a:ext cx="369332" cy="1506687"/>
            <a:chOff x="5853189" y="5013176"/>
            <a:chExt cx="369332" cy="1506687"/>
          </a:xfrm>
          <a:solidFill>
            <a:schemeClr val="tx1"/>
          </a:solidFill>
        </p:grpSpPr>
        <p:sp>
          <p:nvSpPr>
            <p:cNvPr id="139"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853189" y="5013176"/>
              <a:ext cx="369332" cy="1323439"/>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新概念产品研发部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6724353" y="4967387"/>
            <a:ext cx="369332" cy="1500188"/>
            <a:chOff x="6739014" y="5019675"/>
            <a:chExt cx="369332" cy="1500188"/>
          </a:xfrm>
          <a:solidFill>
            <a:schemeClr val="tx1"/>
          </a:solidFill>
        </p:grpSpPr>
        <p:sp>
          <p:nvSpPr>
            <p:cNvPr id="142"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739014" y="507443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7310514" y="4967387"/>
            <a:ext cx="369332" cy="1500188"/>
            <a:chOff x="7310514" y="5019675"/>
            <a:chExt cx="369332" cy="1500188"/>
          </a:xfrm>
          <a:solidFill>
            <a:schemeClr val="tx1"/>
          </a:solidFill>
        </p:grpSpPr>
        <p:sp>
          <p:nvSpPr>
            <p:cNvPr id="145"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solidFill>
                <a:srgbClr val="0070C0"/>
              </a:solid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310514"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853439" y="4967387"/>
            <a:ext cx="369332" cy="1500188"/>
            <a:chOff x="7853439" y="5019675"/>
            <a:chExt cx="369332" cy="1500188"/>
          </a:xfrm>
          <a:solidFill>
            <a:schemeClr val="tx1"/>
          </a:solidFill>
        </p:grpSpPr>
        <p:sp>
          <p:nvSpPr>
            <p:cNvPr id="148"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853439"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 calcmode="lin" valueType="num">
                                      <p:cBhvr>
                                        <p:cTn id="22" dur="500" fill="hold"/>
                                        <p:tgtEl>
                                          <p:spTgt spid="55"/>
                                        </p:tgtEl>
                                        <p:attrNameLst>
                                          <p:attrName>style.rotation</p:attrName>
                                        </p:attrNameLst>
                                      </p:cBhvr>
                                      <p:tavLst>
                                        <p:tav tm="0">
                                          <p:val>
                                            <p:fltVal val="90"/>
                                          </p:val>
                                        </p:tav>
                                        <p:tav tm="100000">
                                          <p:val>
                                            <p:fltVal val="0"/>
                                          </p:val>
                                        </p:tav>
                                      </p:tavLst>
                                    </p:anim>
                                    <p:animEffect transition="in" filter="fade">
                                      <p:cBhvr>
                                        <p:cTn id="23" dur="500"/>
                                        <p:tgtEl>
                                          <p:spTgt spid="5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Vertical)">
                                      <p:cBhvr>
                                        <p:cTn id="31" dur="500"/>
                                        <p:tgtEl>
                                          <p:spTgt spid="44"/>
                                        </p:tgtEl>
                                      </p:cBhvr>
                                    </p:animEffect>
                                  </p:childTnLst>
                                </p:cTn>
                              </p:par>
                              <p:par>
                                <p:cTn id="32" presetID="42"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anim calcmode="lin" valueType="num">
                                      <p:cBhvr>
                                        <p:cTn id="35" dur="500" fill="hold"/>
                                        <p:tgtEl>
                                          <p:spTgt spid="71"/>
                                        </p:tgtEl>
                                        <p:attrNameLst>
                                          <p:attrName>ppt_x</p:attrName>
                                        </p:attrNameLst>
                                      </p:cBhvr>
                                      <p:tavLst>
                                        <p:tav tm="0">
                                          <p:val>
                                            <p:strVal val="#ppt_x"/>
                                          </p:val>
                                        </p:tav>
                                        <p:tav tm="100000">
                                          <p:val>
                                            <p:strVal val="#ppt_x"/>
                                          </p:val>
                                        </p:tav>
                                      </p:tavLst>
                                    </p:anim>
                                    <p:anim calcmode="lin" valueType="num">
                                      <p:cBhvr>
                                        <p:cTn id="36" dur="5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0-#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anim calcmode="lin" valueType="num">
                                      <p:cBhvr>
                                        <p:cTn id="63" dur="500" fill="hold"/>
                                        <p:tgtEl>
                                          <p:spTgt spid="77"/>
                                        </p:tgtEl>
                                        <p:attrNameLst>
                                          <p:attrName>ppt_x</p:attrName>
                                        </p:attrNameLst>
                                      </p:cBhvr>
                                      <p:tavLst>
                                        <p:tav tm="0">
                                          <p:val>
                                            <p:strVal val="#ppt_x"/>
                                          </p:val>
                                        </p:tav>
                                        <p:tav tm="100000">
                                          <p:val>
                                            <p:strVal val="#ppt_x"/>
                                          </p:val>
                                        </p:tav>
                                      </p:tavLst>
                                    </p:anim>
                                    <p:anim calcmode="lin" valueType="num">
                                      <p:cBhvr>
                                        <p:cTn id="64" dur="500" fill="hold"/>
                                        <p:tgtEl>
                                          <p:spTgt spid="7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400"/>
                                        <p:tgtEl>
                                          <p:spTgt spid="83"/>
                                        </p:tgtEl>
                                      </p:cBhvr>
                                    </p:animEffect>
                                    <p:anim calcmode="lin" valueType="num">
                                      <p:cBhvr>
                                        <p:cTn id="74" dur="400" fill="hold"/>
                                        <p:tgtEl>
                                          <p:spTgt spid="83"/>
                                        </p:tgtEl>
                                        <p:attrNameLst>
                                          <p:attrName>ppt_x</p:attrName>
                                        </p:attrNameLst>
                                      </p:cBhvr>
                                      <p:tavLst>
                                        <p:tav tm="0">
                                          <p:val>
                                            <p:strVal val="#ppt_x"/>
                                          </p:val>
                                        </p:tav>
                                        <p:tav tm="100000">
                                          <p:val>
                                            <p:strVal val="#ppt_x"/>
                                          </p:val>
                                        </p:tav>
                                      </p:tavLst>
                                    </p:anim>
                                    <p:anim calcmode="lin" valueType="num">
                                      <p:cBhvr>
                                        <p:cTn id="75" dur="4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400"/>
                                        <p:tgtEl>
                                          <p:spTgt spid="87"/>
                                        </p:tgtEl>
                                      </p:cBhvr>
                                    </p:animEffect>
                                    <p:anim calcmode="lin" valueType="num">
                                      <p:cBhvr>
                                        <p:cTn id="79" dur="400" fill="hold"/>
                                        <p:tgtEl>
                                          <p:spTgt spid="87"/>
                                        </p:tgtEl>
                                        <p:attrNameLst>
                                          <p:attrName>ppt_x</p:attrName>
                                        </p:attrNameLst>
                                      </p:cBhvr>
                                      <p:tavLst>
                                        <p:tav tm="0">
                                          <p:val>
                                            <p:strVal val="#ppt_x"/>
                                          </p:val>
                                        </p:tav>
                                        <p:tav tm="100000">
                                          <p:val>
                                            <p:strVal val="#ppt_x"/>
                                          </p:val>
                                        </p:tav>
                                      </p:tavLst>
                                    </p:anim>
                                    <p:anim calcmode="lin" valueType="num">
                                      <p:cBhvr>
                                        <p:cTn id="80" dur="400" fill="hold"/>
                                        <p:tgtEl>
                                          <p:spTgt spid="8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20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400"/>
                                        <p:tgtEl>
                                          <p:spTgt spid="90"/>
                                        </p:tgtEl>
                                      </p:cBhvr>
                                    </p:animEffect>
                                    <p:anim calcmode="lin" valueType="num">
                                      <p:cBhvr>
                                        <p:cTn id="84" dur="400" fill="hold"/>
                                        <p:tgtEl>
                                          <p:spTgt spid="90"/>
                                        </p:tgtEl>
                                        <p:attrNameLst>
                                          <p:attrName>ppt_x</p:attrName>
                                        </p:attrNameLst>
                                      </p:cBhvr>
                                      <p:tavLst>
                                        <p:tav tm="0">
                                          <p:val>
                                            <p:strVal val="#ppt_x"/>
                                          </p:val>
                                        </p:tav>
                                        <p:tav tm="100000">
                                          <p:val>
                                            <p:strVal val="#ppt_x"/>
                                          </p:val>
                                        </p:tav>
                                      </p:tavLst>
                                    </p:anim>
                                    <p:anim calcmode="lin" valueType="num">
                                      <p:cBhvr>
                                        <p:cTn id="85" dur="400" fill="hold"/>
                                        <p:tgtEl>
                                          <p:spTgt spid="9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30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400"/>
                                        <p:tgtEl>
                                          <p:spTgt spid="93"/>
                                        </p:tgtEl>
                                      </p:cBhvr>
                                    </p:animEffect>
                                    <p:anim calcmode="lin" valueType="num">
                                      <p:cBhvr>
                                        <p:cTn id="89" dur="400" fill="hold"/>
                                        <p:tgtEl>
                                          <p:spTgt spid="93"/>
                                        </p:tgtEl>
                                        <p:attrNameLst>
                                          <p:attrName>ppt_x</p:attrName>
                                        </p:attrNameLst>
                                      </p:cBhvr>
                                      <p:tavLst>
                                        <p:tav tm="0">
                                          <p:val>
                                            <p:strVal val="#ppt_x"/>
                                          </p:val>
                                        </p:tav>
                                        <p:tav tm="100000">
                                          <p:val>
                                            <p:strVal val="#ppt_x"/>
                                          </p:val>
                                        </p:tav>
                                      </p:tavLst>
                                    </p:anim>
                                    <p:anim calcmode="lin" valueType="num">
                                      <p:cBhvr>
                                        <p:cTn id="90" dur="400" fill="hold"/>
                                        <p:tgtEl>
                                          <p:spTgt spid="9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40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400"/>
                                        <p:tgtEl>
                                          <p:spTgt spid="96"/>
                                        </p:tgtEl>
                                      </p:cBhvr>
                                    </p:animEffect>
                                    <p:anim calcmode="lin" valueType="num">
                                      <p:cBhvr>
                                        <p:cTn id="94" dur="400" fill="hold"/>
                                        <p:tgtEl>
                                          <p:spTgt spid="96"/>
                                        </p:tgtEl>
                                        <p:attrNameLst>
                                          <p:attrName>ppt_x</p:attrName>
                                        </p:attrNameLst>
                                      </p:cBhvr>
                                      <p:tavLst>
                                        <p:tav tm="0">
                                          <p:val>
                                            <p:strVal val="#ppt_x"/>
                                          </p:val>
                                        </p:tav>
                                        <p:tav tm="100000">
                                          <p:val>
                                            <p:strVal val="#ppt_x"/>
                                          </p:val>
                                        </p:tav>
                                      </p:tavLst>
                                    </p:anim>
                                    <p:anim calcmode="lin" valueType="num">
                                      <p:cBhvr>
                                        <p:cTn id="95" dur="40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1"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up)">
                                      <p:cBhvr>
                                        <p:cTn id="99" dur="500"/>
                                        <p:tgtEl>
                                          <p:spTgt spid="22"/>
                                        </p:tgtEl>
                                      </p:cBhvr>
                                    </p:animEffect>
                                  </p:childTnLst>
                                </p:cTn>
                              </p:par>
                            </p:childTnLst>
                          </p:cTn>
                        </p:par>
                        <p:par>
                          <p:cTn id="100" fill="hold">
                            <p:stCondLst>
                              <p:cond delay="5000"/>
                            </p:stCondLst>
                            <p:childTnLst>
                              <p:par>
                                <p:cTn id="101" presetID="42" presetClass="entr" presetSubtype="0" fill="hold"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400"/>
                                        <p:tgtEl>
                                          <p:spTgt spid="99"/>
                                        </p:tgtEl>
                                      </p:cBhvr>
                                    </p:animEffect>
                                    <p:anim calcmode="lin" valueType="num">
                                      <p:cBhvr>
                                        <p:cTn id="104" dur="400" fill="hold"/>
                                        <p:tgtEl>
                                          <p:spTgt spid="99"/>
                                        </p:tgtEl>
                                        <p:attrNameLst>
                                          <p:attrName>ppt_x</p:attrName>
                                        </p:attrNameLst>
                                      </p:cBhvr>
                                      <p:tavLst>
                                        <p:tav tm="0">
                                          <p:val>
                                            <p:strVal val="#ppt_x"/>
                                          </p:val>
                                        </p:tav>
                                        <p:tav tm="100000">
                                          <p:val>
                                            <p:strVal val="#ppt_x"/>
                                          </p:val>
                                        </p:tav>
                                      </p:tavLst>
                                    </p:anim>
                                    <p:anim calcmode="lin" valueType="num">
                                      <p:cBhvr>
                                        <p:cTn id="105" dur="400" fill="hold"/>
                                        <p:tgtEl>
                                          <p:spTgt spid="9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400"/>
                                        <p:tgtEl>
                                          <p:spTgt spid="102"/>
                                        </p:tgtEl>
                                      </p:cBhvr>
                                    </p:animEffect>
                                    <p:anim calcmode="lin" valueType="num">
                                      <p:cBhvr>
                                        <p:cTn id="109" dur="400" fill="hold"/>
                                        <p:tgtEl>
                                          <p:spTgt spid="102"/>
                                        </p:tgtEl>
                                        <p:attrNameLst>
                                          <p:attrName>ppt_x</p:attrName>
                                        </p:attrNameLst>
                                      </p:cBhvr>
                                      <p:tavLst>
                                        <p:tav tm="0">
                                          <p:val>
                                            <p:strVal val="#ppt_x"/>
                                          </p:val>
                                        </p:tav>
                                        <p:tav tm="100000">
                                          <p:val>
                                            <p:strVal val="#ppt_x"/>
                                          </p:val>
                                        </p:tav>
                                      </p:tavLst>
                                    </p:anim>
                                    <p:anim calcmode="lin" valueType="num">
                                      <p:cBhvr>
                                        <p:cTn id="110" dur="400" fill="hold"/>
                                        <p:tgtEl>
                                          <p:spTgt spid="102"/>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22" presetClass="entr" presetSubtype="1"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500"/>
                                        <p:tgtEl>
                                          <p:spTgt spid="39"/>
                                        </p:tgtEl>
                                      </p:cBhvr>
                                    </p:animEffect>
                                  </p:childTnLst>
                                </p:cTn>
                              </p:par>
                            </p:childTnLst>
                          </p:cTn>
                        </p:par>
                        <p:par>
                          <p:cTn id="115" fill="hold">
                            <p:stCondLst>
                              <p:cond delay="6000"/>
                            </p:stCondLst>
                            <p:childTnLst>
                              <p:par>
                                <p:cTn id="116" presetID="42" presetClass="entr" presetSubtype="0" fill="hold" nodeType="after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400"/>
                                        <p:tgtEl>
                                          <p:spTgt spid="105"/>
                                        </p:tgtEl>
                                      </p:cBhvr>
                                    </p:animEffect>
                                    <p:anim calcmode="lin" valueType="num">
                                      <p:cBhvr>
                                        <p:cTn id="119" dur="400" fill="hold"/>
                                        <p:tgtEl>
                                          <p:spTgt spid="105"/>
                                        </p:tgtEl>
                                        <p:attrNameLst>
                                          <p:attrName>ppt_x</p:attrName>
                                        </p:attrNameLst>
                                      </p:cBhvr>
                                      <p:tavLst>
                                        <p:tav tm="0">
                                          <p:val>
                                            <p:strVal val="#ppt_x"/>
                                          </p:val>
                                        </p:tav>
                                        <p:tav tm="100000">
                                          <p:val>
                                            <p:strVal val="#ppt_x"/>
                                          </p:val>
                                        </p:tav>
                                      </p:tavLst>
                                    </p:anim>
                                    <p:anim calcmode="lin" valueType="num">
                                      <p:cBhvr>
                                        <p:cTn id="120" dur="400" fill="hold"/>
                                        <p:tgtEl>
                                          <p:spTgt spid="105"/>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400"/>
                                        <p:tgtEl>
                                          <p:spTgt spid="108"/>
                                        </p:tgtEl>
                                      </p:cBhvr>
                                    </p:animEffect>
                                    <p:anim calcmode="lin" valueType="num">
                                      <p:cBhvr>
                                        <p:cTn id="124" dur="400" fill="hold"/>
                                        <p:tgtEl>
                                          <p:spTgt spid="108"/>
                                        </p:tgtEl>
                                        <p:attrNameLst>
                                          <p:attrName>ppt_x</p:attrName>
                                        </p:attrNameLst>
                                      </p:cBhvr>
                                      <p:tavLst>
                                        <p:tav tm="0">
                                          <p:val>
                                            <p:strVal val="#ppt_x"/>
                                          </p:val>
                                        </p:tav>
                                        <p:tav tm="100000">
                                          <p:val>
                                            <p:strVal val="#ppt_x"/>
                                          </p:val>
                                        </p:tav>
                                      </p:tavLst>
                                    </p:anim>
                                    <p:anim calcmode="lin" valueType="num">
                                      <p:cBhvr>
                                        <p:cTn id="125" dur="400" fill="hold"/>
                                        <p:tgtEl>
                                          <p:spTgt spid="108"/>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111"/>
                                        </p:tgtEl>
                                        <p:attrNameLst>
                                          <p:attrName>style.visibility</p:attrName>
                                        </p:attrNameLst>
                                      </p:cBhvr>
                                      <p:to>
                                        <p:strVal val="visible"/>
                                      </p:to>
                                    </p:set>
                                    <p:animEffect transition="in" filter="fade">
                                      <p:cBhvr>
                                        <p:cTn id="128" dur="400"/>
                                        <p:tgtEl>
                                          <p:spTgt spid="111"/>
                                        </p:tgtEl>
                                      </p:cBhvr>
                                    </p:animEffect>
                                    <p:anim calcmode="lin" valueType="num">
                                      <p:cBhvr>
                                        <p:cTn id="129" dur="400" fill="hold"/>
                                        <p:tgtEl>
                                          <p:spTgt spid="111"/>
                                        </p:tgtEl>
                                        <p:attrNameLst>
                                          <p:attrName>ppt_x</p:attrName>
                                        </p:attrNameLst>
                                      </p:cBhvr>
                                      <p:tavLst>
                                        <p:tav tm="0">
                                          <p:val>
                                            <p:strVal val="#ppt_x"/>
                                          </p:val>
                                        </p:tav>
                                        <p:tav tm="100000">
                                          <p:val>
                                            <p:strVal val="#ppt_x"/>
                                          </p:val>
                                        </p:tav>
                                      </p:tavLst>
                                    </p:anim>
                                    <p:anim calcmode="lin" valueType="num">
                                      <p:cBhvr>
                                        <p:cTn id="130" dur="400" fill="hold"/>
                                        <p:tgtEl>
                                          <p:spTgt spid="111"/>
                                        </p:tgtEl>
                                        <p:attrNameLst>
                                          <p:attrName>ppt_y</p:attrName>
                                        </p:attrNameLst>
                                      </p:cBhvr>
                                      <p:tavLst>
                                        <p:tav tm="0">
                                          <p:val>
                                            <p:strVal val="#ppt_y+.1"/>
                                          </p:val>
                                        </p:tav>
                                        <p:tav tm="100000">
                                          <p:val>
                                            <p:strVal val="#ppt_y"/>
                                          </p:val>
                                        </p:tav>
                                      </p:tavLst>
                                    </p:anim>
                                  </p:childTnLst>
                                </p:cTn>
                              </p:par>
                            </p:childTnLst>
                          </p:cTn>
                        </p:par>
                        <p:par>
                          <p:cTn id="131" fill="hold">
                            <p:stCondLst>
                              <p:cond delay="6500"/>
                            </p:stCondLst>
                            <p:childTnLst>
                              <p:par>
                                <p:cTn id="132" presetID="22" presetClass="entr" presetSubtype="1" fill="hold" nodeType="after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up)">
                                      <p:cBhvr>
                                        <p:cTn id="134" dur="500"/>
                                        <p:tgtEl>
                                          <p:spTgt spid="45"/>
                                        </p:tgtEl>
                                      </p:cBhvr>
                                    </p:animEffect>
                                  </p:childTnLst>
                                </p:cTn>
                              </p:par>
                            </p:childTnLst>
                          </p:cTn>
                        </p:par>
                        <p:par>
                          <p:cTn id="135" fill="hold">
                            <p:stCondLst>
                              <p:cond delay="7000"/>
                            </p:stCondLst>
                            <p:childTnLst>
                              <p:par>
                                <p:cTn id="136" presetID="42" presetClass="entr" presetSubtype="0" fill="hold"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fade">
                                      <p:cBhvr>
                                        <p:cTn id="138" dur="400"/>
                                        <p:tgtEl>
                                          <p:spTgt spid="114"/>
                                        </p:tgtEl>
                                      </p:cBhvr>
                                    </p:animEffect>
                                    <p:anim calcmode="lin" valueType="num">
                                      <p:cBhvr>
                                        <p:cTn id="139" dur="400" fill="hold"/>
                                        <p:tgtEl>
                                          <p:spTgt spid="114"/>
                                        </p:tgtEl>
                                        <p:attrNameLst>
                                          <p:attrName>ppt_x</p:attrName>
                                        </p:attrNameLst>
                                      </p:cBhvr>
                                      <p:tavLst>
                                        <p:tav tm="0">
                                          <p:val>
                                            <p:strVal val="#ppt_x"/>
                                          </p:val>
                                        </p:tav>
                                        <p:tav tm="100000">
                                          <p:val>
                                            <p:strVal val="#ppt_x"/>
                                          </p:val>
                                        </p:tav>
                                      </p:tavLst>
                                    </p:anim>
                                    <p:anim calcmode="lin" valueType="num">
                                      <p:cBhvr>
                                        <p:cTn id="140" dur="400" fill="hold"/>
                                        <p:tgtEl>
                                          <p:spTgt spid="1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100"/>
                                  </p:stCondLst>
                                  <p:childTnLst>
                                    <p:set>
                                      <p:cBhvr>
                                        <p:cTn id="142" dur="1" fill="hold">
                                          <p:stCondLst>
                                            <p:cond delay="0"/>
                                          </p:stCondLst>
                                        </p:cTn>
                                        <p:tgtEl>
                                          <p:spTgt spid="117"/>
                                        </p:tgtEl>
                                        <p:attrNameLst>
                                          <p:attrName>style.visibility</p:attrName>
                                        </p:attrNameLst>
                                      </p:cBhvr>
                                      <p:to>
                                        <p:strVal val="visible"/>
                                      </p:to>
                                    </p:set>
                                    <p:animEffect transition="in" filter="fade">
                                      <p:cBhvr>
                                        <p:cTn id="143" dur="400"/>
                                        <p:tgtEl>
                                          <p:spTgt spid="117"/>
                                        </p:tgtEl>
                                      </p:cBhvr>
                                    </p:animEffect>
                                    <p:anim calcmode="lin" valueType="num">
                                      <p:cBhvr>
                                        <p:cTn id="144" dur="400" fill="hold"/>
                                        <p:tgtEl>
                                          <p:spTgt spid="117"/>
                                        </p:tgtEl>
                                        <p:attrNameLst>
                                          <p:attrName>ppt_x</p:attrName>
                                        </p:attrNameLst>
                                      </p:cBhvr>
                                      <p:tavLst>
                                        <p:tav tm="0">
                                          <p:val>
                                            <p:strVal val="#ppt_x"/>
                                          </p:val>
                                        </p:tav>
                                        <p:tav tm="100000">
                                          <p:val>
                                            <p:strVal val="#ppt_x"/>
                                          </p:val>
                                        </p:tav>
                                      </p:tavLst>
                                    </p:anim>
                                    <p:anim calcmode="lin" valueType="num">
                                      <p:cBhvr>
                                        <p:cTn id="145" dur="400" fill="hold"/>
                                        <p:tgtEl>
                                          <p:spTgt spid="117"/>
                                        </p:tgtEl>
                                        <p:attrNameLst>
                                          <p:attrName>ppt_y</p:attrName>
                                        </p:attrNameLst>
                                      </p:cBhvr>
                                      <p:tavLst>
                                        <p:tav tm="0">
                                          <p:val>
                                            <p:strVal val="#ppt_y+.1"/>
                                          </p:val>
                                        </p:tav>
                                        <p:tav tm="100000">
                                          <p:val>
                                            <p:strVal val="#ppt_y"/>
                                          </p:val>
                                        </p:tav>
                                      </p:tavLst>
                                    </p:anim>
                                  </p:childTnLst>
                                </p:cTn>
                              </p:par>
                            </p:childTnLst>
                          </p:cTn>
                        </p:par>
                        <p:par>
                          <p:cTn id="146" fill="hold">
                            <p:stCondLst>
                              <p:cond delay="7500"/>
                            </p:stCondLst>
                            <p:childTnLst>
                              <p:par>
                                <p:cTn id="147" presetID="22" presetClass="entr" presetSubtype="1" fill="hold"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up)">
                                      <p:cBhvr>
                                        <p:cTn id="149" dur="500"/>
                                        <p:tgtEl>
                                          <p:spTgt spid="50"/>
                                        </p:tgtEl>
                                      </p:cBhvr>
                                    </p:animEffect>
                                  </p:childTnLst>
                                </p:cTn>
                              </p:par>
                            </p:childTnLst>
                          </p:cTn>
                        </p:par>
                        <p:par>
                          <p:cTn id="150" fill="hold">
                            <p:stCondLst>
                              <p:cond delay="8000"/>
                            </p:stCondLst>
                            <p:childTnLst>
                              <p:par>
                                <p:cTn id="151" presetID="42" presetClass="entr" presetSubtype="0" fill="hold" nodeType="after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fade">
                                      <p:cBhvr>
                                        <p:cTn id="153" dur="400"/>
                                        <p:tgtEl>
                                          <p:spTgt spid="120"/>
                                        </p:tgtEl>
                                      </p:cBhvr>
                                    </p:animEffect>
                                    <p:anim calcmode="lin" valueType="num">
                                      <p:cBhvr>
                                        <p:cTn id="154" dur="400" fill="hold"/>
                                        <p:tgtEl>
                                          <p:spTgt spid="120"/>
                                        </p:tgtEl>
                                        <p:attrNameLst>
                                          <p:attrName>ppt_x</p:attrName>
                                        </p:attrNameLst>
                                      </p:cBhvr>
                                      <p:tavLst>
                                        <p:tav tm="0">
                                          <p:val>
                                            <p:strVal val="#ppt_x"/>
                                          </p:val>
                                        </p:tav>
                                        <p:tav tm="100000">
                                          <p:val>
                                            <p:strVal val="#ppt_x"/>
                                          </p:val>
                                        </p:tav>
                                      </p:tavLst>
                                    </p:anim>
                                    <p:anim calcmode="lin" valueType="num">
                                      <p:cBhvr>
                                        <p:cTn id="155" dur="400" fill="hold"/>
                                        <p:tgtEl>
                                          <p:spTgt spid="120"/>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100"/>
                                  </p:stCondLst>
                                  <p:childTnLst>
                                    <p:set>
                                      <p:cBhvr>
                                        <p:cTn id="157" dur="1" fill="hold">
                                          <p:stCondLst>
                                            <p:cond delay="0"/>
                                          </p:stCondLst>
                                        </p:cTn>
                                        <p:tgtEl>
                                          <p:spTgt spid="123"/>
                                        </p:tgtEl>
                                        <p:attrNameLst>
                                          <p:attrName>style.visibility</p:attrName>
                                        </p:attrNameLst>
                                      </p:cBhvr>
                                      <p:to>
                                        <p:strVal val="visible"/>
                                      </p:to>
                                    </p:set>
                                    <p:animEffect transition="in" filter="fade">
                                      <p:cBhvr>
                                        <p:cTn id="158" dur="400"/>
                                        <p:tgtEl>
                                          <p:spTgt spid="123"/>
                                        </p:tgtEl>
                                      </p:cBhvr>
                                    </p:animEffect>
                                    <p:anim calcmode="lin" valueType="num">
                                      <p:cBhvr>
                                        <p:cTn id="159" dur="400" fill="hold"/>
                                        <p:tgtEl>
                                          <p:spTgt spid="123"/>
                                        </p:tgtEl>
                                        <p:attrNameLst>
                                          <p:attrName>ppt_x</p:attrName>
                                        </p:attrNameLst>
                                      </p:cBhvr>
                                      <p:tavLst>
                                        <p:tav tm="0">
                                          <p:val>
                                            <p:strVal val="#ppt_x"/>
                                          </p:val>
                                        </p:tav>
                                        <p:tav tm="100000">
                                          <p:val>
                                            <p:strVal val="#ppt_x"/>
                                          </p:val>
                                        </p:tav>
                                      </p:tavLst>
                                    </p:anim>
                                    <p:anim calcmode="lin" valueType="num">
                                      <p:cBhvr>
                                        <p:cTn id="160" dur="400" fill="hold"/>
                                        <p:tgtEl>
                                          <p:spTgt spid="123"/>
                                        </p:tgtEl>
                                        <p:attrNameLst>
                                          <p:attrName>ppt_y</p:attrName>
                                        </p:attrNameLst>
                                      </p:cBhvr>
                                      <p:tavLst>
                                        <p:tav tm="0">
                                          <p:val>
                                            <p:strVal val="#ppt_y+.1"/>
                                          </p:val>
                                        </p:tav>
                                        <p:tav tm="100000">
                                          <p:val>
                                            <p:strVal val="#ppt_y"/>
                                          </p:val>
                                        </p:tav>
                                      </p:tavLst>
                                    </p:anim>
                                  </p:childTnLst>
                                </p:cTn>
                              </p:par>
                            </p:childTnLst>
                          </p:cTn>
                        </p:par>
                        <p:par>
                          <p:cTn id="161" fill="hold">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wipe(up)">
                                      <p:cBhvr>
                                        <p:cTn id="164" dur="500"/>
                                        <p:tgtEl>
                                          <p:spTgt spid="27"/>
                                        </p:tgtEl>
                                      </p:cBhvr>
                                    </p:animEffect>
                                  </p:childTnLst>
                                </p:cTn>
                              </p:par>
                            </p:childTnLst>
                          </p:cTn>
                        </p:par>
                        <p:par>
                          <p:cTn id="165" fill="hold">
                            <p:stCondLst>
                              <p:cond delay="9000"/>
                            </p:stCondLst>
                            <p:childTnLst>
                              <p:par>
                                <p:cTn id="166" presetID="42" presetClass="entr" presetSubtype="0" fill="hold" nodeType="afterEffect">
                                  <p:stCondLst>
                                    <p:cond delay="0"/>
                                  </p:stCondLst>
                                  <p:childTnLst>
                                    <p:set>
                                      <p:cBhvr>
                                        <p:cTn id="167" dur="1" fill="hold">
                                          <p:stCondLst>
                                            <p:cond delay="0"/>
                                          </p:stCondLst>
                                        </p:cTn>
                                        <p:tgtEl>
                                          <p:spTgt spid="126"/>
                                        </p:tgtEl>
                                        <p:attrNameLst>
                                          <p:attrName>style.visibility</p:attrName>
                                        </p:attrNameLst>
                                      </p:cBhvr>
                                      <p:to>
                                        <p:strVal val="visible"/>
                                      </p:to>
                                    </p:set>
                                    <p:animEffect transition="in" filter="fade">
                                      <p:cBhvr>
                                        <p:cTn id="168" dur="400"/>
                                        <p:tgtEl>
                                          <p:spTgt spid="126"/>
                                        </p:tgtEl>
                                      </p:cBhvr>
                                    </p:animEffect>
                                    <p:anim calcmode="lin" valueType="num">
                                      <p:cBhvr>
                                        <p:cTn id="169" dur="400" fill="hold"/>
                                        <p:tgtEl>
                                          <p:spTgt spid="126"/>
                                        </p:tgtEl>
                                        <p:attrNameLst>
                                          <p:attrName>ppt_x</p:attrName>
                                        </p:attrNameLst>
                                      </p:cBhvr>
                                      <p:tavLst>
                                        <p:tav tm="0">
                                          <p:val>
                                            <p:strVal val="#ppt_x"/>
                                          </p:val>
                                        </p:tav>
                                        <p:tav tm="100000">
                                          <p:val>
                                            <p:strVal val="#ppt_x"/>
                                          </p:val>
                                        </p:tav>
                                      </p:tavLst>
                                    </p:anim>
                                    <p:anim calcmode="lin" valueType="num">
                                      <p:cBhvr>
                                        <p:cTn id="170" dur="400" fill="hold"/>
                                        <p:tgtEl>
                                          <p:spTgt spid="126"/>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0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400"/>
                                        <p:tgtEl>
                                          <p:spTgt spid="129"/>
                                        </p:tgtEl>
                                      </p:cBhvr>
                                    </p:animEffect>
                                    <p:anim calcmode="lin" valueType="num">
                                      <p:cBhvr>
                                        <p:cTn id="174" dur="400" fill="hold"/>
                                        <p:tgtEl>
                                          <p:spTgt spid="129"/>
                                        </p:tgtEl>
                                        <p:attrNameLst>
                                          <p:attrName>ppt_x</p:attrName>
                                        </p:attrNameLst>
                                      </p:cBhvr>
                                      <p:tavLst>
                                        <p:tav tm="0">
                                          <p:val>
                                            <p:strVal val="#ppt_x"/>
                                          </p:val>
                                        </p:tav>
                                        <p:tav tm="100000">
                                          <p:val>
                                            <p:strVal val="#ppt_x"/>
                                          </p:val>
                                        </p:tav>
                                      </p:tavLst>
                                    </p:anim>
                                    <p:anim calcmode="lin" valueType="num">
                                      <p:cBhvr>
                                        <p:cTn id="175" dur="400" fill="hold"/>
                                        <p:tgtEl>
                                          <p:spTgt spid="129"/>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200"/>
                                  </p:stCondLst>
                                  <p:childTnLst>
                                    <p:set>
                                      <p:cBhvr>
                                        <p:cTn id="177" dur="1" fill="hold">
                                          <p:stCondLst>
                                            <p:cond delay="0"/>
                                          </p:stCondLst>
                                        </p:cTn>
                                        <p:tgtEl>
                                          <p:spTgt spid="132"/>
                                        </p:tgtEl>
                                        <p:attrNameLst>
                                          <p:attrName>style.visibility</p:attrName>
                                        </p:attrNameLst>
                                      </p:cBhvr>
                                      <p:to>
                                        <p:strVal val="visible"/>
                                      </p:to>
                                    </p:set>
                                    <p:animEffect transition="in" filter="fade">
                                      <p:cBhvr>
                                        <p:cTn id="178" dur="400"/>
                                        <p:tgtEl>
                                          <p:spTgt spid="132"/>
                                        </p:tgtEl>
                                      </p:cBhvr>
                                    </p:animEffect>
                                    <p:anim calcmode="lin" valueType="num">
                                      <p:cBhvr>
                                        <p:cTn id="179" dur="400" fill="hold"/>
                                        <p:tgtEl>
                                          <p:spTgt spid="132"/>
                                        </p:tgtEl>
                                        <p:attrNameLst>
                                          <p:attrName>ppt_x</p:attrName>
                                        </p:attrNameLst>
                                      </p:cBhvr>
                                      <p:tavLst>
                                        <p:tav tm="0">
                                          <p:val>
                                            <p:strVal val="#ppt_x"/>
                                          </p:val>
                                        </p:tav>
                                        <p:tav tm="100000">
                                          <p:val>
                                            <p:strVal val="#ppt_x"/>
                                          </p:val>
                                        </p:tav>
                                      </p:tavLst>
                                    </p:anim>
                                    <p:anim calcmode="lin" valueType="num">
                                      <p:cBhvr>
                                        <p:cTn id="180" dur="400" fill="hold"/>
                                        <p:tgtEl>
                                          <p:spTgt spid="132"/>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30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400"/>
                                        <p:tgtEl>
                                          <p:spTgt spid="135"/>
                                        </p:tgtEl>
                                      </p:cBhvr>
                                    </p:animEffect>
                                    <p:anim calcmode="lin" valueType="num">
                                      <p:cBhvr>
                                        <p:cTn id="184" dur="400" fill="hold"/>
                                        <p:tgtEl>
                                          <p:spTgt spid="135"/>
                                        </p:tgtEl>
                                        <p:attrNameLst>
                                          <p:attrName>ppt_x</p:attrName>
                                        </p:attrNameLst>
                                      </p:cBhvr>
                                      <p:tavLst>
                                        <p:tav tm="0">
                                          <p:val>
                                            <p:strVal val="#ppt_x"/>
                                          </p:val>
                                        </p:tav>
                                        <p:tav tm="100000">
                                          <p:val>
                                            <p:strVal val="#ppt_x"/>
                                          </p:val>
                                        </p:tav>
                                      </p:tavLst>
                                    </p:anim>
                                    <p:anim calcmode="lin" valueType="num">
                                      <p:cBhvr>
                                        <p:cTn id="185" dur="400" fill="hold"/>
                                        <p:tgtEl>
                                          <p:spTgt spid="13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400"/>
                                  </p:stCondLst>
                                  <p:childTnLst>
                                    <p:set>
                                      <p:cBhvr>
                                        <p:cTn id="187" dur="1" fill="hold">
                                          <p:stCondLst>
                                            <p:cond delay="0"/>
                                          </p:stCondLst>
                                        </p:cTn>
                                        <p:tgtEl>
                                          <p:spTgt spid="138"/>
                                        </p:tgtEl>
                                        <p:attrNameLst>
                                          <p:attrName>style.visibility</p:attrName>
                                        </p:attrNameLst>
                                      </p:cBhvr>
                                      <p:to>
                                        <p:strVal val="visible"/>
                                      </p:to>
                                    </p:set>
                                    <p:animEffect transition="in" filter="fade">
                                      <p:cBhvr>
                                        <p:cTn id="188" dur="400"/>
                                        <p:tgtEl>
                                          <p:spTgt spid="138"/>
                                        </p:tgtEl>
                                      </p:cBhvr>
                                    </p:animEffect>
                                    <p:anim calcmode="lin" valueType="num">
                                      <p:cBhvr>
                                        <p:cTn id="189" dur="400" fill="hold"/>
                                        <p:tgtEl>
                                          <p:spTgt spid="138"/>
                                        </p:tgtEl>
                                        <p:attrNameLst>
                                          <p:attrName>ppt_x</p:attrName>
                                        </p:attrNameLst>
                                      </p:cBhvr>
                                      <p:tavLst>
                                        <p:tav tm="0">
                                          <p:val>
                                            <p:strVal val="#ppt_x"/>
                                          </p:val>
                                        </p:tav>
                                        <p:tav tm="100000">
                                          <p:val>
                                            <p:strVal val="#ppt_x"/>
                                          </p:val>
                                        </p:tav>
                                      </p:tavLst>
                                    </p:anim>
                                    <p:anim calcmode="lin" valueType="num">
                                      <p:cBhvr>
                                        <p:cTn id="190" dur="400" fill="hold"/>
                                        <p:tgtEl>
                                          <p:spTgt spid="138"/>
                                        </p:tgtEl>
                                        <p:attrNameLst>
                                          <p:attrName>ppt_y</p:attrName>
                                        </p:attrNameLst>
                                      </p:cBhvr>
                                      <p:tavLst>
                                        <p:tav tm="0">
                                          <p:val>
                                            <p:strVal val="#ppt_y+.1"/>
                                          </p:val>
                                        </p:tav>
                                        <p:tav tm="100000">
                                          <p:val>
                                            <p:strVal val="#ppt_y"/>
                                          </p:val>
                                        </p:tav>
                                      </p:tavLst>
                                    </p:anim>
                                  </p:childTnLst>
                                </p:cTn>
                              </p:par>
                            </p:childTnLst>
                          </p:cTn>
                        </p:par>
                        <p:par>
                          <p:cTn id="191" fill="hold">
                            <p:stCondLst>
                              <p:cond delay="9500"/>
                            </p:stCondLst>
                            <p:childTnLst>
                              <p:par>
                                <p:cTn id="192" presetID="22" presetClass="entr" presetSubtype="1" fill="hold" nodeType="after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wipe(up)">
                                      <p:cBhvr>
                                        <p:cTn id="194" dur="500"/>
                                        <p:tgtEl>
                                          <p:spTgt spid="34"/>
                                        </p:tgtEl>
                                      </p:cBhvr>
                                    </p:animEffect>
                                  </p:childTnLst>
                                </p:cTn>
                              </p:par>
                            </p:childTnLst>
                          </p:cTn>
                        </p:par>
                        <p:par>
                          <p:cTn id="195" fill="hold">
                            <p:stCondLst>
                              <p:cond delay="10000"/>
                            </p:stCondLst>
                            <p:childTnLst>
                              <p:par>
                                <p:cTn id="196" presetID="42" presetClass="entr" presetSubtype="0" fill="hold" nodeType="afterEffect">
                                  <p:stCondLst>
                                    <p:cond delay="0"/>
                                  </p:stCondLst>
                                  <p:childTnLst>
                                    <p:set>
                                      <p:cBhvr>
                                        <p:cTn id="197" dur="1" fill="hold">
                                          <p:stCondLst>
                                            <p:cond delay="0"/>
                                          </p:stCondLst>
                                        </p:cTn>
                                        <p:tgtEl>
                                          <p:spTgt spid="141"/>
                                        </p:tgtEl>
                                        <p:attrNameLst>
                                          <p:attrName>style.visibility</p:attrName>
                                        </p:attrNameLst>
                                      </p:cBhvr>
                                      <p:to>
                                        <p:strVal val="visible"/>
                                      </p:to>
                                    </p:set>
                                    <p:animEffect transition="in" filter="fade">
                                      <p:cBhvr>
                                        <p:cTn id="198" dur="400"/>
                                        <p:tgtEl>
                                          <p:spTgt spid="141"/>
                                        </p:tgtEl>
                                      </p:cBhvr>
                                    </p:animEffect>
                                    <p:anim calcmode="lin" valueType="num">
                                      <p:cBhvr>
                                        <p:cTn id="199" dur="400" fill="hold"/>
                                        <p:tgtEl>
                                          <p:spTgt spid="141"/>
                                        </p:tgtEl>
                                        <p:attrNameLst>
                                          <p:attrName>ppt_x</p:attrName>
                                        </p:attrNameLst>
                                      </p:cBhvr>
                                      <p:tavLst>
                                        <p:tav tm="0">
                                          <p:val>
                                            <p:strVal val="#ppt_x"/>
                                          </p:val>
                                        </p:tav>
                                        <p:tav tm="100000">
                                          <p:val>
                                            <p:strVal val="#ppt_x"/>
                                          </p:val>
                                        </p:tav>
                                      </p:tavLst>
                                    </p:anim>
                                    <p:anim calcmode="lin" valueType="num">
                                      <p:cBhvr>
                                        <p:cTn id="200" dur="400" fill="hold"/>
                                        <p:tgtEl>
                                          <p:spTgt spid="141"/>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00"/>
                                  </p:stCondLst>
                                  <p:childTnLst>
                                    <p:set>
                                      <p:cBhvr>
                                        <p:cTn id="202" dur="1" fill="hold">
                                          <p:stCondLst>
                                            <p:cond delay="0"/>
                                          </p:stCondLst>
                                        </p:cTn>
                                        <p:tgtEl>
                                          <p:spTgt spid="144"/>
                                        </p:tgtEl>
                                        <p:attrNameLst>
                                          <p:attrName>style.visibility</p:attrName>
                                        </p:attrNameLst>
                                      </p:cBhvr>
                                      <p:to>
                                        <p:strVal val="visible"/>
                                      </p:to>
                                    </p:set>
                                    <p:animEffect transition="in" filter="fade">
                                      <p:cBhvr>
                                        <p:cTn id="203" dur="400"/>
                                        <p:tgtEl>
                                          <p:spTgt spid="144"/>
                                        </p:tgtEl>
                                      </p:cBhvr>
                                    </p:animEffect>
                                    <p:anim calcmode="lin" valueType="num">
                                      <p:cBhvr>
                                        <p:cTn id="204" dur="400" fill="hold"/>
                                        <p:tgtEl>
                                          <p:spTgt spid="144"/>
                                        </p:tgtEl>
                                        <p:attrNameLst>
                                          <p:attrName>ppt_x</p:attrName>
                                        </p:attrNameLst>
                                      </p:cBhvr>
                                      <p:tavLst>
                                        <p:tav tm="0">
                                          <p:val>
                                            <p:strVal val="#ppt_x"/>
                                          </p:val>
                                        </p:tav>
                                        <p:tav tm="100000">
                                          <p:val>
                                            <p:strVal val="#ppt_x"/>
                                          </p:val>
                                        </p:tav>
                                      </p:tavLst>
                                    </p:anim>
                                    <p:anim calcmode="lin" valueType="num">
                                      <p:cBhvr>
                                        <p:cTn id="205" dur="400" fill="hold"/>
                                        <p:tgtEl>
                                          <p:spTgt spid="144"/>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200"/>
                                  </p:stCondLst>
                                  <p:childTnLst>
                                    <p:set>
                                      <p:cBhvr>
                                        <p:cTn id="207" dur="1" fill="hold">
                                          <p:stCondLst>
                                            <p:cond delay="0"/>
                                          </p:stCondLst>
                                        </p:cTn>
                                        <p:tgtEl>
                                          <p:spTgt spid="147"/>
                                        </p:tgtEl>
                                        <p:attrNameLst>
                                          <p:attrName>style.visibility</p:attrName>
                                        </p:attrNameLst>
                                      </p:cBhvr>
                                      <p:to>
                                        <p:strVal val="visible"/>
                                      </p:to>
                                    </p:set>
                                    <p:animEffect transition="in" filter="fade">
                                      <p:cBhvr>
                                        <p:cTn id="208" dur="400"/>
                                        <p:tgtEl>
                                          <p:spTgt spid="147"/>
                                        </p:tgtEl>
                                      </p:cBhvr>
                                    </p:animEffect>
                                    <p:anim calcmode="lin" valueType="num">
                                      <p:cBhvr>
                                        <p:cTn id="209" dur="400" fill="hold"/>
                                        <p:tgtEl>
                                          <p:spTgt spid="147"/>
                                        </p:tgtEl>
                                        <p:attrNameLst>
                                          <p:attrName>ppt_x</p:attrName>
                                        </p:attrNameLst>
                                      </p:cBhvr>
                                      <p:tavLst>
                                        <p:tav tm="0">
                                          <p:val>
                                            <p:strVal val="#ppt_x"/>
                                          </p:val>
                                        </p:tav>
                                        <p:tav tm="100000">
                                          <p:val>
                                            <p:strVal val="#ppt_x"/>
                                          </p:val>
                                        </p:tav>
                                      </p:tavLst>
                                    </p:anim>
                                    <p:anim calcmode="lin" valueType="num">
                                      <p:cBhvr>
                                        <p:cTn id="210" dur="4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5"/>
          <p:cNvSpPr/>
          <p:nvPr/>
        </p:nvSpPr>
        <p:spPr>
          <a:xfrm rot="2919292">
            <a:off x="6196380" y="288381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719445">
            <a:off x="5063059" y="281765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6532" y="288032"/>
            <a:ext cx="430477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70C0"/>
                </a:solidFill>
                <a:latin typeface="Impact MT Std" pitchFamily="34" charset="0"/>
                <a:ea typeface="微软雅黑" panose="020B0503020204020204" pitchFamily="34" charset="-122"/>
              </a:rPr>
              <a:t>公司大事记</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smtClean="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a:t>
            </a:r>
            <a:r>
              <a:rPr lang="zh-CN" altLang="en-US" sz="1400" b="1" dirty="0" smtClean="0">
                <a:solidFill>
                  <a:schemeClr val="bg1"/>
                </a:solidFill>
                <a:latin typeface="微软雅黑" panose="020B0503020204020204" pitchFamily="34" charset="-122"/>
                <a:ea typeface="微软雅黑" panose="020B0503020204020204" pitchFamily="34" charset="-122"/>
              </a:rPr>
              <a:t>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9</a:t>
            </a:r>
            <a:endParaRPr lang="en-US" altLang="zh-CN" sz="1400" b="1" dirty="0">
              <a:solidFill>
                <a:srgbClr val="34495E"/>
              </a:solidFill>
              <a:latin typeface="Impact MT Std" pitchFamily="34" charset="0"/>
              <a:ea typeface="微软雅黑" panose="020B0503020204020204" pitchFamily="34" charset="-122"/>
            </a:endParaRPr>
          </a:p>
        </p:txBody>
      </p:sp>
      <p:grpSp>
        <p:nvGrpSpPr>
          <p:cNvPr id="9" name="组合 8"/>
          <p:cNvGrpSpPr/>
          <p:nvPr/>
        </p:nvGrpSpPr>
        <p:grpSpPr>
          <a:xfrm>
            <a:off x="4516126" y="2276872"/>
            <a:ext cx="1008112" cy="1008112"/>
            <a:chOff x="4416945" y="2276872"/>
            <a:chExt cx="1008112" cy="1008112"/>
          </a:xfrm>
        </p:grpSpPr>
        <p:sp>
          <p:nvSpPr>
            <p:cNvPr id="5" name="椭圆 4"/>
            <p:cNvSpPr/>
            <p:nvPr/>
          </p:nvSpPr>
          <p:spPr>
            <a:xfrm>
              <a:off x="4416945" y="2276872"/>
              <a:ext cx="1008112" cy="10081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389677" y="3068960"/>
            <a:ext cx="1285817" cy="1285817"/>
            <a:chOff x="5290496" y="3068960"/>
            <a:chExt cx="1285817" cy="1285817"/>
          </a:xfrm>
        </p:grpSpPr>
        <p:sp>
          <p:nvSpPr>
            <p:cNvPr id="13" name="椭圆 12"/>
            <p:cNvSpPr/>
            <p:nvPr/>
          </p:nvSpPr>
          <p:spPr>
            <a:xfrm>
              <a:off x="5290496" y="3068960"/>
              <a:ext cx="1285817" cy="128581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556808" y="1877786"/>
            <a:ext cx="1512168" cy="1512168"/>
            <a:chOff x="6457627" y="1877786"/>
            <a:chExt cx="1512168" cy="1512168"/>
          </a:xfrm>
        </p:grpSpPr>
        <p:sp>
          <p:nvSpPr>
            <p:cNvPr id="14" name="椭圆 13"/>
            <p:cNvSpPr/>
            <p:nvPr/>
          </p:nvSpPr>
          <p:spPr>
            <a:xfrm>
              <a:off x="6457627" y="1877786"/>
              <a:ext cx="1512168" cy="1512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 name="弧形 7"/>
          <p:cNvSpPr/>
          <p:nvPr/>
        </p:nvSpPr>
        <p:spPr>
          <a:xfrm rot="15231781">
            <a:off x="4275713" y="2142426"/>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p:nvPr/>
        </p:nvSpPr>
        <p:spPr>
          <a:xfrm rot="8176387">
            <a:off x="5318376" y="3049638"/>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p:nvSpPr>
        <p:spPr>
          <a:xfrm>
            <a:off x="4760030" y="20091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4"/>
          <p:cNvSpPr txBox="1"/>
          <p:nvPr/>
        </p:nvSpPr>
        <p:spPr>
          <a:xfrm>
            <a:off x="4717151" y="201985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01</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19" name="椭圆 18"/>
          <p:cNvSpPr/>
          <p:nvPr/>
        </p:nvSpPr>
        <p:spPr>
          <a:xfrm>
            <a:off x="5289793" y="39943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4"/>
          <p:cNvSpPr txBox="1"/>
          <p:nvPr/>
        </p:nvSpPr>
        <p:spPr>
          <a:xfrm>
            <a:off x="5246914" y="4005063"/>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02</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21" name="椭圆 20"/>
          <p:cNvSpPr/>
          <p:nvPr/>
        </p:nvSpPr>
        <p:spPr>
          <a:xfrm>
            <a:off x="7378025" y="16288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4"/>
          <p:cNvSpPr txBox="1"/>
          <p:nvPr/>
        </p:nvSpPr>
        <p:spPr>
          <a:xfrm>
            <a:off x="7335146" y="163950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03</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40" name="矩形 39"/>
          <p:cNvSpPr/>
          <p:nvPr/>
        </p:nvSpPr>
        <p:spPr>
          <a:xfrm>
            <a:off x="1633778" y="1938589"/>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1633091" y="2239830"/>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a:t>
            </a:r>
            <a:r>
              <a:rPr lang="zh-CN" altLang="en-US" sz="1400" dirty="0" smtClean="0">
                <a:solidFill>
                  <a:schemeClr val="tx1">
                    <a:lumMod val="65000"/>
                    <a:lumOff val="35000"/>
                  </a:schemeClr>
                </a:solidFill>
                <a:sym typeface="微软雅黑" panose="020B0503020204020204" pitchFamily="34" charset="-122"/>
              </a:rPr>
              <a:t>描述明</a:t>
            </a:r>
            <a:r>
              <a:rPr lang="zh-CN" altLang="en-US" sz="1400" dirty="0">
                <a:solidFill>
                  <a:schemeClr val="tx1">
                    <a:lumMod val="65000"/>
                    <a:lumOff val="35000"/>
                  </a:schemeClr>
                </a:solidFill>
                <a:sym typeface="微软雅黑" panose="020B0503020204020204" pitchFamily="34" charset="-122"/>
              </a:rPr>
              <a:t>，在此录入上述图表的描述</a:t>
            </a:r>
            <a:r>
              <a:rPr lang="zh-CN" altLang="en-US" sz="1400" dirty="0" smtClean="0">
                <a:solidFill>
                  <a:schemeClr val="tx1">
                    <a:lumMod val="65000"/>
                    <a:lumOff val="35000"/>
                  </a:schemeClr>
                </a:solidFill>
                <a:sym typeface="微软雅黑" panose="020B0503020204020204" pitchFamily="34" charset="-122"/>
              </a:rPr>
              <a:t>说。</a:t>
            </a:r>
            <a:endParaRPr lang="zh-CN" altLang="en-US" sz="1400" dirty="0">
              <a:solidFill>
                <a:schemeClr val="tx1">
                  <a:lumMod val="65000"/>
                  <a:lumOff val="35000"/>
                </a:schemeClr>
              </a:solidFill>
              <a:sym typeface="微软雅黑" panose="020B0503020204020204" pitchFamily="34" charset="-122"/>
            </a:endParaRPr>
          </a:p>
        </p:txBody>
      </p:sp>
      <p:sp>
        <p:nvSpPr>
          <p:cNvPr id="42" name="矩形 41"/>
          <p:cNvSpPr/>
          <p:nvPr/>
        </p:nvSpPr>
        <p:spPr>
          <a:xfrm>
            <a:off x="3243407" y="432042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242720" y="4621669"/>
            <a:ext cx="235081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44" name="矩形 43"/>
          <p:cNvSpPr/>
          <p:nvPr/>
        </p:nvSpPr>
        <p:spPr>
          <a:xfrm>
            <a:off x="8429703" y="288026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8429016" y="3181509"/>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7" name="矩形 85"/>
          <p:cNvSpPr>
            <a:spLocks noChangeArrowheads="1"/>
          </p:cNvSpPr>
          <p:nvPr/>
        </p:nvSpPr>
        <p:spPr bwMode="auto">
          <a:xfrm>
            <a:off x="7897787" y="4377432"/>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olidFill>
                  <a:schemeClr val="tx1">
                    <a:lumMod val="65000"/>
                    <a:lumOff val="35000"/>
                  </a:schemeClr>
                </a:solidFill>
                <a:sym typeface="微软雅黑" panose="020B0503020204020204" pitchFamily="34" charset="-122"/>
              </a:rPr>
              <a:t>添加主要观点</a:t>
            </a:r>
            <a:endParaRPr lang="zh-CN" altLang="en-US" sz="22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38" name="文本框 13"/>
          <p:cNvSpPr txBox="1"/>
          <p:nvPr/>
        </p:nvSpPr>
        <p:spPr>
          <a:xfrm>
            <a:off x="7397072" y="4852326"/>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14" presetClass="entr" presetSubtype="10" fill="hold" grpId="0" nodeType="withEffect">
                                  <p:stCondLst>
                                    <p:cond delay="200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400"/>
                                        <p:tgtEl>
                                          <p:spTgt spid="40"/>
                                        </p:tgtEl>
                                      </p:cBhvr>
                                    </p:animEffect>
                                  </p:childTnLst>
                                </p:cTn>
                              </p:par>
                              <p:par>
                                <p:cTn id="71" presetID="14" presetClass="entr" presetSubtype="10" fill="hold" grpId="0" nodeType="withEffect">
                                  <p:stCondLst>
                                    <p:cond delay="200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400"/>
                                        <p:tgtEl>
                                          <p:spTgt spid="41"/>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randombar(horizontal)">
                                      <p:cBhvr>
                                        <p:cTn id="80" dur="400"/>
                                        <p:tgtEl>
                                          <p:spTgt spid="42"/>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43"/>
                                        </p:tgtEl>
                                        <p:attrNameLst>
                                          <p:attrName>style.visibility</p:attrName>
                                        </p:attrNameLst>
                                      </p:cBhvr>
                                      <p:to>
                                        <p:strVal val="visible"/>
                                      </p:to>
                                    </p:set>
                                    <p:animEffect transition="in" filter="randombar(horizontal)">
                                      <p:cBhvr>
                                        <p:cTn id="83" dur="400"/>
                                        <p:tgtEl>
                                          <p:spTgt spid="43"/>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14" presetClass="entr" presetSubtype="10" fill="hold" grpId="0" nodeType="withEffect">
                                  <p:stCondLst>
                                    <p:cond delay="500"/>
                                  </p:stCondLst>
                                  <p:childTnLst>
                                    <p:set>
                                      <p:cBhvr>
                                        <p:cTn id="89" dur="1" fill="hold">
                                          <p:stCondLst>
                                            <p:cond delay="0"/>
                                          </p:stCondLst>
                                        </p:cTn>
                                        <p:tgtEl>
                                          <p:spTgt spid="44"/>
                                        </p:tgtEl>
                                        <p:attrNameLst>
                                          <p:attrName>style.visibility</p:attrName>
                                        </p:attrNameLst>
                                      </p:cBhvr>
                                      <p:to>
                                        <p:strVal val="visible"/>
                                      </p:to>
                                    </p:set>
                                    <p:animEffect transition="in" filter="randombar(horizontal)">
                                      <p:cBhvr>
                                        <p:cTn id="90" dur="400"/>
                                        <p:tgtEl>
                                          <p:spTgt spid="44"/>
                                        </p:tgtEl>
                                      </p:cBhvr>
                                    </p:animEffect>
                                  </p:childTnLst>
                                </p:cTn>
                              </p:par>
                              <p:par>
                                <p:cTn id="91" presetID="14" presetClass="entr" presetSubtype="10" fill="hold" grpId="0" nodeType="withEffect">
                                  <p:stCondLst>
                                    <p:cond delay="500"/>
                                  </p:stCondLst>
                                  <p:childTnLst>
                                    <p:set>
                                      <p:cBhvr>
                                        <p:cTn id="92" dur="1" fill="hold">
                                          <p:stCondLst>
                                            <p:cond delay="0"/>
                                          </p:stCondLst>
                                        </p:cTn>
                                        <p:tgtEl>
                                          <p:spTgt spid="45"/>
                                        </p:tgtEl>
                                        <p:attrNameLst>
                                          <p:attrName>style.visibility</p:attrName>
                                        </p:attrNameLst>
                                      </p:cBhvr>
                                      <p:to>
                                        <p:strVal val="visible"/>
                                      </p:to>
                                    </p:set>
                                    <p:animEffect transition="in" filter="randombar(horizontal)">
                                      <p:cBhvr>
                                        <p:cTn id="93" dur="400"/>
                                        <p:tgtEl>
                                          <p:spTgt spid="45"/>
                                        </p:tgtEl>
                                      </p:cBhvr>
                                    </p:animEffect>
                                  </p:childTnLst>
                                </p:cTn>
                              </p:par>
                            </p:childTnLst>
                          </p:cTn>
                        </p:par>
                        <p:par>
                          <p:cTn id="94" fill="hold">
                            <p:stCondLst>
                              <p:cond delay="1500"/>
                            </p:stCondLst>
                            <p:childTnLst>
                              <p:par>
                                <p:cTn id="95" presetID="22" presetClass="entr" presetSubtype="2"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500"/>
                                        <p:tgtEl>
                                          <p:spTgt spid="3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2" grpId="0" animBg="1"/>
      <p:bldP spid="3" grpId="0" animBg="1"/>
      <p:bldP spid="4" grpId="0"/>
      <p:bldP spid="8" grpId="0" animBg="1"/>
      <p:bldP spid="36" grpId="0" animBg="1"/>
      <p:bldP spid="7" grpId="0" animBg="1"/>
      <p:bldP spid="18" grpId="0"/>
      <p:bldP spid="19" grpId="0" animBg="1"/>
      <p:bldP spid="20" grpId="0"/>
      <p:bldP spid="21" grpId="0" animBg="1"/>
      <p:bldP spid="22" grpId="0"/>
      <p:bldP spid="40" grpId="0"/>
      <p:bldP spid="41" grpId="0"/>
      <p:bldP spid="42" grpId="0"/>
      <p:bldP spid="43" grpId="0"/>
      <p:bldP spid="44" grpId="0"/>
      <p:bldP spid="45" grpId="0"/>
      <p:bldP spid="37" grpId="0"/>
      <p:bldP spid="38"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7017</Words>
  <Application>WPS 演示</Application>
  <PresentationFormat>自定义</PresentationFormat>
  <Paragraphs>1091</Paragraphs>
  <Slides>41</Slides>
  <Notes>41</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41</vt:i4>
      </vt:variant>
    </vt:vector>
  </HeadingPairs>
  <TitlesOfParts>
    <vt:vector size="70" baseType="lpstr">
      <vt:lpstr>Arial</vt:lpstr>
      <vt:lpstr>宋体</vt:lpstr>
      <vt:lpstr>Wingdings</vt:lpstr>
      <vt:lpstr>微软雅黑</vt:lpstr>
      <vt:lpstr>仿宋_GB2312</vt:lpstr>
      <vt:lpstr>仿宋</vt:lpstr>
      <vt:lpstr>Impact MT Std</vt:lpstr>
      <vt:lpstr>Calibri</vt:lpstr>
      <vt:lpstr>方正兰亭细黑_GBK_M</vt:lpstr>
      <vt:lpstr>DIN-BoldItalic</vt:lpstr>
      <vt:lpstr>Arial Unicode MS</vt:lpstr>
      <vt:lpstr>Calibri</vt:lpstr>
      <vt:lpstr>Open Sans</vt:lpstr>
      <vt:lpstr>造字工房悦圆演示版常规体</vt:lpstr>
      <vt:lpstr>UKIJ Qolyazma</vt:lpstr>
      <vt:lpstr>华文黑体</vt:lpstr>
      <vt:lpstr>Agency FB</vt:lpstr>
      <vt:lpstr>Arial Rounded MT Bold</vt:lpstr>
      <vt:lpstr>Times New Roman</vt:lpstr>
      <vt:lpstr>Gulim</vt:lpstr>
      <vt:lpstr>Meiryo</vt:lpstr>
      <vt:lpstr>Yu Gothic UI</vt:lpstr>
      <vt:lpstr>Arial Narrow</vt:lpstr>
      <vt:lpstr>Calibri Light</vt:lpstr>
      <vt:lpstr>黑体</vt:lpstr>
      <vt:lpstr>Segoe Print</vt:lpstr>
      <vt:lpstr>Malgun Gothic</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342</cp:revision>
  <dcterms:created xsi:type="dcterms:W3CDTF">2015-10-29T02:12:00Z</dcterms:created>
  <dcterms:modified xsi:type="dcterms:W3CDTF">2024-04-08T18:38:20Z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C43F481CF5D24890B0DD18C2DE2ECCB7_13</vt:lpwstr>
  </property>
</Properties>
</file>